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75" r:id="rId4"/>
    <p:sldId id="257" r:id="rId5"/>
    <p:sldId id="258" r:id="rId6"/>
    <p:sldId id="270" r:id="rId7"/>
    <p:sldId id="260" r:id="rId8"/>
    <p:sldId id="271" r:id="rId9"/>
    <p:sldId id="262" r:id="rId10"/>
    <p:sldId id="272" r:id="rId11"/>
    <p:sldId id="264" r:id="rId12"/>
    <p:sldId id="273" r:id="rId13"/>
    <p:sldId id="266" r:id="rId14"/>
    <p:sldId id="274" r:id="rId15"/>
    <p:sldId id="268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527" autoAdjust="0"/>
  </p:normalViewPr>
  <p:slideViewPr>
    <p:cSldViewPr>
      <p:cViewPr varScale="1">
        <p:scale>
          <a:sx n="105" d="100"/>
          <a:sy n="105" d="100"/>
        </p:scale>
        <p:origin x="-11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92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D047B-8BFA-4B77-8BF8-177D97ED7C89}" type="datetimeFigureOut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4600D-363D-40AA-879F-B2F27145F0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73990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我们将从</a:t>
            </a:r>
            <a:r>
              <a:rPr lang="en-US" altLang="zh-CN" dirty="0" smtClean="0"/>
              <a:t>8</a:t>
            </a:r>
            <a:r>
              <a:rPr lang="zh-CN" altLang="en-US" dirty="0" smtClean="0"/>
              <a:t>月开始全面开展此项目。</a:t>
            </a:r>
            <a:endParaRPr lang="en-US" altLang="zh-CN" dirty="0" smtClean="0"/>
          </a:p>
          <a:p>
            <a:r>
              <a:rPr lang="zh-CN" altLang="en-US" dirty="0" smtClean="0"/>
              <a:t>这个项目将以城市为单位，覆盖所有的大区所有的门店及美顾问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业务和美顾结成搭档，共同解决门店核心</a:t>
            </a:r>
            <a:r>
              <a:rPr lang="en-US" altLang="zh-CN" dirty="0" smtClean="0"/>
              <a:t>3</a:t>
            </a:r>
            <a:r>
              <a:rPr lang="zh-CN" altLang="en-US" dirty="0" smtClean="0"/>
              <a:t>问为契机，全面提升门店销量！</a:t>
            </a:r>
            <a:endParaRPr lang="en-US" altLang="zh-CN" dirty="0" smtClean="0"/>
          </a:p>
          <a:p>
            <a:r>
              <a:rPr lang="zh-CN" altLang="en-US" dirty="0" smtClean="0"/>
              <a:t>让我们真正的帮助到美顾解决门店问题，好不好？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0433F-7246-4E76-BA2B-0B12FA677B11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153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1FEA-961E-45D8-9D0F-E2F818500B6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14B7-7FFC-420B-8613-DAF26446C3F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4511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1FEA-961E-45D8-9D0F-E2F818500B6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14B7-7FFC-420B-8613-DAF26446C3F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9992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1FEA-961E-45D8-9D0F-E2F818500B6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14B7-7FFC-420B-8613-DAF26446C3F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78409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1FEA-961E-45D8-9D0F-E2F818500B6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14B7-7FFC-420B-8613-DAF26446C3F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7204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1FEA-961E-45D8-9D0F-E2F818500B6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14B7-7FFC-420B-8613-DAF26446C3F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5413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1FEA-961E-45D8-9D0F-E2F818500B6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14B7-7FFC-420B-8613-DAF26446C3F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33821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1FEA-961E-45D8-9D0F-E2F818500B6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14B7-7FFC-420B-8613-DAF26446C3F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28128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1FEA-961E-45D8-9D0F-E2F818500B6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14B7-7FFC-420B-8613-DAF26446C3F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8599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1FEA-961E-45D8-9D0F-E2F818500B6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14B7-7FFC-420B-8613-DAF26446C3F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89982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1FEA-961E-45D8-9D0F-E2F818500B6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14B7-7FFC-420B-8613-DAF26446C3F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54654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1FEA-961E-45D8-9D0F-E2F818500B6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14B7-7FFC-420B-8613-DAF26446C3F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734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A1FEA-961E-45D8-9D0F-E2F818500B6A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114B7-7FFC-420B-8613-DAF26446C3F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2562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4.xml"/><Relationship Id="rId7" Type="http://schemas.openxmlformats.org/officeDocument/2006/relationships/slide" Target="slide1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4" Type="http://schemas.openxmlformats.org/officeDocument/2006/relationships/slide" Target="slide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4.xml"/><Relationship Id="rId7" Type="http://schemas.openxmlformats.org/officeDocument/2006/relationships/slide" Target="slide1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4" Type="http://schemas.openxmlformats.org/officeDocument/2006/relationships/slide" Target="slide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4.xml"/><Relationship Id="rId7" Type="http://schemas.openxmlformats.org/officeDocument/2006/relationships/slide" Target="slide1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4.xml"/><Relationship Id="rId7" Type="http://schemas.openxmlformats.org/officeDocument/2006/relationships/slide" Target="slide1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4.xml"/><Relationship Id="rId7" Type="http://schemas.openxmlformats.org/officeDocument/2006/relationships/slide" Target="slide1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4.xml"/><Relationship Id="rId7" Type="http://schemas.openxmlformats.org/officeDocument/2006/relationships/slide" Target="slide1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6"/>
          <p:cNvSpPr/>
          <p:nvPr/>
        </p:nvSpPr>
        <p:spPr>
          <a:xfrm flipH="1">
            <a:off x="0" y="5262033"/>
            <a:ext cx="9158288" cy="1585384"/>
          </a:xfrm>
          <a:custGeom>
            <a:avLst/>
            <a:gdLst/>
            <a:ahLst/>
            <a:cxnLst/>
            <a:rect l="l" t="t" r="r" b="b"/>
            <a:pathLst>
              <a:path w="9157855" h="1267817">
                <a:moveTo>
                  <a:pt x="1866041" y="1"/>
                </a:moveTo>
                <a:cubicBezTo>
                  <a:pt x="2876821" y="107"/>
                  <a:pt x="3921269" y="40191"/>
                  <a:pt x="4675909" y="68766"/>
                </a:cubicBezTo>
                <a:cubicBezTo>
                  <a:pt x="6032355" y="120129"/>
                  <a:pt x="7825969" y="458497"/>
                  <a:pt x="9157855" y="727429"/>
                </a:cubicBezTo>
                <a:lnTo>
                  <a:pt x="9157855" y="948978"/>
                </a:lnTo>
                <a:cubicBezTo>
                  <a:pt x="7774003" y="620971"/>
                  <a:pt x="6213223" y="594176"/>
                  <a:pt x="4762500" y="640266"/>
                </a:cubicBezTo>
                <a:cubicBezTo>
                  <a:pt x="3423312" y="682813"/>
                  <a:pt x="1363266" y="924591"/>
                  <a:pt x="0" y="1267817"/>
                </a:cubicBezTo>
                <a:lnTo>
                  <a:pt x="0" y="67713"/>
                </a:lnTo>
                <a:cubicBezTo>
                  <a:pt x="545073" y="17313"/>
                  <a:pt x="1198208" y="-69"/>
                  <a:pt x="1866041" y="1"/>
                </a:cubicBezTo>
                <a:close/>
              </a:path>
            </a:pathLst>
          </a:custGeom>
          <a:solidFill>
            <a:srgbClr val="1D45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PH" dirty="0">
              <a:solidFill>
                <a:prstClr val="white"/>
              </a:solidFill>
            </a:endParaRPr>
          </a:p>
        </p:txBody>
      </p:sp>
      <p:sp>
        <p:nvSpPr>
          <p:cNvPr id="18" name="Oval 6"/>
          <p:cNvSpPr/>
          <p:nvPr/>
        </p:nvSpPr>
        <p:spPr>
          <a:xfrm flipH="1">
            <a:off x="-14288" y="4980517"/>
            <a:ext cx="9158288" cy="1583267"/>
          </a:xfrm>
          <a:custGeom>
            <a:avLst/>
            <a:gdLst/>
            <a:ahLst/>
            <a:cxnLst/>
            <a:rect l="l" t="t" r="r" b="b"/>
            <a:pathLst>
              <a:path w="9157855" h="1267817">
                <a:moveTo>
                  <a:pt x="1866041" y="1"/>
                </a:moveTo>
                <a:cubicBezTo>
                  <a:pt x="2876821" y="107"/>
                  <a:pt x="3921269" y="40191"/>
                  <a:pt x="4675909" y="68766"/>
                </a:cubicBezTo>
                <a:cubicBezTo>
                  <a:pt x="6032355" y="120129"/>
                  <a:pt x="7825969" y="458497"/>
                  <a:pt x="9157855" y="727429"/>
                </a:cubicBezTo>
                <a:lnTo>
                  <a:pt x="9157855" y="948978"/>
                </a:lnTo>
                <a:cubicBezTo>
                  <a:pt x="7774003" y="620971"/>
                  <a:pt x="6213223" y="594176"/>
                  <a:pt x="4762500" y="640266"/>
                </a:cubicBezTo>
                <a:cubicBezTo>
                  <a:pt x="3423312" y="682813"/>
                  <a:pt x="1363266" y="924591"/>
                  <a:pt x="0" y="1267817"/>
                </a:cubicBezTo>
                <a:lnTo>
                  <a:pt x="0" y="67713"/>
                </a:lnTo>
                <a:cubicBezTo>
                  <a:pt x="545073" y="17313"/>
                  <a:pt x="1198208" y="-69"/>
                  <a:pt x="1866041" y="1"/>
                </a:cubicBezTo>
                <a:close/>
              </a:path>
            </a:pathLst>
          </a:custGeom>
          <a:gradFill flip="none" rotWithShape="1">
            <a:gsLst>
              <a:gs pos="76000">
                <a:srgbClr val="00FFCC">
                  <a:lumMod val="82000"/>
                </a:srgb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PH" dirty="0">
              <a:solidFill>
                <a:prstClr val="white"/>
              </a:solidFill>
            </a:endParaRPr>
          </a:p>
        </p:txBody>
      </p:sp>
      <p:sp>
        <p:nvSpPr>
          <p:cNvPr id="15" name="Oval 6"/>
          <p:cNvSpPr/>
          <p:nvPr/>
        </p:nvSpPr>
        <p:spPr>
          <a:xfrm flipH="1">
            <a:off x="0" y="4764617"/>
            <a:ext cx="9158288" cy="1583267"/>
          </a:xfrm>
          <a:custGeom>
            <a:avLst/>
            <a:gdLst/>
            <a:ahLst/>
            <a:cxnLst/>
            <a:rect l="l" t="t" r="r" b="b"/>
            <a:pathLst>
              <a:path w="9157855" h="1267817">
                <a:moveTo>
                  <a:pt x="1866041" y="1"/>
                </a:moveTo>
                <a:cubicBezTo>
                  <a:pt x="2876821" y="107"/>
                  <a:pt x="3921269" y="40191"/>
                  <a:pt x="4675909" y="68766"/>
                </a:cubicBezTo>
                <a:cubicBezTo>
                  <a:pt x="6032355" y="120129"/>
                  <a:pt x="7825969" y="458497"/>
                  <a:pt x="9157855" y="727429"/>
                </a:cubicBezTo>
                <a:lnTo>
                  <a:pt x="9157855" y="948978"/>
                </a:lnTo>
                <a:cubicBezTo>
                  <a:pt x="7774003" y="620971"/>
                  <a:pt x="6213223" y="594176"/>
                  <a:pt x="4762500" y="640266"/>
                </a:cubicBezTo>
                <a:cubicBezTo>
                  <a:pt x="3423312" y="682813"/>
                  <a:pt x="1363266" y="924591"/>
                  <a:pt x="0" y="1267817"/>
                </a:cubicBezTo>
                <a:lnTo>
                  <a:pt x="0" y="67713"/>
                </a:lnTo>
                <a:cubicBezTo>
                  <a:pt x="545073" y="17313"/>
                  <a:pt x="1198208" y="-69"/>
                  <a:pt x="1866041" y="1"/>
                </a:cubicBezTo>
                <a:close/>
              </a:path>
            </a:pathLst>
          </a:custGeom>
          <a:gradFill flip="none" rotWithShape="1">
            <a:gsLst>
              <a:gs pos="76000">
                <a:srgbClr val="0070C0"/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PH" dirty="0">
              <a:solidFill>
                <a:prstClr val="white"/>
              </a:solidFill>
            </a:endParaRPr>
          </a:p>
        </p:txBody>
      </p: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1763688" y="764704"/>
            <a:ext cx="5744173" cy="2396009"/>
            <a:chOff x="444658" y="411690"/>
            <a:chExt cx="5744431" cy="1796375"/>
          </a:xfrm>
        </p:grpSpPr>
        <p:sp>
          <p:nvSpPr>
            <p:cNvPr id="2081" name="TextBox 7"/>
            <p:cNvSpPr txBox="1">
              <a:spLocks noChangeArrowheads="1"/>
            </p:cNvSpPr>
            <p:nvPr/>
          </p:nvSpPr>
          <p:spPr bwMode="auto">
            <a:xfrm>
              <a:off x="444658" y="411690"/>
              <a:ext cx="184739" cy="830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endParaRPr lang="en-US" altLang="zh-CN" sz="6600" dirty="0">
                <a:solidFill>
                  <a:prstClr val="white"/>
                </a:solidFill>
                <a:latin typeface="方正超粗黑简体" pitchFamily="65" charset="-122"/>
                <a:ea typeface="方正超粗黑简体" pitchFamily="65" charset="-122"/>
              </a:endParaRPr>
            </a:p>
          </p:txBody>
        </p:sp>
        <p:sp>
          <p:nvSpPr>
            <p:cNvPr id="2082" name="TextBox 18"/>
            <p:cNvSpPr txBox="1">
              <a:spLocks noChangeArrowheads="1"/>
            </p:cNvSpPr>
            <p:nvPr/>
          </p:nvSpPr>
          <p:spPr bwMode="auto">
            <a:xfrm>
              <a:off x="464188" y="1585036"/>
              <a:ext cx="5724901" cy="623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zh-CN" altLang="en-US" sz="4800" dirty="0" smtClean="0">
                  <a:solidFill>
                    <a:prstClr val="white"/>
                  </a:solidFill>
                </a:rPr>
                <a:t>我猜，我猜，我猜猜</a:t>
              </a:r>
              <a:endParaRPr lang="en-US" altLang="zh-CN" sz="4800" dirty="0">
                <a:solidFill>
                  <a:prstClr val="white"/>
                </a:solidFill>
              </a:endParaRPr>
            </a:p>
          </p:txBody>
        </p:sp>
      </p:grpSp>
      <p:pic>
        <p:nvPicPr>
          <p:cNvPr id="1026" name="Picture 2" descr="C:\Users\wqian\AppData\Local\Temp\SoEasy\035F1F89AAAB237D49BBB41E96BF244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36461">
            <a:off x="4353123" y="4555518"/>
            <a:ext cx="1774141" cy="213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wqian\AppData\Local\Temp\SoEasy\035F1F89AAAB237D49BBB41E96BF244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24978" y="1916832"/>
            <a:ext cx="889001" cy="1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wqian\AppData\Local\Temp\SoEasy\0E20C2AED7149C21DEF8CF8123CD889F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1577" y="4293096"/>
            <a:ext cx="1062423" cy="134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wqian\AppData\Local\Temp\SoEasy\0E20C2AED7149C21DEF8CF8123CD889F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709628">
            <a:off x="7871675" y="1770189"/>
            <a:ext cx="429646" cy="54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wqian\AppData\Local\Temp\SoEasy\0E20C2AED7149C21DEF8CF8123CD889F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206097">
            <a:off x="6806514" y="4827015"/>
            <a:ext cx="698499" cy="885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wqian\AppData\Local\Temp\SoEasy\0E20C2AED7149C21DEF8CF8123CD889F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34496">
            <a:off x="438941" y="3636280"/>
            <a:ext cx="1106004" cy="140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wqian\AppData\Local\Temp\SoEasy\035F1F89AAAB237D49BBB41E96BF244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36461">
            <a:off x="1328707" y="5485641"/>
            <a:ext cx="774025" cy="93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6310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Tm="22504"/>
    </mc:Choice>
    <mc:Fallback>
      <p:transition advTm="2250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218" name="Picture 2" descr="C:\Users\wqian.SINOWAY\AppData\Local\Temp\SoEasy\1CFFD51E0818A38187FB055A4D0A418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83530" y="1724024"/>
            <a:ext cx="5992726" cy="444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2742433" y="476672"/>
            <a:ext cx="29787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成语组</a:t>
            </a:r>
            <a:endParaRPr lang="en-US" altLang="zh-CN" sz="72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43808" y="2708920"/>
            <a:ext cx="2849353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醉生梦死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2200" y="2348880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prstClr val="black"/>
                </a:solidFill>
              </a:rPr>
              <a:t>词组区域可自行更换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02767" y="2708920"/>
            <a:ext cx="2849353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守株待兔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2780928"/>
            <a:ext cx="2849353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百年好合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15816" y="2780928"/>
            <a:ext cx="2849353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张牙舞爪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74775" y="2708920"/>
            <a:ext cx="2849353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惊弓之鸟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71800" y="2780928"/>
            <a:ext cx="2849353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马到成功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71800" y="2780928"/>
            <a:ext cx="2849353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蜻蜓点水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43808" y="2780928"/>
            <a:ext cx="2849353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狼吞虎咽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99792" y="2708920"/>
            <a:ext cx="2849353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画蛇添足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43808" y="2852936"/>
            <a:ext cx="2849353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愁眉苦脸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546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9202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3333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2921" y="3212976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112938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90676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4077" y="3112938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051720" y="1745521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70C0"/>
                </a:solidFill>
                <a:hlinkClick r:id="rId3" action="ppaction://hlinksldjump"/>
              </a:rPr>
              <a:t>美食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11960" y="1745521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4" action="ppaction://hlinksldjump"/>
              </a:rPr>
              <a:t>护肤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51720" y="4659956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70C0"/>
                </a:solidFill>
                <a:hlinkClick r:id="rId5" action="ppaction://hlinksldjump"/>
              </a:rPr>
              <a:t>成语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11960" y="4581128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6" action="ppaction://hlinksldjump"/>
              </a:rPr>
              <a:t>明星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44208" y="4437112"/>
            <a:ext cx="6480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70C0"/>
                </a:solidFill>
                <a:hlinkClick r:id="rId7" action="ppaction://hlinksldjump"/>
              </a:rPr>
              <a:t>网络名词</a:t>
            </a:r>
            <a:endParaRPr lang="zh-CN" altLang="en-US" sz="2400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72200" y="1772816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8" action="ppaction://hlinksldjump"/>
              </a:rPr>
              <a:t>产品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295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218" name="Picture 2" descr="C:\Users\wqian.SINOWAY\AppData\Local\Temp\SoEasy\1CFFD51E0818A38187FB055A4D0A418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83530" y="1724024"/>
            <a:ext cx="5992726" cy="444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2742433" y="476672"/>
            <a:ext cx="29787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明星组</a:t>
            </a:r>
            <a:endParaRPr lang="en-US" altLang="zh-CN" sz="72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15816" y="3140968"/>
            <a:ext cx="284935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张亮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2200" y="2348880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prstClr val="black"/>
                </a:solidFill>
              </a:rPr>
              <a:t>词组区域可自行更换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3212976"/>
            <a:ext cx="3388905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田亮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55776" y="3284984"/>
            <a:ext cx="336819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宋慧乔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1760" y="3140968"/>
            <a:ext cx="3691451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哈文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5776" y="3140968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张柏芝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99792" y="3140968"/>
            <a:ext cx="3137385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张国荣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83768" y="3140968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李玉刚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3808" y="3212976"/>
            <a:ext cx="284935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汪峰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1760" y="3212976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王岳伦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83768" y="3212976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冯绍峰</a:t>
            </a:r>
          </a:p>
        </p:txBody>
      </p:sp>
    </p:spTree>
    <p:extLst>
      <p:ext uri="{BB962C8B-B14F-4D97-AF65-F5344CB8AC3E}">
        <p14:creationId xmlns:p14="http://schemas.microsoft.com/office/powerpoint/2010/main" xmlns="" val="415399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9202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3333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2921" y="3212976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112938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90676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4077" y="3112938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051720" y="1745521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70C0"/>
                </a:solidFill>
                <a:hlinkClick r:id="rId3" action="ppaction://hlinksldjump"/>
              </a:rPr>
              <a:t>美食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11960" y="1745521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4" action="ppaction://hlinksldjump"/>
              </a:rPr>
              <a:t>护肤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51720" y="4659956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70C0"/>
                </a:solidFill>
                <a:hlinkClick r:id="rId5" action="ppaction://hlinksldjump"/>
              </a:rPr>
              <a:t>成语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11960" y="4581128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6" action="ppaction://hlinksldjump"/>
              </a:rPr>
              <a:t>明星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44208" y="4437112"/>
            <a:ext cx="6480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70C0"/>
                </a:solidFill>
                <a:hlinkClick r:id="rId7" action="ppaction://hlinksldjump"/>
              </a:rPr>
              <a:t>网络名词</a:t>
            </a:r>
            <a:endParaRPr lang="zh-CN" altLang="en-US" sz="2400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72200" y="1772816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8" action="ppaction://hlinksldjump"/>
              </a:rPr>
              <a:t>产品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295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Picture 2" descr="C:\Users\wqian.SINOWAY\AppData\Local\Temp\SoEasy\1CFFD51E0818A38187FB055A4D0A418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83530" y="1724024"/>
            <a:ext cx="5992726" cy="444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2276761" y="476672"/>
            <a:ext cx="391004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网络名词</a:t>
            </a:r>
            <a:endParaRPr lang="en-US" altLang="zh-CN" sz="72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3808" y="3068960"/>
            <a:ext cx="284935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屌丝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2200" y="2348880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prstClr val="black"/>
                </a:solidFill>
              </a:rPr>
              <a:t>词组区域可自行更换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15816" y="3212976"/>
            <a:ext cx="284935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浮云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99792" y="3212976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马甲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27784" y="2996952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元方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99792" y="3212976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月光族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99792" y="3140968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甄嬛体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99792" y="3068960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萌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71800" y="3212976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河蟹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99792" y="2780928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羡慕嫉妒恨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71800" y="2996952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裸婚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636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6732240" y="620688"/>
            <a:ext cx="1656184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prstClr val="white"/>
                </a:solidFill>
              </a:rPr>
              <a:t>游戏规则</a:t>
            </a:r>
            <a:endParaRPr lang="zh-CN" altLang="en-US" sz="2400" b="1" dirty="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1317" y="1965314"/>
            <a:ext cx="828092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 b="1" dirty="0" smtClean="0">
                <a:solidFill>
                  <a:prstClr val="white"/>
                </a:solidFill>
              </a:rPr>
              <a:t>团队两成员协同作战，一个比划一个猜</a:t>
            </a:r>
            <a:endParaRPr lang="en-US" altLang="zh-CN" sz="2000" b="1" dirty="0" smtClean="0">
              <a:solidFill>
                <a:prstClr val="white"/>
              </a:solidFill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 b="1" dirty="0" smtClean="0">
                <a:solidFill>
                  <a:prstClr val="white"/>
                </a:solidFill>
              </a:rPr>
              <a:t>可以语言提示，但不能说出词语中的字，否则该词条作废</a:t>
            </a:r>
            <a:endParaRPr lang="en-US" altLang="zh-CN" sz="2000" b="1" dirty="0" smtClean="0">
              <a:solidFill>
                <a:prstClr val="white"/>
              </a:solidFill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 b="1" dirty="0" smtClean="0">
                <a:solidFill>
                  <a:prstClr val="white"/>
                </a:solidFill>
              </a:rPr>
              <a:t>可以喊“过”</a:t>
            </a:r>
            <a:endParaRPr lang="en-US" altLang="zh-CN" sz="2000" b="1" dirty="0" smtClean="0">
              <a:solidFill>
                <a:prstClr val="white"/>
              </a:solidFill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000" b="1" dirty="0" smtClean="0">
                <a:solidFill>
                  <a:prstClr val="white"/>
                </a:solidFill>
              </a:rPr>
              <a:t>各团队</a:t>
            </a:r>
            <a:r>
              <a:rPr lang="en-US" altLang="zh-CN" sz="2000" b="1" dirty="0" smtClean="0">
                <a:solidFill>
                  <a:prstClr val="white"/>
                </a:solidFill>
              </a:rPr>
              <a:t>2</a:t>
            </a:r>
            <a:r>
              <a:rPr lang="zh-CN" altLang="en-US" sz="2000" b="1" dirty="0" smtClean="0">
                <a:solidFill>
                  <a:prstClr val="white"/>
                </a:solidFill>
              </a:rPr>
              <a:t>分钟时间，每答对一个词条积分</a:t>
            </a:r>
            <a:r>
              <a:rPr lang="en-US" altLang="zh-CN" sz="2000" b="1" dirty="0" smtClean="0">
                <a:solidFill>
                  <a:prstClr val="white"/>
                </a:solidFill>
              </a:rPr>
              <a:t>2</a:t>
            </a:r>
            <a:r>
              <a:rPr lang="zh-CN" altLang="en-US" sz="2000" b="1" dirty="0" smtClean="0">
                <a:solidFill>
                  <a:prstClr val="white"/>
                </a:solidFill>
              </a:rPr>
              <a:t>分（请记分员做好记录）</a:t>
            </a:r>
            <a:endParaRPr lang="en-US" altLang="zh-CN" sz="2000" b="1" dirty="0" smtClean="0">
              <a:solidFill>
                <a:prstClr val="white"/>
              </a:solidFill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US" altLang="zh-CN" sz="20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6744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194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9202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3333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2921" y="3212976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112938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90676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4077" y="3112938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1745521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70C0"/>
                </a:solidFill>
                <a:hlinkClick r:id="rId3" action="ppaction://hlinksldjump"/>
              </a:rPr>
              <a:t>美食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1960" y="1745521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4" action="ppaction://hlinksldjump"/>
              </a:rPr>
              <a:t>护肤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1720" y="4659956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70C0"/>
                </a:solidFill>
                <a:hlinkClick r:id="rId5" action="ppaction://hlinksldjump"/>
              </a:rPr>
              <a:t>成语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1960" y="4581128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6" action="ppaction://hlinksldjump"/>
              </a:rPr>
              <a:t>明星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4208" y="4437112"/>
            <a:ext cx="6480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70C0"/>
                </a:solidFill>
                <a:hlinkClick r:id="rId7" action="ppaction://hlinksldjump"/>
              </a:rPr>
              <a:t>网络名词</a:t>
            </a:r>
            <a:endParaRPr lang="zh-CN" altLang="en-US" sz="24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72200" y="1772816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8" action="ppaction://hlinksldjump"/>
              </a:rPr>
              <a:t>产品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81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218" name="Picture 2" descr="C:\Users\wqian.SINOWAY\AppData\Local\Temp\SoEasy\1CFFD51E0818A38187FB055A4D0A418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5992726" cy="444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2742433" y="476672"/>
            <a:ext cx="29787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美食组</a:t>
            </a:r>
            <a:endParaRPr lang="en-US" altLang="zh-CN" sz="72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87824" y="2636912"/>
            <a:ext cx="2664296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节食减肥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2200" y="2348880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prstClr val="black"/>
                </a:solidFill>
              </a:rPr>
              <a:t>词组区域可自行更换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2708920"/>
            <a:ext cx="3065377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大饼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鸡蛋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2996952"/>
            <a:ext cx="3065377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大白菜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3768" y="2636912"/>
            <a:ext cx="3528392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生日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蛋糕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9792" y="3068960"/>
            <a:ext cx="3065377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燕麦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71800" y="3068960"/>
            <a:ext cx="3065377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酸辣粉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11760" y="3212976"/>
            <a:ext cx="358823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银耳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83768" y="3212976"/>
            <a:ext cx="358823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苹果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27784" y="2996952"/>
            <a:ext cx="358823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饺子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55776" y="2996952"/>
            <a:ext cx="358823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川菜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506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9202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3333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2921" y="3212976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112938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90676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4077" y="3112938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051720" y="1745521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70C0"/>
                </a:solidFill>
                <a:hlinkClick r:id="rId3" action="ppaction://hlinksldjump"/>
              </a:rPr>
              <a:t>美食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11960" y="1745521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4" action="ppaction://hlinksldjump"/>
              </a:rPr>
              <a:t>护肤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51720" y="4659956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70C0"/>
                </a:solidFill>
                <a:hlinkClick r:id="rId5" action="ppaction://hlinksldjump"/>
              </a:rPr>
              <a:t>成语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11960" y="4581128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6" action="ppaction://hlinksldjump"/>
              </a:rPr>
              <a:t>明星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44208" y="4437112"/>
            <a:ext cx="6480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70C0"/>
                </a:solidFill>
                <a:hlinkClick r:id="rId7" action="ppaction://hlinksldjump"/>
              </a:rPr>
              <a:t>网络名词</a:t>
            </a:r>
            <a:endParaRPr lang="zh-CN" altLang="en-US" sz="2400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72200" y="1772816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8" action="ppaction://hlinksldjump"/>
              </a:rPr>
              <a:t>产品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279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218" name="Picture 2" descr="C:\Users\wqian.SINOWAY\AppData\Local\Temp\SoEasy\1CFFD51E0818A38187FB055A4D0A418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83530" y="1724024"/>
            <a:ext cx="5992726" cy="444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2742433" y="476672"/>
            <a:ext cx="29787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spc="50" dirty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护肤</a:t>
            </a:r>
            <a:r>
              <a:rPr lang="zh-CN" altLang="en-US" sz="72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组</a:t>
            </a:r>
            <a:endParaRPr lang="en-US" altLang="zh-CN" sz="72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43808" y="3140968"/>
            <a:ext cx="313304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遮瑕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2200" y="2348880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prstClr val="black"/>
                </a:solidFill>
              </a:rPr>
              <a:t>词组区域可自行更换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9114" y="3140968"/>
            <a:ext cx="313304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吸收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3212976"/>
            <a:ext cx="313304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洁面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99792" y="3212976"/>
            <a:ext cx="313304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大扫除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9792" y="3140968"/>
            <a:ext cx="313304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香水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9792" y="3140968"/>
            <a:ext cx="313304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皮脂膜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99792" y="3284984"/>
            <a:ext cx="313304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BB</a:t>
            </a:r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霜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71800" y="3284984"/>
            <a:ext cx="313304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唇彩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27784" y="2708920"/>
            <a:ext cx="3133046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美白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淡斑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27784" y="3140968"/>
            <a:ext cx="313304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滋润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021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9202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3333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2921" y="3212976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112938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90676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4077" y="3112938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051720" y="1745521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70C0"/>
                </a:solidFill>
                <a:hlinkClick r:id="rId3" action="ppaction://hlinksldjump"/>
              </a:rPr>
              <a:t>美食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11960" y="1745521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4" action="ppaction://hlinksldjump"/>
              </a:rPr>
              <a:t>护肤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51720" y="4659956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70C0"/>
                </a:solidFill>
                <a:hlinkClick r:id="rId5" action="ppaction://hlinksldjump"/>
              </a:rPr>
              <a:t>成语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11960" y="4581128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6" action="ppaction://hlinksldjump"/>
              </a:rPr>
              <a:t>明星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44208" y="4437112"/>
            <a:ext cx="6480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70C0"/>
                </a:solidFill>
                <a:hlinkClick r:id="rId7" action="ppaction://hlinksldjump"/>
              </a:rPr>
              <a:t>网络名词</a:t>
            </a:r>
            <a:endParaRPr lang="zh-CN" altLang="en-US" sz="2400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72200" y="1772816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8" action="ppaction://hlinksldjump"/>
              </a:rPr>
              <a:t>产品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678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218" name="Picture 2" descr="C:\Users\wqian.SINOWAY\AppData\Local\Temp\SoEasy\1CFFD51E0818A38187FB055A4D0A418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83530" y="1724024"/>
            <a:ext cx="5992726" cy="444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2742433" y="476672"/>
            <a:ext cx="29787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产品组</a:t>
            </a:r>
            <a:endParaRPr lang="en-US" altLang="zh-CN" sz="7200" b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99792" y="3284984"/>
            <a:ext cx="306103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红石榴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72200" y="2348880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prstClr val="black"/>
                </a:solidFill>
              </a:rPr>
              <a:t>词组区域可自行更换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2708920"/>
            <a:ext cx="3061038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本草柔纤膜布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3284984"/>
            <a:ext cx="306103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红景天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3212976"/>
            <a:ext cx="306103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去死皮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9792" y="2132856"/>
            <a:ext cx="3061038" cy="34163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一养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二润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三修护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7784" y="3212976"/>
            <a:ext cx="306103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天然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43808" y="3284984"/>
            <a:ext cx="306103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SPF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99792" y="3212976"/>
            <a:ext cx="306103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爽肤水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99792" y="2708920"/>
            <a:ext cx="3061038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补水</a:t>
            </a:r>
            <a:endParaRPr lang="en-US" altLang="zh-CN" sz="72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保湿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71800" y="3212976"/>
            <a:ext cx="306103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7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沙棘</a:t>
            </a:r>
            <a:endParaRPr lang="zh-CN" altLang="en-US" sz="7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351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2" grpId="0"/>
      <p:bldP spid="12" grpId="1"/>
      <p:bldP spid="14" grpId="0"/>
      <p:bldP spid="14" grpId="1"/>
      <p:bldP spid="15" grpId="0"/>
      <p:bldP spid="15" grpId="1"/>
      <p:bldP spid="16" grpId="0"/>
      <p:bldP spid="1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9202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3333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2921" y="3212976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112938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90676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C:\Documents and Settings\zhaozy\Local Settings\Temp\SoEasy\F7F6AB661C66B573FE8A6FA99EBBB21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4077" y="3112938"/>
            <a:ext cx="1606550" cy="309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051720" y="1745521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70C0"/>
                </a:solidFill>
                <a:hlinkClick r:id="rId3" action="ppaction://hlinksldjump"/>
              </a:rPr>
              <a:t>美食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11960" y="1745521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4" action="ppaction://hlinksldjump"/>
              </a:rPr>
              <a:t>护肤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51720" y="4659956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70C0"/>
                </a:solidFill>
                <a:hlinkClick r:id="rId5" action="ppaction://hlinksldjump"/>
              </a:rPr>
              <a:t>成语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11960" y="4581128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6" action="ppaction://hlinksldjump"/>
              </a:rPr>
              <a:t>明星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44208" y="4437112"/>
            <a:ext cx="6480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070C0"/>
                </a:solidFill>
                <a:hlinkClick r:id="rId7" action="ppaction://hlinksldjump"/>
              </a:rPr>
              <a:t>网络名词</a:t>
            </a:r>
            <a:endParaRPr lang="zh-CN" altLang="en-US" sz="2400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72200" y="1772816"/>
            <a:ext cx="64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0070C0"/>
                </a:solidFill>
                <a:hlinkClick r:id="rId8" action="ppaction://hlinksldjump"/>
              </a:rPr>
              <a:t>产品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295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524</Words>
  <Application>Microsoft Office PowerPoint</Application>
  <PresentationFormat>全屏显示(4:3)</PresentationFormat>
  <Paragraphs>126</Paragraphs>
  <Slides>14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16" baseType="lpstr">
      <vt:lpstr>Office 主题</vt:lpstr>
      <vt:lpstr>1_Office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24</cp:revision>
  <dcterms:created xsi:type="dcterms:W3CDTF">2013-12-19T07:47:13Z</dcterms:created>
  <dcterms:modified xsi:type="dcterms:W3CDTF">2015-07-15T01:24:17Z</dcterms:modified>
</cp:coreProperties>
</file>