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6" r:id="rId3"/>
    <p:sldId id="257" r:id="rId4"/>
    <p:sldId id="262" r:id="rId5"/>
    <p:sldId id="259" r:id="rId6"/>
    <p:sldId id="260" r:id="rId7"/>
    <p:sldId id="277" r:id="rId8"/>
    <p:sldId id="263" r:id="rId9"/>
    <p:sldId id="261" r:id="rId10"/>
    <p:sldId id="272" r:id="rId11"/>
    <p:sldId id="264" r:id="rId12"/>
    <p:sldId id="278" r:id="rId13"/>
    <p:sldId id="265" r:id="rId14"/>
    <p:sldId id="267" r:id="rId15"/>
    <p:sldId id="270" r:id="rId16"/>
    <p:sldId id="269" r:id="rId17"/>
    <p:sldId id="279" r:id="rId18"/>
    <p:sldId id="268" r:id="rId19"/>
    <p:sldId id="271" r:id="rId20"/>
    <p:sldId id="258" r:id="rId21"/>
    <p:sldId id="27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970C"/>
    <a:srgbClr val="C4392A"/>
    <a:srgbClr val="334457"/>
    <a:srgbClr val="13A081"/>
    <a:srgbClr val="D65042"/>
    <a:srgbClr val="7CAFDE"/>
    <a:srgbClr val="1C252F"/>
    <a:srgbClr val="16B694"/>
    <a:srgbClr val="5B9BD5"/>
    <a:srgbClr val="F5AB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2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C252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3A08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1970C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993648"/>
        <c:axId val="220994208"/>
      </c:barChart>
      <c:catAx>
        <c:axId val="22099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220994208"/>
        <c:crosses val="autoZero"/>
        <c:auto val="1"/>
        <c:lblAlgn val="ctr"/>
        <c:lblOffset val="100"/>
        <c:noMultiLvlLbl val="0"/>
      </c:catAx>
      <c:valAx>
        <c:axId val="22099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22099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3A08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3A08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3A08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87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612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48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25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86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287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880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25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44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933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83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BA4C-0776-474C-B22B-E78451F25F32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41799-49E0-4A0D-A350-9D79BB40F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92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4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952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 flipV="1">
            <a:off x="3667660" y="2582109"/>
            <a:ext cx="4946355" cy="615759"/>
            <a:chOff x="6141059" y="6090662"/>
            <a:chExt cx="7293768" cy="45129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141059" y="6090662"/>
              <a:ext cx="520984" cy="451292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6657680" y="6538501"/>
              <a:ext cx="6777147" cy="0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4388716" y="3427750"/>
            <a:ext cx="7293768" cy="451292"/>
            <a:chOff x="6141059" y="6090662"/>
            <a:chExt cx="7293768" cy="45129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141059" y="6090662"/>
              <a:ext cx="520984" cy="451292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657680" y="6538501"/>
              <a:ext cx="6777147" cy="0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flipV="1">
            <a:off x="2812236" y="844098"/>
            <a:ext cx="3543008" cy="1575220"/>
            <a:chOff x="6036496" y="5348697"/>
            <a:chExt cx="3543008" cy="1193257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036496" y="5348697"/>
              <a:ext cx="625547" cy="1193257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6657680" y="6538501"/>
              <a:ext cx="2921824" cy="0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4508578" y="4041226"/>
            <a:ext cx="4458001" cy="1193257"/>
            <a:chOff x="6036496" y="5348697"/>
            <a:chExt cx="4458001" cy="1193257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6036496" y="5348697"/>
              <a:ext cx="625547" cy="1193257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657680" y="6538501"/>
              <a:ext cx="3836817" cy="0"/>
            </a:xfrm>
            <a:prstGeom prst="line">
              <a:avLst/>
            </a:prstGeom>
            <a:solidFill>
              <a:srgbClr val="516D82"/>
            </a:solidFill>
            <a:ln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-659874" y="1518960"/>
            <a:ext cx="6026496" cy="6026496"/>
            <a:chOff x="-386919" y="808876"/>
            <a:chExt cx="6026496" cy="6026496"/>
          </a:xfrm>
        </p:grpSpPr>
        <p:sp>
          <p:nvSpPr>
            <p:cNvPr id="2" name="椭圆 1"/>
            <p:cNvSpPr/>
            <p:nvPr/>
          </p:nvSpPr>
          <p:spPr>
            <a:xfrm>
              <a:off x="-386919" y="808876"/>
              <a:ext cx="6026496" cy="6026496"/>
            </a:xfrm>
            <a:prstGeom prst="ellipse">
              <a:avLst/>
            </a:prstGeom>
            <a:noFill/>
            <a:ln w="25400" cmpd="sng">
              <a:solidFill>
                <a:srgbClr val="C4392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226558" y="1422353"/>
              <a:ext cx="4799543" cy="4799543"/>
            </a:xfrm>
            <a:prstGeom prst="ellipse">
              <a:avLst/>
            </a:prstGeom>
            <a:solidFill>
              <a:srgbClr val="C4392A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68542" y="3245527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2015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12589" y="4013930"/>
            <a:ext cx="4081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逼格</a:t>
            </a:r>
            <a:r>
              <a:rPr lang="en-US" altLang="zh-CN" sz="8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8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54119" y="5227093"/>
            <a:ext cx="1798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www.tretars.com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797908" y="4859512"/>
            <a:ext cx="2492503" cy="2124157"/>
            <a:chOff x="901509" y="4794289"/>
            <a:chExt cx="1888490" cy="2124157"/>
          </a:xfrm>
        </p:grpSpPr>
        <p:sp>
          <p:nvSpPr>
            <p:cNvPr id="16" name="文本框 15"/>
            <p:cNvSpPr txBox="1"/>
            <p:nvPr/>
          </p:nvSpPr>
          <p:spPr>
            <a:xfrm>
              <a:off x="915194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13A081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13A08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01509" y="5164120"/>
              <a:ext cx="188849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为了让网站更好的运营下去，帮我点广告吧，自然地点点广告。为了让网站更好的运营下去，帮我点广告吧，自然地点点广告。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www.tretars.com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pPr fontAlgn="base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为了让网站更好的运营下去，帮我点广告吧，自然地点点广告。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53146" y="512079"/>
            <a:ext cx="1888490" cy="1570160"/>
            <a:chOff x="901509" y="4794289"/>
            <a:chExt cx="1888490" cy="1570160"/>
          </a:xfrm>
        </p:grpSpPr>
        <p:sp>
          <p:nvSpPr>
            <p:cNvPr id="22" name="文本框 21"/>
            <p:cNvSpPr txBox="1"/>
            <p:nvPr/>
          </p:nvSpPr>
          <p:spPr>
            <a:xfrm>
              <a:off x="915194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13A081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13A08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01509" y="5164120"/>
              <a:ext cx="188849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可百度“逼格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”，或登录：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</a:p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可百度“逼格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”，或登录：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793994" y="3542010"/>
            <a:ext cx="1888490" cy="831496"/>
            <a:chOff x="901509" y="4794289"/>
            <a:chExt cx="1888490" cy="831496"/>
          </a:xfrm>
        </p:grpSpPr>
        <p:sp>
          <p:nvSpPr>
            <p:cNvPr id="32" name="文本框 31"/>
            <p:cNvSpPr txBox="1"/>
            <p:nvPr/>
          </p:nvSpPr>
          <p:spPr>
            <a:xfrm>
              <a:off x="915194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13A081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13A08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01509" y="5164120"/>
              <a:ext cx="18884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李益达，夜空中最亮的逗比。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www.tretars.com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92189" y="2255322"/>
            <a:ext cx="1888490" cy="831496"/>
            <a:chOff x="901509" y="4794289"/>
            <a:chExt cx="1888490" cy="831496"/>
          </a:xfrm>
        </p:grpSpPr>
        <p:sp>
          <p:nvSpPr>
            <p:cNvPr id="38" name="文本框 37"/>
            <p:cNvSpPr txBox="1"/>
            <p:nvPr/>
          </p:nvSpPr>
          <p:spPr>
            <a:xfrm>
              <a:off x="915194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13A081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13A08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01509" y="5164120"/>
              <a:ext cx="18884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李益达，夜空中最亮的逗比。</a:t>
              </a:r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www.tretars.com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877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97453" y="1842126"/>
            <a:ext cx="7851875" cy="3312604"/>
            <a:chOff x="1735540" y="1644554"/>
            <a:chExt cx="9607751" cy="4053385"/>
          </a:xfrm>
        </p:grpSpPr>
        <p:sp>
          <p:nvSpPr>
            <p:cNvPr id="2" name="椭圆 1"/>
            <p:cNvSpPr/>
            <p:nvPr/>
          </p:nvSpPr>
          <p:spPr>
            <a:xfrm>
              <a:off x="4410501" y="1644554"/>
              <a:ext cx="4053385" cy="4053385"/>
            </a:xfrm>
            <a:prstGeom prst="ellipse">
              <a:avLst/>
            </a:prstGeom>
            <a:solidFill>
              <a:srgbClr val="13A081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9906" y="1644554"/>
              <a:ext cx="4053385" cy="4053385"/>
            </a:xfrm>
            <a:prstGeom prst="ellipse">
              <a:avLst/>
            </a:prstGeom>
            <a:solidFill>
              <a:srgbClr val="13A081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735540" y="1644554"/>
              <a:ext cx="4053385" cy="4053385"/>
            </a:xfrm>
            <a:prstGeom prst="ellipse">
              <a:avLst/>
            </a:prstGeom>
            <a:solidFill>
              <a:srgbClr val="13A081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96"/>
          <p:cNvSpPr/>
          <p:nvPr/>
        </p:nvSpPr>
        <p:spPr>
          <a:xfrm>
            <a:off x="8654044" y="2207920"/>
            <a:ext cx="28985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3330054" y="1195795"/>
            <a:ext cx="0" cy="1438225"/>
          </a:xfrm>
          <a:prstGeom prst="line">
            <a:avLst/>
          </a:prstGeom>
          <a:ln>
            <a:solidFill>
              <a:srgbClr val="13A0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5611505" y="4435618"/>
            <a:ext cx="0" cy="1438223"/>
          </a:xfrm>
          <a:prstGeom prst="line">
            <a:avLst/>
          </a:prstGeom>
          <a:ln>
            <a:solidFill>
              <a:srgbClr val="13A0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832513" y="1669078"/>
            <a:ext cx="855758" cy="85575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426489" y="4435618"/>
            <a:ext cx="855758" cy="85575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18426" y="368490"/>
            <a:ext cx="3618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r>
              <a:rPr lang="en-US" altLang="zh-CN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36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51750" y="1866124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67%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443838" y="4632664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43%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02176" y="2985703"/>
            <a:ext cx="154650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98"/>
          <p:cNvSpPr>
            <a:spLocks noEditPoints="1"/>
          </p:cNvSpPr>
          <p:nvPr/>
        </p:nvSpPr>
        <p:spPr bwMode="auto">
          <a:xfrm>
            <a:off x="1826975" y="1999304"/>
            <a:ext cx="851985" cy="860860"/>
          </a:xfrm>
          <a:custGeom>
            <a:avLst/>
            <a:gdLst>
              <a:gd name="T0" fmla="*/ 36 w 41"/>
              <a:gd name="T1" fmla="*/ 41 h 41"/>
              <a:gd name="T2" fmla="*/ 5 w 41"/>
              <a:gd name="T3" fmla="*/ 41 h 41"/>
              <a:gd name="T4" fmla="*/ 2 w 41"/>
              <a:gd name="T5" fmla="*/ 35 h 41"/>
              <a:gd name="T6" fmla="*/ 15 w 41"/>
              <a:gd name="T7" fmla="*/ 14 h 41"/>
              <a:gd name="T8" fmla="*/ 15 w 41"/>
              <a:gd name="T9" fmla="*/ 3 h 41"/>
              <a:gd name="T10" fmla="*/ 13 w 41"/>
              <a:gd name="T11" fmla="*/ 3 h 41"/>
              <a:gd name="T12" fmla="*/ 12 w 41"/>
              <a:gd name="T13" fmla="*/ 2 h 41"/>
              <a:gd name="T14" fmla="*/ 13 w 41"/>
              <a:gd name="T15" fmla="*/ 0 h 41"/>
              <a:gd name="T16" fmla="*/ 27 w 41"/>
              <a:gd name="T17" fmla="*/ 0 h 41"/>
              <a:gd name="T18" fmla="*/ 29 w 41"/>
              <a:gd name="T19" fmla="*/ 2 h 41"/>
              <a:gd name="T20" fmla="*/ 27 w 41"/>
              <a:gd name="T21" fmla="*/ 3 h 41"/>
              <a:gd name="T22" fmla="*/ 25 w 41"/>
              <a:gd name="T23" fmla="*/ 3 h 41"/>
              <a:gd name="T24" fmla="*/ 25 w 41"/>
              <a:gd name="T25" fmla="*/ 14 h 41"/>
              <a:gd name="T26" fmla="*/ 39 w 41"/>
              <a:gd name="T27" fmla="*/ 35 h 41"/>
              <a:gd name="T28" fmla="*/ 36 w 41"/>
              <a:gd name="T29" fmla="*/ 41 h 41"/>
              <a:gd name="T30" fmla="*/ 11 w 41"/>
              <a:gd name="T31" fmla="*/ 27 h 41"/>
              <a:gd name="T32" fmla="*/ 30 w 41"/>
              <a:gd name="T33" fmla="*/ 27 h 41"/>
              <a:gd name="T34" fmla="*/ 23 w 41"/>
              <a:gd name="T35" fmla="*/ 16 h 41"/>
              <a:gd name="T36" fmla="*/ 22 w 41"/>
              <a:gd name="T37" fmla="*/ 15 h 41"/>
              <a:gd name="T38" fmla="*/ 22 w 41"/>
              <a:gd name="T39" fmla="*/ 14 h 41"/>
              <a:gd name="T40" fmla="*/ 22 w 41"/>
              <a:gd name="T41" fmla="*/ 3 h 41"/>
              <a:gd name="T42" fmla="*/ 19 w 41"/>
              <a:gd name="T43" fmla="*/ 3 h 41"/>
              <a:gd name="T44" fmla="*/ 19 w 41"/>
              <a:gd name="T45" fmla="*/ 14 h 41"/>
              <a:gd name="T46" fmla="*/ 19 w 41"/>
              <a:gd name="T47" fmla="*/ 15 h 41"/>
              <a:gd name="T48" fmla="*/ 18 w 41"/>
              <a:gd name="T49" fmla="*/ 16 h 41"/>
              <a:gd name="T50" fmla="*/ 11 w 41"/>
              <a:gd name="T51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36" y="41"/>
                </a:moveTo>
                <a:cubicBezTo>
                  <a:pt x="5" y="41"/>
                  <a:pt x="5" y="41"/>
                  <a:pt x="5" y="41"/>
                </a:cubicBezTo>
                <a:cubicBezTo>
                  <a:pt x="1" y="41"/>
                  <a:pt x="0" y="38"/>
                  <a:pt x="2" y="3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3"/>
                  <a:pt x="12" y="3"/>
                  <a:pt x="12" y="2"/>
                </a:cubicBezTo>
                <a:cubicBezTo>
                  <a:pt x="12" y="1"/>
                  <a:pt x="12" y="0"/>
                  <a:pt x="1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3"/>
                  <a:pt x="28" y="3"/>
                  <a:pt x="27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35"/>
                  <a:pt x="39" y="35"/>
                  <a:pt x="39" y="35"/>
                </a:cubicBezTo>
                <a:cubicBezTo>
                  <a:pt x="41" y="38"/>
                  <a:pt x="39" y="41"/>
                  <a:pt x="36" y="41"/>
                </a:cubicBezTo>
                <a:close/>
                <a:moveTo>
                  <a:pt x="11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23" y="16"/>
                  <a:pt x="23" y="16"/>
                  <a:pt x="23" y="16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3"/>
                  <a:pt x="22" y="3"/>
                  <a:pt x="22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6"/>
                  <a:pt x="18" y="16"/>
                  <a:pt x="18" y="16"/>
                </a:cubicBezTo>
                <a:lnTo>
                  <a:pt x="11" y="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221"/>
          <p:cNvSpPr>
            <a:spLocks noEditPoints="1"/>
          </p:cNvSpPr>
          <p:nvPr/>
        </p:nvSpPr>
        <p:spPr bwMode="auto">
          <a:xfrm>
            <a:off x="6238522" y="1999304"/>
            <a:ext cx="860860" cy="860860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30 w 41"/>
              <a:gd name="T11" fmla="*/ 18 h 41"/>
              <a:gd name="T12" fmla="*/ 29 w 41"/>
              <a:gd name="T13" fmla="*/ 12 h 41"/>
              <a:gd name="T14" fmla="*/ 24 w 41"/>
              <a:gd name="T15" fmla="*/ 13 h 41"/>
              <a:gd name="T16" fmla="*/ 21 w 41"/>
              <a:gd name="T17" fmla="*/ 15 h 41"/>
              <a:gd name="T18" fmla="*/ 18 w 41"/>
              <a:gd name="T19" fmla="*/ 13 h 41"/>
              <a:gd name="T20" fmla="*/ 13 w 41"/>
              <a:gd name="T21" fmla="*/ 12 h 41"/>
              <a:gd name="T22" fmla="*/ 12 w 41"/>
              <a:gd name="T23" fmla="*/ 18 h 41"/>
              <a:gd name="T24" fmla="*/ 21 w 41"/>
              <a:gd name="T25" fmla="*/ 31 h 41"/>
              <a:gd name="T26" fmla="*/ 30 w 41"/>
              <a:gd name="T27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close/>
                <a:moveTo>
                  <a:pt x="30" y="18"/>
                </a:moveTo>
                <a:cubicBezTo>
                  <a:pt x="31" y="17"/>
                  <a:pt x="32" y="14"/>
                  <a:pt x="29" y="12"/>
                </a:cubicBezTo>
                <a:cubicBezTo>
                  <a:pt x="27" y="11"/>
                  <a:pt x="25" y="12"/>
                  <a:pt x="24" y="13"/>
                </a:cubicBezTo>
                <a:cubicBezTo>
                  <a:pt x="23" y="14"/>
                  <a:pt x="22" y="15"/>
                  <a:pt x="21" y="15"/>
                </a:cubicBezTo>
                <a:cubicBezTo>
                  <a:pt x="20" y="15"/>
                  <a:pt x="19" y="14"/>
                  <a:pt x="18" y="13"/>
                </a:cubicBezTo>
                <a:cubicBezTo>
                  <a:pt x="17" y="12"/>
                  <a:pt x="15" y="11"/>
                  <a:pt x="13" y="12"/>
                </a:cubicBezTo>
                <a:cubicBezTo>
                  <a:pt x="10" y="14"/>
                  <a:pt x="11" y="17"/>
                  <a:pt x="12" y="18"/>
                </a:cubicBezTo>
                <a:cubicBezTo>
                  <a:pt x="21" y="31"/>
                  <a:pt x="21" y="31"/>
                  <a:pt x="21" y="31"/>
                </a:cubicBezTo>
                <a:lnTo>
                  <a:pt x="30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文本框 26"/>
          <p:cNvSpPr txBox="1"/>
          <p:nvPr/>
        </p:nvSpPr>
        <p:spPr>
          <a:xfrm>
            <a:off x="6126362" y="2985703"/>
            <a:ext cx="154650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52967" y="875922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13A08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rgbClr val="13A08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02356" y="5756906"/>
            <a:ext cx="3618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r>
              <a:rPr lang="en-US" altLang="zh-CN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36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536897" y="6264338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13A08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rgbClr val="13A08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Freeform 243"/>
          <p:cNvSpPr>
            <a:spLocks noEditPoints="1"/>
          </p:cNvSpPr>
          <p:nvPr/>
        </p:nvSpPr>
        <p:spPr bwMode="auto">
          <a:xfrm>
            <a:off x="4104198" y="2860164"/>
            <a:ext cx="815121" cy="935539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文本框 32"/>
          <p:cNvSpPr txBox="1"/>
          <p:nvPr/>
        </p:nvSpPr>
        <p:spPr>
          <a:xfrm>
            <a:off x="4116816" y="3843212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43%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14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" y="-10554"/>
            <a:ext cx="12219046" cy="6868554"/>
            <a:chOff x="3" y="-10554"/>
            <a:chExt cx="9168978" cy="5154054"/>
          </a:xfrm>
        </p:grpSpPr>
        <p:sp>
          <p:nvSpPr>
            <p:cNvPr id="3" name="矩形 2"/>
            <p:cNvSpPr/>
            <p:nvPr/>
          </p:nvSpPr>
          <p:spPr>
            <a:xfrm>
              <a:off x="4896307" y="3857625"/>
              <a:ext cx="4272671" cy="873088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4896309" y="3444838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3E8E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6528412" y="4730713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D8991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" y="1"/>
              <a:ext cx="4272671" cy="873088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632105" y="1285876"/>
              <a:ext cx="4272671" cy="873088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264207" y="2571751"/>
              <a:ext cx="4272671" cy="873088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1632103" y="873090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2686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3264204" y="2158449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D9031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1" name="组 16"/>
            <p:cNvGrpSpPr/>
            <p:nvPr/>
          </p:nvGrpSpPr>
          <p:grpSpPr>
            <a:xfrm>
              <a:off x="107344" y="-10554"/>
              <a:ext cx="3955377" cy="1015663"/>
              <a:chOff x="107341" y="-11728"/>
              <a:chExt cx="3955377" cy="1128514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1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文本框 8"/>
              <p:cNvSpPr txBox="1"/>
              <p:nvPr/>
            </p:nvSpPr>
            <p:spPr>
              <a:xfrm>
                <a:off x="729632" y="572952"/>
                <a:ext cx="3333086" cy="243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6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one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2" name="组 17"/>
            <p:cNvGrpSpPr/>
            <p:nvPr/>
          </p:nvGrpSpPr>
          <p:grpSpPr>
            <a:xfrm>
              <a:off x="1732975" y="1247839"/>
              <a:ext cx="3955377" cy="1015663"/>
              <a:chOff x="107341" y="-11728"/>
              <a:chExt cx="3955377" cy="112851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2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3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two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3" name="组 21"/>
            <p:cNvGrpSpPr/>
            <p:nvPr/>
          </p:nvGrpSpPr>
          <p:grpSpPr>
            <a:xfrm>
              <a:off x="3398678" y="2567223"/>
              <a:ext cx="3955377" cy="1015663"/>
              <a:chOff x="107341" y="-11728"/>
              <a:chExt cx="3955377" cy="1128514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3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0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three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4" name="组 25"/>
            <p:cNvGrpSpPr/>
            <p:nvPr/>
          </p:nvGrpSpPr>
          <p:grpSpPr>
            <a:xfrm>
              <a:off x="5023846" y="3841512"/>
              <a:ext cx="3955377" cy="1015663"/>
              <a:chOff x="107341" y="-11728"/>
              <a:chExt cx="3955377" cy="1128514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4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four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27" name="文本框 26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576619" y="1195795"/>
            <a:ext cx="2040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0" y="5144378"/>
            <a:ext cx="12192000" cy="1713622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1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941970834"/>
              </p:ext>
            </p:extLst>
          </p:nvPr>
        </p:nvGraphicFramePr>
        <p:xfrm>
          <a:off x="3808485" y="2900743"/>
          <a:ext cx="4580908" cy="305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817042" y="0"/>
            <a:ext cx="70855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 is your title</a:t>
            </a:r>
          </a:p>
          <a:p>
            <a:r>
              <a:rPr lang="en-US" altLang="zh-CN" sz="28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 text some to descript your idea</a:t>
            </a:r>
            <a:endParaRPr lang="zh-CN" altLang="en-US" sz="28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937238" y="1569380"/>
            <a:ext cx="6782164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6"/>
          <p:cNvSpPr/>
          <p:nvPr/>
        </p:nvSpPr>
        <p:spPr>
          <a:xfrm>
            <a:off x="817042" y="1774938"/>
            <a:ext cx="103195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2121229239"/>
              </p:ext>
            </p:extLst>
          </p:nvPr>
        </p:nvGraphicFramePr>
        <p:xfrm>
          <a:off x="287363" y="2900743"/>
          <a:ext cx="4580908" cy="305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560911090"/>
              </p:ext>
            </p:extLst>
          </p:nvPr>
        </p:nvGraphicFramePr>
        <p:xfrm>
          <a:off x="7288664" y="2900743"/>
          <a:ext cx="4580908" cy="3053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733267" y="3949347"/>
            <a:ext cx="17700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13A0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39%</a:t>
            </a:r>
            <a:endParaRPr lang="zh-CN" altLang="en-US" sz="6000" dirty="0">
              <a:solidFill>
                <a:srgbClr val="13A0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28269" y="3949347"/>
            <a:ext cx="17700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13A0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39%</a:t>
            </a:r>
            <a:endParaRPr lang="zh-CN" altLang="en-US" sz="6000" dirty="0">
              <a:solidFill>
                <a:srgbClr val="13A0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55614" y="3949346"/>
            <a:ext cx="17700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13A0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39%</a:t>
            </a:r>
            <a:endParaRPr lang="zh-CN" altLang="en-US" sz="6000" dirty="0">
              <a:solidFill>
                <a:srgbClr val="13A0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064287" y="587368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36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59289" y="587368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36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986634" y="587368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36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89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本框 36"/>
          <p:cNvSpPr txBox="1"/>
          <p:nvPr/>
        </p:nvSpPr>
        <p:spPr>
          <a:xfrm>
            <a:off x="817042" y="0"/>
            <a:ext cx="70855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 is your title</a:t>
            </a:r>
          </a:p>
          <a:p>
            <a:r>
              <a:rPr lang="en-US" altLang="zh-CN" sz="28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 text some to descript your idea</a:t>
            </a:r>
            <a:endParaRPr lang="zh-CN" altLang="en-US" sz="28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937238" y="1569380"/>
            <a:ext cx="6782164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96"/>
          <p:cNvSpPr/>
          <p:nvPr/>
        </p:nvSpPr>
        <p:spPr>
          <a:xfrm>
            <a:off x="6414728" y="3714089"/>
            <a:ext cx="51970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414728" y="2746674"/>
            <a:ext cx="1487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86%</a:t>
            </a:r>
            <a:endParaRPr lang="zh-CN" altLang="en-US" sz="54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923455" y="2839007"/>
            <a:ext cx="36883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105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50125" y="2452839"/>
            <a:ext cx="6264603" cy="4405160"/>
            <a:chOff x="222865" y="1811109"/>
            <a:chExt cx="5732759" cy="4031176"/>
          </a:xfrm>
        </p:grpSpPr>
        <p:cxnSp>
          <p:nvCxnSpPr>
            <p:cNvPr id="29" name="Straight Connector 100"/>
            <p:cNvCxnSpPr/>
            <p:nvPr/>
          </p:nvCxnSpPr>
          <p:spPr>
            <a:xfrm>
              <a:off x="2903833" y="3969489"/>
              <a:ext cx="0" cy="1872796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137"/>
            <p:cNvCxnSpPr/>
            <p:nvPr/>
          </p:nvCxnSpPr>
          <p:spPr>
            <a:xfrm>
              <a:off x="2523474" y="3449939"/>
              <a:ext cx="0" cy="506851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139"/>
            <p:cNvCxnSpPr/>
            <p:nvPr/>
          </p:nvCxnSpPr>
          <p:spPr>
            <a:xfrm>
              <a:off x="3054414" y="2746674"/>
              <a:ext cx="470665" cy="277061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102"/>
            <p:cNvCxnSpPr/>
            <p:nvPr/>
          </p:nvCxnSpPr>
          <p:spPr>
            <a:xfrm>
              <a:off x="3054415" y="2331842"/>
              <a:ext cx="0" cy="3510442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98"/>
            <p:cNvCxnSpPr/>
            <p:nvPr/>
          </p:nvCxnSpPr>
          <p:spPr>
            <a:xfrm>
              <a:off x="2748975" y="4960499"/>
              <a:ext cx="0" cy="881784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C25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107"/>
            <p:cNvCxnSpPr/>
            <p:nvPr/>
          </p:nvCxnSpPr>
          <p:spPr>
            <a:xfrm>
              <a:off x="707235" y="4960499"/>
              <a:ext cx="2041740" cy="0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C25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103"/>
            <p:cNvCxnSpPr/>
            <p:nvPr/>
          </p:nvCxnSpPr>
          <p:spPr>
            <a:xfrm>
              <a:off x="3206514" y="3912090"/>
              <a:ext cx="0" cy="1930194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D650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111"/>
            <p:cNvCxnSpPr/>
            <p:nvPr/>
          </p:nvCxnSpPr>
          <p:spPr>
            <a:xfrm flipV="1">
              <a:off x="3206514" y="3487621"/>
              <a:ext cx="796590" cy="862664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D650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112"/>
            <p:cNvCxnSpPr/>
            <p:nvPr/>
          </p:nvCxnSpPr>
          <p:spPr>
            <a:xfrm>
              <a:off x="4003101" y="2860694"/>
              <a:ext cx="0" cy="653236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D650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27"/>
            <p:cNvGrpSpPr/>
            <p:nvPr/>
          </p:nvGrpSpPr>
          <p:grpSpPr>
            <a:xfrm>
              <a:off x="3361369" y="3760444"/>
              <a:ext cx="1225214" cy="2081840"/>
              <a:chOff x="6156116" y="3232702"/>
              <a:chExt cx="1343341" cy="2282558"/>
            </a:xfrm>
            <a:solidFill>
              <a:srgbClr val="13A081"/>
            </a:solidFill>
          </p:grpSpPr>
          <p:cxnSp>
            <p:nvCxnSpPr>
              <p:cNvPr id="26" name="Straight Connector 104"/>
              <p:cNvCxnSpPr/>
              <p:nvPr/>
            </p:nvCxnSpPr>
            <p:spPr>
              <a:xfrm>
                <a:off x="6156116" y="4224417"/>
                <a:ext cx="0" cy="1290843"/>
              </a:xfrm>
              <a:prstGeom prst="line">
                <a:avLst/>
              </a:prstGeom>
              <a:grpFill/>
              <a:ln w="25400">
                <a:solidFill>
                  <a:srgbClr val="F197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131"/>
              <p:cNvCxnSpPr/>
              <p:nvPr/>
            </p:nvCxnSpPr>
            <p:spPr>
              <a:xfrm flipV="1">
                <a:off x="6156116" y="4224417"/>
                <a:ext cx="1343341" cy="264164"/>
              </a:xfrm>
              <a:prstGeom prst="line">
                <a:avLst/>
              </a:prstGeom>
              <a:grpFill/>
              <a:ln w="25400">
                <a:solidFill>
                  <a:srgbClr val="F197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132"/>
              <p:cNvCxnSpPr/>
              <p:nvPr/>
            </p:nvCxnSpPr>
            <p:spPr>
              <a:xfrm>
                <a:off x="7499457" y="3232702"/>
                <a:ext cx="0" cy="991715"/>
              </a:xfrm>
              <a:prstGeom prst="line">
                <a:avLst/>
              </a:prstGeom>
              <a:grpFill/>
              <a:ln w="25400">
                <a:solidFill>
                  <a:srgbClr val="F1970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Oval 128"/>
            <p:cNvSpPr>
              <a:spLocks noChangeAspect="1"/>
            </p:cNvSpPr>
            <p:nvPr/>
          </p:nvSpPr>
          <p:spPr>
            <a:xfrm>
              <a:off x="3416669" y="3684984"/>
              <a:ext cx="454212" cy="454212"/>
            </a:xfrm>
            <a:prstGeom prst="ellipse">
              <a:avLst/>
            </a:prstGeom>
            <a:solidFill>
              <a:srgbClr val="C43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2" name="Oval 176"/>
            <p:cNvSpPr>
              <a:spLocks noChangeAspect="1"/>
            </p:cNvSpPr>
            <p:nvPr/>
          </p:nvSpPr>
          <p:spPr>
            <a:xfrm>
              <a:off x="1882288" y="3473010"/>
              <a:ext cx="354846" cy="354846"/>
            </a:xfrm>
            <a:prstGeom prst="ellipse">
              <a:avLst/>
            </a:prstGeom>
            <a:solidFill>
              <a:srgbClr val="13A0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3" name="Oval 178"/>
            <p:cNvSpPr>
              <a:spLocks noChangeAspect="1"/>
            </p:cNvSpPr>
            <p:nvPr/>
          </p:nvSpPr>
          <p:spPr>
            <a:xfrm>
              <a:off x="1669577" y="1978549"/>
              <a:ext cx="503453" cy="50345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4" name="Rounded Rectangle 194"/>
            <p:cNvSpPr>
              <a:spLocks noChangeAspect="1"/>
            </p:cNvSpPr>
            <p:nvPr/>
          </p:nvSpPr>
          <p:spPr>
            <a:xfrm>
              <a:off x="2690226" y="1811109"/>
              <a:ext cx="728377" cy="72837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5" name="Rounded Rectangle 196"/>
            <p:cNvSpPr>
              <a:spLocks noChangeAspect="1"/>
            </p:cNvSpPr>
            <p:nvPr/>
          </p:nvSpPr>
          <p:spPr>
            <a:xfrm>
              <a:off x="4254829" y="3141254"/>
              <a:ext cx="663512" cy="663511"/>
            </a:xfrm>
            <a:prstGeom prst="roundRect">
              <a:avLst/>
            </a:prstGeom>
            <a:solidFill>
              <a:srgbClr val="F197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2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6" name="Oval 209"/>
            <p:cNvSpPr>
              <a:spLocks noChangeAspect="1"/>
            </p:cNvSpPr>
            <p:nvPr/>
          </p:nvSpPr>
          <p:spPr>
            <a:xfrm>
              <a:off x="800758" y="3639504"/>
              <a:ext cx="503453" cy="503452"/>
            </a:xfrm>
            <a:prstGeom prst="ellipse">
              <a:avLst/>
            </a:prstGeom>
            <a:solidFill>
              <a:srgbClr val="13A0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1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7" name="Oval 210"/>
            <p:cNvSpPr>
              <a:spLocks noChangeAspect="1"/>
            </p:cNvSpPr>
            <p:nvPr/>
          </p:nvSpPr>
          <p:spPr>
            <a:xfrm>
              <a:off x="2346050" y="3107793"/>
              <a:ext cx="354846" cy="354846"/>
            </a:xfrm>
            <a:prstGeom prst="ellipse">
              <a:avLst/>
            </a:prstGeom>
            <a:solidFill>
              <a:srgbClr val="13A0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18" name="Oval 214"/>
            <p:cNvSpPr>
              <a:spLocks noChangeAspect="1"/>
            </p:cNvSpPr>
            <p:nvPr/>
          </p:nvSpPr>
          <p:spPr>
            <a:xfrm>
              <a:off x="3347656" y="2846312"/>
              <a:ext cx="354846" cy="354846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22" name="Straight Connector 142"/>
            <p:cNvCxnSpPr/>
            <p:nvPr/>
          </p:nvCxnSpPr>
          <p:spPr>
            <a:xfrm>
              <a:off x="4586585" y="4212145"/>
              <a:ext cx="408790" cy="0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F197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>
              <a:off x="4065861" y="4362240"/>
              <a:ext cx="0" cy="395664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F197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141"/>
            <p:cNvSpPr>
              <a:spLocks noChangeAspect="1"/>
            </p:cNvSpPr>
            <p:nvPr/>
          </p:nvSpPr>
          <p:spPr>
            <a:xfrm>
              <a:off x="3888438" y="4091864"/>
              <a:ext cx="354846" cy="354846"/>
            </a:xfrm>
            <a:prstGeom prst="ellipse">
              <a:avLst/>
            </a:prstGeom>
            <a:solidFill>
              <a:srgbClr val="F197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47" name="Freeform 9"/>
            <p:cNvSpPr>
              <a:spLocks/>
            </p:cNvSpPr>
            <p:nvPr/>
          </p:nvSpPr>
          <p:spPr bwMode="auto">
            <a:xfrm>
              <a:off x="3513586" y="2326403"/>
              <a:ext cx="968741" cy="526444"/>
            </a:xfrm>
            <a:custGeom>
              <a:avLst/>
              <a:gdLst>
                <a:gd name="T0" fmla="*/ 453 w 495"/>
                <a:gd name="T1" fmla="*/ 148 h 299"/>
                <a:gd name="T2" fmla="*/ 363 w 495"/>
                <a:gd name="T3" fmla="*/ 57 h 299"/>
                <a:gd name="T4" fmla="*/ 351 w 495"/>
                <a:gd name="T5" fmla="*/ 58 h 299"/>
                <a:gd name="T6" fmla="*/ 250 w 495"/>
                <a:gd name="T7" fmla="*/ 0 h 299"/>
                <a:gd name="T8" fmla="*/ 135 w 495"/>
                <a:gd name="T9" fmla="*/ 91 h 299"/>
                <a:gd name="T10" fmla="*/ 124 w 495"/>
                <a:gd name="T11" fmla="*/ 90 h 299"/>
                <a:gd name="T12" fmla="*/ 61 w 495"/>
                <a:gd name="T13" fmla="*/ 140 h 299"/>
                <a:gd name="T14" fmla="*/ 0 w 495"/>
                <a:gd name="T15" fmla="*/ 218 h 299"/>
                <a:gd name="T16" fmla="*/ 81 w 495"/>
                <a:gd name="T17" fmla="*/ 299 h 299"/>
                <a:gd name="T18" fmla="*/ 414 w 495"/>
                <a:gd name="T19" fmla="*/ 299 h 299"/>
                <a:gd name="T20" fmla="*/ 495 w 495"/>
                <a:gd name="T21" fmla="*/ 218 h 299"/>
                <a:gd name="T22" fmla="*/ 453 w 495"/>
                <a:gd name="T23" fmla="*/ 14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299">
                  <a:moveTo>
                    <a:pt x="453" y="148"/>
                  </a:moveTo>
                  <a:cubicBezTo>
                    <a:pt x="453" y="98"/>
                    <a:pt x="413" y="57"/>
                    <a:pt x="363" y="57"/>
                  </a:cubicBezTo>
                  <a:cubicBezTo>
                    <a:pt x="359" y="57"/>
                    <a:pt x="355" y="58"/>
                    <a:pt x="351" y="58"/>
                  </a:cubicBezTo>
                  <a:cubicBezTo>
                    <a:pt x="331" y="23"/>
                    <a:pt x="293" y="0"/>
                    <a:pt x="250" y="0"/>
                  </a:cubicBezTo>
                  <a:cubicBezTo>
                    <a:pt x="194" y="0"/>
                    <a:pt x="147" y="39"/>
                    <a:pt x="135" y="91"/>
                  </a:cubicBezTo>
                  <a:cubicBezTo>
                    <a:pt x="131" y="91"/>
                    <a:pt x="128" y="90"/>
                    <a:pt x="124" y="90"/>
                  </a:cubicBezTo>
                  <a:cubicBezTo>
                    <a:pt x="94" y="90"/>
                    <a:pt x="68" y="112"/>
                    <a:pt x="61" y="140"/>
                  </a:cubicBezTo>
                  <a:cubicBezTo>
                    <a:pt x="26" y="149"/>
                    <a:pt x="0" y="180"/>
                    <a:pt x="0" y="218"/>
                  </a:cubicBezTo>
                  <a:cubicBezTo>
                    <a:pt x="0" y="263"/>
                    <a:pt x="37" y="299"/>
                    <a:pt x="81" y="299"/>
                  </a:cubicBezTo>
                  <a:cubicBezTo>
                    <a:pt x="414" y="299"/>
                    <a:pt x="414" y="299"/>
                    <a:pt x="414" y="299"/>
                  </a:cubicBezTo>
                  <a:cubicBezTo>
                    <a:pt x="459" y="299"/>
                    <a:pt x="495" y="263"/>
                    <a:pt x="495" y="218"/>
                  </a:cubicBezTo>
                  <a:cubicBezTo>
                    <a:pt x="495" y="188"/>
                    <a:pt x="478" y="162"/>
                    <a:pt x="453" y="148"/>
                  </a:cubicBezTo>
                  <a:close/>
                </a:path>
              </a:pathLst>
            </a:custGeom>
            <a:solidFill>
              <a:srgbClr val="C439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30" name="Straight Connector 120"/>
            <p:cNvCxnSpPr>
              <a:stCxn id="16" idx="6"/>
            </p:cNvCxnSpPr>
            <p:nvPr/>
          </p:nvCxnSpPr>
          <p:spPr>
            <a:xfrm>
              <a:off x="1304210" y="3891230"/>
              <a:ext cx="1602519" cy="78259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122"/>
            <p:cNvCxnSpPr/>
            <p:nvPr/>
          </p:nvCxnSpPr>
          <p:spPr>
            <a:xfrm>
              <a:off x="1538243" y="3301428"/>
              <a:ext cx="0" cy="592838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233"/>
            <p:cNvSpPr>
              <a:spLocks noChangeAspect="1"/>
            </p:cNvSpPr>
            <p:nvPr/>
          </p:nvSpPr>
          <p:spPr>
            <a:xfrm>
              <a:off x="1228098" y="2820470"/>
              <a:ext cx="591930" cy="591929"/>
            </a:xfrm>
            <a:prstGeom prst="roundRect">
              <a:avLst/>
            </a:prstGeom>
            <a:solidFill>
              <a:srgbClr val="13A0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50" name="直接连接符 49"/>
            <p:cNvCxnSpPr>
              <a:endCxn id="12" idx="2"/>
            </p:cNvCxnSpPr>
            <p:nvPr/>
          </p:nvCxnSpPr>
          <p:spPr>
            <a:xfrm>
              <a:off x="1547615" y="3639504"/>
              <a:ext cx="334673" cy="10929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3A0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4986883" y="3823841"/>
              <a:ext cx="968741" cy="526444"/>
            </a:xfrm>
            <a:custGeom>
              <a:avLst/>
              <a:gdLst>
                <a:gd name="T0" fmla="*/ 453 w 495"/>
                <a:gd name="T1" fmla="*/ 148 h 299"/>
                <a:gd name="T2" fmla="*/ 363 w 495"/>
                <a:gd name="T3" fmla="*/ 57 h 299"/>
                <a:gd name="T4" fmla="*/ 351 w 495"/>
                <a:gd name="T5" fmla="*/ 58 h 299"/>
                <a:gd name="T6" fmla="*/ 250 w 495"/>
                <a:gd name="T7" fmla="*/ 0 h 299"/>
                <a:gd name="T8" fmla="*/ 135 w 495"/>
                <a:gd name="T9" fmla="*/ 91 h 299"/>
                <a:gd name="T10" fmla="*/ 124 w 495"/>
                <a:gd name="T11" fmla="*/ 90 h 299"/>
                <a:gd name="T12" fmla="*/ 61 w 495"/>
                <a:gd name="T13" fmla="*/ 140 h 299"/>
                <a:gd name="T14" fmla="*/ 0 w 495"/>
                <a:gd name="T15" fmla="*/ 218 h 299"/>
                <a:gd name="T16" fmla="*/ 81 w 495"/>
                <a:gd name="T17" fmla="*/ 299 h 299"/>
                <a:gd name="T18" fmla="*/ 414 w 495"/>
                <a:gd name="T19" fmla="*/ 299 h 299"/>
                <a:gd name="T20" fmla="*/ 495 w 495"/>
                <a:gd name="T21" fmla="*/ 218 h 299"/>
                <a:gd name="T22" fmla="*/ 453 w 495"/>
                <a:gd name="T23" fmla="*/ 14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299">
                  <a:moveTo>
                    <a:pt x="453" y="148"/>
                  </a:moveTo>
                  <a:cubicBezTo>
                    <a:pt x="453" y="98"/>
                    <a:pt x="413" y="57"/>
                    <a:pt x="363" y="57"/>
                  </a:cubicBezTo>
                  <a:cubicBezTo>
                    <a:pt x="359" y="57"/>
                    <a:pt x="355" y="58"/>
                    <a:pt x="351" y="58"/>
                  </a:cubicBezTo>
                  <a:cubicBezTo>
                    <a:pt x="331" y="23"/>
                    <a:pt x="293" y="0"/>
                    <a:pt x="250" y="0"/>
                  </a:cubicBezTo>
                  <a:cubicBezTo>
                    <a:pt x="194" y="0"/>
                    <a:pt x="147" y="39"/>
                    <a:pt x="135" y="91"/>
                  </a:cubicBezTo>
                  <a:cubicBezTo>
                    <a:pt x="131" y="91"/>
                    <a:pt x="128" y="90"/>
                    <a:pt x="124" y="90"/>
                  </a:cubicBezTo>
                  <a:cubicBezTo>
                    <a:pt x="94" y="90"/>
                    <a:pt x="68" y="112"/>
                    <a:pt x="61" y="140"/>
                  </a:cubicBezTo>
                  <a:cubicBezTo>
                    <a:pt x="26" y="149"/>
                    <a:pt x="0" y="180"/>
                    <a:pt x="0" y="218"/>
                  </a:cubicBezTo>
                  <a:cubicBezTo>
                    <a:pt x="0" y="263"/>
                    <a:pt x="37" y="299"/>
                    <a:pt x="81" y="299"/>
                  </a:cubicBezTo>
                  <a:cubicBezTo>
                    <a:pt x="414" y="299"/>
                    <a:pt x="414" y="299"/>
                    <a:pt x="414" y="299"/>
                  </a:cubicBezTo>
                  <a:cubicBezTo>
                    <a:pt x="459" y="299"/>
                    <a:pt x="495" y="263"/>
                    <a:pt x="495" y="218"/>
                  </a:cubicBezTo>
                  <a:cubicBezTo>
                    <a:pt x="495" y="188"/>
                    <a:pt x="478" y="162"/>
                    <a:pt x="453" y="148"/>
                  </a:cubicBezTo>
                  <a:close/>
                </a:path>
              </a:pathLst>
            </a:custGeom>
            <a:solidFill>
              <a:srgbClr val="F197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55" name="Straight Connector 139"/>
            <p:cNvCxnSpPr/>
            <p:nvPr/>
          </p:nvCxnSpPr>
          <p:spPr>
            <a:xfrm>
              <a:off x="2085383" y="2352600"/>
              <a:ext cx="963286" cy="528088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222865" y="4258975"/>
              <a:ext cx="968741" cy="526444"/>
            </a:xfrm>
            <a:custGeom>
              <a:avLst/>
              <a:gdLst>
                <a:gd name="T0" fmla="*/ 453 w 495"/>
                <a:gd name="T1" fmla="*/ 148 h 299"/>
                <a:gd name="T2" fmla="*/ 363 w 495"/>
                <a:gd name="T3" fmla="*/ 57 h 299"/>
                <a:gd name="T4" fmla="*/ 351 w 495"/>
                <a:gd name="T5" fmla="*/ 58 h 299"/>
                <a:gd name="T6" fmla="*/ 250 w 495"/>
                <a:gd name="T7" fmla="*/ 0 h 299"/>
                <a:gd name="T8" fmla="*/ 135 w 495"/>
                <a:gd name="T9" fmla="*/ 91 h 299"/>
                <a:gd name="T10" fmla="*/ 124 w 495"/>
                <a:gd name="T11" fmla="*/ 90 h 299"/>
                <a:gd name="T12" fmla="*/ 61 w 495"/>
                <a:gd name="T13" fmla="*/ 140 h 299"/>
                <a:gd name="T14" fmla="*/ 0 w 495"/>
                <a:gd name="T15" fmla="*/ 218 h 299"/>
                <a:gd name="T16" fmla="*/ 81 w 495"/>
                <a:gd name="T17" fmla="*/ 299 h 299"/>
                <a:gd name="T18" fmla="*/ 414 w 495"/>
                <a:gd name="T19" fmla="*/ 299 h 299"/>
                <a:gd name="T20" fmla="*/ 495 w 495"/>
                <a:gd name="T21" fmla="*/ 218 h 299"/>
                <a:gd name="T22" fmla="*/ 453 w 495"/>
                <a:gd name="T23" fmla="*/ 148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5" h="299">
                  <a:moveTo>
                    <a:pt x="453" y="148"/>
                  </a:moveTo>
                  <a:cubicBezTo>
                    <a:pt x="453" y="98"/>
                    <a:pt x="413" y="57"/>
                    <a:pt x="363" y="57"/>
                  </a:cubicBezTo>
                  <a:cubicBezTo>
                    <a:pt x="359" y="57"/>
                    <a:pt x="355" y="58"/>
                    <a:pt x="351" y="58"/>
                  </a:cubicBezTo>
                  <a:cubicBezTo>
                    <a:pt x="331" y="23"/>
                    <a:pt x="293" y="0"/>
                    <a:pt x="250" y="0"/>
                  </a:cubicBezTo>
                  <a:cubicBezTo>
                    <a:pt x="194" y="0"/>
                    <a:pt x="147" y="39"/>
                    <a:pt x="135" y="91"/>
                  </a:cubicBezTo>
                  <a:cubicBezTo>
                    <a:pt x="131" y="91"/>
                    <a:pt x="128" y="90"/>
                    <a:pt x="124" y="90"/>
                  </a:cubicBezTo>
                  <a:cubicBezTo>
                    <a:pt x="94" y="90"/>
                    <a:pt x="68" y="112"/>
                    <a:pt x="61" y="140"/>
                  </a:cubicBezTo>
                  <a:cubicBezTo>
                    <a:pt x="26" y="149"/>
                    <a:pt x="0" y="180"/>
                    <a:pt x="0" y="218"/>
                  </a:cubicBezTo>
                  <a:cubicBezTo>
                    <a:pt x="0" y="263"/>
                    <a:pt x="37" y="299"/>
                    <a:pt x="81" y="299"/>
                  </a:cubicBezTo>
                  <a:cubicBezTo>
                    <a:pt x="414" y="299"/>
                    <a:pt x="414" y="299"/>
                    <a:pt x="414" y="299"/>
                  </a:cubicBezTo>
                  <a:cubicBezTo>
                    <a:pt x="459" y="299"/>
                    <a:pt x="495" y="263"/>
                    <a:pt x="495" y="218"/>
                  </a:cubicBezTo>
                  <a:cubicBezTo>
                    <a:pt x="495" y="188"/>
                    <a:pt x="478" y="162"/>
                    <a:pt x="453" y="148"/>
                  </a:cubicBezTo>
                  <a:close/>
                </a:path>
              </a:pathLst>
            </a:custGeom>
            <a:solidFill>
              <a:srgbClr val="F197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61" name="直接连接符 60"/>
            <p:cNvCxnSpPr/>
            <p:nvPr/>
          </p:nvCxnSpPr>
          <p:spPr>
            <a:xfrm flipV="1">
              <a:off x="707235" y="4785419"/>
              <a:ext cx="0" cy="175080"/>
            </a:xfrm>
            <a:prstGeom prst="line">
              <a:avLst/>
            </a:prstGeom>
            <a:ln w="19050">
              <a:solidFill>
                <a:srgbClr val="1C25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2346050" y="4664952"/>
              <a:ext cx="0" cy="295547"/>
            </a:xfrm>
            <a:prstGeom prst="line">
              <a:avLst/>
            </a:prstGeom>
            <a:ln w="28575">
              <a:solidFill>
                <a:srgbClr val="1C25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139"/>
            <p:cNvCxnSpPr/>
            <p:nvPr/>
          </p:nvCxnSpPr>
          <p:spPr>
            <a:xfrm>
              <a:off x="1882288" y="4398080"/>
              <a:ext cx="470665" cy="277061"/>
            </a:xfrm>
            <a:prstGeom prst="line">
              <a:avLst/>
            </a:prstGeom>
            <a:solidFill>
              <a:srgbClr val="13A081"/>
            </a:solidFill>
            <a:ln w="25400">
              <a:solidFill>
                <a:srgbClr val="1C25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Oval 214"/>
            <p:cNvSpPr>
              <a:spLocks noChangeAspect="1"/>
            </p:cNvSpPr>
            <p:nvPr/>
          </p:nvSpPr>
          <p:spPr>
            <a:xfrm>
              <a:off x="1556461" y="4089977"/>
              <a:ext cx="354846" cy="354846"/>
            </a:xfrm>
            <a:prstGeom prst="ellipse">
              <a:avLst/>
            </a:prstGeom>
            <a:solidFill>
              <a:srgbClr val="1C252F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01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05173" y="4013579"/>
            <a:ext cx="967854" cy="967854"/>
            <a:chOff x="1955800" y="3276600"/>
            <a:chExt cx="304800" cy="304800"/>
          </a:xfrm>
        </p:grpSpPr>
        <p:sp>
          <p:nvSpPr>
            <p:cNvPr id="9" name="椭圆 8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025650" y="3346450"/>
              <a:ext cx="165100" cy="165100"/>
            </a:xfrm>
            <a:prstGeom prst="ellipse">
              <a:avLst/>
            </a:prstGeom>
            <a:solidFill>
              <a:srgbClr val="C43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057288" y="2733438"/>
            <a:ext cx="613012" cy="613012"/>
            <a:chOff x="1955800" y="3276600"/>
            <a:chExt cx="304800" cy="304800"/>
          </a:xfrm>
        </p:grpSpPr>
        <p:sp>
          <p:nvSpPr>
            <p:cNvPr id="15" name="椭圆 14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2025650" y="3346450"/>
              <a:ext cx="165100" cy="165100"/>
            </a:xfrm>
            <a:prstGeom prst="ellipse">
              <a:avLst/>
            </a:prstGeom>
            <a:solidFill>
              <a:srgbClr val="C439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97778" y="3755989"/>
            <a:ext cx="958779" cy="958779"/>
            <a:chOff x="1955800" y="3276600"/>
            <a:chExt cx="304800" cy="304800"/>
          </a:xfrm>
        </p:grpSpPr>
        <p:sp>
          <p:nvSpPr>
            <p:cNvPr id="18" name="椭圆 17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025650" y="3346450"/>
              <a:ext cx="165100" cy="165100"/>
            </a:xfrm>
            <a:prstGeom prst="ellipse">
              <a:avLst/>
            </a:prstGeom>
            <a:solidFill>
              <a:srgbClr val="516D82"/>
            </a:solidFill>
            <a:ln>
              <a:solidFill>
                <a:srgbClr val="516D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45105" y="2289530"/>
            <a:ext cx="584390" cy="584390"/>
            <a:chOff x="1955800" y="3276600"/>
            <a:chExt cx="304800" cy="304800"/>
          </a:xfrm>
        </p:grpSpPr>
        <p:sp>
          <p:nvSpPr>
            <p:cNvPr id="21" name="椭圆 20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032180" y="3346450"/>
              <a:ext cx="165100" cy="165100"/>
            </a:xfrm>
            <a:prstGeom prst="ellipse">
              <a:avLst/>
            </a:prstGeom>
            <a:solidFill>
              <a:srgbClr val="516D82"/>
            </a:solidFill>
            <a:ln>
              <a:solidFill>
                <a:srgbClr val="516D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28908" y="4409968"/>
            <a:ext cx="304800" cy="304800"/>
            <a:chOff x="1955800" y="3276600"/>
            <a:chExt cx="304800" cy="304800"/>
          </a:xfrm>
        </p:grpSpPr>
        <p:sp>
          <p:nvSpPr>
            <p:cNvPr id="24" name="椭圆 23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2025650" y="3346450"/>
              <a:ext cx="165100" cy="165100"/>
            </a:xfrm>
            <a:prstGeom prst="ellipse">
              <a:avLst/>
            </a:prstGeom>
            <a:solidFill>
              <a:srgbClr val="EED6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550211" y="4409968"/>
            <a:ext cx="1438168" cy="1438168"/>
            <a:chOff x="1955800" y="3276600"/>
            <a:chExt cx="304800" cy="304800"/>
          </a:xfrm>
        </p:grpSpPr>
        <p:sp>
          <p:nvSpPr>
            <p:cNvPr id="27" name="椭圆 26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025650" y="3346450"/>
              <a:ext cx="165100" cy="165100"/>
            </a:xfrm>
            <a:prstGeom prst="ellipse">
              <a:avLst/>
            </a:prstGeom>
            <a:solidFill>
              <a:srgbClr val="EED6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05191" y="2856413"/>
            <a:ext cx="699109" cy="699109"/>
            <a:chOff x="1955800" y="3276600"/>
            <a:chExt cx="304800" cy="304800"/>
          </a:xfrm>
        </p:grpSpPr>
        <p:sp>
          <p:nvSpPr>
            <p:cNvPr id="30" name="椭圆 29"/>
            <p:cNvSpPr/>
            <p:nvPr/>
          </p:nvSpPr>
          <p:spPr>
            <a:xfrm>
              <a:off x="1955800" y="3276600"/>
              <a:ext cx="304800" cy="3048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CB6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025650" y="3346450"/>
              <a:ext cx="165100" cy="165100"/>
            </a:xfrm>
            <a:prstGeom prst="ellipse">
              <a:avLst/>
            </a:prstGeom>
            <a:solidFill>
              <a:srgbClr val="EED6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2" name="直接连接符 31"/>
          <p:cNvCxnSpPr>
            <a:stCxn id="9" idx="7"/>
            <a:endCxn id="15" idx="3"/>
          </p:cNvCxnSpPr>
          <p:nvPr/>
        </p:nvCxnSpPr>
        <p:spPr>
          <a:xfrm flipV="1">
            <a:off x="2031288" y="3256676"/>
            <a:ext cx="1115774" cy="898642"/>
          </a:xfrm>
          <a:prstGeom prst="line">
            <a:avLst/>
          </a:prstGeom>
          <a:ln>
            <a:solidFill>
              <a:srgbClr val="0CB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5" idx="6"/>
            <a:endCxn id="18" idx="1"/>
          </p:cNvCxnSpPr>
          <p:nvPr/>
        </p:nvCxnSpPr>
        <p:spPr>
          <a:xfrm>
            <a:off x="3670300" y="3039944"/>
            <a:ext cx="1067888" cy="856455"/>
          </a:xfrm>
          <a:prstGeom prst="line">
            <a:avLst/>
          </a:prstGeom>
          <a:ln>
            <a:solidFill>
              <a:srgbClr val="0CB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18" idx="7"/>
            <a:endCxn id="21" idx="3"/>
          </p:cNvCxnSpPr>
          <p:nvPr/>
        </p:nvCxnSpPr>
        <p:spPr>
          <a:xfrm flipV="1">
            <a:off x="5416147" y="2788338"/>
            <a:ext cx="714540" cy="1108061"/>
          </a:xfrm>
          <a:prstGeom prst="line">
            <a:avLst/>
          </a:prstGeom>
          <a:ln>
            <a:solidFill>
              <a:srgbClr val="0CB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1" idx="6"/>
            <a:endCxn id="30" idx="2"/>
          </p:cNvCxnSpPr>
          <p:nvPr/>
        </p:nvCxnSpPr>
        <p:spPr>
          <a:xfrm>
            <a:off x="6629495" y="2581725"/>
            <a:ext cx="1675696" cy="624243"/>
          </a:xfrm>
          <a:prstGeom prst="line">
            <a:avLst/>
          </a:prstGeom>
          <a:ln>
            <a:solidFill>
              <a:srgbClr val="0CB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30" idx="3"/>
            <a:endCxn id="24" idx="7"/>
          </p:cNvCxnSpPr>
          <p:nvPr/>
        </p:nvCxnSpPr>
        <p:spPr>
          <a:xfrm flipH="1">
            <a:off x="8089071" y="3453140"/>
            <a:ext cx="318502" cy="1001465"/>
          </a:xfrm>
          <a:prstGeom prst="line">
            <a:avLst/>
          </a:prstGeom>
          <a:ln>
            <a:solidFill>
              <a:srgbClr val="0CB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24" idx="6"/>
            <a:endCxn id="27" idx="1"/>
          </p:cNvCxnSpPr>
          <p:nvPr/>
        </p:nvCxnSpPr>
        <p:spPr>
          <a:xfrm>
            <a:off x="8133708" y="4562368"/>
            <a:ext cx="1627118" cy="58215"/>
          </a:xfrm>
          <a:prstGeom prst="line">
            <a:avLst/>
          </a:prstGeom>
          <a:ln>
            <a:solidFill>
              <a:srgbClr val="0CB6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3054911" y="917109"/>
            <a:ext cx="2228865" cy="1754327"/>
            <a:chOff x="3054912" y="917109"/>
            <a:chExt cx="1888490" cy="1754327"/>
          </a:xfrm>
        </p:grpSpPr>
        <p:sp>
          <p:nvSpPr>
            <p:cNvPr id="39" name="文本框 38"/>
            <p:cNvSpPr txBox="1"/>
            <p:nvPr/>
          </p:nvSpPr>
          <p:spPr>
            <a:xfrm>
              <a:off x="3065647" y="2302104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CB692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0CB69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054912" y="917109"/>
              <a:ext cx="1888490" cy="12772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为了让网站更好的运营下去，帮我点广告吧，自然地点点广告。为了让网站更好的运营下去，帮我点广告吧，自然地点点广告</a:t>
              </a:r>
              <a:r>
                <a:rPr lang="zh-CN" altLang="en-US" sz="1100" dirty="0" smtClean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。</a:t>
              </a:r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www.tretars.com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  <a:p>
              <a:pPr fontAlgn="base"/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为了让网站更好的运营下去，帮我点广告吧，自然地点点广告</a:t>
              </a:r>
              <a:r>
                <a:rPr lang="zh-CN" altLang="en-US" sz="1100" dirty="0" smtClean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006282" y="808870"/>
            <a:ext cx="1533719" cy="1520010"/>
            <a:chOff x="6006285" y="808870"/>
            <a:chExt cx="1291867" cy="1520010"/>
          </a:xfrm>
        </p:grpSpPr>
        <p:sp>
          <p:nvSpPr>
            <p:cNvPr id="42" name="文本框 41"/>
            <p:cNvSpPr txBox="1"/>
            <p:nvPr/>
          </p:nvSpPr>
          <p:spPr>
            <a:xfrm>
              <a:off x="6017020" y="1959548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CB692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0CB69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006285" y="808870"/>
              <a:ext cx="129186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为了让网站更好的运营下去，帮我点广告吧，自然地点点广告。为了让网站更好的运营下去，帮我点广告吧，自然地点点广告</a:t>
              </a:r>
              <a:r>
                <a:rPr lang="zh-CN" altLang="en-US" sz="1100" dirty="0" smtClean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。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477108" y="4794289"/>
            <a:ext cx="2411549" cy="1139272"/>
            <a:chOff x="4597778" y="4794289"/>
            <a:chExt cx="1888490" cy="1139272"/>
          </a:xfrm>
        </p:grpSpPr>
        <p:sp>
          <p:nvSpPr>
            <p:cNvPr id="45" name="文本框 44"/>
            <p:cNvSpPr txBox="1"/>
            <p:nvPr/>
          </p:nvSpPr>
          <p:spPr>
            <a:xfrm>
              <a:off x="4611463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CB692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0CB69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597778" y="5164120"/>
              <a:ext cx="18884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可百度“逼格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”，或登录：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</a:p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可百度“逼格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”，或登录：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212962" y="2504588"/>
            <a:ext cx="2223560" cy="1138773"/>
            <a:chOff x="9212962" y="2504588"/>
            <a:chExt cx="1898385" cy="1138773"/>
          </a:xfrm>
        </p:grpSpPr>
        <p:sp>
          <p:nvSpPr>
            <p:cNvPr id="48" name="文本框 47"/>
            <p:cNvSpPr txBox="1"/>
            <p:nvPr/>
          </p:nvSpPr>
          <p:spPr>
            <a:xfrm>
              <a:off x="9212962" y="2504588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CB692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0CB69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222857" y="2873920"/>
              <a:ext cx="18884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可百度“逼格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”，或登录：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</a:p>
            <a:p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更多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可百度“逼格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”，或登录：</a:t>
              </a:r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  <a:endParaRPr lang="en-US" altLang="zh-CN" sz="11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01508" y="4794289"/>
            <a:ext cx="2296261" cy="800718"/>
            <a:chOff x="901509" y="4794289"/>
            <a:chExt cx="1888490" cy="800718"/>
          </a:xfrm>
        </p:grpSpPr>
        <p:sp>
          <p:nvSpPr>
            <p:cNvPr id="51" name="文本框 50"/>
            <p:cNvSpPr txBox="1"/>
            <p:nvPr/>
          </p:nvSpPr>
          <p:spPr>
            <a:xfrm>
              <a:off x="915194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CB692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0CB69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01509" y="5164120"/>
              <a:ext cx="18884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李益达，夜空中最亮的逗比。</a:t>
              </a:r>
              <a:r>
                <a:rPr lang="en-US" altLang="zh-CN" sz="1100" dirty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www.tretars.com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338907" y="4794289"/>
            <a:ext cx="2252992" cy="800718"/>
            <a:chOff x="7626799" y="4794289"/>
            <a:chExt cx="1888490" cy="800718"/>
          </a:xfrm>
        </p:grpSpPr>
        <p:sp>
          <p:nvSpPr>
            <p:cNvPr id="54" name="文本框 53"/>
            <p:cNvSpPr txBox="1"/>
            <p:nvPr/>
          </p:nvSpPr>
          <p:spPr>
            <a:xfrm>
              <a:off x="7626799" y="5164120"/>
              <a:ext cx="18884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/>
              <a:r>
                <a:rPr lang="zh-CN" altLang="en-US" sz="1100" dirty="0" smtClean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李益达，夜空中最亮的逗比。</a:t>
              </a:r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www.tretars.com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643669" y="4794289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CB692"/>
                  </a:solidFill>
                  <a:latin typeface="Century Gothic" panose="020B0502020202020204" pitchFamily="34" charset="0"/>
                </a:rPr>
                <a:t>Title</a:t>
              </a:r>
              <a:endParaRPr lang="zh-CN" altLang="en-US" dirty="0">
                <a:solidFill>
                  <a:srgbClr val="0CB692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528484" y="600564"/>
            <a:ext cx="316545" cy="316545"/>
          </a:xfrm>
          <a:prstGeom prst="ellipse">
            <a:avLst/>
          </a:prstGeom>
          <a:solidFill>
            <a:srgbClr val="516D82"/>
          </a:solidFill>
          <a:ln>
            <a:solidFill>
              <a:srgbClr val="516D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532852" y="1108650"/>
            <a:ext cx="316800" cy="316800"/>
          </a:xfrm>
          <a:prstGeom prst="ellipse">
            <a:avLst/>
          </a:prstGeom>
          <a:solidFill>
            <a:srgbClr val="EED6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915194" y="607931"/>
            <a:ext cx="188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16D82"/>
                </a:solidFill>
                <a:latin typeface="Century Gothic" panose="020B0502020202020204" pitchFamily="34" charset="0"/>
              </a:rPr>
              <a:t>A example</a:t>
            </a:r>
            <a:r>
              <a:rPr lang="en-US" altLang="zh-CN" sz="1200" dirty="0">
                <a:solidFill>
                  <a:srgbClr val="516D82"/>
                </a:solidFill>
                <a:latin typeface="Century Gothic" panose="020B0502020202020204" pitchFamily="34" charset="0"/>
              </a:rPr>
              <a:t> </a:t>
            </a:r>
            <a:endParaRPr lang="zh-CN" altLang="en-US" sz="1200" dirty="0">
              <a:solidFill>
                <a:srgbClr val="516D82"/>
              </a:solidFill>
              <a:latin typeface="Century Gothic" panose="020B0502020202020204" pitchFamily="34" charset="0"/>
              <a:ea typeface="汉仪特细等线简" panose="02010604000101010101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15194" y="1141068"/>
            <a:ext cx="188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16D82"/>
                </a:solidFill>
                <a:latin typeface="Century Gothic" panose="020B0502020202020204" pitchFamily="34" charset="0"/>
              </a:rPr>
              <a:t>B example</a:t>
            </a:r>
            <a:r>
              <a:rPr lang="en-US" altLang="zh-CN" sz="1200" dirty="0">
                <a:solidFill>
                  <a:srgbClr val="516D82"/>
                </a:solidFill>
                <a:latin typeface="Century Gothic" panose="020B0502020202020204" pitchFamily="34" charset="0"/>
              </a:rPr>
              <a:t> </a:t>
            </a:r>
            <a:endParaRPr lang="zh-CN" altLang="en-US" sz="1200" dirty="0">
              <a:solidFill>
                <a:srgbClr val="516D82"/>
              </a:solidFill>
              <a:latin typeface="Century Gothic" panose="020B0502020202020204" pitchFamily="34" charset="0"/>
              <a:ea typeface="汉仪特细等线简" panose="02010604000101010101" pitchFamily="2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532852" y="1607449"/>
            <a:ext cx="316800" cy="316800"/>
          </a:xfrm>
          <a:prstGeom prst="ellipse">
            <a:avLst/>
          </a:prstGeom>
          <a:solidFill>
            <a:srgbClr val="C43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915194" y="1639867"/>
            <a:ext cx="18884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rgbClr val="516D82"/>
                </a:solidFill>
                <a:latin typeface="Century Gothic" panose="020B0502020202020204" pitchFamily="34" charset="0"/>
              </a:rPr>
              <a:t>C example</a:t>
            </a:r>
            <a:r>
              <a:rPr lang="en-US" altLang="zh-CN" sz="1200" dirty="0">
                <a:solidFill>
                  <a:srgbClr val="516D82"/>
                </a:solidFill>
                <a:latin typeface="Century Gothic" panose="020B0502020202020204" pitchFamily="34" charset="0"/>
              </a:rPr>
              <a:t> </a:t>
            </a:r>
            <a:endParaRPr lang="zh-CN" altLang="en-US" sz="1200" dirty="0">
              <a:solidFill>
                <a:srgbClr val="516D82"/>
              </a:solidFill>
              <a:latin typeface="Century Gothic" panose="020B0502020202020204" pitchFamily="34" charset="0"/>
              <a:ea typeface="汉仪特细等线简" panose="0201060400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1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219010" y="0"/>
            <a:ext cx="0" cy="3553997"/>
          </a:xfrm>
          <a:prstGeom prst="line">
            <a:avLst/>
          </a:prstGeom>
          <a:ln w="19050">
            <a:solidFill>
              <a:srgbClr val="13A0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泪滴形 5"/>
          <p:cNvSpPr/>
          <p:nvPr/>
        </p:nvSpPr>
        <p:spPr>
          <a:xfrm rot="18900000">
            <a:off x="173936" y="3522480"/>
            <a:ext cx="2082349" cy="2082349"/>
          </a:xfrm>
          <a:prstGeom prst="teardrop">
            <a:avLst/>
          </a:prstGeom>
          <a:solidFill>
            <a:srgbClr val="13A081"/>
          </a:solidFill>
          <a:ln>
            <a:solidFill>
              <a:srgbClr val="13A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712619" y="0"/>
            <a:ext cx="0" cy="3157612"/>
          </a:xfrm>
          <a:prstGeom prst="line">
            <a:avLst/>
          </a:prstGeom>
          <a:ln w="19050">
            <a:solidFill>
              <a:srgbClr val="F3DE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泪滴形 7"/>
          <p:cNvSpPr/>
          <p:nvPr/>
        </p:nvSpPr>
        <p:spPr>
          <a:xfrm rot="18900000">
            <a:off x="2993548" y="3453335"/>
            <a:ext cx="1427869" cy="1427869"/>
          </a:xfrm>
          <a:prstGeom prst="teardrop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826875" y="0"/>
            <a:ext cx="0" cy="4439573"/>
          </a:xfrm>
          <a:prstGeom prst="line">
            <a:avLst/>
          </a:prstGeom>
          <a:ln w="19050">
            <a:solidFill>
              <a:srgbClr val="C4392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泪滴形 9"/>
          <p:cNvSpPr/>
          <p:nvPr/>
        </p:nvSpPr>
        <p:spPr>
          <a:xfrm rot="18900000">
            <a:off x="2107804" y="4735296"/>
            <a:ext cx="1427869" cy="1427869"/>
          </a:xfrm>
          <a:prstGeom prst="teardrop">
            <a:avLst/>
          </a:prstGeom>
          <a:solidFill>
            <a:srgbClr val="C4392A"/>
          </a:solidFill>
          <a:ln>
            <a:solidFill>
              <a:srgbClr val="C439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7"/>
          <p:cNvSpPr txBox="1"/>
          <p:nvPr/>
        </p:nvSpPr>
        <p:spPr>
          <a:xfrm>
            <a:off x="514611" y="4359540"/>
            <a:ext cx="129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485766"/>
                </a:solidFill>
              </a:rPr>
              <a:t>Your text</a:t>
            </a:r>
            <a:endParaRPr lang="zh-CN" altLang="en-US" sz="2400" dirty="0">
              <a:solidFill>
                <a:srgbClr val="485766"/>
              </a:solidFill>
            </a:endParaRPr>
          </a:p>
        </p:txBody>
      </p:sp>
      <p:sp>
        <p:nvSpPr>
          <p:cNvPr id="12" name="文本框 19"/>
          <p:cNvSpPr txBox="1"/>
          <p:nvPr/>
        </p:nvSpPr>
        <p:spPr>
          <a:xfrm>
            <a:off x="830391" y="4097930"/>
            <a:ext cx="7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en-US" altLang="zh-CN" sz="12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 dirty="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7"/>
          <p:cNvSpPr txBox="1"/>
          <p:nvPr/>
        </p:nvSpPr>
        <p:spPr>
          <a:xfrm>
            <a:off x="2191765" y="5325149"/>
            <a:ext cx="129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chemeClr val="bg1"/>
                </a:solidFill>
              </a:rPr>
              <a:t>Your text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文本框 19"/>
          <p:cNvSpPr txBox="1"/>
          <p:nvPr/>
        </p:nvSpPr>
        <p:spPr>
          <a:xfrm>
            <a:off x="2507545" y="5063539"/>
            <a:ext cx="7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7"/>
          <p:cNvSpPr txBox="1"/>
          <p:nvPr/>
        </p:nvSpPr>
        <p:spPr>
          <a:xfrm>
            <a:off x="3055735" y="4077936"/>
            <a:ext cx="129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485766"/>
                </a:solidFill>
              </a:rPr>
              <a:t>Your text</a:t>
            </a:r>
            <a:endParaRPr lang="zh-CN" altLang="en-US" sz="2400" dirty="0">
              <a:solidFill>
                <a:srgbClr val="485766"/>
              </a:solidFill>
            </a:endParaRPr>
          </a:p>
        </p:txBody>
      </p:sp>
      <p:sp>
        <p:nvSpPr>
          <p:cNvPr id="16" name="文本框 19"/>
          <p:cNvSpPr txBox="1"/>
          <p:nvPr/>
        </p:nvSpPr>
        <p:spPr>
          <a:xfrm>
            <a:off x="3371515" y="3816326"/>
            <a:ext cx="7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en-US" altLang="zh-CN" sz="12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 dirty="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309702" y="0"/>
            <a:ext cx="0" cy="1017482"/>
          </a:xfrm>
          <a:prstGeom prst="line">
            <a:avLst/>
          </a:prstGeom>
          <a:ln w="19050">
            <a:solidFill>
              <a:srgbClr val="13A0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泪滴形 20"/>
          <p:cNvSpPr/>
          <p:nvPr/>
        </p:nvSpPr>
        <p:spPr>
          <a:xfrm rot="18900000">
            <a:off x="3979534" y="1566330"/>
            <a:ext cx="2650064" cy="2650064"/>
          </a:xfrm>
          <a:prstGeom prst="teardrop">
            <a:avLst/>
          </a:prstGeom>
          <a:solidFill>
            <a:srgbClr val="13A081"/>
          </a:solidFill>
          <a:ln>
            <a:solidFill>
              <a:srgbClr val="13A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96"/>
          <p:cNvSpPr/>
          <p:nvPr/>
        </p:nvSpPr>
        <p:spPr>
          <a:xfrm>
            <a:off x="7648244" y="3481553"/>
            <a:ext cx="42389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23" name="Freeform 162"/>
          <p:cNvSpPr>
            <a:spLocks noEditPoints="1"/>
          </p:cNvSpPr>
          <p:nvPr/>
        </p:nvSpPr>
        <p:spPr bwMode="auto">
          <a:xfrm>
            <a:off x="4664056" y="1354593"/>
            <a:ext cx="1281019" cy="1465910"/>
          </a:xfrm>
          <a:custGeom>
            <a:avLst/>
            <a:gdLst>
              <a:gd name="T0" fmla="*/ 20 w 41"/>
              <a:gd name="T1" fmla="*/ 47 h 47"/>
              <a:gd name="T2" fmla="*/ 0 w 41"/>
              <a:gd name="T3" fmla="*/ 27 h 47"/>
              <a:gd name="T4" fmla="*/ 10 w 41"/>
              <a:gd name="T5" fmla="*/ 9 h 47"/>
              <a:gd name="T6" fmla="*/ 16 w 41"/>
              <a:gd name="T7" fmla="*/ 5 h 47"/>
              <a:gd name="T8" fmla="*/ 18 w 41"/>
              <a:gd name="T9" fmla="*/ 0 h 47"/>
              <a:gd name="T10" fmla="*/ 23 w 41"/>
              <a:gd name="T11" fmla="*/ 5 h 47"/>
              <a:gd name="T12" fmla="*/ 30 w 41"/>
              <a:gd name="T13" fmla="*/ 9 h 47"/>
              <a:gd name="T14" fmla="*/ 41 w 41"/>
              <a:gd name="T15" fmla="*/ 27 h 47"/>
              <a:gd name="T16" fmla="*/ 20 w 41"/>
              <a:gd name="T17" fmla="*/ 47 h 47"/>
              <a:gd name="T18" fmla="*/ 36 w 41"/>
              <a:gd name="T19" fmla="*/ 28 h 47"/>
              <a:gd name="T20" fmla="*/ 28 w 41"/>
              <a:gd name="T21" fmla="*/ 32 h 47"/>
              <a:gd name="T22" fmla="*/ 16 w 41"/>
              <a:gd name="T23" fmla="*/ 27 h 47"/>
              <a:gd name="T24" fmla="*/ 8 w 41"/>
              <a:gd name="T25" fmla="*/ 34 h 47"/>
              <a:gd name="T26" fmla="*/ 10 w 41"/>
              <a:gd name="T27" fmla="*/ 38 h 47"/>
              <a:gd name="T28" fmla="*/ 15 w 41"/>
              <a:gd name="T29" fmla="*/ 39 h 47"/>
              <a:gd name="T30" fmla="*/ 28 w 41"/>
              <a:gd name="T31" fmla="*/ 34 h 47"/>
              <a:gd name="T32" fmla="*/ 35 w 41"/>
              <a:gd name="T33" fmla="*/ 39 h 47"/>
              <a:gd name="T34" fmla="*/ 38 w 41"/>
              <a:gd name="T35" fmla="*/ 37 h 47"/>
              <a:gd name="T36" fmla="*/ 39 w 41"/>
              <a:gd name="T37" fmla="*/ 32 h 47"/>
              <a:gd name="T38" fmla="*/ 36 w 41"/>
              <a:gd name="T39" fmla="*/ 28 h 47"/>
              <a:gd name="T40" fmla="*/ 30 w 41"/>
              <a:gd name="T41" fmla="*/ 42 h 47"/>
              <a:gd name="T42" fmla="*/ 24 w 41"/>
              <a:gd name="T43" fmla="*/ 44 h 47"/>
              <a:gd name="T44" fmla="*/ 19 w 41"/>
              <a:gd name="T45" fmla="*/ 42 h 47"/>
              <a:gd name="T46" fmla="*/ 19 w 41"/>
              <a:gd name="T47" fmla="*/ 42 h 47"/>
              <a:gd name="T48" fmla="*/ 18 w 41"/>
              <a:gd name="T49" fmla="*/ 42 h 47"/>
              <a:gd name="T50" fmla="*/ 18 w 41"/>
              <a:gd name="T51" fmla="*/ 43 h 47"/>
              <a:gd name="T52" fmla="*/ 26 w 41"/>
              <a:gd name="T53" fmla="*/ 45 h 47"/>
              <a:gd name="T54" fmla="*/ 31 w 41"/>
              <a:gd name="T55" fmla="*/ 43 h 47"/>
              <a:gd name="T56" fmla="*/ 31 w 41"/>
              <a:gd name="T57" fmla="*/ 42 h 47"/>
              <a:gd name="T58" fmla="*/ 30 w 41"/>
              <a:gd name="T59" fmla="*/ 42 h 47"/>
              <a:gd name="T60" fmla="*/ 29 w 41"/>
              <a:gd name="T61" fmla="*/ 37 h 47"/>
              <a:gd name="T62" fmla="*/ 27 w 41"/>
              <a:gd name="T63" fmla="*/ 37 h 47"/>
              <a:gd name="T64" fmla="*/ 25 w 41"/>
              <a:gd name="T65" fmla="*/ 37 h 47"/>
              <a:gd name="T66" fmla="*/ 23 w 41"/>
              <a:gd name="T67" fmla="*/ 39 h 47"/>
              <a:gd name="T68" fmla="*/ 22 w 41"/>
              <a:gd name="T69" fmla="*/ 40 h 47"/>
              <a:gd name="T70" fmla="*/ 24 w 41"/>
              <a:gd name="T71" fmla="*/ 39 h 47"/>
              <a:gd name="T72" fmla="*/ 27 w 41"/>
              <a:gd name="T73" fmla="*/ 38 h 47"/>
              <a:gd name="T74" fmla="*/ 29 w 41"/>
              <a:gd name="T75" fmla="*/ 39 h 47"/>
              <a:gd name="T76" fmla="*/ 29 w 41"/>
              <a:gd name="T77" fmla="*/ 40 h 47"/>
              <a:gd name="T78" fmla="*/ 30 w 41"/>
              <a:gd name="T79" fmla="*/ 39 h 47"/>
              <a:gd name="T80" fmla="*/ 29 w 41"/>
              <a:gd name="T81" fmla="*/ 3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" h="47">
                <a:moveTo>
                  <a:pt x="20" y="47"/>
                </a:moveTo>
                <a:cubicBezTo>
                  <a:pt x="9" y="47"/>
                  <a:pt x="0" y="39"/>
                  <a:pt x="0" y="27"/>
                </a:cubicBezTo>
                <a:cubicBezTo>
                  <a:pt x="0" y="15"/>
                  <a:pt x="9" y="10"/>
                  <a:pt x="10" y="9"/>
                </a:cubicBezTo>
                <a:cubicBezTo>
                  <a:pt x="12" y="8"/>
                  <a:pt x="14" y="7"/>
                  <a:pt x="16" y="5"/>
                </a:cubicBezTo>
                <a:cubicBezTo>
                  <a:pt x="17" y="5"/>
                  <a:pt x="18" y="3"/>
                  <a:pt x="18" y="0"/>
                </a:cubicBezTo>
                <a:cubicBezTo>
                  <a:pt x="20" y="2"/>
                  <a:pt x="22" y="4"/>
                  <a:pt x="23" y="5"/>
                </a:cubicBezTo>
                <a:cubicBezTo>
                  <a:pt x="26" y="7"/>
                  <a:pt x="28" y="7"/>
                  <a:pt x="30" y="9"/>
                </a:cubicBezTo>
                <a:cubicBezTo>
                  <a:pt x="32" y="10"/>
                  <a:pt x="41" y="15"/>
                  <a:pt x="41" y="27"/>
                </a:cubicBezTo>
                <a:cubicBezTo>
                  <a:pt x="41" y="39"/>
                  <a:pt x="31" y="47"/>
                  <a:pt x="20" y="47"/>
                </a:cubicBezTo>
                <a:close/>
                <a:moveTo>
                  <a:pt x="36" y="28"/>
                </a:moveTo>
                <a:cubicBezTo>
                  <a:pt x="34" y="28"/>
                  <a:pt x="30" y="32"/>
                  <a:pt x="28" y="32"/>
                </a:cubicBezTo>
                <a:cubicBezTo>
                  <a:pt x="25" y="32"/>
                  <a:pt x="21" y="27"/>
                  <a:pt x="16" y="27"/>
                </a:cubicBezTo>
                <a:cubicBezTo>
                  <a:pt x="12" y="27"/>
                  <a:pt x="9" y="30"/>
                  <a:pt x="8" y="34"/>
                </a:cubicBezTo>
                <a:cubicBezTo>
                  <a:pt x="8" y="36"/>
                  <a:pt x="9" y="37"/>
                  <a:pt x="10" y="38"/>
                </a:cubicBezTo>
                <a:cubicBezTo>
                  <a:pt x="11" y="39"/>
                  <a:pt x="12" y="39"/>
                  <a:pt x="15" y="39"/>
                </a:cubicBezTo>
                <a:cubicBezTo>
                  <a:pt x="19" y="39"/>
                  <a:pt x="25" y="34"/>
                  <a:pt x="28" y="34"/>
                </a:cubicBezTo>
                <a:cubicBezTo>
                  <a:pt x="30" y="34"/>
                  <a:pt x="33" y="39"/>
                  <a:pt x="35" y="39"/>
                </a:cubicBezTo>
                <a:cubicBezTo>
                  <a:pt x="36" y="39"/>
                  <a:pt x="37" y="39"/>
                  <a:pt x="38" y="37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0"/>
                  <a:pt x="39" y="28"/>
                  <a:pt x="36" y="28"/>
                </a:cubicBezTo>
                <a:close/>
                <a:moveTo>
                  <a:pt x="30" y="42"/>
                </a:moveTo>
                <a:cubicBezTo>
                  <a:pt x="29" y="43"/>
                  <a:pt x="27" y="44"/>
                  <a:pt x="24" y="44"/>
                </a:cubicBezTo>
                <a:cubicBezTo>
                  <a:pt x="21" y="44"/>
                  <a:pt x="20" y="43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2"/>
                  <a:pt x="18" y="42"/>
                  <a:pt x="18" y="42"/>
                </a:cubicBezTo>
                <a:cubicBezTo>
                  <a:pt x="18" y="43"/>
                  <a:pt x="18" y="43"/>
                  <a:pt x="18" y="43"/>
                </a:cubicBezTo>
                <a:cubicBezTo>
                  <a:pt x="20" y="45"/>
                  <a:pt x="23" y="45"/>
                  <a:pt x="26" y="45"/>
                </a:cubicBezTo>
                <a:cubicBezTo>
                  <a:pt x="28" y="45"/>
                  <a:pt x="30" y="43"/>
                  <a:pt x="31" y="43"/>
                </a:cubicBezTo>
                <a:cubicBezTo>
                  <a:pt x="31" y="43"/>
                  <a:pt x="31" y="42"/>
                  <a:pt x="31" y="42"/>
                </a:cubicBezTo>
                <a:cubicBezTo>
                  <a:pt x="31" y="42"/>
                  <a:pt x="31" y="42"/>
                  <a:pt x="30" y="42"/>
                </a:cubicBezTo>
                <a:close/>
                <a:moveTo>
                  <a:pt x="29" y="37"/>
                </a:moveTo>
                <a:cubicBezTo>
                  <a:pt x="28" y="37"/>
                  <a:pt x="27" y="37"/>
                  <a:pt x="27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4" y="38"/>
                  <a:pt x="23" y="38"/>
                  <a:pt x="23" y="39"/>
                </a:cubicBezTo>
                <a:cubicBezTo>
                  <a:pt x="22" y="39"/>
                  <a:pt x="22" y="40"/>
                  <a:pt x="22" y="40"/>
                </a:cubicBezTo>
                <a:cubicBezTo>
                  <a:pt x="23" y="40"/>
                  <a:pt x="23" y="40"/>
                  <a:pt x="24" y="39"/>
                </a:cubicBezTo>
                <a:cubicBezTo>
                  <a:pt x="24" y="39"/>
                  <a:pt x="25" y="38"/>
                  <a:pt x="27" y="38"/>
                </a:cubicBezTo>
                <a:cubicBezTo>
                  <a:pt x="28" y="38"/>
                  <a:pt x="28" y="39"/>
                  <a:pt x="29" y="39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0"/>
                  <a:pt x="30" y="40"/>
                  <a:pt x="30" y="39"/>
                </a:cubicBezTo>
                <a:cubicBezTo>
                  <a:pt x="30" y="39"/>
                  <a:pt x="29" y="38"/>
                  <a:pt x="29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文本框 17"/>
          <p:cNvSpPr txBox="1"/>
          <p:nvPr/>
        </p:nvSpPr>
        <p:spPr>
          <a:xfrm>
            <a:off x="4696711" y="3272013"/>
            <a:ext cx="129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485766"/>
                </a:solidFill>
              </a:rPr>
              <a:t>Your text</a:t>
            </a:r>
            <a:endParaRPr lang="zh-CN" altLang="en-US" sz="2400" dirty="0">
              <a:solidFill>
                <a:srgbClr val="485766"/>
              </a:solidFill>
            </a:endParaRPr>
          </a:p>
        </p:txBody>
      </p:sp>
      <p:sp>
        <p:nvSpPr>
          <p:cNvPr id="25" name="文本框 19"/>
          <p:cNvSpPr txBox="1"/>
          <p:nvPr/>
        </p:nvSpPr>
        <p:spPr>
          <a:xfrm>
            <a:off x="5012491" y="3010403"/>
            <a:ext cx="7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46</a:t>
            </a:r>
            <a:r>
              <a:rPr lang="en-US" altLang="zh-CN" sz="12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 dirty="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2616084" y="0"/>
            <a:ext cx="0" cy="2530311"/>
          </a:xfrm>
          <a:prstGeom prst="line">
            <a:avLst/>
          </a:prstGeom>
          <a:ln w="19050">
            <a:solidFill>
              <a:srgbClr val="F3DE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泪滴形 26"/>
          <p:cNvSpPr/>
          <p:nvPr/>
        </p:nvSpPr>
        <p:spPr>
          <a:xfrm rot="18900000">
            <a:off x="2156001" y="2613496"/>
            <a:ext cx="909892" cy="909892"/>
          </a:xfrm>
          <a:prstGeom prst="teardrop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>
            <a:endCxn id="33" idx="7"/>
          </p:cNvCxnSpPr>
          <p:nvPr/>
        </p:nvCxnSpPr>
        <p:spPr>
          <a:xfrm flipH="1">
            <a:off x="6082109" y="-21822"/>
            <a:ext cx="5137" cy="4461399"/>
          </a:xfrm>
          <a:prstGeom prst="line">
            <a:avLst/>
          </a:prstGeom>
          <a:ln w="19050">
            <a:solidFill>
              <a:srgbClr val="F3DE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泪滴形 32"/>
          <p:cNvSpPr/>
          <p:nvPr/>
        </p:nvSpPr>
        <p:spPr>
          <a:xfrm rot="18900000">
            <a:off x="5368175" y="4735298"/>
            <a:ext cx="1427869" cy="1427869"/>
          </a:xfrm>
          <a:prstGeom prst="teardrop">
            <a:avLst/>
          </a:prstGeom>
          <a:solidFill>
            <a:srgbClr val="F3D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17"/>
          <p:cNvSpPr txBox="1"/>
          <p:nvPr/>
        </p:nvSpPr>
        <p:spPr>
          <a:xfrm>
            <a:off x="5429682" y="5325149"/>
            <a:ext cx="129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srgbClr val="485766"/>
                </a:solidFill>
              </a:rPr>
              <a:t>Your text</a:t>
            </a:r>
            <a:endParaRPr lang="zh-CN" altLang="en-US" sz="2400" dirty="0">
              <a:solidFill>
                <a:srgbClr val="485766"/>
              </a:solidFill>
            </a:endParaRPr>
          </a:p>
        </p:txBody>
      </p:sp>
      <p:sp>
        <p:nvSpPr>
          <p:cNvPr id="36" name="文本框 19"/>
          <p:cNvSpPr txBox="1"/>
          <p:nvPr/>
        </p:nvSpPr>
        <p:spPr>
          <a:xfrm>
            <a:off x="5745462" y="5063539"/>
            <a:ext cx="7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en-US" altLang="zh-CN" sz="1200" dirty="0" smtClean="0">
                <a:solidFill>
                  <a:srgbClr val="4857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 dirty="0">
              <a:solidFill>
                <a:srgbClr val="4857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648244" y="2329778"/>
            <a:ext cx="42389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23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" y="-10554"/>
            <a:ext cx="12219046" cy="6868554"/>
            <a:chOff x="3" y="-10554"/>
            <a:chExt cx="9168978" cy="5154054"/>
          </a:xfrm>
        </p:grpSpPr>
        <p:sp>
          <p:nvSpPr>
            <p:cNvPr id="3" name="矩形 2"/>
            <p:cNvSpPr/>
            <p:nvPr/>
          </p:nvSpPr>
          <p:spPr>
            <a:xfrm>
              <a:off x="4896307" y="3857625"/>
              <a:ext cx="4272671" cy="873088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4896309" y="3444838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3E8E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6528412" y="4730713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D8991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" y="1"/>
              <a:ext cx="4272671" cy="873088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632105" y="1285876"/>
              <a:ext cx="4272671" cy="873088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264207" y="2571751"/>
              <a:ext cx="4272671" cy="873088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1632103" y="873090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2686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3264204" y="2158449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D9031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1" name="组 16"/>
            <p:cNvGrpSpPr/>
            <p:nvPr/>
          </p:nvGrpSpPr>
          <p:grpSpPr>
            <a:xfrm>
              <a:off x="107344" y="-10554"/>
              <a:ext cx="3955377" cy="1015663"/>
              <a:chOff x="107341" y="-11728"/>
              <a:chExt cx="3955377" cy="1128514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1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文本框 8"/>
              <p:cNvSpPr txBox="1"/>
              <p:nvPr/>
            </p:nvSpPr>
            <p:spPr>
              <a:xfrm>
                <a:off x="729632" y="572952"/>
                <a:ext cx="3333086" cy="243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6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one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2" name="组 17"/>
            <p:cNvGrpSpPr/>
            <p:nvPr/>
          </p:nvGrpSpPr>
          <p:grpSpPr>
            <a:xfrm>
              <a:off x="1732975" y="1247839"/>
              <a:ext cx="3955377" cy="1015663"/>
              <a:chOff x="107341" y="-11728"/>
              <a:chExt cx="3955377" cy="112851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2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3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two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3" name="组 21"/>
            <p:cNvGrpSpPr/>
            <p:nvPr/>
          </p:nvGrpSpPr>
          <p:grpSpPr>
            <a:xfrm>
              <a:off x="3398678" y="2567223"/>
              <a:ext cx="3955377" cy="1015663"/>
              <a:chOff x="107341" y="-11728"/>
              <a:chExt cx="3955377" cy="1128514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3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0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three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4" name="组 25"/>
            <p:cNvGrpSpPr/>
            <p:nvPr/>
          </p:nvGrpSpPr>
          <p:grpSpPr>
            <a:xfrm>
              <a:off x="5023846" y="3841512"/>
              <a:ext cx="3955377" cy="762137"/>
              <a:chOff x="107341" y="-11728"/>
              <a:chExt cx="3955377" cy="846819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07341" y="-11728"/>
                <a:ext cx="430868" cy="8468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4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four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27" name="文本框 26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576619" y="1195795"/>
            <a:ext cx="2040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26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228850"/>
            <a:ext cx="12192000" cy="2400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042" y="0"/>
            <a:ext cx="70855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 is your title</a:t>
            </a:r>
          </a:p>
          <a:p>
            <a:r>
              <a:rPr lang="en-US" altLang="zh-CN" sz="28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 text some to descript your idea</a:t>
            </a:r>
            <a:endParaRPr lang="zh-CN" altLang="en-US" sz="28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937238" y="1569380"/>
            <a:ext cx="6782164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96"/>
          <p:cNvSpPr/>
          <p:nvPr/>
        </p:nvSpPr>
        <p:spPr>
          <a:xfrm>
            <a:off x="817042" y="5145935"/>
            <a:ext cx="103195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6" name="Freeform 198"/>
          <p:cNvSpPr>
            <a:spLocks noEditPoints="1"/>
          </p:cNvSpPr>
          <p:nvPr/>
        </p:nvSpPr>
        <p:spPr bwMode="auto">
          <a:xfrm>
            <a:off x="937238" y="2772211"/>
            <a:ext cx="1450797" cy="1465910"/>
          </a:xfrm>
          <a:custGeom>
            <a:avLst/>
            <a:gdLst>
              <a:gd name="T0" fmla="*/ 36 w 41"/>
              <a:gd name="T1" fmla="*/ 41 h 41"/>
              <a:gd name="T2" fmla="*/ 5 w 41"/>
              <a:gd name="T3" fmla="*/ 41 h 41"/>
              <a:gd name="T4" fmla="*/ 2 w 41"/>
              <a:gd name="T5" fmla="*/ 35 h 41"/>
              <a:gd name="T6" fmla="*/ 15 w 41"/>
              <a:gd name="T7" fmla="*/ 14 h 41"/>
              <a:gd name="T8" fmla="*/ 15 w 41"/>
              <a:gd name="T9" fmla="*/ 3 h 41"/>
              <a:gd name="T10" fmla="*/ 13 w 41"/>
              <a:gd name="T11" fmla="*/ 3 h 41"/>
              <a:gd name="T12" fmla="*/ 12 w 41"/>
              <a:gd name="T13" fmla="*/ 2 h 41"/>
              <a:gd name="T14" fmla="*/ 13 w 41"/>
              <a:gd name="T15" fmla="*/ 0 h 41"/>
              <a:gd name="T16" fmla="*/ 27 w 41"/>
              <a:gd name="T17" fmla="*/ 0 h 41"/>
              <a:gd name="T18" fmla="*/ 29 w 41"/>
              <a:gd name="T19" fmla="*/ 2 h 41"/>
              <a:gd name="T20" fmla="*/ 27 w 41"/>
              <a:gd name="T21" fmla="*/ 3 h 41"/>
              <a:gd name="T22" fmla="*/ 25 w 41"/>
              <a:gd name="T23" fmla="*/ 3 h 41"/>
              <a:gd name="T24" fmla="*/ 25 w 41"/>
              <a:gd name="T25" fmla="*/ 14 h 41"/>
              <a:gd name="T26" fmla="*/ 39 w 41"/>
              <a:gd name="T27" fmla="*/ 35 h 41"/>
              <a:gd name="T28" fmla="*/ 36 w 41"/>
              <a:gd name="T29" fmla="*/ 41 h 41"/>
              <a:gd name="T30" fmla="*/ 11 w 41"/>
              <a:gd name="T31" fmla="*/ 27 h 41"/>
              <a:gd name="T32" fmla="*/ 30 w 41"/>
              <a:gd name="T33" fmla="*/ 27 h 41"/>
              <a:gd name="T34" fmla="*/ 23 w 41"/>
              <a:gd name="T35" fmla="*/ 16 h 41"/>
              <a:gd name="T36" fmla="*/ 22 w 41"/>
              <a:gd name="T37" fmla="*/ 15 h 41"/>
              <a:gd name="T38" fmla="*/ 22 w 41"/>
              <a:gd name="T39" fmla="*/ 14 h 41"/>
              <a:gd name="T40" fmla="*/ 22 w 41"/>
              <a:gd name="T41" fmla="*/ 3 h 41"/>
              <a:gd name="T42" fmla="*/ 19 w 41"/>
              <a:gd name="T43" fmla="*/ 3 h 41"/>
              <a:gd name="T44" fmla="*/ 19 w 41"/>
              <a:gd name="T45" fmla="*/ 14 h 41"/>
              <a:gd name="T46" fmla="*/ 19 w 41"/>
              <a:gd name="T47" fmla="*/ 15 h 41"/>
              <a:gd name="T48" fmla="*/ 18 w 41"/>
              <a:gd name="T49" fmla="*/ 16 h 41"/>
              <a:gd name="T50" fmla="*/ 11 w 41"/>
              <a:gd name="T51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36" y="41"/>
                </a:moveTo>
                <a:cubicBezTo>
                  <a:pt x="5" y="41"/>
                  <a:pt x="5" y="41"/>
                  <a:pt x="5" y="41"/>
                </a:cubicBezTo>
                <a:cubicBezTo>
                  <a:pt x="1" y="41"/>
                  <a:pt x="0" y="38"/>
                  <a:pt x="2" y="3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2" y="3"/>
                  <a:pt x="12" y="3"/>
                  <a:pt x="12" y="2"/>
                </a:cubicBezTo>
                <a:cubicBezTo>
                  <a:pt x="12" y="1"/>
                  <a:pt x="12" y="0"/>
                  <a:pt x="13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3"/>
                  <a:pt x="28" y="3"/>
                  <a:pt x="27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14"/>
                  <a:pt x="25" y="14"/>
                  <a:pt x="25" y="14"/>
                </a:cubicBezTo>
                <a:cubicBezTo>
                  <a:pt x="39" y="35"/>
                  <a:pt x="39" y="35"/>
                  <a:pt x="39" y="35"/>
                </a:cubicBezTo>
                <a:cubicBezTo>
                  <a:pt x="41" y="38"/>
                  <a:pt x="39" y="41"/>
                  <a:pt x="36" y="41"/>
                </a:cubicBezTo>
                <a:close/>
                <a:moveTo>
                  <a:pt x="11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23" y="16"/>
                  <a:pt x="23" y="16"/>
                  <a:pt x="23" y="16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3"/>
                  <a:pt x="22" y="3"/>
                  <a:pt x="22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6"/>
                  <a:pt x="18" y="16"/>
                  <a:pt x="18" y="16"/>
                </a:cubicBezTo>
                <a:lnTo>
                  <a:pt x="11" y="27"/>
                </a:lnTo>
                <a:close/>
              </a:path>
            </a:pathLst>
          </a:custGeom>
          <a:solidFill>
            <a:srgbClr val="C4392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221"/>
          <p:cNvSpPr>
            <a:spLocks noEditPoints="1"/>
          </p:cNvSpPr>
          <p:nvPr/>
        </p:nvSpPr>
        <p:spPr bwMode="auto">
          <a:xfrm>
            <a:off x="6865559" y="2772212"/>
            <a:ext cx="1465910" cy="1465910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30 w 41"/>
              <a:gd name="T11" fmla="*/ 18 h 41"/>
              <a:gd name="T12" fmla="*/ 29 w 41"/>
              <a:gd name="T13" fmla="*/ 12 h 41"/>
              <a:gd name="T14" fmla="*/ 24 w 41"/>
              <a:gd name="T15" fmla="*/ 13 h 41"/>
              <a:gd name="T16" fmla="*/ 21 w 41"/>
              <a:gd name="T17" fmla="*/ 15 h 41"/>
              <a:gd name="T18" fmla="*/ 18 w 41"/>
              <a:gd name="T19" fmla="*/ 13 h 41"/>
              <a:gd name="T20" fmla="*/ 13 w 41"/>
              <a:gd name="T21" fmla="*/ 12 h 41"/>
              <a:gd name="T22" fmla="*/ 12 w 41"/>
              <a:gd name="T23" fmla="*/ 18 h 41"/>
              <a:gd name="T24" fmla="*/ 21 w 41"/>
              <a:gd name="T25" fmla="*/ 31 h 41"/>
              <a:gd name="T26" fmla="*/ 30 w 41"/>
              <a:gd name="T27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close/>
                <a:moveTo>
                  <a:pt x="30" y="18"/>
                </a:moveTo>
                <a:cubicBezTo>
                  <a:pt x="31" y="17"/>
                  <a:pt x="32" y="14"/>
                  <a:pt x="29" y="12"/>
                </a:cubicBezTo>
                <a:cubicBezTo>
                  <a:pt x="27" y="11"/>
                  <a:pt x="25" y="12"/>
                  <a:pt x="24" y="13"/>
                </a:cubicBezTo>
                <a:cubicBezTo>
                  <a:pt x="23" y="14"/>
                  <a:pt x="22" y="15"/>
                  <a:pt x="21" y="15"/>
                </a:cubicBezTo>
                <a:cubicBezTo>
                  <a:pt x="20" y="15"/>
                  <a:pt x="19" y="14"/>
                  <a:pt x="18" y="13"/>
                </a:cubicBezTo>
                <a:cubicBezTo>
                  <a:pt x="17" y="12"/>
                  <a:pt x="15" y="11"/>
                  <a:pt x="13" y="12"/>
                </a:cubicBezTo>
                <a:cubicBezTo>
                  <a:pt x="10" y="14"/>
                  <a:pt x="11" y="17"/>
                  <a:pt x="12" y="18"/>
                </a:cubicBezTo>
                <a:cubicBezTo>
                  <a:pt x="21" y="31"/>
                  <a:pt x="21" y="31"/>
                  <a:pt x="21" y="31"/>
                </a:cubicBezTo>
                <a:lnTo>
                  <a:pt x="30" y="18"/>
                </a:lnTo>
                <a:close/>
              </a:path>
            </a:pathLst>
          </a:custGeom>
          <a:solidFill>
            <a:srgbClr val="F1970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243"/>
          <p:cNvSpPr>
            <a:spLocks noEditPoints="1"/>
          </p:cNvSpPr>
          <p:nvPr/>
        </p:nvSpPr>
        <p:spPr bwMode="auto">
          <a:xfrm>
            <a:off x="3988184" y="2772212"/>
            <a:ext cx="1277226" cy="1465910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13A08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62"/>
          <p:cNvSpPr>
            <a:spLocks noEditPoints="1"/>
          </p:cNvSpPr>
          <p:nvPr/>
        </p:nvSpPr>
        <p:spPr bwMode="auto">
          <a:xfrm>
            <a:off x="9931617" y="2772211"/>
            <a:ext cx="1281019" cy="1465910"/>
          </a:xfrm>
          <a:custGeom>
            <a:avLst/>
            <a:gdLst>
              <a:gd name="T0" fmla="*/ 20 w 41"/>
              <a:gd name="T1" fmla="*/ 47 h 47"/>
              <a:gd name="T2" fmla="*/ 0 w 41"/>
              <a:gd name="T3" fmla="*/ 27 h 47"/>
              <a:gd name="T4" fmla="*/ 10 w 41"/>
              <a:gd name="T5" fmla="*/ 9 h 47"/>
              <a:gd name="T6" fmla="*/ 16 w 41"/>
              <a:gd name="T7" fmla="*/ 5 h 47"/>
              <a:gd name="T8" fmla="*/ 18 w 41"/>
              <a:gd name="T9" fmla="*/ 0 h 47"/>
              <a:gd name="T10" fmla="*/ 23 w 41"/>
              <a:gd name="T11" fmla="*/ 5 h 47"/>
              <a:gd name="T12" fmla="*/ 30 w 41"/>
              <a:gd name="T13" fmla="*/ 9 h 47"/>
              <a:gd name="T14" fmla="*/ 41 w 41"/>
              <a:gd name="T15" fmla="*/ 27 h 47"/>
              <a:gd name="T16" fmla="*/ 20 w 41"/>
              <a:gd name="T17" fmla="*/ 47 h 47"/>
              <a:gd name="T18" fmla="*/ 36 w 41"/>
              <a:gd name="T19" fmla="*/ 28 h 47"/>
              <a:gd name="T20" fmla="*/ 28 w 41"/>
              <a:gd name="T21" fmla="*/ 32 h 47"/>
              <a:gd name="T22" fmla="*/ 16 w 41"/>
              <a:gd name="T23" fmla="*/ 27 h 47"/>
              <a:gd name="T24" fmla="*/ 8 w 41"/>
              <a:gd name="T25" fmla="*/ 34 h 47"/>
              <a:gd name="T26" fmla="*/ 10 w 41"/>
              <a:gd name="T27" fmla="*/ 38 h 47"/>
              <a:gd name="T28" fmla="*/ 15 w 41"/>
              <a:gd name="T29" fmla="*/ 39 h 47"/>
              <a:gd name="T30" fmla="*/ 28 w 41"/>
              <a:gd name="T31" fmla="*/ 34 h 47"/>
              <a:gd name="T32" fmla="*/ 35 w 41"/>
              <a:gd name="T33" fmla="*/ 39 h 47"/>
              <a:gd name="T34" fmla="*/ 38 w 41"/>
              <a:gd name="T35" fmla="*/ 37 h 47"/>
              <a:gd name="T36" fmla="*/ 39 w 41"/>
              <a:gd name="T37" fmla="*/ 32 h 47"/>
              <a:gd name="T38" fmla="*/ 36 w 41"/>
              <a:gd name="T39" fmla="*/ 28 h 47"/>
              <a:gd name="T40" fmla="*/ 30 w 41"/>
              <a:gd name="T41" fmla="*/ 42 h 47"/>
              <a:gd name="T42" fmla="*/ 24 w 41"/>
              <a:gd name="T43" fmla="*/ 44 h 47"/>
              <a:gd name="T44" fmla="*/ 19 w 41"/>
              <a:gd name="T45" fmla="*/ 42 h 47"/>
              <a:gd name="T46" fmla="*/ 19 w 41"/>
              <a:gd name="T47" fmla="*/ 42 h 47"/>
              <a:gd name="T48" fmla="*/ 18 w 41"/>
              <a:gd name="T49" fmla="*/ 42 h 47"/>
              <a:gd name="T50" fmla="*/ 18 w 41"/>
              <a:gd name="T51" fmla="*/ 43 h 47"/>
              <a:gd name="T52" fmla="*/ 26 w 41"/>
              <a:gd name="T53" fmla="*/ 45 h 47"/>
              <a:gd name="T54" fmla="*/ 31 w 41"/>
              <a:gd name="T55" fmla="*/ 43 h 47"/>
              <a:gd name="T56" fmla="*/ 31 w 41"/>
              <a:gd name="T57" fmla="*/ 42 h 47"/>
              <a:gd name="T58" fmla="*/ 30 w 41"/>
              <a:gd name="T59" fmla="*/ 42 h 47"/>
              <a:gd name="T60" fmla="*/ 29 w 41"/>
              <a:gd name="T61" fmla="*/ 37 h 47"/>
              <a:gd name="T62" fmla="*/ 27 w 41"/>
              <a:gd name="T63" fmla="*/ 37 h 47"/>
              <a:gd name="T64" fmla="*/ 25 w 41"/>
              <a:gd name="T65" fmla="*/ 37 h 47"/>
              <a:gd name="T66" fmla="*/ 23 w 41"/>
              <a:gd name="T67" fmla="*/ 39 h 47"/>
              <a:gd name="T68" fmla="*/ 22 w 41"/>
              <a:gd name="T69" fmla="*/ 40 h 47"/>
              <a:gd name="T70" fmla="*/ 24 w 41"/>
              <a:gd name="T71" fmla="*/ 39 h 47"/>
              <a:gd name="T72" fmla="*/ 27 w 41"/>
              <a:gd name="T73" fmla="*/ 38 h 47"/>
              <a:gd name="T74" fmla="*/ 29 w 41"/>
              <a:gd name="T75" fmla="*/ 39 h 47"/>
              <a:gd name="T76" fmla="*/ 29 w 41"/>
              <a:gd name="T77" fmla="*/ 40 h 47"/>
              <a:gd name="T78" fmla="*/ 30 w 41"/>
              <a:gd name="T79" fmla="*/ 39 h 47"/>
              <a:gd name="T80" fmla="*/ 29 w 41"/>
              <a:gd name="T81" fmla="*/ 3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" h="47">
                <a:moveTo>
                  <a:pt x="20" y="47"/>
                </a:moveTo>
                <a:cubicBezTo>
                  <a:pt x="9" y="47"/>
                  <a:pt x="0" y="39"/>
                  <a:pt x="0" y="27"/>
                </a:cubicBezTo>
                <a:cubicBezTo>
                  <a:pt x="0" y="15"/>
                  <a:pt x="9" y="10"/>
                  <a:pt x="10" y="9"/>
                </a:cubicBezTo>
                <a:cubicBezTo>
                  <a:pt x="12" y="8"/>
                  <a:pt x="14" y="7"/>
                  <a:pt x="16" y="5"/>
                </a:cubicBezTo>
                <a:cubicBezTo>
                  <a:pt x="17" y="5"/>
                  <a:pt x="18" y="3"/>
                  <a:pt x="18" y="0"/>
                </a:cubicBezTo>
                <a:cubicBezTo>
                  <a:pt x="20" y="2"/>
                  <a:pt x="22" y="4"/>
                  <a:pt x="23" y="5"/>
                </a:cubicBezTo>
                <a:cubicBezTo>
                  <a:pt x="26" y="7"/>
                  <a:pt x="28" y="7"/>
                  <a:pt x="30" y="9"/>
                </a:cubicBezTo>
                <a:cubicBezTo>
                  <a:pt x="32" y="10"/>
                  <a:pt x="41" y="15"/>
                  <a:pt x="41" y="27"/>
                </a:cubicBezTo>
                <a:cubicBezTo>
                  <a:pt x="41" y="39"/>
                  <a:pt x="31" y="47"/>
                  <a:pt x="20" y="47"/>
                </a:cubicBezTo>
                <a:close/>
                <a:moveTo>
                  <a:pt x="36" y="28"/>
                </a:moveTo>
                <a:cubicBezTo>
                  <a:pt x="34" y="28"/>
                  <a:pt x="30" y="32"/>
                  <a:pt x="28" y="32"/>
                </a:cubicBezTo>
                <a:cubicBezTo>
                  <a:pt x="25" y="32"/>
                  <a:pt x="21" y="27"/>
                  <a:pt x="16" y="27"/>
                </a:cubicBezTo>
                <a:cubicBezTo>
                  <a:pt x="12" y="27"/>
                  <a:pt x="9" y="30"/>
                  <a:pt x="8" y="34"/>
                </a:cubicBezTo>
                <a:cubicBezTo>
                  <a:pt x="8" y="36"/>
                  <a:pt x="9" y="37"/>
                  <a:pt x="10" y="38"/>
                </a:cubicBezTo>
                <a:cubicBezTo>
                  <a:pt x="11" y="39"/>
                  <a:pt x="12" y="39"/>
                  <a:pt x="15" y="39"/>
                </a:cubicBezTo>
                <a:cubicBezTo>
                  <a:pt x="19" y="39"/>
                  <a:pt x="25" y="34"/>
                  <a:pt x="28" y="34"/>
                </a:cubicBezTo>
                <a:cubicBezTo>
                  <a:pt x="30" y="34"/>
                  <a:pt x="33" y="39"/>
                  <a:pt x="35" y="39"/>
                </a:cubicBezTo>
                <a:cubicBezTo>
                  <a:pt x="36" y="39"/>
                  <a:pt x="37" y="39"/>
                  <a:pt x="38" y="37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0"/>
                  <a:pt x="39" y="28"/>
                  <a:pt x="36" y="28"/>
                </a:cubicBezTo>
                <a:close/>
                <a:moveTo>
                  <a:pt x="30" y="42"/>
                </a:moveTo>
                <a:cubicBezTo>
                  <a:pt x="29" y="43"/>
                  <a:pt x="27" y="44"/>
                  <a:pt x="24" y="44"/>
                </a:cubicBezTo>
                <a:cubicBezTo>
                  <a:pt x="21" y="44"/>
                  <a:pt x="20" y="43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2"/>
                  <a:pt x="18" y="42"/>
                  <a:pt x="18" y="42"/>
                </a:cubicBezTo>
                <a:cubicBezTo>
                  <a:pt x="18" y="43"/>
                  <a:pt x="18" y="43"/>
                  <a:pt x="18" y="43"/>
                </a:cubicBezTo>
                <a:cubicBezTo>
                  <a:pt x="20" y="45"/>
                  <a:pt x="23" y="45"/>
                  <a:pt x="26" y="45"/>
                </a:cubicBezTo>
                <a:cubicBezTo>
                  <a:pt x="28" y="45"/>
                  <a:pt x="30" y="43"/>
                  <a:pt x="31" y="43"/>
                </a:cubicBezTo>
                <a:cubicBezTo>
                  <a:pt x="31" y="43"/>
                  <a:pt x="31" y="42"/>
                  <a:pt x="31" y="42"/>
                </a:cubicBezTo>
                <a:cubicBezTo>
                  <a:pt x="31" y="42"/>
                  <a:pt x="31" y="42"/>
                  <a:pt x="30" y="42"/>
                </a:cubicBezTo>
                <a:close/>
                <a:moveTo>
                  <a:pt x="29" y="37"/>
                </a:moveTo>
                <a:cubicBezTo>
                  <a:pt x="28" y="37"/>
                  <a:pt x="27" y="37"/>
                  <a:pt x="27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4" y="38"/>
                  <a:pt x="23" y="38"/>
                  <a:pt x="23" y="39"/>
                </a:cubicBezTo>
                <a:cubicBezTo>
                  <a:pt x="22" y="39"/>
                  <a:pt x="22" y="40"/>
                  <a:pt x="22" y="40"/>
                </a:cubicBezTo>
                <a:cubicBezTo>
                  <a:pt x="23" y="40"/>
                  <a:pt x="23" y="40"/>
                  <a:pt x="24" y="39"/>
                </a:cubicBezTo>
                <a:cubicBezTo>
                  <a:pt x="24" y="39"/>
                  <a:pt x="25" y="38"/>
                  <a:pt x="27" y="38"/>
                </a:cubicBezTo>
                <a:cubicBezTo>
                  <a:pt x="28" y="38"/>
                  <a:pt x="28" y="39"/>
                  <a:pt x="29" y="39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0"/>
                  <a:pt x="30" y="40"/>
                  <a:pt x="30" y="39"/>
                </a:cubicBezTo>
                <a:cubicBezTo>
                  <a:pt x="30" y="39"/>
                  <a:pt x="29" y="38"/>
                  <a:pt x="29" y="37"/>
                </a:cubicBezTo>
                <a:close/>
              </a:path>
            </a:pathLst>
          </a:custGeom>
          <a:solidFill>
            <a:srgbClr val="7CAF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4490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1"/>
          <p:cNvSpPr>
            <a:spLocks noChangeArrowheads="1"/>
          </p:cNvSpPr>
          <p:nvPr/>
        </p:nvSpPr>
        <p:spPr bwMode="auto">
          <a:xfrm>
            <a:off x="5957212" y="1904142"/>
            <a:ext cx="2266950" cy="2265363"/>
          </a:xfrm>
          <a:prstGeom prst="ellipse">
            <a:avLst/>
          </a:prstGeom>
          <a:solidFill>
            <a:srgbClr val="13A081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Oval 9"/>
          <p:cNvSpPr>
            <a:spLocks noChangeArrowheads="1"/>
          </p:cNvSpPr>
          <p:nvPr/>
        </p:nvSpPr>
        <p:spPr bwMode="auto">
          <a:xfrm>
            <a:off x="7843953" y="4778312"/>
            <a:ext cx="1954212" cy="1947862"/>
          </a:xfrm>
          <a:prstGeom prst="ellipse">
            <a:avLst/>
          </a:prstGeom>
          <a:solidFill>
            <a:srgbClr val="13A081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8269403" y="5197412"/>
            <a:ext cx="1104900" cy="1109662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7688378" y="2814574"/>
            <a:ext cx="2266950" cy="2265363"/>
          </a:xfrm>
          <a:prstGeom prst="ellipse">
            <a:avLst/>
          </a:prstGeom>
          <a:solidFill>
            <a:srgbClr val="F1970C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Oval 13"/>
          <p:cNvSpPr>
            <a:spLocks noChangeArrowheads="1"/>
          </p:cNvSpPr>
          <p:nvPr/>
        </p:nvSpPr>
        <p:spPr bwMode="auto">
          <a:xfrm>
            <a:off x="6375515" y="2339912"/>
            <a:ext cx="1408113" cy="1400175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Freeform 18"/>
          <p:cNvSpPr>
            <a:spLocks/>
          </p:cNvSpPr>
          <p:nvPr/>
        </p:nvSpPr>
        <p:spPr bwMode="auto">
          <a:xfrm>
            <a:off x="7843953" y="5799074"/>
            <a:ext cx="631825" cy="865188"/>
          </a:xfrm>
          <a:custGeom>
            <a:avLst/>
            <a:gdLst>
              <a:gd name="T0" fmla="*/ 0 w 113"/>
              <a:gd name="T1" fmla="*/ 0 h 155"/>
              <a:gd name="T2" fmla="*/ 0 w 113"/>
              <a:gd name="T3" fmla="*/ 0 h 155"/>
              <a:gd name="T4" fmla="*/ 631825 w 113"/>
              <a:gd name="T5" fmla="*/ 865188 h 155"/>
              <a:gd name="T6" fmla="*/ 631825 w 113"/>
              <a:gd name="T7" fmla="*/ 865188 h 155"/>
              <a:gd name="T8" fmla="*/ 0 w 113"/>
              <a:gd name="T9" fmla="*/ 0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3" h="155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" y="71"/>
                  <a:pt x="50" y="131"/>
                  <a:pt x="113" y="155"/>
                </a:cubicBezTo>
                <a:cubicBezTo>
                  <a:pt x="113" y="155"/>
                  <a:pt x="113" y="155"/>
                  <a:pt x="113" y="155"/>
                </a:cubicBezTo>
                <a:cubicBezTo>
                  <a:pt x="50" y="131"/>
                  <a:pt x="4" y="71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0"/>
          <p:cNvSpPr>
            <a:spLocks noEditPoints="1"/>
          </p:cNvSpPr>
          <p:nvPr/>
        </p:nvSpPr>
        <p:spPr bwMode="auto">
          <a:xfrm>
            <a:off x="8274165" y="4944999"/>
            <a:ext cx="1089025" cy="134938"/>
          </a:xfrm>
          <a:custGeom>
            <a:avLst/>
            <a:gdLst>
              <a:gd name="T0" fmla="*/ 547305 w 195"/>
              <a:gd name="T1" fmla="*/ 134938 h 24"/>
              <a:gd name="T2" fmla="*/ 547305 w 195"/>
              <a:gd name="T3" fmla="*/ 134938 h 24"/>
              <a:gd name="T4" fmla="*/ 547305 w 195"/>
              <a:gd name="T5" fmla="*/ 134938 h 24"/>
              <a:gd name="T6" fmla="*/ 547305 w 195"/>
              <a:gd name="T7" fmla="*/ 134938 h 24"/>
              <a:gd name="T8" fmla="*/ 547305 w 195"/>
              <a:gd name="T9" fmla="*/ 134938 h 24"/>
              <a:gd name="T10" fmla="*/ 541720 w 195"/>
              <a:gd name="T11" fmla="*/ 134938 h 24"/>
              <a:gd name="T12" fmla="*/ 541720 w 195"/>
              <a:gd name="T13" fmla="*/ 134938 h 24"/>
              <a:gd name="T14" fmla="*/ 547305 w 195"/>
              <a:gd name="T15" fmla="*/ 134938 h 24"/>
              <a:gd name="T16" fmla="*/ 541720 w 195"/>
              <a:gd name="T17" fmla="*/ 134938 h 24"/>
              <a:gd name="T18" fmla="*/ 541720 w 195"/>
              <a:gd name="T19" fmla="*/ 134938 h 24"/>
              <a:gd name="T20" fmla="*/ 552890 w 195"/>
              <a:gd name="T21" fmla="*/ 134938 h 24"/>
              <a:gd name="T22" fmla="*/ 541720 w 195"/>
              <a:gd name="T23" fmla="*/ 134938 h 24"/>
              <a:gd name="T24" fmla="*/ 541720 w 195"/>
              <a:gd name="T25" fmla="*/ 134938 h 24"/>
              <a:gd name="T26" fmla="*/ 552890 w 195"/>
              <a:gd name="T27" fmla="*/ 134938 h 24"/>
              <a:gd name="T28" fmla="*/ 552890 w 195"/>
              <a:gd name="T29" fmla="*/ 134938 h 24"/>
              <a:gd name="T30" fmla="*/ 552890 w 195"/>
              <a:gd name="T31" fmla="*/ 134938 h 24"/>
              <a:gd name="T32" fmla="*/ 541720 w 195"/>
              <a:gd name="T33" fmla="*/ 134938 h 24"/>
              <a:gd name="T34" fmla="*/ 552890 w 195"/>
              <a:gd name="T35" fmla="*/ 134938 h 24"/>
              <a:gd name="T36" fmla="*/ 552890 w 195"/>
              <a:gd name="T37" fmla="*/ 134938 h 24"/>
              <a:gd name="T38" fmla="*/ 541720 w 195"/>
              <a:gd name="T39" fmla="*/ 134938 h 24"/>
              <a:gd name="T40" fmla="*/ 558474 w 195"/>
              <a:gd name="T41" fmla="*/ 134938 h 24"/>
              <a:gd name="T42" fmla="*/ 558474 w 195"/>
              <a:gd name="T43" fmla="*/ 134938 h 24"/>
              <a:gd name="T44" fmla="*/ 558474 w 195"/>
              <a:gd name="T45" fmla="*/ 134938 h 24"/>
              <a:gd name="T46" fmla="*/ 536135 w 195"/>
              <a:gd name="T47" fmla="*/ 134938 h 24"/>
              <a:gd name="T48" fmla="*/ 536135 w 195"/>
              <a:gd name="T49" fmla="*/ 134938 h 24"/>
              <a:gd name="T50" fmla="*/ 558474 w 195"/>
              <a:gd name="T51" fmla="*/ 134938 h 24"/>
              <a:gd name="T52" fmla="*/ 536135 w 195"/>
              <a:gd name="T53" fmla="*/ 134938 h 24"/>
              <a:gd name="T54" fmla="*/ 536135 w 195"/>
              <a:gd name="T55" fmla="*/ 134938 h 24"/>
              <a:gd name="T56" fmla="*/ 558474 w 195"/>
              <a:gd name="T57" fmla="*/ 134938 h 24"/>
              <a:gd name="T58" fmla="*/ 564059 w 195"/>
              <a:gd name="T59" fmla="*/ 134938 h 24"/>
              <a:gd name="T60" fmla="*/ 564059 w 195"/>
              <a:gd name="T61" fmla="*/ 134938 h 24"/>
              <a:gd name="T62" fmla="*/ 564059 w 195"/>
              <a:gd name="T63" fmla="*/ 134938 h 24"/>
              <a:gd name="T64" fmla="*/ 1089025 w 195"/>
              <a:gd name="T65" fmla="*/ 0 h 24"/>
              <a:gd name="T66" fmla="*/ 0 w 195"/>
              <a:gd name="T67" fmla="*/ 0 h 24"/>
              <a:gd name="T68" fmla="*/ 0 w 195"/>
              <a:gd name="T69" fmla="*/ 0 h 2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5" h="24">
                <a:moveTo>
                  <a:pt x="9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moveTo>
                  <a:pt x="9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moveTo>
                  <a:pt x="98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9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7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7" y="24"/>
                </a:cubicBezTo>
                <a:moveTo>
                  <a:pt x="99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moveTo>
                  <a:pt x="96" y="24"/>
                </a:moveTo>
                <a:cubicBezTo>
                  <a:pt x="97" y="24"/>
                  <a:pt x="97" y="24"/>
                  <a:pt x="97" y="24"/>
                </a:cubicBezTo>
                <a:cubicBezTo>
                  <a:pt x="97" y="24"/>
                  <a:pt x="97" y="24"/>
                  <a:pt x="96" y="24"/>
                </a:cubicBezTo>
                <a:moveTo>
                  <a:pt x="100" y="24"/>
                </a:moveTo>
                <a:cubicBezTo>
                  <a:pt x="100" y="24"/>
                  <a:pt x="99" y="24"/>
                  <a:pt x="99" y="24"/>
                </a:cubicBezTo>
                <a:cubicBezTo>
                  <a:pt x="99" y="24"/>
                  <a:pt x="100" y="24"/>
                  <a:pt x="100" y="24"/>
                </a:cubicBezTo>
                <a:moveTo>
                  <a:pt x="10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moveTo>
                  <a:pt x="96" y="24"/>
                </a:moveTo>
                <a:cubicBezTo>
                  <a:pt x="96" y="24"/>
                  <a:pt x="96" y="24"/>
                  <a:pt x="96" y="24"/>
                </a:cubicBezTo>
                <a:cubicBezTo>
                  <a:pt x="96" y="24"/>
                  <a:pt x="96" y="24"/>
                  <a:pt x="96" y="24"/>
                </a:cubicBezTo>
                <a:moveTo>
                  <a:pt x="10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moveTo>
                  <a:pt x="96" y="24"/>
                </a:moveTo>
                <a:cubicBezTo>
                  <a:pt x="96" y="24"/>
                  <a:pt x="96" y="24"/>
                  <a:pt x="96" y="24"/>
                </a:cubicBezTo>
                <a:cubicBezTo>
                  <a:pt x="96" y="24"/>
                  <a:pt x="96" y="24"/>
                  <a:pt x="96" y="24"/>
                </a:cubicBezTo>
                <a:moveTo>
                  <a:pt x="100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moveTo>
                  <a:pt x="101" y="24"/>
                </a:moveTo>
                <a:cubicBezTo>
                  <a:pt x="101" y="24"/>
                  <a:pt x="100" y="24"/>
                  <a:pt x="100" y="24"/>
                </a:cubicBezTo>
                <a:cubicBezTo>
                  <a:pt x="100" y="24"/>
                  <a:pt x="101" y="24"/>
                  <a:pt x="101" y="24"/>
                </a:cubicBezTo>
                <a:moveTo>
                  <a:pt x="195" y="0"/>
                </a:moveTo>
                <a:cubicBezTo>
                  <a:pt x="167" y="15"/>
                  <a:pt x="135" y="24"/>
                  <a:pt x="101" y="24"/>
                </a:cubicBezTo>
                <a:cubicBezTo>
                  <a:pt x="135" y="24"/>
                  <a:pt x="167" y="15"/>
                  <a:pt x="195" y="0"/>
                </a:cubicBezTo>
                <a:cubicBezTo>
                  <a:pt x="195" y="0"/>
                  <a:pt x="195" y="0"/>
                  <a:pt x="195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29" y="15"/>
                  <a:pt x="61" y="24"/>
                  <a:pt x="96" y="24"/>
                </a:cubicBezTo>
                <a:cubicBezTo>
                  <a:pt x="61" y="24"/>
                  <a:pt x="29" y="15"/>
                  <a:pt x="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2"/>
          <p:cNvSpPr>
            <a:spLocks noEditPoints="1"/>
          </p:cNvSpPr>
          <p:nvPr/>
        </p:nvSpPr>
        <p:spPr bwMode="auto">
          <a:xfrm>
            <a:off x="7699490" y="2930462"/>
            <a:ext cx="619125" cy="1184275"/>
          </a:xfrm>
          <a:custGeom>
            <a:avLst/>
            <a:gdLst>
              <a:gd name="T0" fmla="*/ 0 w 111"/>
              <a:gd name="T1" fmla="*/ 1184275 h 212"/>
              <a:gd name="T2" fmla="*/ 619125 w 111"/>
              <a:gd name="T3" fmla="*/ 150827 h 212"/>
              <a:gd name="T4" fmla="*/ 619125 w 111"/>
              <a:gd name="T5" fmla="*/ 150827 h 212"/>
              <a:gd name="T6" fmla="*/ 619125 w 111"/>
              <a:gd name="T7" fmla="*/ 145241 h 212"/>
              <a:gd name="T8" fmla="*/ 619125 w 111"/>
              <a:gd name="T9" fmla="*/ 145241 h 212"/>
              <a:gd name="T10" fmla="*/ 619125 w 111"/>
              <a:gd name="T11" fmla="*/ 145241 h 212"/>
              <a:gd name="T12" fmla="*/ 619125 w 111"/>
              <a:gd name="T13" fmla="*/ 134069 h 212"/>
              <a:gd name="T14" fmla="*/ 619125 w 111"/>
              <a:gd name="T15" fmla="*/ 134069 h 212"/>
              <a:gd name="T16" fmla="*/ 619125 w 111"/>
              <a:gd name="T17" fmla="*/ 134069 h 212"/>
              <a:gd name="T18" fmla="*/ 619125 w 111"/>
              <a:gd name="T19" fmla="*/ 134069 h 212"/>
              <a:gd name="T20" fmla="*/ 619125 w 111"/>
              <a:gd name="T21" fmla="*/ 134069 h 212"/>
              <a:gd name="T22" fmla="*/ 619125 w 111"/>
              <a:gd name="T23" fmla="*/ 134069 h 212"/>
              <a:gd name="T24" fmla="*/ 619125 w 111"/>
              <a:gd name="T25" fmla="*/ 128483 h 212"/>
              <a:gd name="T26" fmla="*/ 619125 w 111"/>
              <a:gd name="T27" fmla="*/ 128483 h 212"/>
              <a:gd name="T28" fmla="*/ 619125 w 111"/>
              <a:gd name="T29" fmla="*/ 128483 h 212"/>
              <a:gd name="T30" fmla="*/ 619125 w 111"/>
              <a:gd name="T31" fmla="*/ 128483 h 212"/>
              <a:gd name="T32" fmla="*/ 619125 w 111"/>
              <a:gd name="T33" fmla="*/ 128483 h 212"/>
              <a:gd name="T34" fmla="*/ 619125 w 111"/>
              <a:gd name="T35" fmla="*/ 128483 h 212"/>
              <a:gd name="T36" fmla="*/ 619125 w 111"/>
              <a:gd name="T37" fmla="*/ 122896 h 212"/>
              <a:gd name="T38" fmla="*/ 619125 w 111"/>
              <a:gd name="T39" fmla="*/ 122896 h 212"/>
              <a:gd name="T40" fmla="*/ 619125 w 111"/>
              <a:gd name="T41" fmla="*/ 122896 h 212"/>
              <a:gd name="T42" fmla="*/ 619125 w 111"/>
              <a:gd name="T43" fmla="*/ 122896 h 212"/>
              <a:gd name="T44" fmla="*/ 619125 w 111"/>
              <a:gd name="T45" fmla="*/ 122896 h 212"/>
              <a:gd name="T46" fmla="*/ 619125 w 111"/>
              <a:gd name="T47" fmla="*/ 122896 h 212"/>
              <a:gd name="T48" fmla="*/ 619125 w 111"/>
              <a:gd name="T49" fmla="*/ 117310 h 212"/>
              <a:gd name="T50" fmla="*/ 619125 w 111"/>
              <a:gd name="T51" fmla="*/ 117310 h 212"/>
              <a:gd name="T52" fmla="*/ 619125 w 111"/>
              <a:gd name="T53" fmla="*/ 117310 h 212"/>
              <a:gd name="T54" fmla="*/ 619125 w 111"/>
              <a:gd name="T55" fmla="*/ 117310 h 212"/>
              <a:gd name="T56" fmla="*/ 619125 w 111"/>
              <a:gd name="T57" fmla="*/ 117310 h 212"/>
              <a:gd name="T58" fmla="*/ 619125 w 111"/>
              <a:gd name="T59" fmla="*/ 117310 h 212"/>
              <a:gd name="T60" fmla="*/ 619125 w 111"/>
              <a:gd name="T61" fmla="*/ 117310 h 212"/>
              <a:gd name="T62" fmla="*/ 619125 w 111"/>
              <a:gd name="T63" fmla="*/ 117310 h 212"/>
              <a:gd name="T64" fmla="*/ 619125 w 111"/>
              <a:gd name="T65" fmla="*/ 111724 h 212"/>
              <a:gd name="T66" fmla="*/ 619125 w 111"/>
              <a:gd name="T67" fmla="*/ 111724 h 212"/>
              <a:gd name="T68" fmla="*/ 619125 w 111"/>
              <a:gd name="T69" fmla="*/ 111724 h 212"/>
              <a:gd name="T70" fmla="*/ 619125 w 111"/>
              <a:gd name="T71" fmla="*/ 111724 h 212"/>
              <a:gd name="T72" fmla="*/ 619125 w 111"/>
              <a:gd name="T73" fmla="*/ 111724 h 212"/>
              <a:gd name="T74" fmla="*/ 619125 w 111"/>
              <a:gd name="T75" fmla="*/ 111724 h 212"/>
              <a:gd name="T76" fmla="*/ 619125 w 111"/>
              <a:gd name="T77" fmla="*/ 106138 h 212"/>
              <a:gd name="T78" fmla="*/ 619125 w 111"/>
              <a:gd name="T79" fmla="*/ 106138 h 212"/>
              <a:gd name="T80" fmla="*/ 613547 w 111"/>
              <a:gd name="T81" fmla="*/ 0 h 212"/>
              <a:gd name="T82" fmla="*/ 613547 w 111"/>
              <a:gd name="T83" fmla="*/ 0 h 2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11" h="212">
                <a:moveTo>
                  <a:pt x="111" y="27"/>
                </a:moveTo>
                <a:cubicBezTo>
                  <a:pt x="108" y="106"/>
                  <a:pt x="64" y="175"/>
                  <a:pt x="0" y="212"/>
                </a:cubicBezTo>
                <a:cubicBezTo>
                  <a:pt x="0" y="212"/>
                  <a:pt x="0" y="212"/>
                  <a:pt x="0" y="212"/>
                </a:cubicBezTo>
                <a:cubicBezTo>
                  <a:pt x="64" y="175"/>
                  <a:pt x="108" y="106"/>
                  <a:pt x="111" y="27"/>
                </a:cubicBezTo>
                <a:moveTo>
                  <a:pt x="111" y="26"/>
                </a:moveTo>
                <a:cubicBezTo>
                  <a:pt x="111" y="26"/>
                  <a:pt x="111" y="27"/>
                  <a:pt x="111" y="27"/>
                </a:cubicBezTo>
                <a:cubicBezTo>
                  <a:pt x="111" y="27"/>
                  <a:pt x="111" y="26"/>
                  <a:pt x="111" y="26"/>
                </a:cubicBezTo>
                <a:moveTo>
                  <a:pt x="111" y="26"/>
                </a:moveTo>
                <a:cubicBezTo>
                  <a:pt x="111" y="26"/>
                  <a:pt x="111" y="26"/>
                  <a:pt x="111" y="26"/>
                </a:cubicBezTo>
                <a:cubicBezTo>
                  <a:pt x="111" y="26"/>
                  <a:pt x="111" y="26"/>
                  <a:pt x="111" y="26"/>
                </a:cubicBezTo>
                <a:moveTo>
                  <a:pt x="111" y="25"/>
                </a:moveTo>
                <a:cubicBezTo>
                  <a:pt x="111" y="25"/>
                  <a:pt x="111" y="25"/>
                  <a:pt x="111" y="26"/>
                </a:cubicBezTo>
                <a:cubicBezTo>
                  <a:pt x="111" y="25"/>
                  <a:pt x="111" y="25"/>
                  <a:pt x="111" y="25"/>
                </a:cubicBezTo>
                <a:moveTo>
                  <a:pt x="111" y="24"/>
                </a:moveTo>
                <a:cubicBezTo>
                  <a:pt x="111" y="24"/>
                  <a:pt x="111" y="25"/>
                  <a:pt x="111" y="25"/>
                </a:cubicBezTo>
                <a:cubicBezTo>
                  <a:pt x="111" y="25"/>
                  <a:pt x="111" y="24"/>
                  <a:pt x="111" y="24"/>
                </a:cubicBezTo>
                <a:moveTo>
                  <a:pt x="111" y="24"/>
                </a:move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moveTo>
                  <a:pt x="111" y="24"/>
                </a:move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moveTo>
                  <a:pt x="111" y="24"/>
                </a:move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moveTo>
                  <a:pt x="111" y="23"/>
                </a:moveTo>
                <a:cubicBezTo>
                  <a:pt x="111" y="23"/>
                  <a:pt x="111" y="24"/>
                  <a:pt x="111" y="24"/>
                </a:cubicBezTo>
                <a:cubicBezTo>
                  <a:pt x="111" y="24"/>
                  <a:pt x="111" y="23"/>
                  <a:pt x="111" y="23"/>
                </a:cubicBezTo>
                <a:moveTo>
                  <a:pt x="111" y="23"/>
                </a:move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moveTo>
                  <a:pt x="111" y="23"/>
                </a:move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moveTo>
                  <a:pt x="111" y="23"/>
                </a:moveTo>
                <a:cubicBezTo>
                  <a:pt x="111" y="23"/>
                  <a:pt x="111" y="23"/>
                  <a:pt x="111" y="23"/>
                </a:cubicBezTo>
                <a:cubicBezTo>
                  <a:pt x="111" y="23"/>
                  <a:pt x="111" y="23"/>
                  <a:pt x="111" y="23"/>
                </a:cubicBezTo>
                <a:moveTo>
                  <a:pt x="111" y="22"/>
                </a:moveTo>
                <a:cubicBezTo>
                  <a:pt x="111" y="22"/>
                  <a:pt x="111" y="23"/>
                  <a:pt x="111" y="23"/>
                </a:cubicBezTo>
                <a:cubicBezTo>
                  <a:pt x="111" y="23"/>
                  <a:pt x="111" y="22"/>
                  <a:pt x="111" y="22"/>
                </a:cubicBezTo>
                <a:moveTo>
                  <a:pt x="111" y="22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2"/>
                </a:cubicBezTo>
                <a:moveTo>
                  <a:pt x="111" y="22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2"/>
                </a:cubicBezTo>
                <a:moveTo>
                  <a:pt x="111" y="22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2"/>
                </a:cubicBezTo>
                <a:moveTo>
                  <a:pt x="111" y="21"/>
                </a:moveTo>
                <a:cubicBezTo>
                  <a:pt x="111" y="22"/>
                  <a:pt x="111" y="22"/>
                  <a:pt x="111" y="22"/>
                </a:cubicBezTo>
                <a:cubicBezTo>
                  <a:pt x="111" y="22"/>
                  <a:pt x="111" y="22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1"/>
                </a:moveTo>
                <a:cubicBezTo>
                  <a:pt x="111" y="21"/>
                  <a:pt x="111" y="21"/>
                  <a:pt x="111" y="21"/>
                </a:cubicBezTo>
                <a:cubicBezTo>
                  <a:pt x="111" y="21"/>
                  <a:pt x="111" y="21"/>
                  <a:pt x="111" y="21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20"/>
                </a:move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11" y="20"/>
                  <a:pt x="111" y="20"/>
                  <a:pt x="111" y="20"/>
                </a:cubicBezTo>
                <a:moveTo>
                  <a:pt x="111" y="19"/>
                </a:moveTo>
                <a:cubicBezTo>
                  <a:pt x="111" y="19"/>
                  <a:pt x="111" y="19"/>
                  <a:pt x="111" y="20"/>
                </a:cubicBezTo>
                <a:cubicBezTo>
                  <a:pt x="111" y="19"/>
                  <a:pt x="111" y="19"/>
                  <a:pt x="111" y="19"/>
                </a:cubicBezTo>
                <a:moveTo>
                  <a:pt x="110" y="0"/>
                </a:moveTo>
                <a:cubicBezTo>
                  <a:pt x="110" y="0"/>
                  <a:pt x="110" y="0"/>
                  <a:pt x="110" y="0"/>
                </a:cubicBezTo>
                <a:cubicBezTo>
                  <a:pt x="111" y="7"/>
                  <a:pt x="111" y="13"/>
                  <a:pt x="111" y="19"/>
                </a:cubicBezTo>
                <a:cubicBezTo>
                  <a:pt x="111" y="13"/>
                  <a:pt x="111" y="7"/>
                  <a:pt x="110" y="0"/>
                </a:cubicBezTo>
              </a:path>
            </a:pathLst>
          </a:custGeom>
          <a:solidFill>
            <a:srgbClr val="C5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63"/>
          <p:cNvSpPr>
            <a:spLocks noEditPoints="1"/>
          </p:cNvSpPr>
          <p:nvPr/>
        </p:nvSpPr>
        <p:spPr bwMode="auto">
          <a:xfrm>
            <a:off x="6754928" y="2584387"/>
            <a:ext cx="738187" cy="904875"/>
          </a:xfrm>
          <a:custGeom>
            <a:avLst/>
            <a:gdLst>
              <a:gd name="T0" fmla="*/ 341132 w 132"/>
              <a:gd name="T1" fmla="*/ 625593 h 162"/>
              <a:gd name="T2" fmla="*/ 313171 w 132"/>
              <a:gd name="T3" fmla="*/ 608836 h 162"/>
              <a:gd name="T4" fmla="*/ 296394 w 132"/>
              <a:gd name="T5" fmla="*/ 580907 h 162"/>
              <a:gd name="T6" fmla="*/ 313171 w 132"/>
              <a:gd name="T7" fmla="*/ 547394 h 162"/>
              <a:gd name="T8" fmla="*/ 341132 w 132"/>
              <a:gd name="T9" fmla="*/ 536222 h 162"/>
              <a:gd name="T10" fmla="*/ 374686 w 132"/>
              <a:gd name="T11" fmla="*/ 547394 h 162"/>
              <a:gd name="T12" fmla="*/ 385871 w 132"/>
              <a:gd name="T13" fmla="*/ 580907 h 162"/>
              <a:gd name="T14" fmla="*/ 374686 w 132"/>
              <a:gd name="T15" fmla="*/ 608836 h 162"/>
              <a:gd name="T16" fmla="*/ 341132 w 132"/>
              <a:gd name="T17" fmla="*/ 625593 h 162"/>
              <a:gd name="T18" fmla="*/ 240470 w 132"/>
              <a:gd name="T19" fmla="*/ 340725 h 162"/>
              <a:gd name="T20" fmla="*/ 212509 w 132"/>
              <a:gd name="T21" fmla="*/ 329553 h 162"/>
              <a:gd name="T22" fmla="*/ 201324 w 132"/>
              <a:gd name="T23" fmla="*/ 301625 h 162"/>
              <a:gd name="T24" fmla="*/ 218101 w 132"/>
              <a:gd name="T25" fmla="*/ 245769 h 162"/>
              <a:gd name="T26" fmla="*/ 268432 w 132"/>
              <a:gd name="T27" fmla="*/ 201083 h 162"/>
              <a:gd name="T28" fmla="*/ 352317 w 132"/>
              <a:gd name="T29" fmla="*/ 178741 h 162"/>
              <a:gd name="T30" fmla="*/ 425017 w 132"/>
              <a:gd name="T31" fmla="*/ 195498 h 162"/>
              <a:gd name="T32" fmla="*/ 475348 w 132"/>
              <a:gd name="T33" fmla="*/ 240183 h 162"/>
              <a:gd name="T34" fmla="*/ 492125 w 132"/>
              <a:gd name="T35" fmla="*/ 296039 h 162"/>
              <a:gd name="T36" fmla="*/ 480941 w 132"/>
              <a:gd name="T37" fmla="*/ 340725 h 162"/>
              <a:gd name="T38" fmla="*/ 458571 w 132"/>
              <a:gd name="T39" fmla="*/ 374238 h 162"/>
              <a:gd name="T40" fmla="*/ 408240 w 132"/>
              <a:gd name="T41" fmla="*/ 418924 h 162"/>
              <a:gd name="T42" fmla="*/ 391463 w 132"/>
              <a:gd name="T43" fmla="*/ 435681 h 162"/>
              <a:gd name="T44" fmla="*/ 385871 w 132"/>
              <a:gd name="T45" fmla="*/ 446852 h 162"/>
              <a:gd name="T46" fmla="*/ 380279 w 132"/>
              <a:gd name="T47" fmla="*/ 458023 h 162"/>
              <a:gd name="T48" fmla="*/ 374686 w 132"/>
              <a:gd name="T49" fmla="*/ 480366 h 162"/>
              <a:gd name="T50" fmla="*/ 341132 w 132"/>
              <a:gd name="T51" fmla="*/ 508294 h 162"/>
              <a:gd name="T52" fmla="*/ 313171 w 132"/>
              <a:gd name="T53" fmla="*/ 497123 h 162"/>
              <a:gd name="T54" fmla="*/ 301986 w 132"/>
              <a:gd name="T55" fmla="*/ 469194 h 162"/>
              <a:gd name="T56" fmla="*/ 313171 w 132"/>
              <a:gd name="T57" fmla="*/ 430095 h 162"/>
              <a:gd name="T58" fmla="*/ 329948 w 132"/>
              <a:gd name="T59" fmla="*/ 396581 h 162"/>
              <a:gd name="T60" fmla="*/ 363502 w 132"/>
              <a:gd name="T61" fmla="*/ 363067 h 162"/>
              <a:gd name="T62" fmla="*/ 391463 w 132"/>
              <a:gd name="T63" fmla="*/ 340725 h 162"/>
              <a:gd name="T64" fmla="*/ 408240 w 132"/>
              <a:gd name="T65" fmla="*/ 318382 h 162"/>
              <a:gd name="T66" fmla="*/ 413833 w 132"/>
              <a:gd name="T67" fmla="*/ 296039 h 162"/>
              <a:gd name="T68" fmla="*/ 397056 w 132"/>
              <a:gd name="T69" fmla="*/ 256940 h 162"/>
              <a:gd name="T70" fmla="*/ 352317 w 132"/>
              <a:gd name="T71" fmla="*/ 240183 h 162"/>
              <a:gd name="T72" fmla="*/ 301986 w 132"/>
              <a:gd name="T73" fmla="*/ 256940 h 162"/>
              <a:gd name="T74" fmla="*/ 274024 w 132"/>
              <a:gd name="T75" fmla="*/ 307211 h 162"/>
              <a:gd name="T76" fmla="*/ 240470 w 132"/>
              <a:gd name="T77" fmla="*/ 340725 h 162"/>
              <a:gd name="T78" fmla="*/ 335540 w 132"/>
              <a:gd name="T79" fmla="*/ 0 h 162"/>
              <a:gd name="T80" fmla="*/ 11185 w 132"/>
              <a:gd name="T81" fmla="*/ 234597 h 162"/>
              <a:gd name="T82" fmla="*/ 128624 w 132"/>
              <a:gd name="T83" fmla="*/ 748477 h 162"/>
              <a:gd name="T84" fmla="*/ 89477 w 132"/>
              <a:gd name="T85" fmla="*/ 865775 h 162"/>
              <a:gd name="T86" fmla="*/ 139808 w 132"/>
              <a:gd name="T87" fmla="*/ 860190 h 162"/>
              <a:gd name="T88" fmla="*/ 352317 w 132"/>
              <a:gd name="T89" fmla="*/ 893704 h 162"/>
              <a:gd name="T90" fmla="*/ 430610 w 132"/>
              <a:gd name="T91" fmla="*/ 904875 h 162"/>
              <a:gd name="T92" fmla="*/ 486533 w 132"/>
              <a:gd name="T93" fmla="*/ 888118 h 162"/>
              <a:gd name="T94" fmla="*/ 503310 w 132"/>
              <a:gd name="T95" fmla="*/ 837847 h 162"/>
              <a:gd name="T96" fmla="*/ 553641 w 132"/>
              <a:gd name="T97" fmla="*/ 726134 h 162"/>
              <a:gd name="T98" fmla="*/ 671080 w 132"/>
              <a:gd name="T99" fmla="*/ 687035 h 162"/>
              <a:gd name="T100" fmla="*/ 665488 w 132"/>
              <a:gd name="T101" fmla="*/ 620007 h 162"/>
              <a:gd name="T102" fmla="*/ 687857 w 132"/>
              <a:gd name="T103" fmla="*/ 580907 h 162"/>
              <a:gd name="T104" fmla="*/ 676672 w 132"/>
              <a:gd name="T105" fmla="*/ 552979 h 162"/>
              <a:gd name="T106" fmla="*/ 682265 w 132"/>
              <a:gd name="T107" fmla="*/ 480366 h 162"/>
              <a:gd name="T108" fmla="*/ 738188 w 132"/>
              <a:gd name="T109" fmla="*/ 452438 h 162"/>
              <a:gd name="T110" fmla="*/ 671080 w 132"/>
              <a:gd name="T111" fmla="*/ 340725 h 162"/>
              <a:gd name="T112" fmla="*/ 687857 w 132"/>
              <a:gd name="T113" fmla="*/ 284868 h 162"/>
              <a:gd name="T114" fmla="*/ 643118 w 132"/>
              <a:gd name="T115" fmla="*/ 150813 h 162"/>
              <a:gd name="T116" fmla="*/ 346725 w 132"/>
              <a:gd name="T117" fmla="*/ 0 h 162"/>
              <a:gd name="T118" fmla="*/ 335540 w 132"/>
              <a:gd name="T119" fmla="*/ 0 h 16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32" h="162">
                <a:moveTo>
                  <a:pt x="61" y="112"/>
                </a:moveTo>
                <a:cubicBezTo>
                  <a:pt x="59" y="112"/>
                  <a:pt x="57" y="111"/>
                  <a:pt x="56" y="109"/>
                </a:cubicBezTo>
                <a:cubicBezTo>
                  <a:pt x="54" y="108"/>
                  <a:pt x="53" y="106"/>
                  <a:pt x="53" y="104"/>
                </a:cubicBezTo>
                <a:cubicBezTo>
                  <a:pt x="53" y="102"/>
                  <a:pt x="54" y="100"/>
                  <a:pt x="56" y="98"/>
                </a:cubicBezTo>
                <a:cubicBezTo>
                  <a:pt x="57" y="97"/>
                  <a:pt x="59" y="96"/>
                  <a:pt x="61" y="96"/>
                </a:cubicBezTo>
                <a:cubicBezTo>
                  <a:pt x="63" y="96"/>
                  <a:pt x="65" y="97"/>
                  <a:pt x="67" y="98"/>
                </a:cubicBezTo>
                <a:cubicBezTo>
                  <a:pt x="68" y="100"/>
                  <a:pt x="69" y="102"/>
                  <a:pt x="69" y="104"/>
                </a:cubicBezTo>
                <a:cubicBezTo>
                  <a:pt x="69" y="106"/>
                  <a:pt x="68" y="108"/>
                  <a:pt x="67" y="109"/>
                </a:cubicBezTo>
                <a:cubicBezTo>
                  <a:pt x="65" y="111"/>
                  <a:pt x="63" y="112"/>
                  <a:pt x="61" y="112"/>
                </a:cubicBezTo>
                <a:moveTo>
                  <a:pt x="43" y="61"/>
                </a:moveTo>
                <a:cubicBezTo>
                  <a:pt x="41" y="61"/>
                  <a:pt x="39" y="60"/>
                  <a:pt x="38" y="59"/>
                </a:cubicBezTo>
                <a:cubicBezTo>
                  <a:pt x="36" y="57"/>
                  <a:pt x="36" y="56"/>
                  <a:pt x="36" y="54"/>
                </a:cubicBezTo>
                <a:cubicBezTo>
                  <a:pt x="36" y="51"/>
                  <a:pt x="37" y="48"/>
                  <a:pt x="39" y="44"/>
                </a:cubicBezTo>
                <a:cubicBezTo>
                  <a:pt x="41" y="41"/>
                  <a:pt x="44" y="38"/>
                  <a:pt x="48" y="36"/>
                </a:cubicBezTo>
                <a:cubicBezTo>
                  <a:pt x="52" y="34"/>
                  <a:pt x="57" y="32"/>
                  <a:pt x="63" y="32"/>
                </a:cubicBezTo>
                <a:cubicBezTo>
                  <a:pt x="68" y="32"/>
                  <a:pt x="72" y="33"/>
                  <a:pt x="76" y="35"/>
                </a:cubicBezTo>
                <a:cubicBezTo>
                  <a:pt x="80" y="37"/>
                  <a:pt x="83" y="40"/>
                  <a:pt x="85" y="43"/>
                </a:cubicBezTo>
                <a:cubicBezTo>
                  <a:pt x="87" y="46"/>
                  <a:pt x="88" y="50"/>
                  <a:pt x="88" y="53"/>
                </a:cubicBezTo>
                <a:cubicBezTo>
                  <a:pt x="88" y="56"/>
                  <a:pt x="87" y="59"/>
                  <a:pt x="86" y="61"/>
                </a:cubicBezTo>
                <a:cubicBezTo>
                  <a:pt x="85" y="63"/>
                  <a:pt x="84" y="65"/>
                  <a:pt x="82" y="67"/>
                </a:cubicBezTo>
                <a:cubicBezTo>
                  <a:pt x="80" y="68"/>
                  <a:pt x="77" y="71"/>
                  <a:pt x="73" y="75"/>
                </a:cubicBezTo>
                <a:cubicBezTo>
                  <a:pt x="72" y="76"/>
                  <a:pt x="71" y="77"/>
                  <a:pt x="70" y="78"/>
                </a:cubicBezTo>
                <a:cubicBezTo>
                  <a:pt x="69" y="79"/>
                  <a:pt x="69" y="79"/>
                  <a:pt x="69" y="80"/>
                </a:cubicBezTo>
                <a:cubicBezTo>
                  <a:pt x="68" y="81"/>
                  <a:pt x="68" y="81"/>
                  <a:pt x="68" y="82"/>
                </a:cubicBezTo>
                <a:cubicBezTo>
                  <a:pt x="68" y="83"/>
                  <a:pt x="67" y="84"/>
                  <a:pt x="67" y="86"/>
                </a:cubicBezTo>
                <a:cubicBezTo>
                  <a:pt x="66" y="89"/>
                  <a:pt x="64" y="91"/>
                  <a:pt x="61" y="91"/>
                </a:cubicBezTo>
                <a:cubicBezTo>
                  <a:pt x="59" y="91"/>
                  <a:pt x="57" y="91"/>
                  <a:pt x="56" y="89"/>
                </a:cubicBezTo>
                <a:cubicBezTo>
                  <a:pt x="55" y="88"/>
                  <a:pt x="54" y="86"/>
                  <a:pt x="54" y="84"/>
                </a:cubicBezTo>
                <a:cubicBezTo>
                  <a:pt x="54" y="81"/>
                  <a:pt x="55" y="79"/>
                  <a:pt x="56" y="77"/>
                </a:cubicBezTo>
                <a:cubicBezTo>
                  <a:pt x="57" y="74"/>
                  <a:pt x="58" y="72"/>
                  <a:pt x="59" y="71"/>
                </a:cubicBezTo>
                <a:cubicBezTo>
                  <a:pt x="61" y="69"/>
                  <a:pt x="63" y="67"/>
                  <a:pt x="65" y="65"/>
                </a:cubicBezTo>
                <a:cubicBezTo>
                  <a:pt x="68" y="63"/>
                  <a:pt x="69" y="62"/>
                  <a:pt x="70" y="61"/>
                </a:cubicBezTo>
                <a:cubicBezTo>
                  <a:pt x="71" y="60"/>
                  <a:pt x="72" y="59"/>
                  <a:pt x="73" y="57"/>
                </a:cubicBezTo>
                <a:cubicBezTo>
                  <a:pt x="73" y="56"/>
                  <a:pt x="74" y="55"/>
                  <a:pt x="74" y="53"/>
                </a:cubicBezTo>
                <a:cubicBezTo>
                  <a:pt x="74" y="51"/>
                  <a:pt x="73" y="48"/>
                  <a:pt x="71" y="46"/>
                </a:cubicBezTo>
                <a:cubicBezTo>
                  <a:pt x="68" y="44"/>
                  <a:pt x="66" y="43"/>
                  <a:pt x="63" y="43"/>
                </a:cubicBezTo>
                <a:cubicBezTo>
                  <a:pt x="59" y="43"/>
                  <a:pt x="56" y="44"/>
                  <a:pt x="54" y="46"/>
                </a:cubicBezTo>
                <a:cubicBezTo>
                  <a:pt x="52" y="48"/>
                  <a:pt x="51" y="51"/>
                  <a:pt x="49" y="55"/>
                </a:cubicBezTo>
                <a:cubicBezTo>
                  <a:pt x="48" y="59"/>
                  <a:pt x="46" y="61"/>
                  <a:pt x="43" y="61"/>
                </a:cubicBezTo>
                <a:moveTo>
                  <a:pt x="60" y="0"/>
                </a:moveTo>
                <a:cubicBezTo>
                  <a:pt x="29" y="0"/>
                  <a:pt x="3" y="21"/>
                  <a:pt x="2" y="42"/>
                </a:cubicBezTo>
                <a:cubicBezTo>
                  <a:pt x="0" y="85"/>
                  <a:pt x="29" y="108"/>
                  <a:pt x="23" y="134"/>
                </a:cubicBezTo>
                <a:cubicBezTo>
                  <a:pt x="19" y="148"/>
                  <a:pt x="19" y="150"/>
                  <a:pt x="16" y="155"/>
                </a:cubicBezTo>
                <a:cubicBezTo>
                  <a:pt x="19" y="154"/>
                  <a:pt x="22" y="154"/>
                  <a:pt x="25" y="154"/>
                </a:cubicBezTo>
                <a:cubicBezTo>
                  <a:pt x="39" y="154"/>
                  <a:pt x="55" y="158"/>
                  <a:pt x="63" y="160"/>
                </a:cubicBezTo>
                <a:cubicBezTo>
                  <a:pt x="69" y="161"/>
                  <a:pt x="73" y="162"/>
                  <a:pt x="77" y="162"/>
                </a:cubicBezTo>
                <a:cubicBezTo>
                  <a:pt x="83" y="162"/>
                  <a:pt x="86" y="160"/>
                  <a:pt x="87" y="159"/>
                </a:cubicBezTo>
                <a:cubicBezTo>
                  <a:pt x="90" y="157"/>
                  <a:pt x="92" y="155"/>
                  <a:pt x="90" y="150"/>
                </a:cubicBezTo>
                <a:cubicBezTo>
                  <a:pt x="88" y="145"/>
                  <a:pt x="88" y="132"/>
                  <a:pt x="99" y="130"/>
                </a:cubicBezTo>
                <a:cubicBezTo>
                  <a:pt x="105" y="129"/>
                  <a:pt x="118" y="128"/>
                  <a:pt x="120" y="123"/>
                </a:cubicBezTo>
                <a:cubicBezTo>
                  <a:pt x="123" y="117"/>
                  <a:pt x="119" y="114"/>
                  <a:pt x="119" y="111"/>
                </a:cubicBezTo>
                <a:cubicBezTo>
                  <a:pt x="119" y="108"/>
                  <a:pt x="123" y="107"/>
                  <a:pt x="123" y="104"/>
                </a:cubicBezTo>
                <a:cubicBezTo>
                  <a:pt x="123" y="102"/>
                  <a:pt x="123" y="100"/>
                  <a:pt x="121" y="99"/>
                </a:cubicBezTo>
                <a:cubicBezTo>
                  <a:pt x="125" y="99"/>
                  <a:pt x="122" y="91"/>
                  <a:pt x="122" y="86"/>
                </a:cubicBezTo>
                <a:cubicBezTo>
                  <a:pt x="128" y="86"/>
                  <a:pt x="132" y="85"/>
                  <a:pt x="132" y="81"/>
                </a:cubicBezTo>
                <a:cubicBezTo>
                  <a:pt x="132" y="77"/>
                  <a:pt x="119" y="64"/>
                  <a:pt x="120" y="61"/>
                </a:cubicBezTo>
                <a:cubicBezTo>
                  <a:pt x="121" y="58"/>
                  <a:pt x="125" y="57"/>
                  <a:pt x="123" y="51"/>
                </a:cubicBezTo>
                <a:cubicBezTo>
                  <a:pt x="121" y="45"/>
                  <a:pt x="120" y="37"/>
                  <a:pt x="115" y="27"/>
                </a:cubicBezTo>
                <a:cubicBezTo>
                  <a:pt x="108" y="13"/>
                  <a:pt x="94" y="1"/>
                  <a:pt x="62" y="0"/>
                </a:cubicBezTo>
                <a:cubicBezTo>
                  <a:pt x="61" y="0"/>
                  <a:pt x="60" y="0"/>
                  <a:pt x="60" y="0"/>
                </a:cubicBezTo>
              </a:path>
            </a:pathLst>
          </a:custGeom>
          <a:solidFill>
            <a:srgbClr val="13A0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64"/>
          <p:cNvSpPr>
            <a:spLocks noEditPoints="1"/>
          </p:cNvSpPr>
          <p:nvPr/>
        </p:nvSpPr>
        <p:spPr bwMode="auto">
          <a:xfrm>
            <a:off x="8498003" y="5430774"/>
            <a:ext cx="647700" cy="641350"/>
          </a:xfrm>
          <a:custGeom>
            <a:avLst/>
            <a:gdLst>
              <a:gd name="T0" fmla="*/ 18 w 116"/>
              <a:gd name="T1" fmla="*/ 58 h 115"/>
              <a:gd name="T2" fmla="*/ 19 w 116"/>
              <a:gd name="T3" fmla="*/ 62 h 115"/>
              <a:gd name="T4" fmla="*/ 18 w 116"/>
              <a:gd name="T5" fmla="*/ 66 h 115"/>
              <a:gd name="T6" fmla="*/ 0 w 116"/>
              <a:gd name="T7" fmla="*/ 85 h 115"/>
              <a:gd name="T8" fmla="*/ 1 w 116"/>
              <a:gd name="T9" fmla="*/ 85 h 115"/>
              <a:gd name="T10" fmla="*/ 4 w 116"/>
              <a:gd name="T11" fmla="*/ 84 h 115"/>
              <a:gd name="T12" fmla="*/ 17 w 116"/>
              <a:gd name="T13" fmla="*/ 91 h 115"/>
              <a:gd name="T14" fmla="*/ 4 w 116"/>
              <a:gd name="T15" fmla="*/ 97 h 115"/>
              <a:gd name="T16" fmla="*/ 1 w 116"/>
              <a:gd name="T17" fmla="*/ 96 h 115"/>
              <a:gd name="T18" fmla="*/ 0 w 116"/>
              <a:gd name="T19" fmla="*/ 96 h 115"/>
              <a:gd name="T20" fmla="*/ 12 w 116"/>
              <a:gd name="T21" fmla="*/ 115 h 115"/>
              <a:gd name="T22" fmla="*/ 49 w 116"/>
              <a:gd name="T23" fmla="*/ 96 h 115"/>
              <a:gd name="T24" fmla="*/ 48 w 116"/>
              <a:gd name="T25" fmla="*/ 96 h 115"/>
              <a:gd name="T26" fmla="*/ 46 w 116"/>
              <a:gd name="T27" fmla="*/ 97 h 115"/>
              <a:gd name="T28" fmla="*/ 33 w 116"/>
              <a:gd name="T29" fmla="*/ 91 h 115"/>
              <a:gd name="T30" fmla="*/ 46 w 116"/>
              <a:gd name="T31" fmla="*/ 84 h 115"/>
              <a:gd name="T32" fmla="*/ 48 w 116"/>
              <a:gd name="T33" fmla="*/ 85 h 115"/>
              <a:gd name="T34" fmla="*/ 49 w 116"/>
              <a:gd name="T35" fmla="*/ 85 h 115"/>
              <a:gd name="T36" fmla="*/ 31 w 116"/>
              <a:gd name="T37" fmla="*/ 66 h 115"/>
              <a:gd name="T38" fmla="*/ 30 w 116"/>
              <a:gd name="T39" fmla="*/ 62 h 115"/>
              <a:gd name="T40" fmla="*/ 32 w 116"/>
              <a:gd name="T41" fmla="*/ 58 h 115"/>
              <a:gd name="T42" fmla="*/ 91 w 116"/>
              <a:gd name="T43" fmla="*/ 51 h 115"/>
              <a:gd name="T44" fmla="*/ 86 w 116"/>
              <a:gd name="T45" fmla="*/ 62 h 115"/>
              <a:gd name="T46" fmla="*/ 87 w 116"/>
              <a:gd name="T47" fmla="*/ 62 h 115"/>
              <a:gd name="T48" fmla="*/ 67 w 116"/>
              <a:gd name="T49" fmla="*/ 66 h 115"/>
              <a:gd name="T50" fmla="*/ 65 w 116"/>
              <a:gd name="T51" fmla="*/ 87 h 115"/>
              <a:gd name="T52" fmla="*/ 62 w 116"/>
              <a:gd name="T53" fmla="*/ 85 h 115"/>
              <a:gd name="T54" fmla="*/ 52 w 116"/>
              <a:gd name="T55" fmla="*/ 91 h 115"/>
              <a:gd name="T56" fmla="*/ 62 w 116"/>
              <a:gd name="T57" fmla="*/ 96 h 115"/>
              <a:gd name="T58" fmla="*/ 65 w 116"/>
              <a:gd name="T59" fmla="*/ 95 h 115"/>
              <a:gd name="T60" fmla="*/ 67 w 116"/>
              <a:gd name="T61" fmla="*/ 115 h 115"/>
              <a:gd name="T62" fmla="*/ 116 w 116"/>
              <a:gd name="T63" fmla="*/ 103 h 115"/>
              <a:gd name="T64" fmla="*/ 98 w 116"/>
              <a:gd name="T65" fmla="*/ 66 h 115"/>
              <a:gd name="T66" fmla="*/ 97 w 116"/>
              <a:gd name="T67" fmla="*/ 62 h 115"/>
              <a:gd name="T68" fmla="*/ 98 w 116"/>
              <a:gd name="T69" fmla="*/ 58 h 115"/>
              <a:gd name="T70" fmla="*/ 49 w 116"/>
              <a:gd name="T71" fmla="*/ 0 h 115"/>
              <a:gd name="T72" fmla="*/ 0 w 116"/>
              <a:gd name="T73" fmla="*/ 12 h 115"/>
              <a:gd name="T74" fmla="*/ 19 w 116"/>
              <a:gd name="T75" fmla="*/ 49 h 115"/>
              <a:gd name="T76" fmla="*/ 19 w 116"/>
              <a:gd name="T77" fmla="*/ 46 h 115"/>
              <a:gd name="T78" fmla="*/ 17 w 116"/>
              <a:gd name="T79" fmla="*/ 40 h 115"/>
              <a:gd name="T80" fmla="*/ 33 w 116"/>
              <a:gd name="T81" fmla="*/ 40 h 115"/>
              <a:gd name="T82" fmla="*/ 31 w 116"/>
              <a:gd name="T83" fmla="*/ 46 h 115"/>
              <a:gd name="T84" fmla="*/ 31 w 116"/>
              <a:gd name="T85" fmla="*/ 49 h 115"/>
              <a:gd name="T86" fmla="*/ 49 w 116"/>
              <a:gd name="T87" fmla="*/ 30 h 115"/>
              <a:gd name="T88" fmla="*/ 48 w 116"/>
              <a:gd name="T89" fmla="*/ 30 h 115"/>
              <a:gd name="T90" fmla="*/ 46 w 116"/>
              <a:gd name="T91" fmla="*/ 31 h 115"/>
              <a:gd name="T92" fmla="*/ 33 w 116"/>
              <a:gd name="T93" fmla="*/ 24 h 115"/>
              <a:gd name="T94" fmla="*/ 46 w 116"/>
              <a:gd name="T95" fmla="*/ 18 h 115"/>
              <a:gd name="T96" fmla="*/ 48 w 116"/>
              <a:gd name="T97" fmla="*/ 19 h 115"/>
              <a:gd name="T98" fmla="*/ 49 w 116"/>
              <a:gd name="T99" fmla="*/ 1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" h="115">
                <a:moveTo>
                  <a:pt x="25" y="51"/>
                </a:moveTo>
                <a:cubicBezTo>
                  <a:pt x="21" y="51"/>
                  <a:pt x="18" y="54"/>
                  <a:pt x="18" y="58"/>
                </a:cubicBezTo>
                <a:cubicBezTo>
                  <a:pt x="18" y="59"/>
                  <a:pt x="19" y="61"/>
                  <a:pt x="19" y="62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2" y="65"/>
                  <a:pt x="21" y="66"/>
                  <a:pt x="18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85"/>
                  <a:pt x="0" y="85"/>
                  <a:pt x="0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1" y="85"/>
                  <a:pt x="1" y="85"/>
                  <a:pt x="1" y="85"/>
                </a:cubicBezTo>
                <a:cubicBezTo>
                  <a:pt x="2" y="85"/>
                  <a:pt x="3" y="85"/>
                  <a:pt x="3" y="85"/>
                </a:cubicBezTo>
                <a:cubicBezTo>
                  <a:pt x="4" y="84"/>
                  <a:pt x="4" y="84"/>
                  <a:pt x="4" y="84"/>
                </a:cubicBezTo>
                <a:cubicBezTo>
                  <a:pt x="5" y="83"/>
                  <a:pt x="7" y="83"/>
                  <a:pt x="9" y="83"/>
                </a:cubicBezTo>
                <a:cubicBezTo>
                  <a:pt x="13" y="83"/>
                  <a:pt x="17" y="86"/>
                  <a:pt x="17" y="91"/>
                </a:cubicBezTo>
                <a:cubicBezTo>
                  <a:pt x="17" y="95"/>
                  <a:pt x="13" y="99"/>
                  <a:pt x="9" y="99"/>
                </a:cubicBezTo>
                <a:cubicBezTo>
                  <a:pt x="7" y="99"/>
                  <a:pt x="5" y="98"/>
                  <a:pt x="4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3" y="96"/>
                  <a:pt x="2" y="96"/>
                  <a:pt x="1" y="96"/>
                </a:cubicBezTo>
                <a:cubicBezTo>
                  <a:pt x="1" y="96"/>
                  <a:pt x="1" y="96"/>
                  <a:pt x="1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0"/>
                  <a:pt x="6" y="115"/>
                  <a:pt x="12" y="115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6"/>
                  <a:pt x="48" y="96"/>
                  <a:pt x="48" y="96"/>
                </a:cubicBezTo>
                <a:cubicBezTo>
                  <a:pt x="48" y="96"/>
                  <a:pt x="47" y="96"/>
                  <a:pt x="47" y="97"/>
                </a:cubicBezTo>
                <a:cubicBezTo>
                  <a:pt x="46" y="97"/>
                  <a:pt x="46" y="97"/>
                  <a:pt x="46" y="97"/>
                </a:cubicBezTo>
                <a:cubicBezTo>
                  <a:pt x="44" y="98"/>
                  <a:pt x="43" y="99"/>
                  <a:pt x="41" y="99"/>
                </a:cubicBezTo>
                <a:cubicBezTo>
                  <a:pt x="36" y="99"/>
                  <a:pt x="33" y="95"/>
                  <a:pt x="33" y="91"/>
                </a:cubicBezTo>
                <a:cubicBezTo>
                  <a:pt x="33" y="86"/>
                  <a:pt x="36" y="83"/>
                  <a:pt x="41" y="83"/>
                </a:cubicBezTo>
                <a:cubicBezTo>
                  <a:pt x="43" y="83"/>
                  <a:pt x="44" y="83"/>
                  <a:pt x="46" y="84"/>
                </a:cubicBezTo>
                <a:cubicBezTo>
                  <a:pt x="47" y="85"/>
                  <a:pt x="47" y="85"/>
                  <a:pt x="47" y="85"/>
                </a:cubicBezTo>
                <a:cubicBezTo>
                  <a:pt x="47" y="85"/>
                  <a:pt x="48" y="85"/>
                  <a:pt x="48" y="85"/>
                </a:cubicBezTo>
                <a:cubicBezTo>
                  <a:pt x="48" y="85"/>
                  <a:pt x="49" y="85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66"/>
                  <a:pt x="49" y="66"/>
                  <a:pt x="49" y="66"/>
                </a:cubicBezTo>
                <a:cubicBezTo>
                  <a:pt x="31" y="66"/>
                  <a:pt x="31" y="66"/>
                  <a:pt x="31" y="66"/>
                </a:cubicBezTo>
                <a:cubicBezTo>
                  <a:pt x="29" y="66"/>
                  <a:pt x="28" y="65"/>
                  <a:pt x="30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62"/>
                  <a:pt x="30" y="62"/>
                  <a:pt x="30" y="62"/>
                </a:cubicBezTo>
                <a:cubicBezTo>
                  <a:pt x="31" y="61"/>
                  <a:pt x="32" y="59"/>
                  <a:pt x="32" y="58"/>
                </a:cubicBezTo>
                <a:cubicBezTo>
                  <a:pt x="32" y="54"/>
                  <a:pt x="29" y="51"/>
                  <a:pt x="25" y="51"/>
                </a:cubicBezTo>
                <a:moveTo>
                  <a:pt x="91" y="51"/>
                </a:moveTo>
                <a:cubicBezTo>
                  <a:pt x="88" y="51"/>
                  <a:pt x="85" y="54"/>
                  <a:pt x="85" y="58"/>
                </a:cubicBezTo>
                <a:cubicBezTo>
                  <a:pt x="85" y="59"/>
                  <a:pt x="85" y="61"/>
                  <a:pt x="86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9" y="65"/>
                  <a:pt x="87" y="66"/>
                  <a:pt x="85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84"/>
                  <a:pt x="67" y="84"/>
                  <a:pt x="67" y="84"/>
                </a:cubicBezTo>
                <a:cubicBezTo>
                  <a:pt x="67" y="86"/>
                  <a:pt x="66" y="87"/>
                  <a:pt x="65" y="87"/>
                </a:cubicBezTo>
                <a:cubicBezTo>
                  <a:pt x="65" y="87"/>
                  <a:pt x="64" y="87"/>
                  <a:pt x="63" y="86"/>
                </a:cubicBezTo>
                <a:cubicBezTo>
                  <a:pt x="62" y="85"/>
                  <a:pt x="62" y="85"/>
                  <a:pt x="62" y="85"/>
                </a:cubicBezTo>
                <a:cubicBezTo>
                  <a:pt x="61" y="84"/>
                  <a:pt x="60" y="84"/>
                  <a:pt x="58" y="84"/>
                </a:cubicBezTo>
                <a:cubicBezTo>
                  <a:pt x="55" y="84"/>
                  <a:pt x="52" y="87"/>
                  <a:pt x="52" y="91"/>
                </a:cubicBezTo>
                <a:cubicBezTo>
                  <a:pt x="52" y="94"/>
                  <a:pt x="55" y="97"/>
                  <a:pt x="58" y="97"/>
                </a:cubicBezTo>
                <a:cubicBezTo>
                  <a:pt x="60" y="97"/>
                  <a:pt x="61" y="97"/>
                  <a:pt x="62" y="96"/>
                </a:cubicBezTo>
                <a:cubicBezTo>
                  <a:pt x="63" y="96"/>
                  <a:pt x="63" y="96"/>
                  <a:pt x="63" y="96"/>
                </a:cubicBezTo>
                <a:cubicBezTo>
                  <a:pt x="64" y="95"/>
                  <a:pt x="65" y="95"/>
                  <a:pt x="65" y="95"/>
                </a:cubicBezTo>
                <a:cubicBezTo>
                  <a:pt x="66" y="95"/>
                  <a:pt x="67" y="96"/>
                  <a:pt x="67" y="97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104" y="115"/>
                  <a:pt x="104" y="115"/>
                  <a:pt x="104" y="115"/>
                </a:cubicBezTo>
                <a:cubicBezTo>
                  <a:pt x="111" y="115"/>
                  <a:pt x="116" y="110"/>
                  <a:pt x="116" y="103"/>
                </a:cubicBezTo>
                <a:cubicBezTo>
                  <a:pt x="116" y="66"/>
                  <a:pt x="116" y="66"/>
                  <a:pt x="116" y="66"/>
                </a:cubicBezTo>
                <a:cubicBezTo>
                  <a:pt x="98" y="66"/>
                  <a:pt x="98" y="66"/>
                  <a:pt x="98" y="66"/>
                </a:cubicBezTo>
                <a:cubicBezTo>
                  <a:pt x="96" y="66"/>
                  <a:pt x="94" y="65"/>
                  <a:pt x="96" y="62"/>
                </a:cubicBezTo>
                <a:cubicBezTo>
                  <a:pt x="97" y="62"/>
                  <a:pt x="97" y="62"/>
                  <a:pt x="97" y="62"/>
                </a:cubicBezTo>
                <a:cubicBezTo>
                  <a:pt x="97" y="62"/>
                  <a:pt x="97" y="62"/>
                  <a:pt x="97" y="62"/>
                </a:cubicBezTo>
                <a:cubicBezTo>
                  <a:pt x="98" y="61"/>
                  <a:pt x="98" y="59"/>
                  <a:pt x="98" y="58"/>
                </a:cubicBezTo>
                <a:cubicBezTo>
                  <a:pt x="98" y="54"/>
                  <a:pt x="95" y="51"/>
                  <a:pt x="91" y="51"/>
                </a:cubicBezTo>
                <a:moveTo>
                  <a:pt x="49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49"/>
                  <a:pt x="0" y="49"/>
                  <a:pt x="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8"/>
                  <a:pt x="20" y="47"/>
                  <a:pt x="19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7" y="44"/>
                  <a:pt x="17" y="42"/>
                  <a:pt x="17" y="40"/>
                </a:cubicBezTo>
                <a:cubicBezTo>
                  <a:pt x="17" y="36"/>
                  <a:pt x="20" y="32"/>
                  <a:pt x="25" y="32"/>
                </a:cubicBezTo>
                <a:cubicBezTo>
                  <a:pt x="29" y="32"/>
                  <a:pt x="33" y="36"/>
                  <a:pt x="33" y="40"/>
                </a:cubicBezTo>
                <a:cubicBezTo>
                  <a:pt x="33" y="42"/>
                  <a:pt x="32" y="44"/>
                  <a:pt x="31" y="45"/>
                </a:cubicBezTo>
                <a:cubicBezTo>
                  <a:pt x="31" y="46"/>
                  <a:pt x="31" y="46"/>
                  <a:pt x="31" y="46"/>
                </a:cubicBezTo>
                <a:cubicBezTo>
                  <a:pt x="30" y="47"/>
                  <a:pt x="30" y="48"/>
                  <a:pt x="30" y="48"/>
                </a:cubicBezTo>
                <a:cubicBezTo>
                  <a:pt x="31" y="49"/>
                  <a:pt x="31" y="49"/>
                  <a:pt x="31" y="49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9" y="30"/>
                  <a:pt x="49" y="30"/>
                </a:cubicBezTo>
                <a:cubicBezTo>
                  <a:pt x="49" y="30"/>
                  <a:pt x="48" y="30"/>
                  <a:pt x="48" y="30"/>
                </a:cubicBezTo>
                <a:cubicBezTo>
                  <a:pt x="48" y="30"/>
                  <a:pt x="47" y="30"/>
                  <a:pt x="47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4" y="32"/>
                  <a:pt x="43" y="32"/>
                  <a:pt x="41" y="32"/>
                </a:cubicBezTo>
                <a:cubicBezTo>
                  <a:pt x="36" y="32"/>
                  <a:pt x="33" y="29"/>
                  <a:pt x="33" y="24"/>
                </a:cubicBezTo>
                <a:cubicBezTo>
                  <a:pt x="33" y="20"/>
                  <a:pt x="36" y="16"/>
                  <a:pt x="41" y="16"/>
                </a:cubicBezTo>
                <a:cubicBezTo>
                  <a:pt x="43" y="16"/>
                  <a:pt x="44" y="17"/>
                  <a:pt x="46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9"/>
                  <a:pt x="48" y="19"/>
                  <a:pt x="48" y="19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0"/>
                  <a:pt x="49" y="0"/>
                  <a:pt x="49" y="0"/>
                </a:cubicBezTo>
              </a:path>
            </a:pathLst>
          </a:custGeom>
          <a:solidFill>
            <a:srgbClr val="13A081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" name="Freeform 68"/>
          <p:cNvSpPr>
            <a:spLocks noEditPoints="1"/>
          </p:cNvSpPr>
          <p:nvPr/>
        </p:nvSpPr>
        <p:spPr bwMode="auto">
          <a:xfrm>
            <a:off x="7358178" y="6251512"/>
            <a:ext cx="625475" cy="585787"/>
          </a:xfrm>
          <a:custGeom>
            <a:avLst/>
            <a:gdLst>
              <a:gd name="T0" fmla="*/ 587375 w 394"/>
              <a:gd name="T1" fmla="*/ 306388 h 369"/>
              <a:gd name="T2" fmla="*/ 447675 w 394"/>
              <a:gd name="T3" fmla="*/ 306388 h 369"/>
              <a:gd name="T4" fmla="*/ 447675 w 394"/>
              <a:gd name="T5" fmla="*/ 546100 h 369"/>
              <a:gd name="T6" fmla="*/ 379413 w 394"/>
              <a:gd name="T7" fmla="*/ 546100 h 369"/>
              <a:gd name="T8" fmla="*/ 379413 w 394"/>
              <a:gd name="T9" fmla="*/ 368300 h 369"/>
              <a:gd name="T10" fmla="*/ 246063 w 394"/>
              <a:gd name="T11" fmla="*/ 368300 h 369"/>
              <a:gd name="T12" fmla="*/ 246063 w 394"/>
              <a:gd name="T13" fmla="*/ 546100 h 369"/>
              <a:gd name="T14" fmla="*/ 179388 w 394"/>
              <a:gd name="T15" fmla="*/ 546100 h 369"/>
              <a:gd name="T16" fmla="*/ 179388 w 394"/>
              <a:gd name="T17" fmla="*/ 412750 h 369"/>
              <a:gd name="T18" fmla="*/ 44450 w 394"/>
              <a:gd name="T19" fmla="*/ 412750 h 369"/>
              <a:gd name="T20" fmla="*/ 44450 w 394"/>
              <a:gd name="T21" fmla="*/ 546100 h 369"/>
              <a:gd name="T22" fmla="*/ 0 w 394"/>
              <a:gd name="T23" fmla="*/ 546100 h 369"/>
              <a:gd name="T24" fmla="*/ 0 w 394"/>
              <a:gd name="T25" fmla="*/ 585788 h 369"/>
              <a:gd name="T26" fmla="*/ 625475 w 394"/>
              <a:gd name="T27" fmla="*/ 585788 h 369"/>
              <a:gd name="T28" fmla="*/ 625475 w 394"/>
              <a:gd name="T29" fmla="*/ 546100 h 369"/>
              <a:gd name="T30" fmla="*/ 587375 w 394"/>
              <a:gd name="T31" fmla="*/ 546100 h 369"/>
              <a:gd name="T32" fmla="*/ 587375 w 394"/>
              <a:gd name="T33" fmla="*/ 306388 h 369"/>
              <a:gd name="T34" fmla="*/ 569913 w 394"/>
              <a:gd name="T35" fmla="*/ 0 h 369"/>
              <a:gd name="T36" fmla="*/ 441325 w 394"/>
              <a:gd name="T37" fmla="*/ 44450 h 369"/>
              <a:gd name="T38" fmla="*/ 481013 w 394"/>
              <a:gd name="T39" fmla="*/ 84138 h 369"/>
              <a:gd name="T40" fmla="*/ 307975 w 394"/>
              <a:gd name="T41" fmla="*/ 295275 h 369"/>
              <a:gd name="T42" fmla="*/ 217488 w 394"/>
              <a:gd name="T43" fmla="*/ 206375 h 369"/>
              <a:gd name="T44" fmla="*/ 206375 w 394"/>
              <a:gd name="T45" fmla="*/ 195263 h 369"/>
              <a:gd name="T46" fmla="*/ 195263 w 394"/>
              <a:gd name="T47" fmla="*/ 212725 h 369"/>
              <a:gd name="T48" fmla="*/ 95250 w 394"/>
              <a:gd name="T49" fmla="*/ 350838 h 369"/>
              <a:gd name="T50" fmla="*/ 117475 w 394"/>
              <a:gd name="T51" fmla="*/ 368300 h 369"/>
              <a:gd name="T52" fmla="*/ 212725 w 394"/>
              <a:gd name="T53" fmla="*/ 239713 h 369"/>
              <a:gd name="T54" fmla="*/ 296863 w 394"/>
              <a:gd name="T55" fmla="*/ 328613 h 369"/>
              <a:gd name="T56" fmla="*/ 307975 w 394"/>
              <a:gd name="T57" fmla="*/ 339725 h 369"/>
              <a:gd name="T58" fmla="*/ 319088 w 394"/>
              <a:gd name="T59" fmla="*/ 323850 h 369"/>
              <a:gd name="T60" fmla="*/ 503238 w 394"/>
              <a:gd name="T61" fmla="*/ 100013 h 369"/>
              <a:gd name="T62" fmla="*/ 552450 w 394"/>
              <a:gd name="T63" fmla="*/ 139700 h 369"/>
              <a:gd name="T64" fmla="*/ 569913 w 394"/>
              <a:gd name="T65" fmla="*/ 0 h 36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94" h="369">
                <a:moveTo>
                  <a:pt x="370" y="193"/>
                </a:moveTo>
                <a:lnTo>
                  <a:pt x="282" y="193"/>
                </a:lnTo>
                <a:lnTo>
                  <a:pt x="282" y="344"/>
                </a:lnTo>
                <a:lnTo>
                  <a:pt x="239" y="344"/>
                </a:lnTo>
                <a:lnTo>
                  <a:pt x="239" y="232"/>
                </a:lnTo>
                <a:lnTo>
                  <a:pt x="155" y="232"/>
                </a:lnTo>
                <a:lnTo>
                  <a:pt x="155" y="344"/>
                </a:lnTo>
                <a:lnTo>
                  <a:pt x="113" y="344"/>
                </a:lnTo>
                <a:lnTo>
                  <a:pt x="113" y="260"/>
                </a:lnTo>
                <a:lnTo>
                  <a:pt x="28" y="260"/>
                </a:lnTo>
                <a:lnTo>
                  <a:pt x="28" y="344"/>
                </a:lnTo>
                <a:lnTo>
                  <a:pt x="0" y="344"/>
                </a:lnTo>
                <a:lnTo>
                  <a:pt x="0" y="369"/>
                </a:lnTo>
                <a:lnTo>
                  <a:pt x="394" y="369"/>
                </a:lnTo>
                <a:lnTo>
                  <a:pt x="394" y="344"/>
                </a:lnTo>
                <a:lnTo>
                  <a:pt x="370" y="344"/>
                </a:lnTo>
                <a:lnTo>
                  <a:pt x="370" y="193"/>
                </a:lnTo>
                <a:moveTo>
                  <a:pt x="359" y="0"/>
                </a:moveTo>
                <a:lnTo>
                  <a:pt x="278" y="28"/>
                </a:lnTo>
                <a:lnTo>
                  <a:pt x="303" y="53"/>
                </a:lnTo>
                <a:lnTo>
                  <a:pt x="194" y="186"/>
                </a:lnTo>
                <a:lnTo>
                  <a:pt x="137" y="130"/>
                </a:lnTo>
                <a:lnTo>
                  <a:pt x="130" y="123"/>
                </a:lnTo>
                <a:lnTo>
                  <a:pt x="123" y="134"/>
                </a:lnTo>
                <a:lnTo>
                  <a:pt x="60" y="221"/>
                </a:lnTo>
                <a:lnTo>
                  <a:pt x="74" y="232"/>
                </a:lnTo>
                <a:lnTo>
                  <a:pt x="134" y="151"/>
                </a:lnTo>
                <a:lnTo>
                  <a:pt x="187" y="207"/>
                </a:lnTo>
                <a:lnTo>
                  <a:pt x="194" y="214"/>
                </a:lnTo>
                <a:lnTo>
                  <a:pt x="201" y="204"/>
                </a:lnTo>
                <a:lnTo>
                  <a:pt x="317" y="63"/>
                </a:lnTo>
                <a:lnTo>
                  <a:pt x="348" y="88"/>
                </a:lnTo>
                <a:lnTo>
                  <a:pt x="35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文本框 80"/>
          <p:cNvSpPr txBox="1">
            <a:spLocks noChangeArrowheads="1"/>
          </p:cNvSpPr>
          <p:nvPr/>
        </p:nvSpPr>
        <p:spPr bwMode="auto">
          <a:xfrm>
            <a:off x="8197965" y="1692211"/>
            <a:ext cx="752475" cy="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haroni" panose="02010803020104030203" pitchFamily="2" charset="-79"/>
              </a:rPr>
              <a:t>01</a:t>
            </a:r>
            <a:endParaRPr lang="zh-CN" altLang="en-US" sz="400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32" name="文本框 81"/>
          <p:cNvSpPr txBox="1">
            <a:spLocks noChangeArrowheads="1"/>
          </p:cNvSpPr>
          <p:nvPr/>
        </p:nvSpPr>
        <p:spPr bwMode="auto">
          <a:xfrm>
            <a:off x="8234478" y="2276412"/>
            <a:ext cx="2098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www.tretars.com</a:t>
            </a:r>
            <a:endParaRPr lang="zh-CN" altLang="en-US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33" name="文本框 82"/>
          <p:cNvSpPr txBox="1">
            <a:spLocks noChangeArrowheads="1"/>
          </p:cNvSpPr>
          <p:nvPr/>
        </p:nvSpPr>
        <p:spPr bwMode="auto">
          <a:xfrm>
            <a:off x="9998190" y="3119374"/>
            <a:ext cx="752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haroni" panose="02010803020104030203" pitchFamily="2" charset="-79"/>
              </a:rPr>
              <a:t>02</a:t>
            </a:r>
            <a:endParaRPr lang="zh-CN" altLang="en-US" sz="400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34" name="文本框 83"/>
          <p:cNvSpPr txBox="1">
            <a:spLocks noChangeArrowheads="1"/>
          </p:cNvSpPr>
          <p:nvPr/>
        </p:nvSpPr>
        <p:spPr bwMode="auto">
          <a:xfrm>
            <a:off x="9941040" y="3690874"/>
            <a:ext cx="2098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www.tretars.com</a:t>
            </a:r>
            <a:endParaRPr lang="zh-CN" altLang="en-US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35" name="文本框 86"/>
          <p:cNvSpPr txBox="1">
            <a:spLocks noChangeArrowheads="1"/>
          </p:cNvSpPr>
          <p:nvPr/>
        </p:nvSpPr>
        <p:spPr bwMode="auto">
          <a:xfrm>
            <a:off x="5643677" y="5581587"/>
            <a:ext cx="2098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ahoma" panose="020B0604030504040204" pitchFamily="34" charset="0"/>
              </a:rPr>
              <a:t>www.tretars.com</a:t>
            </a:r>
            <a:endParaRPr lang="zh-CN" altLang="en-US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Tahoma" panose="020B0604030504040204" pitchFamily="34" charset="0"/>
            </a:endParaRPr>
          </a:p>
        </p:txBody>
      </p:sp>
      <p:sp>
        <p:nvSpPr>
          <p:cNvPr id="36" name="文本框 87"/>
          <p:cNvSpPr txBox="1">
            <a:spLocks noChangeArrowheads="1"/>
          </p:cNvSpPr>
          <p:nvPr/>
        </p:nvSpPr>
        <p:spPr bwMode="auto">
          <a:xfrm>
            <a:off x="6927965" y="5033899"/>
            <a:ext cx="750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haroni" panose="02010803020104030203" pitchFamily="2" charset="-79"/>
              </a:rPr>
              <a:t>03</a:t>
            </a:r>
            <a:endParaRPr lang="zh-CN" altLang="en-US" sz="400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37" name="Oval 13"/>
          <p:cNvSpPr>
            <a:spLocks noChangeArrowheads="1"/>
          </p:cNvSpPr>
          <p:nvPr/>
        </p:nvSpPr>
        <p:spPr bwMode="auto">
          <a:xfrm>
            <a:off x="8148753" y="3228912"/>
            <a:ext cx="1408112" cy="1400175"/>
          </a:xfrm>
          <a:prstGeom prst="ellipse">
            <a:avLst/>
          </a:prstGeom>
          <a:solidFill>
            <a:srgbClr val="E5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Freeform 65"/>
          <p:cNvSpPr>
            <a:spLocks noEditPoints="1"/>
          </p:cNvSpPr>
          <p:nvPr/>
        </p:nvSpPr>
        <p:spPr bwMode="auto">
          <a:xfrm>
            <a:off x="8413865" y="3606737"/>
            <a:ext cx="930101" cy="825500"/>
          </a:xfrm>
          <a:custGeom>
            <a:avLst/>
            <a:gdLst>
              <a:gd name="T0" fmla="*/ 413361 w 187"/>
              <a:gd name="T1" fmla="*/ 558494 h 166"/>
              <a:gd name="T2" fmla="*/ 0 w 187"/>
              <a:gd name="T3" fmla="*/ 558494 h 166"/>
              <a:gd name="T4" fmla="*/ 0 w 187"/>
              <a:gd name="T5" fmla="*/ 927100 h 166"/>
              <a:gd name="T6" fmla="*/ 44688 w 187"/>
              <a:gd name="T7" fmla="*/ 927100 h 166"/>
              <a:gd name="T8" fmla="*/ 44688 w 187"/>
              <a:gd name="T9" fmla="*/ 608758 h 166"/>
              <a:gd name="T10" fmla="*/ 368674 w 187"/>
              <a:gd name="T11" fmla="*/ 608758 h 166"/>
              <a:gd name="T12" fmla="*/ 368674 w 187"/>
              <a:gd name="T13" fmla="*/ 927100 h 166"/>
              <a:gd name="T14" fmla="*/ 413361 w 187"/>
              <a:gd name="T15" fmla="*/ 927100 h 166"/>
              <a:gd name="T16" fmla="*/ 413361 w 187"/>
              <a:gd name="T17" fmla="*/ 558494 h 166"/>
              <a:gd name="T18" fmla="*/ 273712 w 187"/>
              <a:gd name="T19" fmla="*/ 145208 h 166"/>
              <a:gd name="T20" fmla="*/ 117305 w 187"/>
              <a:gd name="T21" fmla="*/ 301587 h 166"/>
              <a:gd name="T22" fmla="*/ 189923 w 187"/>
              <a:gd name="T23" fmla="*/ 435625 h 166"/>
              <a:gd name="T24" fmla="*/ 78203 w 187"/>
              <a:gd name="T25" fmla="*/ 536154 h 166"/>
              <a:gd name="T26" fmla="*/ 441291 w 187"/>
              <a:gd name="T27" fmla="*/ 536154 h 166"/>
              <a:gd name="T28" fmla="*/ 441291 w 187"/>
              <a:gd name="T29" fmla="*/ 848911 h 166"/>
              <a:gd name="T30" fmla="*/ 703831 w 187"/>
              <a:gd name="T31" fmla="*/ 614343 h 166"/>
              <a:gd name="T32" fmla="*/ 698245 w 187"/>
              <a:gd name="T33" fmla="*/ 530569 h 166"/>
              <a:gd name="T34" fmla="*/ 659144 w 187"/>
              <a:gd name="T35" fmla="*/ 513814 h 166"/>
              <a:gd name="T36" fmla="*/ 614456 w 187"/>
              <a:gd name="T37" fmla="*/ 536154 h 166"/>
              <a:gd name="T38" fmla="*/ 491565 w 187"/>
              <a:gd name="T39" fmla="*/ 619928 h 166"/>
              <a:gd name="T40" fmla="*/ 351916 w 187"/>
              <a:gd name="T41" fmla="*/ 435625 h 166"/>
              <a:gd name="T42" fmla="*/ 424533 w 187"/>
              <a:gd name="T43" fmla="*/ 301587 h 166"/>
              <a:gd name="T44" fmla="*/ 273712 w 187"/>
              <a:gd name="T45" fmla="*/ 145208 h 166"/>
              <a:gd name="T46" fmla="*/ 932856 w 187"/>
              <a:gd name="T47" fmla="*/ 78189 h 166"/>
              <a:gd name="T48" fmla="*/ 759691 w 187"/>
              <a:gd name="T49" fmla="*/ 245737 h 166"/>
              <a:gd name="T50" fmla="*/ 631214 w 187"/>
              <a:gd name="T51" fmla="*/ 167548 h 166"/>
              <a:gd name="T52" fmla="*/ 625628 w 187"/>
              <a:gd name="T53" fmla="*/ 161963 h 166"/>
              <a:gd name="T54" fmla="*/ 620042 w 187"/>
              <a:gd name="T55" fmla="*/ 167548 h 166"/>
              <a:gd name="T56" fmla="*/ 497151 w 187"/>
              <a:gd name="T57" fmla="*/ 290417 h 166"/>
              <a:gd name="T58" fmla="*/ 513909 w 187"/>
              <a:gd name="T59" fmla="*/ 307172 h 166"/>
              <a:gd name="T60" fmla="*/ 625628 w 187"/>
              <a:gd name="T61" fmla="*/ 189888 h 166"/>
              <a:gd name="T62" fmla="*/ 754105 w 187"/>
              <a:gd name="T63" fmla="*/ 273662 h 166"/>
              <a:gd name="T64" fmla="*/ 759691 w 187"/>
              <a:gd name="T65" fmla="*/ 279247 h 166"/>
              <a:gd name="T66" fmla="*/ 770863 w 187"/>
              <a:gd name="T67" fmla="*/ 273662 h 166"/>
              <a:gd name="T68" fmla="*/ 949614 w 187"/>
              <a:gd name="T69" fmla="*/ 94944 h 166"/>
              <a:gd name="T70" fmla="*/ 932856 w 187"/>
              <a:gd name="T71" fmla="*/ 78189 h 166"/>
              <a:gd name="T72" fmla="*/ 1044575 w 187"/>
              <a:gd name="T73" fmla="*/ 0 h 166"/>
              <a:gd name="T74" fmla="*/ 396603 w 187"/>
              <a:gd name="T75" fmla="*/ 0 h 166"/>
              <a:gd name="T76" fmla="*/ 396603 w 187"/>
              <a:gd name="T77" fmla="*/ 145208 h 166"/>
              <a:gd name="T78" fmla="*/ 446877 w 187"/>
              <a:gd name="T79" fmla="*/ 195473 h 166"/>
              <a:gd name="T80" fmla="*/ 446877 w 187"/>
              <a:gd name="T81" fmla="*/ 50264 h 166"/>
              <a:gd name="T82" fmla="*/ 999887 w 187"/>
              <a:gd name="T83" fmla="*/ 50264 h 166"/>
              <a:gd name="T84" fmla="*/ 999887 w 187"/>
              <a:gd name="T85" fmla="*/ 323927 h 166"/>
              <a:gd name="T86" fmla="*/ 474807 w 187"/>
              <a:gd name="T87" fmla="*/ 323927 h 166"/>
              <a:gd name="T88" fmla="*/ 463635 w 187"/>
              <a:gd name="T89" fmla="*/ 374191 h 166"/>
              <a:gd name="T90" fmla="*/ 703831 w 187"/>
              <a:gd name="T91" fmla="*/ 374191 h 166"/>
              <a:gd name="T92" fmla="*/ 703831 w 187"/>
              <a:gd name="T93" fmla="*/ 402116 h 166"/>
              <a:gd name="T94" fmla="*/ 636800 w 187"/>
              <a:gd name="T95" fmla="*/ 402116 h 166"/>
              <a:gd name="T96" fmla="*/ 636800 w 187"/>
              <a:gd name="T97" fmla="*/ 452380 h 166"/>
              <a:gd name="T98" fmla="*/ 821136 w 187"/>
              <a:gd name="T99" fmla="*/ 452380 h 166"/>
              <a:gd name="T100" fmla="*/ 821136 w 187"/>
              <a:gd name="T101" fmla="*/ 402116 h 166"/>
              <a:gd name="T102" fmla="*/ 754105 w 187"/>
              <a:gd name="T103" fmla="*/ 402116 h 166"/>
              <a:gd name="T104" fmla="*/ 754105 w 187"/>
              <a:gd name="T105" fmla="*/ 374191 h 166"/>
              <a:gd name="T106" fmla="*/ 1044575 w 187"/>
              <a:gd name="T107" fmla="*/ 374191 h 166"/>
              <a:gd name="T108" fmla="*/ 1044575 w 187"/>
              <a:gd name="T109" fmla="*/ 0 h 16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87" h="166">
                <a:moveTo>
                  <a:pt x="74" y="100"/>
                </a:moveTo>
                <a:cubicBezTo>
                  <a:pt x="0" y="100"/>
                  <a:pt x="0" y="100"/>
                  <a:pt x="0" y="100"/>
                </a:cubicBezTo>
                <a:cubicBezTo>
                  <a:pt x="0" y="166"/>
                  <a:pt x="0" y="166"/>
                  <a:pt x="0" y="166"/>
                </a:cubicBezTo>
                <a:cubicBezTo>
                  <a:pt x="8" y="166"/>
                  <a:pt x="8" y="166"/>
                  <a:pt x="8" y="166"/>
                </a:cubicBezTo>
                <a:cubicBezTo>
                  <a:pt x="8" y="109"/>
                  <a:pt x="8" y="109"/>
                  <a:pt x="8" y="109"/>
                </a:cubicBezTo>
                <a:cubicBezTo>
                  <a:pt x="66" y="109"/>
                  <a:pt x="66" y="109"/>
                  <a:pt x="66" y="109"/>
                </a:cubicBezTo>
                <a:cubicBezTo>
                  <a:pt x="66" y="166"/>
                  <a:pt x="66" y="166"/>
                  <a:pt x="66" y="166"/>
                </a:cubicBezTo>
                <a:cubicBezTo>
                  <a:pt x="74" y="166"/>
                  <a:pt x="74" y="166"/>
                  <a:pt x="74" y="166"/>
                </a:cubicBezTo>
                <a:cubicBezTo>
                  <a:pt x="74" y="100"/>
                  <a:pt x="74" y="100"/>
                  <a:pt x="74" y="100"/>
                </a:cubicBezTo>
                <a:moveTo>
                  <a:pt x="49" y="26"/>
                </a:moveTo>
                <a:cubicBezTo>
                  <a:pt x="33" y="26"/>
                  <a:pt x="21" y="39"/>
                  <a:pt x="21" y="54"/>
                </a:cubicBezTo>
                <a:cubicBezTo>
                  <a:pt x="21" y="64"/>
                  <a:pt x="26" y="73"/>
                  <a:pt x="34" y="78"/>
                </a:cubicBezTo>
                <a:cubicBezTo>
                  <a:pt x="26" y="81"/>
                  <a:pt x="19" y="88"/>
                  <a:pt x="14" y="96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152"/>
                  <a:pt x="79" y="152"/>
                  <a:pt x="79" y="152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0" y="106"/>
                  <a:pt x="130" y="99"/>
                  <a:pt x="125" y="95"/>
                </a:cubicBezTo>
                <a:cubicBezTo>
                  <a:pt x="123" y="93"/>
                  <a:pt x="121" y="92"/>
                  <a:pt x="118" y="92"/>
                </a:cubicBezTo>
                <a:cubicBezTo>
                  <a:pt x="115" y="92"/>
                  <a:pt x="112" y="93"/>
                  <a:pt x="110" y="96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5" y="99"/>
                  <a:pt x="78" y="86"/>
                  <a:pt x="63" y="78"/>
                </a:cubicBezTo>
                <a:cubicBezTo>
                  <a:pt x="71" y="73"/>
                  <a:pt x="76" y="64"/>
                  <a:pt x="76" y="54"/>
                </a:cubicBezTo>
                <a:cubicBezTo>
                  <a:pt x="76" y="39"/>
                  <a:pt x="64" y="26"/>
                  <a:pt x="49" y="26"/>
                </a:cubicBezTo>
                <a:moveTo>
                  <a:pt x="167" y="14"/>
                </a:moveTo>
                <a:cubicBezTo>
                  <a:pt x="136" y="44"/>
                  <a:pt x="136" y="44"/>
                  <a:pt x="136" y="44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89" y="52"/>
                  <a:pt x="89" y="52"/>
                  <a:pt x="89" y="52"/>
                </a:cubicBezTo>
                <a:cubicBezTo>
                  <a:pt x="92" y="55"/>
                  <a:pt x="92" y="55"/>
                  <a:pt x="92" y="55"/>
                </a:cubicBezTo>
                <a:cubicBezTo>
                  <a:pt x="112" y="34"/>
                  <a:pt x="112" y="34"/>
                  <a:pt x="112" y="34"/>
                </a:cubicBezTo>
                <a:cubicBezTo>
                  <a:pt x="135" y="49"/>
                  <a:pt x="135" y="49"/>
                  <a:pt x="135" y="49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70" y="17"/>
                  <a:pt x="170" y="17"/>
                  <a:pt x="170" y="17"/>
                </a:cubicBezTo>
                <a:cubicBezTo>
                  <a:pt x="167" y="14"/>
                  <a:pt x="167" y="14"/>
                  <a:pt x="167" y="14"/>
                </a:cubicBezTo>
                <a:moveTo>
                  <a:pt x="187" y="0"/>
                </a:moveTo>
                <a:cubicBezTo>
                  <a:pt x="71" y="0"/>
                  <a:pt x="71" y="0"/>
                  <a:pt x="71" y="0"/>
                </a:cubicBezTo>
                <a:cubicBezTo>
                  <a:pt x="71" y="26"/>
                  <a:pt x="71" y="26"/>
                  <a:pt x="71" y="26"/>
                </a:cubicBezTo>
                <a:cubicBezTo>
                  <a:pt x="75" y="28"/>
                  <a:pt x="78" y="32"/>
                  <a:pt x="80" y="35"/>
                </a:cubicBezTo>
                <a:cubicBezTo>
                  <a:pt x="80" y="9"/>
                  <a:pt x="80" y="9"/>
                  <a:pt x="80" y="9"/>
                </a:cubicBezTo>
                <a:cubicBezTo>
                  <a:pt x="179" y="9"/>
                  <a:pt x="179" y="9"/>
                  <a:pt x="179" y="9"/>
                </a:cubicBezTo>
                <a:cubicBezTo>
                  <a:pt x="179" y="58"/>
                  <a:pt x="179" y="58"/>
                  <a:pt x="179" y="58"/>
                </a:cubicBezTo>
                <a:cubicBezTo>
                  <a:pt x="85" y="58"/>
                  <a:pt x="85" y="58"/>
                  <a:pt x="85" y="58"/>
                </a:cubicBezTo>
                <a:cubicBezTo>
                  <a:pt x="84" y="61"/>
                  <a:pt x="84" y="64"/>
                  <a:pt x="83" y="67"/>
                </a:cubicBezTo>
                <a:cubicBezTo>
                  <a:pt x="126" y="67"/>
                  <a:pt x="126" y="67"/>
                  <a:pt x="126" y="67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14" y="72"/>
                  <a:pt x="114" y="72"/>
                  <a:pt x="114" y="72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47" y="81"/>
                  <a:pt x="147" y="81"/>
                  <a:pt x="147" y="81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5" y="72"/>
                  <a:pt x="135" y="72"/>
                  <a:pt x="135" y="72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87" y="67"/>
                  <a:pt x="187" y="67"/>
                  <a:pt x="187" y="67"/>
                </a:cubicBezTo>
                <a:cubicBezTo>
                  <a:pt x="187" y="0"/>
                  <a:pt x="187" y="0"/>
                  <a:pt x="187" y="0"/>
                </a:cubicBezTo>
              </a:path>
            </a:pathLst>
          </a:custGeom>
          <a:solidFill>
            <a:srgbClr val="13A0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817042" y="0"/>
            <a:ext cx="70855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 is your title</a:t>
            </a:r>
          </a:p>
          <a:p>
            <a:r>
              <a:rPr lang="en-US" altLang="zh-CN" sz="28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 text some to descript your idea</a:t>
            </a:r>
            <a:endParaRPr lang="zh-CN" altLang="en-US" sz="28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937238" y="1569380"/>
            <a:ext cx="6782164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96"/>
          <p:cNvSpPr/>
          <p:nvPr/>
        </p:nvSpPr>
        <p:spPr>
          <a:xfrm>
            <a:off x="937238" y="3481553"/>
            <a:ext cx="42389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37238" y="2329778"/>
            <a:ext cx="42389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7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576619" y="1195795"/>
            <a:ext cx="2040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525067" y="5144378"/>
            <a:ext cx="5693978" cy="1163521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平行四边形 33"/>
          <p:cNvSpPr/>
          <p:nvPr/>
        </p:nvSpPr>
        <p:spPr>
          <a:xfrm>
            <a:off x="6525069" y="4594277"/>
            <a:ext cx="3518956" cy="550101"/>
          </a:xfrm>
          <a:prstGeom prst="parallelogram">
            <a:avLst>
              <a:gd name="adj" fmla="val 117803"/>
            </a:avLst>
          </a:prstGeom>
          <a:solidFill>
            <a:srgbClr val="3E8E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平行四边形 34"/>
          <p:cNvSpPr/>
          <p:nvPr/>
        </p:nvSpPr>
        <p:spPr>
          <a:xfrm>
            <a:off x="8700093" y="6307899"/>
            <a:ext cx="3518956" cy="550101"/>
          </a:xfrm>
          <a:prstGeom prst="parallelogram">
            <a:avLst>
              <a:gd name="adj" fmla="val 117803"/>
            </a:avLst>
          </a:prstGeom>
          <a:solidFill>
            <a:srgbClr val="D899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" y="3512"/>
            <a:ext cx="5693978" cy="1163521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175025" y="1717134"/>
            <a:ext cx="5693978" cy="1163521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350047" y="3430757"/>
            <a:ext cx="5693978" cy="1163521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2175022" y="1167035"/>
            <a:ext cx="3518956" cy="550101"/>
          </a:xfrm>
          <a:prstGeom prst="parallelogram">
            <a:avLst>
              <a:gd name="adj" fmla="val 117803"/>
            </a:avLst>
          </a:prstGeom>
          <a:solidFill>
            <a:srgbClr val="2686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平行四边形 39"/>
          <p:cNvSpPr/>
          <p:nvPr/>
        </p:nvSpPr>
        <p:spPr>
          <a:xfrm>
            <a:off x="4350043" y="2879970"/>
            <a:ext cx="3518956" cy="550101"/>
          </a:xfrm>
          <a:prstGeom prst="parallelogram">
            <a:avLst>
              <a:gd name="adj" fmla="val 117803"/>
            </a:avLst>
          </a:prstGeom>
          <a:solidFill>
            <a:srgbClr val="D903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1" name="组 16"/>
          <p:cNvGrpSpPr/>
          <p:nvPr/>
        </p:nvGrpSpPr>
        <p:grpSpPr>
          <a:xfrm>
            <a:off x="143051" y="-10554"/>
            <a:ext cx="5271136" cy="1353524"/>
            <a:chOff x="107341" y="-11728"/>
            <a:chExt cx="3955377" cy="1128514"/>
          </a:xfrm>
        </p:grpSpPr>
        <p:sp>
          <p:nvSpPr>
            <p:cNvPr id="54" name="矩形 53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1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55" name="文本框 8"/>
            <p:cNvSpPr txBox="1"/>
            <p:nvPr/>
          </p:nvSpPr>
          <p:spPr>
            <a:xfrm>
              <a:off x="729632" y="572952"/>
              <a:ext cx="3333086" cy="22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zh-CN" altLang="en-US" sz="10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6" name="文本框 8"/>
            <p:cNvSpPr txBox="1"/>
            <p:nvPr/>
          </p:nvSpPr>
          <p:spPr>
            <a:xfrm>
              <a:off x="729632" y="153902"/>
              <a:ext cx="3333086" cy="384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 smtClean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Part one</a:t>
              </a: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2" name="组 17"/>
          <p:cNvGrpSpPr/>
          <p:nvPr/>
        </p:nvGrpSpPr>
        <p:grpSpPr>
          <a:xfrm>
            <a:off x="2309450" y="1666444"/>
            <a:ext cx="5271136" cy="1353524"/>
            <a:chOff x="107341" y="-11728"/>
            <a:chExt cx="3955377" cy="1128514"/>
          </a:xfrm>
        </p:grpSpPr>
        <p:sp>
          <p:nvSpPr>
            <p:cNvPr id="51" name="矩形 50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2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52" name="文本框 8"/>
            <p:cNvSpPr txBox="1"/>
            <p:nvPr/>
          </p:nvSpPr>
          <p:spPr>
            <a:xfrm>
              <a:off x="729632" y="572952"/>
              <a:ext cx="3333086" cy="22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逼格</a:t>
              </a:r>
              <a:r>
                <a:rPr lang="en-US" altLang="zh-CN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</a:t>
              </a:r>
              <a:r>
                <a:rPr lang="en-US" altLang="zh-CN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  <a:endParaRPr lang="zh-CN" altLang="en-US" sz="10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3" name="文本框 8"/>
            <p:cNvSpPr txBox="1"/>
            <p:nvPr/>
          </p:nvSpPr>
          <p:spPr>
            <a:xfrm>
              <a:off x="729632" y="153902"/>
              <a:ext cx="3333086" cy="384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Part </a:t>
              </a:r>
              <a:r>
                <a:rPr lang="en-US" altLang="zh-CN" sz="2400" dirty="0" smtClean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two</a:t>
              </a: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3" name="组 21"/>
          <p:cNvGrpSpPr/>
          <p:nvPr/>
        </p:nvGrpSpPr>
        <p:grpSpPr>
          <a:xfrm>
            <a:off x="4529250" y="3424722"/>
            <a:ext cx="5271136" cy="1353524"/>
            <a:chOff x="107341" y="-11728"/>
            <a:chExt cx="3955377" cy="1128514"/>
          </a:xfrm>
        </p:grpSpPr>
        <p:sp>
          <p:nvSpPr>
            <p:cNvPr id="48" name="矩形 47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3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49" name="文本框 8"/>
            <p:cNvSpPr txBox="1"/>
            <p:nvPr/>
          </p:nvSpPr>
          <p:spPr>
            <a:xfrm>
              <a:off x="729632" y="572952"/>
              <a:ext cx="3333086" cy="22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逼格</a:t>
              </a:r>
              <a:r>
                <a:rPr lang="en-US" altLang="zh-CN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</a:t>
              </a:r>
              <a:r>
                <a:rPr lang="en-US" altLang="zh-CN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  <a:endParaRPr lang="zh-CN" altLang="en-US" sz="10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0" name="文本框 8"/>
            <p:cNvSpPr txBox="1"/>
            <p:nvPr/>
          </p:nvSpPr>
          <p:spPr>
            <a:xfrm>
              <a:off x="729632" y="153902"/>
              <a:ext cx="3333086" cy="384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Part </a:t>
              </a:r>
              <a:r>
                <a:rPr lang="en-US" altLang="zh-CN" sz="2400" dirty="0" smtClean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three</a:t>
              </a: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4" name="组 25"/>
          <p:cNvGrpSpPr/>
          <p:nvPr/>
        </p:nvGrpSpPr>
        <p:grpSpPr>
          <a:xfrm>
            <a:off x="6695031" y="5122905"/>
            <a:ext cx="5271136" cy="1353524"/>
            <a:chOff x="107341" y="-11728"/>
            <a:chExt cx="3955377" cy="1128514"/>
          </a:xfrm>
        </p:grpSpPr>
        <p:sp>
          <p:nvSpPr>
            <p:cNvPr id="45" name="矩形 44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4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46" name="文本框 8"/>
            <p:cNvSpPr txBox="1"/>
            <p:nvPr/>
          </p:nvSpPr>
          <p:spPr>
            <a:xfrm>
              <a:off x="729632" y="572952"/>
              <a:ext cx="3333086" cy="226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逼格</a:t>
              </a:r>
              <a:r>
                <a:rPr lang="en-US" altLang="zh-CN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</a:t>
              </a:r>
              <a:r>
                <a:rPr lang="en-US" altLang="zh-CN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  <a:endParaRPr lang="zh-CN" altLang="en-US" sz="10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7" name="文本框 8"/>
            <p:cNvSpPr txBox="1"/>
            <p:nvPr/>
          </p:nvSpPr>
          <p:spPr>
            <a:xfrm>
              <a:off x="729632" y="153902"/>
              <a:ext cx="3333086" cy="384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Part </a:t>
              </a:r>
              <a:r>
                <a:rPr lang="en-US" altLang="zh-CN" sz="2400" dirty="0" smtClean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four</a:t>
              </a:r>
              <a:endParaRPr lang="zh-CN" altLang="en-US" sz="24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0" y="1717134"/>
            <a:ext cx="12192000" cy="5140866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01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五边形 24"/>
          <p:cNvSpPr/>
          <p:nvPr/>
        </p:nvSpPr>
        <p:spPr>
          <a:xfrm rot="16200000">
            <a:off x="8903790" y="3518177"/>
            <a:ext cx="3571200" cy="756000"/>
          </a:xfrm>
          <a:prstGeom prst="homePlate">
            <a:avLst/>
          </a:prstGeom>
          <a:solidFill>
            <a:srgbClr val="1C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0689390" y="5953282"/>
            <a:ext cx="1008112" cy="904718"/>
          </a:xfrm>
          <a:prstGeom prst="rect">
            <a:avLst/>
          </a:prstGeom>
          <a:solidFill>
            <a:srgbClr val="1C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五边形 26"/>
          <p:cNvSpPr/>
          <p:nvPr/>
        </p:nvSpPr>
        <p:spPr>
          <a:xfrm rot="16200000">
            <a:off x="9173828" y="4541060"/>
            <a:ext cx="1519039" cy="756000"/>
          </a:xfrm>
          <a:prstGeom prst="homePlate">
            <a:avLst/>
          </a:prstGeom>
          <a:solidFill>
            <a:srgbClr val="F19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五边形 27"/>
          <p:cNvSpPr/>
          <p:nvPr/>
        </p:nvSpPr>
        <p:spPr>
          <a:xfrm rot="16200000">
            <a:off x="6496253" y="3372149"/>
            <a:ext cx="3863257" cy="756000"/>
          </a:xfrm>
          <a:prstGeom prst="homePlate">
            <a:avLst/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边形 28"/>
          <p:cNvSpPr/>
          <p:nvPr/>
        </p:nvSpPr>
        <p:spPr>
          <a:xfrm rot="16200000">
            <a:off x="6606597" y="4231957"/>
            <a:ext cx="2143639" cy="756000"/>
          </a:xfrm>
          <a:prstGeom prst="homePlat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 rot="16200000">
            <a:off x="7787268" y="3913742"/>
            <a:ext cx="2780069" cy="756000"/>
          </a:xfrm>
          <a:prstGeom prst="homePlate">
            <a:avLst/>
          </a:prstGeom>
          <a:solidFill>
            <a:srgbClr val="C43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9681278" y="5953282"/>
            <a:ext cx="1008112" cy="904718"/>
          </a:xfrm>
          <a:prstGeom prst="rect">
            <a:avLst/>
          </a:prstGeom>
          <a:solidFill>
            <a:srgbClr val="F19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 flipH="1">
            <a:off x="10309760" y="5682280"/>
            <a:ext cx="1375898" cy="270188"/>
          </a:xfrm>
          <a:custGeom>
            <a:avLst/>
            <a:gdLst>
              <a:gd name="connsiteX0" fmla="*/ 0 w 1371136"/>
              <a:gd name="connsiteY0" fmla="*/ 288463 h 288463"/>
              <a:gd name="connsiteX1" fmla="*/ 609162 w 1371136"/>
              <a:gd name="connsiteY1" fmla="*/ 0 h 288463"/>
              <a:gd name="connsiteX2" fmla="*/ 1371136 w 1371136"/>
              <a:gd name="connsiteY2" fmla="*/ 0 h 288463"/>
              <a:gd name="connsiteX3" fmla="*/ 761974 w 1371136"/>
              <a:gd name="connsiteY3" fmla="*/ 288463 h 288463"/>
              <a:gd name="connsiteX4" fmla="*/ 0 w 1371136"/>
              <a:gd name="connsiteY4" fmla="*/ 288463 h 288463"/>
              <a:gd name="connsiteX0" fmla="*/ 0 w 1371136"/>
              <a:gd name="connsiteY0" fmla="*/ 288463 h 288463"/>
              <a:gd name="connsiteX1" fmla="*/ 609162 w 1371136"/>
              <a:gd name="connsiteY1" fmla="*/ 0 h 288463"/>
              <a:gd name="connsiteX2" fmla="*/ 1371136 w 1371136"/>
              <a:gd name="connsiteY2" fmla="*/ 0 h 288463"/>
              <a:gd name="connsiteX3" fmla="*/ 1009624 w 1371136"/>
              <a:gd name="connsiteY3" fmla="*/ 288463 h 288463"/>
              <a:gd name="connsiteX4" fmla="*/ 0 w 1371136"/>
              <a:gd name="connsiteY4" fmla="*/ 288463 h 288463"/>
              <a:gd name="connsiteX0" fmla="*/ 0 w 1371136"/>
              <a:gd name="connsiteY0" fmla="*/ 288463 h 288463"/>
              <a:gd name="connsiteX1" fmla="*/ 609162 w 1371136"/>
              <a:gd name="connsiteY1" fmla="*/ 0 h 288463"/>
              <a:gd name="connsiteX2" fmla="*/ 1371136 w 1371136"/>
              <a:gd name="connsiteY2" fmla="*/ 0 h 288463"/>
              <a:gd name="connsiteX3" fmla="*/ 992955 w 1371136"/>
              <a:gd name="connsiteY3" fmla="*/ 288463 h 288463"/>
              <a:gd name="connsiteX4" fmla="*/ 0 w 1371136"/>
              <a:gd name="connsiteY4" fmla="*/ 288463 h 288463"/>
              <a:gd name="connsiteX0" fmla="*/ 0 w 1371136"/>
              <a:gd name="connsiteY0" fmla="*/ 288463 h 288463"/>
              <a:gd name="connsiteX1" fmla="*/ 621068 w 1371136"/>
              <a:gd name="connsiteY1" fmla="*/ 0 h 288463"/>
              <a:gd name="connsiteX2" fmla="*/ 1371136 w 1371136"/>
              <a:gd name="connsiteY2" fmla="*/ 0 h 288463"/>
              <a:gd name="connsiteX3" fmla="*/ 992955 w 1371136"/>
              <a:gd name="connsiteY3" fmla="*/ 288463 h 288463"/>
              <a:gd name="connsiteX4" fmla="*/ 0 w 1371136"/>
              <a:gd name="connsiteY4" fmla="*/ 288463 h 288463"/>
              <a:gd name="connsiteX0" fmla="*/ 0 w 1375898"/>
              <a:gd name="connsiteY0" fmla="*/ 288463 h 288463"/>
              <a:gd name="connsiteX1" fmla="*/ 621068 w 1375898"/>
              <a:gd name="connsiteY1" fmla="*/ 0 h 288463"/>
              <a:gd name="connsiteX2" fmla="*/ 1375898 w 1375898"/>
              <a:gd name="connsiteY2" fmla="*/ 0 h 288463"/>
              <a:gd name="connsiteX3" fmla="*/ 992955 w 1375898"/>
              <a:gd name="connsiteY3" fmla="*/ 288463 h 288463"/>
              <a:gd name="connsiteX4" fmla="*/ 0 w 1375898"/>
              <a:gd name="connsiteY4" fmla="*/ 288463 h 288463"/>
              <a:gd name="connsiteX0" fmla="*/ 0 w 1375898"/>
              <a:gd name="connsiteY0" fmla="*/ 288463 h 288463"/>
              <a:gd name="connsiteX1" fmla="*/ 621068 w 1375898"/>
              <a:gd name="connsiteY1" fmla="*/ 0 h 288463"/>
              <a:gd name="connsiteX2" fmla="*/ 1375898 w 1375898"/>
              <a:gd name="connsiteY2" fmla="*/ 0 h 288463"/>
              <a:gd name="connsiteX3" fmla="*/ 1000099 w 1375898"/>
              <a:gd name="connsiteY3" fmla="*/ 285921 h 288463"/>
              <a:gd name="connsiteX4" fmla="*/ 0 w 1375898"/>
              <a:gd name="connsiteY4" fmla="*/ 288463 h 288463"/>
              <a:gd name="connsiteX0" fmla="*/ 0 w 1375898"/>
              <a:gd name="connsiteY0" fmla="*/ 288463 h 288464"/>
              <a:gd name="connsiteX1" fmla="*/ 621068 w 1375898"/>
              <a:gd name="connsiteY1" fmla="*/ 0 h 288464"/>
              <a:gd name="connsiteX2" fmla="*/ 1375898 w 1375898"/>
              <a:gd name="connsiteY2" fmla="*/ 0 h 288464"/>
              <a:gd name="connsiteX3" fmla="*/ 1000099 w 1375898"/>
              <a:gd name="connsiteY3" fmla="*/ 288464 h 288464"/>
              <a:gd name="connsiteX4" fmla="*/ 0 w 1375898"/>
              <a:gd name="connsiteY4" fmla="*/ 288463 h 288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898" h="288464">
                <a:moveTo>
                  <a:pt x="0" y="288463"/>
                </a:moveTo>
                <a:lnTo>
                  <a:pt x="621068" y="0"/>
                </a:lnTo>
                <a:lnTo>
                  <a:pt x="1375898" y="0"/>
                </a:lnTo>
                <a:lnTo>
                  <a:pt x="1000099" y="288464"/>
                </a:lnTo>
                <a:lnTo>
                  <a:pt x="0" y="288463"/>
                </a:lnTo>
                <a:close/>
              </a:path>
            </a:pathLst>
          </a:custGeom>
          <a:solidFill>
            <a:srgbClr val="3344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 flipH="1">
            <a:off x="9548951" y="5678579"/>
            <a:ext cx="1138808" cy="274073"/>
          </a:xfrm>
          <a:custGeom>
            <a:avLst/>
            <a:gdLst>
              <a:gd name="connsiteX0" fmla="*/ 0 w 1138808"/>
              <a:gd name="connsiteY0" fmla="*/ 274073 h 274073"/>
              <a:gd name="connsiteX1" fmla="*/ 382844 w 1138808"/>
              <a:gd name="connsiteY1" fmla="*/ 0 h 274073"/>
              <a:gd name="connsiteX2" fmla="*/ 1138808 w 1138808"/>
              <a:gd name="connsiteY2" fmla="*/ 0 h 274073"/>
              <a:gd name="connsiteX3" fmla="*/ 755964 w 1138808"/>
              <a:gd name="connsiteY3" fmla="*/ 274073 h 274073"/>
              <a:gd name="connsiteX4" fmla="*/ 0 w 1138808"/>
              <a:gd name="connsiteY4" fmla="*/ 274073 h 274073"/>
              <a:gd name="connsiteX0" fmla="*/ 0 w 1138808"/>
              <a:gd name="connsiteY0" fmla="*/ 274073 h 274073"/>
              <a:gd name="connsiteX1" fmla="*/ 382844 w 1138808"/>
              <a:gd name="connsiteY1" fmla="*/ 0 h 274073"/>
              <a:gd name="connsiteX2" fmla="*/ 1138808 w 1138808"/>
              <a:gd name="connsiteY2" fmla="*/ 0 h 274073"/>
              <a:gd name="connsiteX3" fmla="*/ 1016314 w 1138808"/>
              <a:gd name="connsiteY3" fmla="*/ 274073 h 274073"/>
              <a:gd name="connsiteX4" fmla="*/ 0 w 1138808"/>
              <a:gd name="connsiteY4" fmla="*/ 274073 h 27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808" h="274073">
                <a:moveTo>
                  <a:pt x="0" y="274073"/>
                </a:moveTo>
                <a:lnTo>
                  <a:pt x="382844" y="0"/>
                </a:lnTo>
                <a:lnTo>
                  <a:pt x="1138808" y="0"/>
                </a:lnTo>
                <a:lnTo>
                  <a:pt x="1016314" y="274073"/>
                </a:lnTo>
                <a:lnTo>
                  <a:pt x="0" y="274073"/>
                </a:lnTo>
                <a:close/>
              </a:path>
            </a:pathLst>
          </a:custGeom>
          <a:solidFill>
            <a:srgbClr val="F5A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8673166" y="5953282"/>
            <a:ext cx="1008112" cy="904718"/>
          </a:xfrm>
          <a:prstGeom prst="rect">
            <a:avLst/>
          </a:prstGeom>
          <a:solidFill>
            <a:srgbClr val="C43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667955" y="5953282"/>
            <a:ext cx="1008112" cy="904718"/>
          </a:xfrm>
          <a:prstGeom prst="rect">
            <a:avLst/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64562" y="5953282"/>
            <a:ext cx="1008112" cy="904718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梯形 40"/>
          <p:cNvSpPr/>
          <p:nvPr/>
        </p:nvSpPr>
        <p:spPr>
          <a:xfrm>
            <a:off x="8673166" y="5678579"/>
            <a:ext cx="1003394" cy="274388"/>
          </a:xfrm>
          <a:prstGeom prst="trapezoid">
            <a:avLst>
              <a:gd name="adj" fmla="val 47116"/>
            </a:avLst>
          </a:prstGeom>
          <a:solidFill>
            <a:srgbClr val="D65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/>
        </p:nvSpPr>
        <p:spPr>
          <a:xfrm>
            <a:off x="7666987" y="5678263"/>
            <a:ext cx="1135606" cy="274703"/>
          </a:xfrm>
          <a:custGeom>
            <a:avLst/>
            <a:gdLst>
              <a:gd name="connsiteX0" fmla="*/ 0 w 1135606"/>
              <a:gd name="connsiteY0" fmla="*/ 274703 h 274703"/>
              <a:gd name="connsiteX1" fmla="*/ 128207 w 1135606"/>
              <a:gd name="connsiteY1" fmla="*/ 0 h 274703"/>
              <a:gd name="connsiteX2" fmla="*/ 1135606 w 1135606"/>
              <a:gd name="connsiteY2" fmla="*/ 0 h 274703"/>
              <a:gd name="connsiteX3" fmla="*/ 1007399 w 1135606"/>
              <a:gd name="connsiteY3" fmla="*/ 274703 h 274703"/>
              <a:gd name="connsiteX4" fmla="*/ 0 w 1135606"/>
              <a:gd name="connsiteY4" fmla="*/ 274703 h 274703"/>
              <a:gd name="connsiteX0" fmla="*/ 0 w 1135606"/>
              <a:gd name="connsiteY0" fmla="*/ 274703 h 274703"/>
              <a:gd name="connsiteX1" fmla="*/ 392526 w 1135606"/>
              <a:gd name="connsiteY1" fmla="*/ 0 h 274703"/>
              <a:gd name="connsiteX2" fmla="*/ 1135606 w 1135606"/>
              <a:gd name="connsiteY2" fmla="*/ 0 h 274703"/>
              <a:gd name="connsiteX3" fmla="*/ 1007399 w 1135606"/>
              <a:gd name="connsiteY3" fmla="*/ 274703 h 274703"/>
              <a:gd name="connsiteX4" fmla="*/ 0 w 1135606"/>
              <a:gd name="connsiteY4" fmla="*/ 274703 h 274703"/>
              <a:gd name="connsiteX0" fmla="*/ 0 w 1135606"/>
              <a:gd name="connsiteY0" fmla="*/ 274703 h 274703"/>
              <a:gd name="connsiteX1" fmla="*/ 392526 w 1135606"/>
              <a:gd name="connsiteY1" fmla="*/ 0 h 274703"/>
              <a:gd name="connsiteX2" fmla="*/ 1135606 w 1135606"/>
              <a:gd name="connsiteY2" fmla="*/ 0 h 274703"/>
              <a:gd name="connsiteX3" fmla="*/ 1007399 w 1135606"/>
              <a:gd name="connsiteY3" fmla="*/ 274703 h 274703"/>
              <a:gd name="connsiteX4" fmla="*/ 0 w 1135606"/>
              <a:gd name="connsiteY4" fmla="*/ 274703 h 27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606" h="274703">
                <a:moveTo>
                  <a:pt x="0" y="274703"/>
                </a:moveTo>
                <a:lnTo>
                  <a:pt x="392526" y="0"/>
                </a:lnTo>
                <a:lnTo>
                  <a:pt x="1135606" y="0"/>
                </a:lnTo>
                <a:lnTo>
                  <a:pt x="1007399" y="274703"/>
                </a:lnTo>
                <a:lnTo>
                  <a:pt x="0" y="274703"/>
                </a:lnTo>
                <a:close/>
              </a:path>
            </a:pathLst>
          </a:custGeom>
          <a:solidFill>
            <a:srgbClr val="16B6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6662050" y="5677946"/>
            <a:ext cx="1403647" cy="274521"/>
          </a:xfrm>
          <a:custGeom>
            <a:avLst/>
            <a:gdLst>
              <a:gd name="connsiteX0" fmla="*/ 0 w 1403647"/>
              <a:gd name="connsiteY0" fmla="*/ 274521 h 274521"/>
              <a:gd name="connsiteX1" fmla="*/ 392483 w 1403647"/>
              <a:gd name="connsiteY1" fmla="*/ 0 h 274521"/>
              <a:gd name="connsiteX2" fmla="*/ 1403647 w 1403647"/>
              <a:gd name="connsiteY2" fmla="*/ 0 h 274521"/>
              <a:gd name="connsiteX3" fmla="*/ 1011164 w 1403647"/>
              <a:gd name="connsiteY3" fmla="*/ 274521 h 274521"/>
              <a:gd name="connsiteX4" fmla="*/ 0 w 1403647"/>
              <a:gd name="connsiteY4" fmla="*/ 274521 h 274521"/>
              <a:gd name="connsiteX0" fmla="*/ 0 w 1403647"/>
              <a:gd name="connsiteY0" fmla="*/ 274521 h 274521"/>
              <a:gd name="connsiteX1" fmla="*/ 640133 w 1403647"/>
              <a:gd name="connsiteY1" fmla="*/ 0 h 274521"/>
              <a:gd name="connsiteX2" fmla="*/ 1403647 w 1403647"/>
              <a:gd name="connsiteY2" fmla="*/ 0 h 274521"/>
              <a:gd name="connsiteX3" fmla="*/ 1011164 w 1403647"/>
              <a:gd name="connsiteY3" fmla="*/ 274521 h 274521"/>
              <a:gd name="connsiteX4" fmla="*/ 0 w 1403647"/>
              <a:gd name="connsiteY4" fmla="*/ 274521 h 27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3647" h="274521">
                <a:moveTo>
                  <a:pt x="0" y="274521"/>
                </a:moveTo>
                <a:lnTo>
                  <a:pt x="640133" y="0"/>
                </a:lnTo>
                <a:lnTo>
                  <a:pt x="1403647" y="0"/>
                </a:lnTo>
                <a:lnTo>
                  <a:pt x="1011164" y="274521"/>
                </a:lnTo>
                <a:lnTo>
                  <a:pt x="0" y="274521"/>
                </a:lnTo>
                <a:close/>
              </a:path>
            </a:pathLst>
          </a:custGeom>
          <a:solidFill>
            <a:srgbClr val="7CA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0659206" y="6469696"/>
            <a:ext cx="1056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1021517" y="6078158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62766" y="6469696"/>
            <a:ext cx="1056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025077" y="6078158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47597" y="6469696"/>
            <a:ext cx="1056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009908" y="6078158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645883" y="6464981"/>
            <a:ext cx="1056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008194" y="6073443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631025" y="6464981"/>
            <a:ext cx="1056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9993336" y="6073443"/>
            <a:ext cx="335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817042" y="3816555"/>
            <a:ext cx="843133" cy="843133"/>
          </a:xfrm>
          <a:prstGeom prst="ellipse">
            <a:avLst/>
          </a:prstGeom>
          <a:solidFill>
            <a:srgbClr val="7CA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1994695" y="3816555"/>
            <a:ext cx="843133" cy="843133"/>
          </a:xfrm>
          <a:prstGeom prst="ellipse">
            <a:avLst/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3167564" y="3816555"/>
            <a:ext cx="843133" cy="843133"/>
          </a:xfrm>
          <a:prstGeom prst="ellipse">
            <a:avLst/>
          </a:prstGeom>
          <a:solidFill>
            <a:srgbClr val="C43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4298044" y="3819584"/>
            <a:ext cx="843133" cy="843133"/>
          </a:xfrm>
          <a:prstGeom prst="ellipse">
            <a:avLst/>
          </a:prstGeom>
          <a:solidFill>
            <a:srgbClr val="F19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5428525" y="3819584"/>
            <a:ext cx="843133" cy="843133"/>
          </a:xfrm>
          <a:prstGeom prst="ellipse">
            <a:avLst/>
          </a:prstGeom>
          <a:solidFill>
            <a:srgbClr val="1C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文本框 109"/>
          <p:cNvSpPr txBox="1"/>
          <p:nvPr/>
        </p:nvSpPr>
        <p:spPr>
          <a:xfrm>
            <a:off x="817042" y="368490"/>
            <a:ext cx="7085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 is your subtitles</a:t>
            </a:r>
          </a:p>
          <a:p>
            <a:r>
              <a:rPr lang="en-US" altLang="zh-CN" sz="28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 can text some to descript your idea</a:t>
            </a:r>
            <a:endParaRPr lang="zh-CN" altLang="en-US" sz="28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12" name="直接连接符 111"/>
          <p:cNvCxnSpPr/>
          <p:nvPr/>
        </p:nvCxnSpPr>
        <p:spPr>
          <a:xfrm>
            <a:off x="937238" y="1380615"/>
            <a:ext cx="6782164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96"/>
          <p:cNvSpPr/>
          <p:nvPr/>
        </p:nvSpPr>
        <p:spPr>
          <a:xfrm>
            <a:off x="817042" y="1842126"/>
            <a:ext cx="54592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4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117" name="Freeform 162"/>
          <p:cNvSpPr>
            <a:spLocks noEditPoints="1"/>
          </p:cNvSpPr>
          <p:nvPr/>
        </p:nvSpPr>
        <p:spPr bwMode="auto">
          <a:xfrm>
            <a:off x="4492302" y="3958206"/>
            <a:ext cx="489220" cy="559830"/>
          </a:xfrm>
          <a:custGeom>
            <a:avLst/>
            <a:gdLst>
              <a:gd name="T0" fmla="*/ 20 w 41"/>
              <a:gd name="T1" fmla="*/ 47 h 47"/>
              <a:gd name="T2" fmla="*/ 0 w 41"/>
              <a:gd name="T3" fmla="*/ 27 h 47"/>
              <a:gd name="T4" fmla="*/ 10 w 41"/>
              <a:gd name="T5" fmla="*/ 9 h 47"/>
              <a:gd name="T6" fmla="*/ 16 w 41"/>
              <a:gd name="T7" fmla="*/ 5 h 47"/>
              <a:gd name="T8" fmla="*/ 18 w 41"/>
              <a:gd name="T9" fmla="*/ 0 h 47"/>
              <a:gd name="T10" fmla="*/ 23 w 41"/>
              <a:gd name="T11" fmla="*/ 5 h 47"/>
              <a:gd name="T12" fmla="*/ 30 w 41"/>
              <a:gd name="T13" fmla="*/ 9 h 47"/>
              <a:gd name="T14" fmla="*/ 41 w 41"/>
              <a:gd name="T15" fmla="*/ 27 h 47"/>
              <a:gd name="T16" fmla="*/ 20 w 41"/>
              <a:gd name="T17" fmla="*/ 47 h 47"/>
              <a:gd name="T18" fmla="*/ 36 w 41"/>
              <a:gd name="T19" fmla="*/ 28 h 47"/>
              <a:gd name="T20" fmla="*/ 28 w 41"/>
              <a:gd name="T21" fmla="*/ 32 h 47"/>
              <a:gd name="T22" fmla="*/ 16 w 41"/>
              <a:gd name="T23" fmla="*/ 27 h 47"/>
              <a:gd name="T24" fmla="*/ 8 w 41"/>
              <a:gd name="T25" fmla="*/ 34 h 47"/>
              <a:gd name="T26" fmla="*/ 10 w 41"/>
              <a:gd name="T27" fmla="*/ 38 h 47"/>
              <a:gd name="T28" fmla="*/ 15 w 41"/>
              <a:gd name="T29" fmla="*/ 39 h 47"/>
              <a:gd name="T30" fmla="*/ 28 w 41"/>
              <a:gd name="T31" fmla="*/ 34 h 47"/>
              <a:gd name="T32" fmla="*/ 35 w 41"/>
              <a:gd name="T33" fmla="*/ 39 h 47"/>
              <a:gd name="T34" fmla="*/ 38 w 41"/>
              <a:gd name="T35" fmla="*/ 37 h 47"/>
              <a:gd name="T36" fmla="*/ 39 w 41"/>
              <a:gd name="T37" fmla="*/ 32 h 47"/>
              <a:gd name="T38" fmla="*/ 36 w 41"/>
              <a:gd name="T39" fmla="*/ 28 h 47"/>
              <a:gd name="T40" fmla="*/ 30 w 41"/>
              <a:gd name="T41" fmla="*/ 42 h 47"/>
              <a:gd name="T42" fmla="*/ 24 w 41"/>
              <a:gd name="T43" fmla="*/ 44 h 47"/>
              <a:gd name="T44" fmla="*/ 19 w 41"/>
              <a:gd name="T45" fmla="*/ 42 h 47"/>
              <a:gd name="T46" fmla="*/ 19 w 41"/>
              <a:gd name="T47" fmla="*/ 42 h 47"/>
              <a:gd name="T48" fmla="*/ 18 w 41"/>
              <a:gd name="T49" fmla="*/ 42 h 47"/>
              <a:gd name="T50" fmla="*/ 18 w 41"/>
              <a:gd name="T51" fmla="*/ 43 h 47"/>
              <a:gd name="T52" fmla="*/ 26 w 41"/>
              <a:gd name="T53" fmla="*/ 45 h 47"/>
              <a:gd name="T54" fmla="*/ 31 w 41"/>
              <a:gd name="T55" fmla="*/ 43 h 47"/>
              <a:gd name="T56" fmla="*/ 31 w 41"/>
              <a:gd name="T57" fmla="*/ 42 h 47"/>
              <a:gd name="T58" fmla="*/ 30 w 41"/>
              <a:gd name="T59" fmla="*/ 42 h 47"/>
              <a:gd name="T60" fmla="*/ 29 w 41"/>
              <a:gd name="T61" fmla="*/ 37 h 47"/>
              <a:gd name="T62" fmla="*/ 27 w 41"/>
              <a:gd name="T63" fmla="*/ 37 h 47"/>
              <a:gd name="T64" fmla="*/ 25 w 41"/>
              <a:gd name="T65" fmla="*/ 37 h 47"/>
              <a:gd name="T66" fmla="*/ 23 w 41"/>
              <a:gd name="T67" fmla="*/ 39 h 47"/>
              <a:gd name="T68" fmla="*/ 22 w 41"/>
              <a:gd name="T69" fmla="*/ 40 h 47"/>
              <a:gd name="T70" fmla="*/ 24 w 41"/>
              <a:gd name="T71" fmla="*/ 39 h 47"/>
              <a:gd name="T72" fmla="*/ 27 w 41"/>
              <a:gd name="T73" fmla="*/ 38 h 47"/>
              <a:gd name="T74" fmla="*/ 29 w 41"/>
              <a:gd name="T75" fmla="*/ 39 h 47"/>
              <a:gd name="T76" fmla="*/ 29 w 41"/>
              <a:gd name="T77" fmla="*/ 40 h 47"/>
              <a:gd name="T78" fmla="*/ 30 w 41"/>
              <a:gd name="T79" fmla="*/ 39 h 47"/>
              <a:gd name="T80" fmla="*/ 29 w 41"/>
              <a:gd name="T81" fmla="*/ 3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" h="47">
                <a:moveTo>
                  <a:pt x="20" y="47"/>
                </a:moveTo>
                <a:cubicBezTo>
                  <a:pt x="9" y="47"/>
                  <a:pt x="0" y="39"/>
                  <a:pt x="0" y="27"/>
                </a:cubicBezTo>
                <a:cubicBezTo>
                  <a:pt x="0" y="15"/>
                  <a:pt x="9" y="10"/>
                  <a:pt x="10" y="9"/>
                </a:cubicBezTo>
                <a:cubicBezTo>
                  <a:pt x="12" y="8"/>
                  <a:pt x="14" y="7"/>
                  <a:pt x="16" y="5"/>
                </a:cubicBezTo>
                <a:cubicBezTo>
                  <a:pt x="17" y="5"/>
                  <a:pt x="18" y="3"/>
                  <a:pt x="18" y="0"/>
                </a:cubicBezTo>
                <a:cubicBezTo>
                  <a:pt x="20" y="2"/>
                  <a:pt x="22" y="4"/>
                  <a:pt x="23" y="5"/>
                </a:cubicBezTo>
                <a:cubicBezTo>
                  <a:pt x="26" y="7"/>
                  <a:pt x="28" y="7"/>
                  <a:pt x="30" y="9"/>
                </a:cubicBezTo>
                <a:cubicBezTo>
                  <a:pt x="32" y="10"/>
                  <a:pt x="41" y="15"/>
                  <a:pt x="41" y="27"/>
                </a:cubicBezTo>
                <a:cubicBezTo>
                  <a:pt x="41" y="39"/>
                  <a:pt x="31" y="47"/>
                  <a:pt x="20" y="47"/>
                </a:cubicBezTo>
                <a:close/>
                <a:moveTo>
                  <a:pt x="36" y="28"/>
                </a:moveTo>
                <a:cubicBezTo>
                  <a:pt x="34" y="28"/>
                  <a:pt x="30" y="32"/>
                  <a:pt x="28" y="32"/>
                </a:cubicBezTo>
                <a:cubicBezTo>
                  <a:pt x="25" y="32"/>
                  <a:pt x="21" y="27"/>
                  <a:pt x="16" y="27"/>
                </a:cubicBezTo>
                <a:cubicBezTo>
                  <a:pt x="12" y="27"/>
                  <a:pt x="9" y="30"/>
                  <a:pt x="8" y="34"/>
                </a:cubicBezTo>
                <a:cubicBezTo>
                  <a:pt x="8" y="36"/>
                  <a:pt x="9" y="37"/>
                  <a:pt x="10" y="38"/>
                </a:cubicBezTo>
                <a:cubicBezTo>
                  <a:pt x="11" y="39"/>
                  <a:pt x="12" y="39"/>
                  <a:pt x="15" y="39"/>
                </a:cubicBezTo>
                <a:cubicBezTo>
                  <a:pt x="19" y="39"/>
                  <a:pt x="25" y="34"/>
                  <a:pt x="28" y="34"/>
                </a:cubicBezTo>
                <a:cubicBezTo>
                  <a:pt x="30" y="34"/>
                  <a:pt x="33" y="39"/>
                  <a:pt x="35" y="39"/>
                </a:cubicBezTo>
                <a:cubicBezTo>
                  <a:pt x="36" y="39"/>
                  <a:pt x="37" y="39"/>
                  <a:pt x="38" y="37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0"/>
                  <a:pt x="39" y="28"/>
                  <a:pt x="36" y="28"/>
                </a:cubicBezTo>
                <a:close/>
                <a:moveTo>
                  <a:pt x="30" y="42"/>
                </a:moveTo>
                <a:cubicBezTo>
                  <a:pt x="29" y="43"/>
                  <a:pt x="27" y="44"/>
                  <a:pt x="24" y="44"/>
                </a:cubicBezTo>
                <a:cubicBezTo>
                  <a:pt x="21" y="44"/>
                  <a:pt x="20" y="43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42"/>
                  <a:pt x="18" y="42"/>
                  <a:pt x="18" y="42"/>
                </a:cubicBezTo>
                <a:cubicBezTo>
                  <a:pt x="18" y="43"/>
                  <a:pt x="18" y="43"/>
                  <a:pt x="18" y="43"/>
                </a:cubicBezTo>
                <a:cubicBezTo>
                  <a:pt x="20" y="45"/>
                  <a:pt x="23" y="45"/>
                  <a:pt x="26" y="45"/>
                </a:cubicBezTo>
                <a:cubicBezTo>
                  <a:pt x="28" y="45"/>
                  <a:pt x="30" y="43"/>
                  <a:pt x="31" y="43"/>
                </a:cubicBezTo>
                <a:cubicBezTo>
                  <a:pt x="31" y="43"/>
                  <a:pt x="31" y="42"/>
                  <a:pt x="31" y="42"/>
                </a:cubicBezTo>
                <a:cubicBezTo>
                  <a:pt x="31" y="42"/>
                  <a:pt x="31" y="42"/>
                  <a:pt x="30" y="42"/>
                </a:cubicBezTo>
                <a:close/>
                <a:moveTo>
                  <a:pt x="29" y="37"/>
                </a:moveTo>
                <a:cubicBezTo>
                  <a:pt x="28" y="37"/>
                  <a:pt x="27" y="37"/>
                  <a:pt x="27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4" y="38"/>
                  <a:pt x="23" y="38"/>
                  <a:pt x="23" y="39"/>
                </a:cubicBezTo>
                <a:cubicBezTo>
                  <a:pt x="22" y="39"/>
                  <a:pt x="22" y="40"/>
                  <a:pt x="22" y="40"/>
                </a:cubicBezTo>
                <a:cubicBezTo>
                  <a:pt x="23" y="40"/>
                  <a:pt x="23" y="40"/>
                  <a:pt x="24" y="39"/>
                </a:cubicBezTo>
                <a:cubicBezTo>
                  <a:pt x="24" y="39"/>
                  <a:pt x="25" y="38"/>
                  <a:pt x="27" y="38"/>
                </a:cubicBezTo>
                <a:cubicBezTo>
                  <a:pt x="28" y="38"/>
                  <a:pt x="28" y="39"/>
                  <a:pt x="29" y="39"/>
                </a:cubicBezTo>
                <a:cubicBezTo>
                  <a:pt x="29" y="40"/>
                  <a:pt x="29" y="40"/>
                  <a:pt x="29" y="40"/>
                </a:cubicBezTo>
                <a:cubicBezTo>
                  <a:pt x="30" y="40"/>
                  <a:pt x="30" y="40"/>
                  <a:pt x="30" y="39"/>
                </a:cubicBezTo>
                <a:cubicBezTo>
                  <a:pt x="30" y="39"/>
                  <a:pt x="29" y="38"/>
                  <a:pt x="29" y="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8" name="Freeform 190"/>
          <p:cNvSpPr>
            <a:spLocks noEditPoints="1"/>
          </p:cNvSpPr>
          <p:nvPr/>
        </p:nvSpPr>
        <p:spPr bwMode="auto">
          <a:xfrm>
            <a:off x="2108497" y="4001416"/>
            <a:ext cx="610262" cy="534608"/>
          </a:xfrm>
          <a:custGeom>
            <a:avLst/>
            <a:gdLst>
              <a:gd name="T0" fmla="*/ 47 w 51"/>
              <a:gd name="T1" fmla="*/ 45 h 45"/>
              <a:gd name="T2" fmla="*/ 0 w 51"/>
              <a:gd name="T3" fmla="*/ 41 h 45"/>
              <a:gd name="T4" fmla="*/ 4 w 51"/>
              <a:gd name="T5" fmla="*/ 0 h 45"/>
              <a:gd name="T6" fmla="*/ 51 w 51"/>
              <a:gd name="T7" fmla="*/ 5 h 45"/>
              <a:gd name="T8" fmla="*/ 10 w 51"/>
              <a:gd name="T9" fmla="*/ 6 h 45"/>
              <a:gd name="T10" fmla="*/ 5 w 51"/>
              <a:gd name="T11" fmla="*/ 4 h 45"/>
              <a:gd name="T12" fmla="*/ 3 w 51"/>
              <a:gd name="T13" fmla="*/ 9 h 45"/>
              <a:gd name="T14" fmla="*/ 9 w 51"/>
              <a:gd name="T15" fmla="*/ 11 h 45"/>
              <a:gd name="T16" fmla="*/ 10 w 51"/>
              <a:gd name="T17" fmla="*/ 6 h 45"/>
              <a:gd name="T18" fmla="*/ 9 w 51"/>
              <a:gd name="T19" fmla="*/ 14 h 45"/>
              <a:gd name="T20" fmla="*/ 3 w 51"/>
              <a:gd name="T21" fmla="*/ 16 h 45"/>
              <a:gd name="T22" fmla="*/ 5 w 51"/>
              <a:gd name="T23" fmla="*/ 21 h 45"/>
              <a:gd name="T24" fmla="*/ 10 w 51"/>
              <a:gd name="T25" fmla="*/ 19 h 45"/>
              <a:gd name="T26" fmla="*/ 10 w 51"/>
              <a:gd name="T27" fmla="*/ 26 h 45"/>
              <a:gd name="T28" fmla="*/ 5 w 51"/>
              <a:gd name="T29" fmla="*/ 24 h 45"/>
              <a:gd name="T30" fmla="*/ 3 w 51"/>
              <a:gd name="T31" fmla="*/ 30 h 45"/>
              <a:gd name="T32" fmla="*/ 9 w 51"/>
              <a:gd name="T33" fmla="*/ 31 h 45"/>
              <a:gd name="T34" fmla="*/ 10 w 51"/>
              <a:gd name="T35" fmla="*/ 26 h 45"/>
              <a:gd name="T36" fmla="*/ 9 w 51"/>
              <a:gd name="T37" fmla="*/ 35 h 45"/>
              <a:gd name="T38" fmla="*/ 3 w 51"/>
              <a:gd name="T39" fmla="*/ 36 h 45"/>
              <a:gd name="T40" fmla="*/ 5 w 51"/>
              <a:gd name="T41" fmla="*/ 42 h 45"/>
              <a:gd name="T42" fmla="*/ 10 w 51"/>
              <a:gd name="T43" fmla="*/ 40 h 45"/>
              <a:gd name="T44" fmla="*/ 38 w 51"/>
              <a:gd name="T45" fmla="*/ 6 h 45"/>
              <a:gd name="T46" fmla="*/ 15 w 51"/>
              <a:gd name="T47" fmla="*/ 4 h 45"/>
              <a:gd name="T48" fmla="*/ 14 w 51"/>
              <a:gd name="T49" fmla="*/ 19 h 45"/>
              <a:gd name="T50" fmla="*/ 36 w 51"/>
              <a:gd name="T51" fmla="*/ 21 h 45"/>
              <a:gd name="T52" fmla="*/ 38 w 51"/>
              <a:gd name="T53" fmla="*/ 6 h 45"/>
              <a:gd name="T54" fmla="*/ 36 w 51"/>
              <a:gd name="T55" fmla="*/ 24 h 45"/>
              <a:gd name="T56" fmla="*/ 14 w 51"/>
              <a:gd name="T57" fmla="*/ 26 h 45"/>
              <a:gd name="T58" fmla="*/ 15 w 51"/>
              <a:gd name="T59" fmla="*/ 42 h 45"/>
              <a:gd name="T60" fmla="*/ 38 w 51"/>
              <a:gd name="T61" fmla="*/ 40 h 45"/>
              <a:gd name="T62" fmla="*/ 48 w 51"/>
              <a:gd name="T63" fmla="*/ 6 h 45"/>
              <a:gd name="T64" fmla="*/ 43 w 51"/>
              <a:gd name="T65" fmla="*/ 4 h 45"/>
              <a:gd name="T66" fmla="*/ 41 w 51"/>
              <a:gd name="T67" fmla="*/ 9 h 45"/>
              <a:gd name="T68" fmla="*/ 46 w 51"/>
              <a:gd name="T69" fmla="*/ 11 h 45"/>
              <a:gd name="T70" fmla="*/ 48 w 51"/>
              <a:gd name="T71" fmla="*/ 6 h 45"/>
              <a:gd name="T72" fmla="*/ 46 w 51"/>
              <a:gd name="T73" fmla="*/ 14 h 45"/>
              <a:gd name="T74" fmla="*/ 41 w 51"/>
              <a:gd name="T75" fmla="*/ 16 h 45"/>
              <a:gd name="T76" fmla="*/ 43 w 51"/>
              <a:gd name="T77" fmla="*/ 21 h 45"/>
              <a:gd name="T78" fmla="*/ 48 w 51"/>
              <a:gd name="T79" fmla="*/ 19 h 45"/>
              <a:gd name="T80" fmla="*/ 48 w 51"/>
              <a:gd name="T81" fmla="*/ 26 h 45"/>
              <a:gd name="T82" fmla="*/ 43 w 51"/>
              <a:gd name="T83" fmla="*/ 24 h 45"/>
              <a:gd name="T84" fmla="*/ 41 w 51"/>
              <a:gd name="T85" fmla="*/ 30 h 45"/>
              <a:gd name="T86" fmla="*/ 46 w 51"/>
              <a:gd name="T87" fmla="*/ 31 h 45"/>
              <a:gd name="T88" fmla="*/ 48 w 51"/>
              <a:gd name="T89" fmla="*/ 26 h 45"/>
              <a:gd name="T90" fmla="*/ 46 w 51"/>
              <a:gd name="T91" fmla="*/ 35 h 45"/>
              <a:gd name="T92" fmla="*/ 41 w 51"/>
              <a:gd name="T93" fmla="*/ 36 h 45"/>
              <a:gd name="T94" fmla="*/ 43 w 51"/>
              <a:gd name="T95" fmla="*/ 42 h 45"/>
              <a:gd name="T96" fmla="*/ 48 w 51"/>
              <a:gd name="T97" fmla="*/ 4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" h="45">
                <a:moveTo>
                  <a:pt x="51" y="41"/>
                </a:moveTo>
                <a:cubicBezTo>
                  <a:pt x="51" y="43"/>
                  <a:pt x="50" y="45"/>
                  <a:pt x="47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2" y="45"/>
                  <a:pt x="0" y="43"/>
                  <a:pt x="0" y="4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1" y="2"/>
                  <a:pt x="51" y="5"/>
                </a:cubicBezTo>
                <a:lnTo>
                  <a:pt x="51" y="41"/>
                </a:lnTo>
                <a:close/>
                <a:moveTo>
                  <a:pt x="10" y="6"/>
                </a:moveTo>
                <a:cubicBezTo>
                  <a:pt x="10" y="5"/>
                  <a:pt x="9" y="4"/>
                  <a:pt x="9" y="4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6"/>
                </a:cubicBezTo>
                <a:cubicBezTo>
                  <a:pt x="3" y="9"/>
                  <a:pt x="3" y="9"/>
                  <a:pt x="3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10" y="10"/>
                  <a:pt x="10" y="9"/>
                </a:cubicBezTo>
                <a:lnTo>
                  <a:pt x="10" y="6"/>
                </a:lnTo>
                <a:close/>
                <a:moveTo>
                  <a:pt x="10" y="16"/>
                </a:moveTo>
                <a:cubicBezTo>
                  <a:pt x="10" y="15"/>
                  <a:pt x="9" y="14"/>
                  <a:pt x="9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4" y="14"/>
                  <a:pt x="3" y="15"/>
                  <a:pt x="3" y="16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4" y="21"/>
                  <a:pt x="5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0"/>
                  <a:pt x="10" y="19"/>
                </a:cubicBezTo>
                <a:lnTo>
                  <a:pt x="10" y="16"/>
                </a:lnTo>
                <a:close/>
                <a:moveTo>
                  <a:pt x="10" y="26"/>
                </a:moveTo>
                <a:cubicBezTo>
                  <a:pt x="10" y="25"/>
                  <a:pt x="9" y="24"/>
                  <a:pt x="9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4"/>
                  <a:pt x="3" y="25"/>
                  <a:pt x="3" y="26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1"/>
                  <a:pt x="4" y="31"/>
                  <a:pt x="5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1"/>
                  <a:pt x="10" y="31"/>
                  <a:pt x="10" y="30"/>
                </a:cubicBezTo>
                <a:lnTo>
                  <a:pt x="10" y="26"/>
                </a:lnTo>
                <a:close/>
                <a:moveTo>
                  <a:pt x="10" y="36"/>
                </a:moveTo>
                <a:cubicBezTo>
                  <a:pt x="10" y="36"/>
                  <a:pt x="9" y="35"/>
                  <a:pt x="9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4" y="35"/>
                  <a:pt x="3" y="36"/>
                  <a:pt x="3" y="36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1"/>
                  <a:pt x="4" y="42"/>
                  <a:pt x="5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2"/>
                  <a:pt x="10" y="41"/>
                  <a:pt x="10" y="40"/>
                </a:cubicBezTo>
                <a:lnTo>
                  <a:pt x="10" y="36"/>
                </a:lnTo>
                <a:close/>
                <a:moveTo>
                  <a:pt x="38" y="6"/>
                </a:moveTo>
                <a:cubicBezTo>
                  <a:pt x="38" y="5"/>
                  <a:pt x="37" y="4"/>
                  <a:pt x="36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4" y="5"/>
                  <a:pt x="14" y="6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1"/>
                  <a:pt x="15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21"/>
                  <a:pt x="38" y="20"/>
                  <a:pt x="38" y="19"/>
                </a:cubicBezTo>
                <a:lnTo>
                  <a:pt x="38" y="6"/>
                </a:lnTo>
                <a:close/>
                <a:moveTo>
                  <a:pt x="38" y="26"/>
                </a:moveTo>
                <a:cubicBezTo>
                  <a:pt x="38" y="25"/>
                  <a:pt x="37" y="24"/>
                  <a:pt x="36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5"/>
                  <a:pt x="14" y="26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1"/>
                  <a:pt x="14" y="42"/>
                  <a:pt x="15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7" y="42"/>
                  <a:pt x="38" y="41"/>
                  <a:pt x="38" y="40"/>
                </a:cubicBezTo>
                <a:lnTo>
                  <a:pt x="38" y="26"/>
                </a:lnTo>
                <a:close/>
                <a:moveTo>
                  <a:pt x="48" y="6"/>
                </a:moveTo>
                <a:cubicBezTo>
                  <a:pt x="48" y="5"/>
                  <a:pt x="47" y="4"/>
                  <a:pt x="46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4"/>
                  <a:pt x="41" y="5"/>
                  <a:pt x="41" y="6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10"/>
                  <a:pt x="42" y="11"/>
                  <a:pt x="43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7" y="11"/>
                  <a:pt x="48" y="10"/>
                  <a:pt x="48" y="9"/>
                </a:cubicBezTo>
                <a:lnTo>
                  <a:pt x="48" y="6"/>
                </a:lnTo>
                <a:close/>
                <a:moveTo>
                  <a:pt x="48" y="16"/>
                </a:moveTo>
                <a:cubicBezTo>
                  <a:pt x="48" y="15"/>
                  <a:pt x="47" y="14"/>
                  <a:pt x="46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4"/>
                  <a:pt x="41" y="15"/>
                  <a:pt x="41" y="16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0"/>
                  <a:pt x="42" y="21"/>
                  <a:pt x="43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7" y="21"/>
                  <a:pt x="48" y="20"/>
                  <a:pt x="48" y="19"/>
                </a:cubicBezTo>
                <a:lnTo>
                  <a:pt x="48" y="16"/>
                </a:lnTo>
                <a:close/>
                <a:moveTo>
                  <a:pt x="48" y="26"/>
                </a:moveTo>
                <a:cubicBezTo>
                  <a:pt x="48" y="25"/>
                  <a:pt x="47" y="24"/>
                  <a:pt x="46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2" y="24"/>
                  <a:pt x="41" y="25"/>
                  <a:pt x="41" y="26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1"/>
                  <a:pt x="42" y="31"/>
                  <a:pt x="43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48" y="31"/>
                  <a:pt x="48" y="30"/>
                </a:cubicBezTo>
                <a:lnTo>
                  <a:pt x="48" y="26"/>
                </a:lnTo>
                <a:close/>
                <a:moveTo>
                  <a:pt x="48" y="36"/>
                </a:moveTo>
                <a:cubicBezTo>
                  <a:pt x="48" y="36"/>
                  <a:pt x="47" y="35"/>
                  <a:pt x="46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2" y="35"/>
                  <a:pt x="41" y="36"/>
                  <a:pt x="41" y="36"/>
                </a:cubicBezTo>
                <a:cubicBezTo>
                  <a:pt x="41" y="40"/>
                  <a:pt x="41" y="40"/>
                  <a:pt x="41" y="40"/>
                </a:cubicBezTo>
                <a:cubicBezTo>
                  <a:pt x="41" y="41"/>
                  <a:pt x="42" y="42"/>
                  <a:pt x="43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7" y="42"/>
                  <a:pt x="48" y="41"/>
                  <a:pt x="48" y="40"/>
                </a:cubicBezTo>
                <a:lnTo>
                  <a:pt x="48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9" name="Freeform 238"/>
          <p:cNvSpPr>
            <a:spLocks/>
          </p:cNvSpPr>
          <p:nvPr/>
        </p:nvSpPr>
        <p:spPr bwMode="auto">
          <a:xfrm>
            <a:off x="956983" y="4062407"/>
            <a:ext cx="569917" cy="499307"/>
          </a:xfrm>
          <a:custGeom>
            <a:avLst/>
            <a:gdLst>
              <a:gd name="T0" fmla="*/ 23 w 48"/>
              <a:gd name="T1" fmla="*/ 41 h 42"/>
              <a:gd name="T2" fmla="*/ 6 w 48"/>
              <a:gd name="T3" fmla="*/ 25 h 42"/>
              <a:gd name="T4" fmla="*/ 0 w 48"/>
              <a:gd name="T5" fmla="*/ 13 h 42"/>
              <a:gd name="T6" fmla="*/ 13 w 48"/>
              <a:gd name="T7" fmla="*/ 0 h 42"/>
              <a:gd name="T8" fmla="*/ 24 w 48"/>
              <a:gd name="T9" fmla="*/ 6 h 42"/>
              <a:gd name="T10" fmla="*/ 36 w 48"/>
              <a:gd name="T11" fmla="*/ 0 h 42"/>
              <a:gd name="T12" fmla="*/ 48 w 48"/>
              <a:gd name="T13" fmla="*/ 13 h 42"/>
              <a:gd name="T14" fmla="*/ 42 w 48"/>
              <a:gd name="T15" fmla="*/ 25 h 42"/>
              <a:gd name="T16" fmla="*/ 26 w 48"/>
              <a:gd name="T17" fmla="*/ 41 h 42"/>
              <a:gd name="T18" fmla="*/ 24 w 48"/>
              <a:gd name="T19" fmla="*/ 42 h 42"/>
              <a:gd name="T20" fmla="*/ 23 w 48"/>
              <a:gd name="T2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2">
                <a:moveTo>
                  <a:pt x="23" y="41"/>
                </a:move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0" y="19"/>
                  <a:pt x="0" y="13"/>
                </a:cubicBezTo>
                <a:cubicBezTo>
                  <a:pt x="0" y="5"/>
                  <a:pt x="5" y="0"/>
                  <a:pt x="13" y="0"/>
                </a:cubicBezTo>
                <a:cubicBezTo>
                  <a:pt x="18" y="0"/>
                  <a:pt x="22" y="4"/>
                  <a:pt x="24" y="6"/>
                </a:cubicBezTo>
                <a:cubicBezTo>
                  <a:pt x="27" y="4"/>
                  <a:pt x="31" y="0"/>
                  <a:pt x="36" y="0"/>
                </a:cubicBezTo>
                <a:cubicBezTo>
                  <a:pt x="44" y="0"/>
                  <a:pt x="48" y="5"/>
                  <a:pt x="48" y="13"/>
                </a:cubicBezTo>
                <a:cubicBezTo>
                  <a:pt x="48" y="19"/>
                  <a:pt x="43" y="25"/>
                  <a:pt x="42" y="25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5" y="42"/>
                  <a:pt x="24" y="42"/>
                </a:cubicBezTo>
                <a:cubicBezTo>
                  <a:pt x="24" y="42"/>
                  <a:pt x="24" y="41"/>
                  <a:pt x="23" y="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1" name="Freeform 260"/>
          <p:cNvSpPr>
            <a:spLocks noEditPoints="1"/>
          </p:cNvSpPr>
          <p:nvPr/>
        </p:nvSpPr>
        <p:spPr bwMode="auto">
          <a:xfrm>
            <a:off x="3280407" y="4041872"/>
            <a:ext cx="620349" cy="403479"/>
          </a:xfrm>
          <a:custGeom>
            <a:avLst/>
            <a:gdLst>
              <a:gd name="T0" fmla="*/ 52 w 52"/>
              <a:gd name="T1" fmla="*/ 29 h 34"/>
              <a:gd name="T2" fmla="*/ 52 w 52"/>
              <a:gd name="T3" fmla="*/ 31 h 34"/>
              <a:gd name="T4" fmla="*/ 47 w 52"/>
              <a:gd name="T5" fmla="*/ 34 h 34"/>
              <a:gd name="T6" fmla="*/ 5 w 52"/>
              <a:gd name="T7" fmla="*/ 34 h 34"/>
              <a:gd name="T8" fmla="*/ 0 w 52"/>
              <a:gd name="T9" fmla="*/ 31 h 34"/>
              <a:gd name="T10" fmla="*/ 0 w 52"/>
              <a:gd name="T11" fmla="*/ 29 h 34"/>
              <a:gd name="T12" fmla="*/ 5 w 52"/>
              <a:gd name="T13" fmla="*/ 29 h 34"/>
              <a:gd name="T14" fmla="*/ 47 w 52"/>
              <a:gd name="T15" fmla="*/ 29 h 34"/>
              <a:gd name="T16" fmla="*/ 52 w 52"/>
              <a:gd name="T17" fmla="*/ 29 h 34"/>
              <a:gd name="T18" fmla="*/ 7 w 52"/>
              <a:gd name="T19" fmla="*/ 23 h 34"/>
              <a:gd name="T20" fmla="*/ 7 w 52"/>
              <a:gd name="T21" fmla="*/ 4 h 34"/>
              <a:gd name="T22" fmla="*/ 11 w 52"/>
              <a:gd name="T23" fmla="*/ 0 h 34"/>
              <a:gd name="T24" fmla="*/ 41 w 52"/>
              <a:gd name="T25" fmla="*/ 0 h 34"/>
              <a:gd name="T26" fmla="*/ 45 w 52"/>
              <a:gd name="T27" fmla="*/ 4 h 34"/>
              <a:gd name="T28" fmla="*/ 45 w 52"/>
              <a:gd name="T29" fmla="*/ 23 h 34"/>
              <a:gd name="T30" fmla="*/ 41 w 52"/>
              <a:gd name="T31" fmla="*/ 27 h 34"/>
              <a:gd name="T32" fmla="*/ 11 w 52"/>
              <a:gd name="T33" fmla="*/ 27 h 34"/>
              <a:gd name="T34" fmla="*/ 7 w 52"/>
              <a:gd name="T35" fmla="*/ 23 h 34"/>
              <a:gd name="T36" fmla="*/ 11 w 52"/>
              <a:gd name="T37" fmla="*/ 23 h 34"/>
              <a:gd name="T38" fmla="*/ 11 w 52"/>
              <a:gd name="T39" fmla="*/ 24 h 34"/>
              <a:gd name="T40" fmla="*/ 41 w 52"/>
              <a:gd name="T41" fmla="*/ 24 h 34"/>
              <a:gd name="T42" fmla="*/ 41 w 52"/>
              <a:gd name="T43" fmla="*/ 23 h 34"/>
              <a:gd name="T44" fmla="*/ 41 w 52"/>
              <a:gd name="T45" fmla="*/ 4 h 34"/>
              <a:gd name="T46" fmla="*/ 41 w 52"/>
              <a:gd name="T47" fmla="*/ 3 h 34"/>
              <a:gd name="T48" fmla="*/ 11 w 52"/>
              <a:gd name="T49" fmla="*/ 3 h 34"/>
              <a:gd name="T50" fmla="*/ 11 w 52"/>
              <a:gd name="T51" fmla="*/ 4 h 34"/>
              <a:gd name="T52" fmla="*/ 11 w 52"/>
              <a:gd name="T53" fmla="*/ 23 h 34"/>
              <a:gd name="T54" fmla="*/ 29 w 52"/>
              <a:gd name="T55" fmla="*/ 31 h 34"/>
              <a:gd name="T56" fmla="*/ 28 w 52"/>
              <a:gd name="T57" fmla="*/ 31 h 34"/>
              <a:gd name="T58" fmla="*/ 24 w 52"/>
              <a:gd name="T59" fmla="*/ 31 h 34"/>
              <a:gd name="T60" fmla="*/ 23 w 52"/>
              <a:gd name="T61" fmla="*/ 31 h 34"/>
              <a:gd name="T62" fmla="*/ 24 w 52"/>
              <a:gd name="T63" fmla="*/ 31 h 34"/>
              <a:gd name="T64" fmla="*/ 28 w 52"/>
              <a:gd name="T65" fmla="*/ 31 h 34"/>
              <a:gd name="T66" fmla="*/ 29 w 52"/>
              <a:gd name="T67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34">
                <a:moveTo>
                  <a:pt x="52" y="29"/>
                </a:moveTo>
                <a:cubicBezTo>
                  <a:pt x="52" y="31"/>
                  <a:pt x="52" y="31"/>
                  <a:pt x="52" y="31"/>
                </a:cubicBezTo>
                <a:cubicBezTo>
                  <a:pt x="52" y="33"/>
                  <a:pt x="50" y="34"/>
                  <a:pt x="47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2" y="34"/>
                  <a:pt x="0" y="33"/>
                  <a:pt x="0" y="31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7" y="29"/>
                  <a:pt x="47" y="29"/>
                  <a:pt x="47" y="29"/>
                </a:cubicBezTo>
                <a:lnTo>
                  <a:pt x="52" y="29"/>
                </a:lnTo>
                <a:close/>
                <a:moveTo>
                  <a:pt x="7" y="23"/>
                </a:move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5"/>
                  <a:pt x="43" y="27"/>
                  <a:pt x="4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9" y="27"/>
                  <a:pt x="7" y="25"/>
                  <a:pt x="7" y="23"/>
                </a:cubicBezTo>
                <a:close/>
                <a:moveTo>
                  <a:pt x="11" y="23"/>
                </a:moveTo>
                <a:cubicBezTo>
                  <a:pt x="11" y="23"/>
                  <a:pt x="11" y="24"/>
                  <a:pt x="1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3"/>
                  <a:pt x="41" y="2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3"/>
                  <a:pt x="4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1" y="4"/>
                  <a:pt x="11" y="4"/>
                </a:cubicBezTo>
                <a:lnTo>
                  <a:pt x="11" y="23"/>
                </a:lnTo>
                <a:close/>
                <a:moveTo>
                  <a:pt x="29" y="31"/>
                </a:moveTo>
                <a:cubicBezTo>
                  <a:pt x="29" y="31"/>
                  <a:pt x="28" y="31"/>
                  <a:pt x="28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1"/>
                </a:cubicBezTo>
                <a:cubicBezTo>
                  <a:pt x="23" y="31"/>
                  <a:pt x="24" y="31"/>
                  <a:pt x="24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9" y="31"/>
                  <a:pt x="29" y="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2" name="Freeform 335"/>
          <p:cNvSpPr>
            <a:spLocks/>
          </p:cNvSpPr>
          <p:nvPr/>
        </p:nvSpPr>
        <p:spPr bwMode="auto">
          <a:xfrm>
            <a:off x="5567656" y="3953162"/>
            <a:ext cx="564870" cy="569917"/>
          </a:xfrm>
          <a:custGeom>
            <a:avLst/>
            <a:gdLst>
              <a:gd name="T0" fmla="*/ 6 w 47"/>
              <a:gd name="T1" fmla="*/ 20 h 48"/>
              <a:gd name="T2" fmla="*/ 7 w 47"/>
              <a:gd name="T3" fmla="*/ 18 h 48"/>
              <a:gd name="T4" fmla="*/ 8 w 47"/>
              <a:gd name="T5" fmla="*/ 15 h 48"/>
              <a:gd name="T6" fmla="*/ 16 w 47"/>
              <a:gd name="T7" fmla="*/ 2 h 48"/>
              <a:gd name="T8" fmla="*/ 25 w 47"/>
              <a:gd name="T9" fmla="*/ 0 h 48"/>
              <a:gd name="T10" fmla="*/ 32 w 47"/>
              <a:gd name="T11" fmla="*/ 2 h 48"/>
              <a:gd name="T12" fmla="*/ 41 w 47"/>
              <a:gd name="T13" fmla="*/ 16 h 48"/>
              <a:gd name="T14" fmla="*/ 41 w 47"/>
              <a:gd name="T15" fmla="*/ 16 h 48"/>
              <a:gd name="T16" fmla="*/ 43 w 47"/>
              <a:gd name="T17" fmla="*/ 20 h 48"/>
              <a:gd name="T18" fmla="*/ 42 w 47"/>
              <a:gd name="T19" fmla="*/ 22 h 48"/>
              <a:gd name="T20" fmla="*/ 42 w 47"/>
              <a:gd name="T21" fmla="*/ 22 h 48"/>
              <a:gd name="T22" fmla="*/ 47 w 47"/>
              <a:gd name="T23" fmla="*/ 33 h 48"/>
              <a:gd name="T24" fmla="*/ 45 w 47"/>
              <a:gd name="T25" fmla="*/ 38 h 48"/>
              <a:gd name="T26" fmla="*/ 42 w 47"/>
              <a:gd name="T27" fmla="*/ 34 h 48"/>
              <a:gd name="T28" fmla="*/ 42 w 47"/>
              <a:gd name="T29" fmla="*/ 34 h 48"/>
              <a:gd name="T30" fmla="*/ 42 w 47"/>
              <a:gd name="T31" fmla="*/ 35 h 48"/>
              <a:gd name="T32" fmla="*/ 38 w 47"/>
              <a:gd name="T33" fmla="*/ 41 h 48"/>
              <a:gd name="T34" fmla="*/ 43 w 47"/>
              <a:gd name="T35" fmla="*/ 44 h 48"/>
              <a:gd name="T36" fmla="*/ 43 w 47"/>
              <a:gd name="T37" fmla="*/ 45 h 48"/>
              <a:gd name="T38" fmla="*/ 34 w 47"/>
              <a:gd name="T39" fmla="*/ 48 h 48"/>
              <a:gd name="T40" fmla="*/ 25 w 47"/>
              <a:gd name="T41" fmla="*/ 46 h 48"/>
              <a:gd name="T42" fmla="*/ 23 w 47"/>
              <a:gd name="T43" fmla="*/ 46 h 48"/>
              <a:gd name="T44" fmla="*/ 15 w 47"/>
              <a:gd name="T45" fmla="*/ 48 h 48"/>
              <a:gd name="T46" fmla="*/ 5 w 47"/>
              <a:gd name="T47" fmla="*/ 45 h 48"/>
              <a:gd name="T48" fmla="*/ 7 w 47"/>
              <a:gd name="T49" fmla="*/ 42 h 48"/>
              <a:gd name="T50" fmla="*/ 9 w 47"/>
              <a:gd name="T51" fmla="*/ 41 h 48"/>
              <a:gd name="T52" fmla="*/ 9 w 47"/>
              <a:gd name="T53" fmla="*/ 41 h 48"/>
              <a:gd name="T54" fmla="*/ 9 w 47"/>
              <a:gd name="T55" fmla="*/ 41 h 48"/>
              <a:gd name="T56" fmla="*/ 9 w 47"/>
              <a:gd name="T57" fmla="*/ 41 h 48"/>
              <a:gd name="T58" fmla="*/ 5 w 47"/>
              <a:gd name="T59" fmla="*/ 34 h 48"/>
              <a:gd name="T60" fmla="*/ 4 w 47"/>
              <a:gd name="T61" fmla="*/ 34 h 48"/>
              <a:gd name="T62" fmla="*/ 4 w 47"/>
              <a:gd name="T63" fmla="*/ 34 h 48"/>
              <a:gd name="T64" fmla="*/ 1 w 47"/>
              <a:gd name="T65" fmla="*/ 37 h 48"/>
              <a:gd name="T66" fmla="*/ 1 w 47"/>
              <a:gd name="T67" fmla="*/ 37 h 48"/>
              <a:gd name="T68" fmla="*/ 0 w 47"/>
              <a:gd name="T69" fmla="*/ 37 h 48"/>
              <a:gd name="T70" fmla="*/ 0 w 47"/>
              <a:gd name="T71" fmla="*/ 34 h 48"/>
              <a:gd name="T72" fmla="*/ 6 w 47"/>
              <a:gd name="T73" fmla="*/ 22 h 48"/>
              <a:gd name="T74" fmla="*/ 6 w 47"/>
              <a:gd name="T75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8">
                <a:moveTo>
                  <a:pt x="6" y="20"/>
                </a:moveTo>
                <a:cubicBezTo>
                  <a:pt x="6" y="20"/>
                  <a:pt x="7" y="18"/>
                  <a:pt x="7" y="18"/>
                </a:cubicBezTo>
                <a:cubicBezTo>
                  <a:pt x="7" y="17"/>
                  <a:pt x="7" y="16"/>
                  <a:pt x="8" y="15"/>
                </a:cubicBezTo>
                <a:cubicBezTo>
                  <a:pt x="8" y="10"/>
                  <a:pt x="12" y="4"/>
                  <a:pt x="16" y="2"/>
                </a:cubicBezTo>
                <a:cubicBezTo>
                  <a:pt x="19" y="1"/>
                  <a:pt x="22" y="0"/>
                  <a:pt x="25" y="0"/>
                </a:cubicBezTo>
                <a:cubicBezTo>
                  <a:pt x="27" y="0"/>
                  <a:pt x="30" y="1"/>
                  <a:pt x="32" y="2"/>
                </a:cubicBezTo>
                <a:cubicBezTo>
                  <a:pt x="38" y="4"/>
                  <a:pt x="40" y="9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7"/>
                  <a:pt x="43" y="18"/>
                  <a:pt x="43" y="20"/>
                </a:cubicBezTo>
                <a:cubicBezTo>
                  <a:pt x="43" y="20"/>
                  <a:pt x="42" y="21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5" y="26"/>
                  <a:pt x="47" y="29"/>
                  <a:pt x="47" y="33"/>
                </a:cubicBezTo>
                <a:cubicBezTo>
                  <a:pt x="47" y="34"/>
                  <a:pt x="46" y="38"/>
                  <a:pt x="45" y="38"/>
                </a:cubicBezTo>
                <a:cubicBezTo>
                  <a:pt x="44" y="38"/>
                  <a:pt x="43" y="35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2" y="35"/>
                  <a:pt x="42" y="35"/>
                  <a:pt x="42" y="35"/>
                </a:cubicBezTo>
                <a:cubicBezTo>
                  <a:pt x="41" y="37"/>
                  <a:pt x="40" y="39"/>
                  <a:pt x="38" y="41"/>
                </a:cubicBezTo>
                <a:cubicBezTo>
                  <a:pt x="40" y="42"/>
                  <a:pt x="42" y="42"/>
                  <a:pt x="43" y="44"/>
                </a:cubicBezTo>
                <a:cubicBezTo>
                  <a:pt x="43" y="45"/>
                  <a:pt x="43" y="45"/>
                  <a:pt x="43" y="45"/>
                </a:cubicBezTo>
                <a:cubicBezTo>
                  <a:pt x="41" y="48"/>
                  <a:pt x="37" y="48"/>
                  <a:pt x="34" y="48"/>
                </a:cubicBezTo>
                <a:cubicBezTo>
                  <a:pt x="31" y="48"/>
                  <a:pt x="29" y="47"/>
                  <a:pt x="25" y="46"/>
                </a:cubicBezTo>
                <a:cubicBezTo>
                  <a:pt x="25" y="46"/>
                  <a:pt x="24" y="46"/>
                  <a:pt x="23" y="46"/>
                </a:cubicBezTo>
                <a:cubicBezTo>
                  <a:pt x="21" y="48"/>
                  <a:pt x="18" y="48"/>
                  <a:pt x="15" y="48"/>
                </a:cubicBezTo>
                <a:cubicBezTo>
                  <a:pt x="13" y="48"/>
                  <a:pt x="5" y="48"/>
                  <a:pt x="5" y="45"/>
                </a:cubicBezTo>
                <a:cubicBezTo>
                  <a:pt x="5" y="43"/>
                  <a:pt x="6" y="43"/>
                  <a:pt x="7" y="42"/>
                </a:cubicBezTo>
                <a:cubicBezTo>
                  <a:pt x="7" y="42"/>
                  <a:pt x="8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8" y="40"/>
                  <a:pt x="5" y="36"/>
                  <a:pt x="5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4" y="36"/>
                  <a:pt x="2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5"/>
                  <a:pt x="0" y="34"/>
                </a:cubicBezTo>
                <a:cubicBezTo>
                  <a:pt x="0" y="29"/>
                  <a:pt x="2" y="25"/>
                  <a:pt x="6" y="22"/>
                </a:cubicBezTo>
                <a:cubicBezTo>
                  <a:pt x="6" y="21"/>
                  <a:pt x="6" y="21"/>
                  <a:pt x="6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3" name="文本框 122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798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" t="162" r="358" b="397"/>
          <a:stretch/>
        </p:blipFill>
        <p:spPr>
          <a:xfrm>
            <a:off x="0" y="-655092"/>
            <a:ext cx="12192000" cy="843554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741218" y="809937"/>
            <a:ext cx="548579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1300" b="1" dirty="0" smtClean="0">
                <a:solidFill>
                  <a:srgbClr val="C4392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endParaRPr lang="zh-CN" altLang="en-US" sz="41300" b="1" dirty="0">
              <a:solidFill>
                <a:srgbClr val="C4392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937238" y="3481553"/>
            <a:ext cx="42389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/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/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66240" y="2684587"/>
            <a:ext cx="6320961" cy="37702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3900" b="1" dirty="0" smtClean="0">
                <a:solidFill>
                  <a:srgbClr val="F1970C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3900" b="1" dirty="0">
              <a:solidFill>
                <a:srgbClr val="F1970C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10800000">
            <a:off x="9771514" y="2356115"/>
            <a:ext cx="5485797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1300" b="1" dirty="0" smtClean="0">
                <a:solidFill>
                  <a:srgbClr val="C4392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“</a:t>
            </a:r>
            <a:endParaRPr lang="zh-CN" altLang="en-US" sz="41300" b="1" dirty="0">
              <a:solidFill>
                <a:srgbClr val="C4392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878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75006" y="368490"/>
            <a:ext cx="3939229" cy="3595240"/>
            <a:chOff x="44709" y="600425"/>
            <a:chExt cx="6342612" cy="5788750"/>
          </a:xfrm>
        </p:grpSpPr>
        <p:sp>
          <p:nvSpPr>
            <p:cNvPr id="5" name="未知"/>
            <p:cNvSpPr>
              <a:spLocks/>
            </p:cNvSpPr>
            <p:nvPr/>
          </p:nvSpPr>
          <p:spPr bwMode="auto">
            <a:xfrm>
              <a:off x="44709" y="3637732"/>
              <a:ext cx="2608511" cy="1375722"/>
            </a:xfrm>
            <a:custGeom>
              <a:avLst/>
              <a:gdLst>
                <a:gd name="T0" fmla="*/ 368 w 370"/>
                <a:gd name="T1" fmla="*/ 168 h 196"/>
                <a:gd name="T2" fmla="*/ 352 w 370"/>
                <a:gd name="T3" fmla="*/ 157 h 196"/>
                <a:gd name="T4" fmla="*/ 341 w 370"/>
                <a:gd name="T5" fmla="*/ 152 h 196"/>
                <a:gd name="T6" fmla="*/ 326 w 370"/>
                <a:gd name="T7" fmla="*/ 127 h 196"/>
                <a:gd name="T8" fmla="*/ 324 w 370"/>
                <a:gd name="T9" fmla="*/ 120 h 196"/>
                <a:gd name="T10" fmla="*/ 299 w 370"/>
                <a:gd name="T11" fmla="*/ 98 h 196"/>
                <a:gd name="T12" fmla="*/ 281 w 370"/>
                <a:gd name="T13" fmla="*/ 73 h 196"/>
                <a:gd name="T14" fmla="*/ 279 w 370"/>
                <a:gd name="T15" fmla="*/ 71 h 196"/>
                <a:gd name="T16" fmla="*/ 223 w 370"/>
                <a:gd name="T17" fmla="*/ 45 h 196"/>
                <a:gd name="T18" fmla="*/ 199 w 370"/>
                <a:gd name="T19" fmla="*/ 35 h 196"/>
                <a:gd name="T20" fmla="*/ 199 w 370"/>
                <a:gd name="T21" fmla="*/ 34 h 196"/>
                <a:gd name="T22" fmla="*/ 188 w 370"/>
                <a:gd name="T23" fmla="*/ 29 h 196"/>
                <a:gd name="T24" fmla="*/ 163 w 370"/>
                <a:gd name="T25" fmla="*/ 29 h 196"/>
                <a:gd name="T26" fmla="*/ 133 w 370"/>
                <a:gd name="T27" fmla="*/ 38 h 196"/>
                <a:gd name="T28" fmla="*/ 96 w 370"/>
                <a:gd name="T29" fmla="*/ 51 h 196"/>
                <a:gd name="T30" fmla="*/ 60 w 370"/>
                <a:gd name="T31" fmla="*/ 70 h 196"/>
                <a:gd name="T32" fmla="*/ 42 w 370"/>
                <a:gd name="T33" fmla="*/ 82 h 196"/>
                <a:gd name="T34" fmla="*/ 38 w 370"/>
                <a:gd name="T35" fmla="*/ 133 h 196"/>
                <a:gd name="T36" fmla="*/ 59 w 370"/>
                <a:gd name="T37" fmla="*/ 161 h 196"/>
                <a:gd name="T38" fmla="*/ 72 w 370"/>
                <a:gd name="T39" fmla="*/ 188 h 196"/>
                <a:gd name="T40" fmla="*/ 79 w 370"/>
                <a:gd name="T41" fmla="*/ 196 h 196"/>
                <a:gd name="T42" fmla="*/ 79 w 370"/>
                <a:gd name="T43" fmla="*/ 196 h 196"/>
                <a:gd name="T44" fmla="*/ 99 w 370"/>
                <a:gd name="T45" fmla="*/ 182 h 196"/>
                <a:gd name="T46" fmla="*/ 127 w 370"/>
                <a:gd name="T47" fmla="*/ 155 h 196"/>
                <a:gd name="T48" fmla="*/ 172 w 370"/>
                <a:gd name="T49" fmla="*/ 139 h 196"/>
                <a:gd name="T50" fmla="*/ 190 w 370"/>
                <a:gd name="T51" fmla="*/ 150 h 196"/>
                <a:gd name="T52" fmla="*/ 210 w 370"/>
                <a:gd name="T53" fmla="*/ 153 h 196"/>
                <a:gd name="T54" fmla="*/ 225 w 370"/>
                <a:gd name="T55" fmla="*/ 151 h 196"/>
                <a:gd name="T56" fmla="*/ 242 w 370"/>
                <a:gd name="T57" fmla="*/ 152 h 196"/>
                <a:gd name="T58" fmla="*/ 251 w 370"/>
                <a:gd name="T59" fmla="*/ 159 h 196"/>
                <a:gd name="T60" fmla="*/ 283 w 370"/>
                <a:gd name="T61" fmla="*/ 170 h 196"/>
                <a:gd name="T62" fmla="*/ 313 w 370"/>
                <a:gd name="T63" fmla="*/ 188 h 196"/>
                <a:gd name="T64" fmla="*/ 316 w 370"/>
                <a:gd name="T65" fmla="*/ 167 h 196"/>
                <a:gd name="T66" fmla="*/ 338 w 370"/>
                <a:gd name="T67" fmla="*/ 166 h 196"/>
                <a:gd name="T68" fmla="*/ 368 w 370"/>
                <a:gd name="T69" fmla="*/ 16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196">
                  <a:moveTo>
                    <a:pt x="368" y="168"/>
                  </a:moveTo>
                  <a:cubicBezTo>
                    <a:pt x="370" y="156"/>
                    <a:pt x="363" y="154"/>
                    <a:pt x="352" y="157"/>
                  </a:cubicBezTo>
                  <a:cubicBezTo>
                    <a:pt x="340" y="160"/>
                    <a:pt x="341" y="152"/>
                    <a:pt x="341" y="152"/>
                  </a:cubicBezTo>
                  <a:cubicBezTo>
                    <a:pt x="345" y="136"/>
                    <a:pt x="326" y="127"/>
                    <a:pt x="326" y="127"/>
                  </a:cubicBezTo>
                  <a:cubicBezTo>
                    <a:pt x="324" y="120"/>
                    <a:pt x="324" y="120"/>
                    <a:pt x="324" y="120"/>
                  </a:cubicBezTo>
                  <a:cubicBezTo>
                    <a:pt x="331" y="110"/>
                    <a:pt x="310" y="98"/>
                    <a:pt x="299" y="98"/>
                  </a:cubicBezTo>
                  <a:cubicBezTo>
                    <a:pt x="288" y="97"/>
                    <a:pt x="281" y="90"/>
                    <a:pt x="281" y="73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40" y="73"/>
                    <a:pt x="234" y="61"/>
                    <a:pt x="223" y="45"/>
                  </a:cubicBezTo>
                  <a:cubicBezTo>
                    <a:pt x="212" y="29"/>
                    <a:pt x="199" y="35"/>
                    <a:pt x="199" y="35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6" y="34"/>
                    <a:pt x="192" y="33"/>
                    <a:pt x="188" y="29"/>
                  </a:cubicBezTo>
                  <a:cubicBezTo>
                    <a:pt x="178" y="19"/>
                    <a:pt x="171" y="0"/>
                    <a:pt x="163" y="29"/>
                  </a:cubicBezTo>
                  <a:cubicBezTo>
                    <a:pt x="163" y="29"/>
                    <a:pt x="165" y="41"/>
                    <a:pt x="133" y="38"/>
                  </a:cubicBezTo>
                  <a:cubicBezTo>
                    <a:pt x="133" y="38"/>
                    <a:pt x="110" y="44"/>
                    <a:pt x="96" y="51"/>
                  </a:cubicBezTo>
                  <a:cubicBezTo>
                    <a:pt x="81" y="57"/>
                    <a:pt x="60" y="70"/>
                    <a:pt x="60" y="70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2"/>
                    <a:pt x="0" y="121"/>
                    <a:pt x="38" y="133"/>
                  </a:cubicBezTo>
                  <a:cubicBezTo>
                    <a:pt x="38" y="133"/>
                    <a:pt x="57" y="134"/>
                    <a:pt x="59" y="161"/>
                  </a:cubicBezTo>
                  <a:cubicBezTo>
                    <a:pt x="60" y="188"/>
                    <a:pt x="72" y="188"/>
                    <a:pt x="72" y="188"/>
                  </a:cubicBezTo>
                  <a:cubicBezTo>
                    <a:pt x="72" y="188"/>
                    <a:pt x="78" y="192"/>
                    <a:pt x="79" y="196"/>
                  </a:cubicBezTo>
                  <a:cubicBezTo>
                    <a:pt x="79" y="196"/>
                    <a:pt x="79" y="196"/>
                    <a:pt x="79" y="196"/>
                  </a:cubicBezTo>
                  <a:cubicBezTo>
                    <a:pt x="79" y="196"/>
                    <a:pt x="95" y="195"/>
                    <a:pt x="99" y="182"/>
                  </a:cubicBezTo>
                  <a:cubicBezTo>
                    <a:pt x="99" y="182"/>
                    <a:pt x="106" y="162"/>
                    <a:pt x="127" y="155"/>
                  </a:cubicBezTo>
                  <a:cubicBezTo>
                    <a:pt x="172" y="139"/>
                    <a:pt x="172" y="139"/>
                    <a:pt x="172" y="139"/>
                  </a:cubicBezTo>
                  <a:cubicBezTo>
                    <a:pt x="172" y="139"/>
                    <a:pt x="183" y="137"/>
                    <a:pt x="190" y="150"/>
                  </a:cubicBezTo>
                  <a:cubicBezTo>
                    <a:pt x="190" y="150"/>
                    <a:pt x="199" y="158"/>
                    <a:pt x="210" y="153"/>
                  </a:cubicBezTo>
                  <a:cubicBezTo>
                    <a:pt x="210" y="153"/>
                    <a:pt x="217" y="147"/>
                    <a:pt x="225" y="151"/>
                  </a:cubicBezTo>
                  <a:cubicBezTo>
                    <a:pt x="232" y="155"/>
                    <a:pt x="238" y="154"/>
                    <a:pt x="242" y="152"/>
                  </a:cubicBezTo>
                  <a:cubicBezTo>
                    <a:pt x="246" y="151"/>
                    <a:pt x="247" y="149"/>
                    <a:pt x="251" y="159"/>
                  </a:cubicBezTo>
                  <a:cubicBezTo>
                    <a:pt x="251" y="159"/>
                    <a:pt x="255" y="173"/>
                    <a:pt x="283" y="170"/>
                  </a:cubicBezTo>
                  <a:cubicBezTo>
                    <a:pt x="283" y="170"/>
                    <a:pt x="295" y="183"/>
                    <a:pt x="313" y="188"/>
                  </a:cubicBezTo>
                  <a:cubicBezTo>
                    <a:pt x="310" y="166"/>
                    <a:pt x="316" y="167"/>
                    <a:pt x="316" y="167"/>
                  </a:cubicBezTo>
                  <a:cubicBezTo>
                    <a:pt x="338" y="166"/>
                    <a:pt x="338" y="166"/>
                    <a:pt x="338" y="166"/>
                  </a:cubicBezTo>
                  <a:cubicBezTo>
                    <a:pt x="350" y="184"/>
                    <a:pt x="368" y="168"/>
                    <a:pt x="368" y="16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 cap="flat" cmpd="sng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16175" y="600425"/>
              <a:ext cx="6271146" cy="5788750"/>
              <a:chOff x="116175" y="600425"/>
              <a:chExt cx="6271146" cy="5788750"/>
            </a:xfrm>
          </p:grpSpPr>
          <p:sp>
            <p:nvSpPr>
              <p:cNvPr id="7" name="未知"/>
              <p:cNvSpPr>
                <a:spLocks/>
              </p:cNvSpPr>
              <p:nvPr/>
            </p:nvSpPr>
            <p:spPr bwMode="auto">
              <a:xfrm>
                <a:off x="1456164" y="2976671"/>
                <a:ext cx="1893850" cy="1322122"/>
              </a:xfrm>
              <a:custGeom>
                <a:avLst/>
                <a:gdLst>
                  <a:gd name="T0" fmla="*/ 267 w 267"/>
                  <a:gd name="T1" fmla="*/ 80 h 189"/>
                  <a:gd name="T2" fmla="*/ 252 w 267"/>
                  <a:gd name="T3" fmla="*/ 70 h 189"/>
                  <a:gd name="T4" fmla="*/ 252 w 267"/>
                  <a:gd name="T5" fmla="*/ 54 h 189"/>
                  <a:gd name="T6" fmla="*/ 235 w 267"/>
                  <a:gd name="T7" fmla="*/ 40 h 189"/>
                  <a:gd name="T8" fmla="*/ 202 w 267"/>
                  <a:gd name="T9" fmla="*/ 19 h 189"/>
                  <a:gd name="T10" fmla="*/ 182 w 267"/>
                  <a:gd name="T11" fmla="*/ 6 h 189"/>
                  <a:gd name="T12" fmla="*/ 133 w 267"/>
                  <a:gd name="T13" fmla="*/ 19 h 189"/>
                  <a:gd name="T14" fmla="*/ 131 w 267"/>
                  <a:gd name="T15" fmla="*/ 23 h 189"/>
                  <a:gd name="T16" fmla="*/ 110 w 267"/>
                  <a:gd name="T17" fmla="*/ 46 h 189"/>
                  <a:gd name="T18" fmla="*/ 91 w 267"/>
                  <a:gd name="T19" fmla="*/ 41 h 189"/>
                  <a:gd name="T20" fmla="*/ 73 w 267"/>
                  <a:gd name="T21" fmla="*/ 47 h 189"/>
                  <a:gd name="T22" fmla="*/ 57 w 267"/>
                  <a:gd name="T23" fmla="*/ 37 h 189"/>
                  <a:gd name="T24" fmla="*/ 53 w 267"/>
                  <a:gd name="T25" fmla="*/ 43 h 189"/>
                  <a:gd name="T26" fmla="*/ 46 w 267"/>
                  <a:gd name="T27" fmla="*/ 57 h 189"/>
                  <a:gd name="T28" fmla="*/ 45 w 267"/>
                  <a:gd name="T29" fmla="*/ 57 h 189"/>
                  <a:gd name="T30" fmla="*/ 37 w 267"/>
                  <a:gd name="T31" fmla="*/ 74 h 189"/>
                  <a:gd name="T32" fmla="*/ 20 w 267"/>
                  <a:gd name="T33" fmla="*/ 87 h 189"/>
                  <a:gd name="T34" fmla="*/ 8 w 267"/>
                  <a:gd name="T35" fmla="*/ 100 h 189"/>
                  <a:gd name="T36" fmla="*/ 1 w 267"/>
                  <a:gd name="T37" fmla="*/ 127 h 189"/>
                  <a:gd name="T38" fmla="*/ 0 w 267"/>
                  <a:gd name="T39" fmla="*/ 127 h 189"/>
                  <a:gd name="T40" fmla="*/ 22 w 267"/>
                  <a:gd name="T41" fmla="*/ 138 h 189"/>
                  <a:gd name="T42" fmla="*/ 78 w 267"/>
                  <a:gd name="T43" fmla="*/ 164 h 189"/>
                  <a:gd name="T44" fmla="*/ 79 w 267"/>
                  <a:gd name="T45" fmla="*/ 164 h 189"/>
                  <a:gd name="T46" fmla="*/ 101 w 267"/>
                  <a:gd name="T47" fmla="*/ 149 h 189"/>
                  <a:gd name="T48" fmla="*/ 128 w 267"/>
                  <a:gd name="T49" fmla="*/ 141 h 189"/>
                  <a:gd name="T50" fmla="*/ 146 w 267"/>
                  <a:gd name="T51" fmla="*/ 136 h 189"/>
                  <a:gd name="T52" fmla="*/ 167 w 267"/>
                  <a:gd name="T53" fmla="*/ 159 h 189"/>
                  <a:gd name="T54" fmla="*/ 204 w 267"/>
                  <a:gd name="T55" fmla="*/ 174 h 189"/>
                  <a:gd name="T56" fmla="*/ 206 w 267"/>
                  <a:gd name="T57" fmla="*/ 175 h 189"/>
                  <a:gd name="T58" fmla="*/ 206 w 267"/>
                  <a:gd name="T59" fmla="*/ 182 h 189"/>
                  <a:gd name="T60" fmla="*/ 225 w 267"/>
                  <a:gd name="T61" fmla="*/ 188 h 189"/>
                  <a:gd name="T62" fmla="*/ 238 w 267"/>
                  <a:gd name="T63" fmla="*/ 178 h 189"/>
                  <a:gd name="T64" fmla="*/ 251 w 267"/>
                  <a:gd name="T65" fmla="*/ 172 h 189"/>
                  <a:gd name="T66" fmla="*/ 253 w 267"/>
                  <a:gd name="T67" fmla="*/ 160 h 189"/>
                  <a:gd name="T68" fmla="*/ 255 w 267"/>
                  <a:gd name="T69" fmla="*/ 152 h 189"/>
                  <a:gd name="T70" fmla="*/ 256 w 267"/>
                  <a:gd name="T71" fmla="*/ 128 h 189"/>
                  <a:gd name="T72" fmla="*/ 259 w 267"/>
                  <a:gd name="T73" fmla="*/ 122 h 189"/>
                  <a:gd name="T74" fmla="*/ 262 w 267"/>
                  <a:gd name="T75" fmla="*/ 117 h 189"/>
                  <a:gd name="T76" fmla="*/ 261 w 267"/>
                  <a:gd name="T77" fmla="*/ 111 h 189"/>
                  <a:gd name="T78" fmla="*/ 262 w 267"/>
                  <a:gd name="T79" fmla="*/ 86 h 189"/>
                  <a:gd name="T80" fmla="*/ 267 w 267"/>
                  <a:gd name="T81" fmla="*/ 8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7" h="189">
                    <a:moveTo>
                      <a:pt x="267" y="80"/>
                    </a:moveTo>
                    <a:cubicBezTo>
                      <a:pt x="252" y="70"/>
                      <a:pt x="252" y="70"/>
                      <a:pt x="252" y="70"/>
                    </a:cubicBezTo>
                    <a:cubicBezTo>
                      <a:pt x="252" y="54"/>
                      <a:pt x="252" y="54"/>
                      <a:pt x="252" y="54"/>
                    </a:cubicBezTo>
                    <a:cubicBezTo>
                      <a:pt x="235" y="40"/>
                      <a:pt x="235" y="40"/>
                      <a:pt x="235" y="40"/>
                    </a:cubicBezTo>
                    <a:cubicBezTo>
                      <a:pt x="235" y="40"/>
                      <a:pt x="213" y="36"/>
                      <a:pt x="202" y="19"/>
                    </a:cubicBezTo>
                    <a:cubicBezTo>
                      <a:pt x="189" y="0"/>
                      <a:pt x="182" y="6"/>
                      <a:pt x="182" y="6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1" y="23"/>
                      <a:pt x="131" y="23"/>
                      <a:pt x="131" y="23"/>
                    </a:cubicBezTo>
                    <a:cubicBezTo>
                      <a:pt x="115" y="55"/>
                      <a:pt x="110" y="46"/>
                      <a:pt x="110" y="46"/>
                    </a:cubicBezTo>
                    <a:cubicBezTo>
                      <a:pt x="102" y="30"/>
                      <a:pt x="91" y="41"/>
                      <a:pt x="91" y="41"/>
                    </a:cubicBezTo>
                    <a:cubicBezTo>
                      <a:pt x="76" y="53"/>
                      <a:pt x="73" y="47"/>
                      <a:pt x="73" y="47"/>
                    </a:cubicBezTo>
                    <a:cubicBezTo>
                      <a:pt x="61" y="27"/>
                      <a:pt x="57" y="37"/>
                      <a:pt x="57" y="37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2" y="56"/>
                      <a:pt x="46" y="57"/>
                      <a:pt x="46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8" y="62"/>
                      <a:pt x="49" y="70"/>
                      <a:pt x="37" y="74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" y="127"/>
                      <a:pt x="0" y="127"/>
                    </a:cubicBezTo>
                    <a:cubicBezTo>
                      <a:pt x="4" y="126"/>
                      <a:pt x="13" y="126"/>
                      <a:pt x="22" y="138"/>
                    </a:cubicBezTo>
                    <a:cubicBezTo>
                      <a:pt x="33" y="154"/>
                      <a:pt x="39" y="166"/>
                      <a:pt x="78" y="164"/>
                    </a:cubicBezTo>
                    <a:cubicBezTo>
                      <a:pt x="79" y="164"/>
                      <a:pt x="79" y="164"/>
                      <a:pt x="79" y="164"/>
                    </a:cubicBezTo>
                    <a:cubicBezTo>
                      <a:pt x="80" y="149"/>
                      <a:pt x="98" y="148"/>
                      <a:pt x="101" y="149"/>
                    </a:cubicBezTo>
                    <a:cubicBezTo>
                      <a:pt x="103" y="149"/>
                      <a:pt x="120" y="160"/>
                      <a:pt x="128" y="141"/>
                    </a:cubicBezTo>
                    <a:cubicBezTo>
                      <a:pt x="135" y="122"/>
                      <a:pt x="146" y="136"/>
                      <a:pt x="146" y="136"/>
                    </a:cubicBezTo>
                    <a:cubicBezTo>
                      <a:pt x="146" y="136"/>
                      <a:pt x="144" y="139"/>
                      <a:pt x="167" y="159"/>
                    </a:cubicBezTo>
                    <a:cubicBezTo>
                      <a:pt x="190" y="179"/>
                      <a:pt x="204" y="174"/>
                      <a:pt x="204" y="174"/>
                    </a:cubicBezTo>
                    <a:cubicBezTo>
                      <a:pt x="206" y="175"/>
                      <a:pt x="206" y="175"/>
                      <a:pt x="206" y="175"/>
                    </a:cubicBezTo>
                    <a:cubicBezTo>
                      <a:pt x="206" y="182"/>
                      <a:pt x="206" y="182"/>
                      <a:pt x="206" y="182"/>
                    </a:cubicBezTo>
                    <a:cubicBezTo>
                      <a:pt x="214" y="189"/>
                      <a:pt x="225" y="188"/>
                      <a:pt x="225" y="188"/>
                    </a:cubicBezTo>
                    <a:cubicBezTo>
                      <a:pt x="225" y="186"/>
                      <a:pt x="238" y="178"/>
                      <a:pt x="238" y="178"/>
                    </a:cubicBezTo>
                    <a:cubicBezTo>
                      <a:pt x="249" y="178"/>
                      <a:pt x="251" y="172"/>
                      <a:pt x="251" y="172"/>
                    </a:cubicBezTo>
                    <a:cubicBezTo>
                      <a:pt x="253" y="160"/>
                      <a:pt x="253" y="160"/>
                      <a:pt x="253" y="160"/>
                    </a:cubicBezTo>
                    <a:cubicBezTo>
                      <a:pt x="255" y="152"/>
                      <a:pt x="255" y="152"/>
                      <a:pt x="255" y="152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9" y="122"/>
                      <a:pt x="259" y="122"/>
                      <a:pt x="259" y="122"/>
                    </a:cubicBezTo>
                    <a:cubicBezTo>
                      <a:pt x="262" y="117"/>
                      <a:pt x="262" y="117"/>
                      <a:pt x="262" y="117"/>
                    </a:cubicBezTo>
                    <a:cubicBezTo>
                      <a:pt x="261" y="111"/>
                      <a:pt x="261" y="111"/>
                      <a:pt x="261" y="111"/>
                    </a:cubicBezTo>
                    <a:cubicBezTo>
                      <a:pt x="262" y="86"/>
                      <a:pt x="262" y="86"/>
                      <a:pt x="262" y="86"/>
                    </a:cubicBezTo>
                    <a:lnTo>
                      <a:pt x="267" y="8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未知"/>
              <p:cNvSpPr>
                <a:spLocks/>
              </p:cNvSpPr>
              <p:nvPr/>
            </p:nvSpPr>
            <p:spPr bwMode="auto">
              <a:xfrm>
                <a:off x="2456688" y="5031320"/>
                <a:ext cx="1500787" cy="1357855"/>
              </a:xfrm>
              <a:custGeom>
                <a:avLst/>
                <a:gdLst>
                  <a:gd name="T0" fmla="*/ 212 w 213"/>
                  <a:gd name="T1" fmla="*/ 110 h 193"/>
                  <a:gd name="T2" fmla="*/ 206 w 213"/>
                  <a:gd name="T3" fmla="*/ 89 h 193"/>
                  <a:gd name="T4" fmla="*/ 203 w 213"/>
                  <a:gd name="T5" fmla="*/ 86 h 193"/>
                  <a:gd name="T6" fmla="*/ 189 w 213"/>
                  <a:gd name="T7" fmla="*/ 74 h 193"/>
                  <a:gd name="T8" fmla="*/ 182 w 213"/>
                  <a:gd name="T9" fmla="*/ 59 h 193"/>
                  <a:gd name="T10" fmla="*/ 173 w 213"/>
                  <a:gd name="T11" fmla="*/ 62 h 193"/>
                  <a:gd name="T12" fmla="*/ 154 w 213"/>
                  <a:gd name="T13" fmla="*/ 64 h 193"/>
                  <a:gd name="T14" fmla="*/ 137 w 213"/>
                  <a:gd name="T15" fmla="*/ 64 h 193"/>
                  <a:gd name="T16" fmla="*/ 129 w 213"/>
                  <a:gd name="T17" fmla="*/ 56 h 193"/>
                  <a:gd name="T18" fmla="*/ 131 w 213"/>
                  <a:gd name="T19" fmla="*/ 46 h 193"/>
                  <a:gd name="T20" fmla="*/ 125 w 213"/>
                  <a:gd name="T21" fmla="*/ 38 h 193"/>
                  <a:gd name="T22" fmla="*/ 134 w 213"/>
                  <a:gd name="T23" fmla="*/ 28 h 193"/>
                  <a:gd name="T24" fmla="*/ 131 w 213"/>
                  <a:gd name="T25" fmla="*/ 14 h 193"/>
                  <a:gd name="T26" fmla="*/ 94 w 213"/>
                  <a:gd name="T27" fmla="*/ 0 h 193"/>
                  <a:gd name="T28" fmla="*/ 84 w 213"/>
                  <a:gd name="T29" fmla="*/ 3 h 193"/>
                  <a:gd name="T30" fmla="*/ 73 w 213"/>
                  <a:gd name="T31" fmla="*/ 11 h 193"/>
                  <a:gd name="T32" fmla="*/ 78 w 213"/>
                  <a:gd name="T33" fmla="*/ 19 h 193"/>
                  <a:gd name="T34" fmla="*/ 60 w 213"/>
                  <a:gd name="T35" fmla="*/ 20 h 193"/>
                  <a:gd name="T36" fmla="*/ 42 w 213"/>
                  <a:gd name="T37" fmla="*/ 23 h 193"/>
                  <a:gd name="T38" fmla="*/ 37 w 213"/>
                  <a:gd name="T39" fmla="*/ 23 h 193"/>
                  <a:gd name="T40" fmla="*/ 29 w 213"/>
                  <a:gd name="T41" fmla="*/ 18 h 193"/>
                  <a:gd name="T42" fmla="*/ 18 w 213"/>
                  <a:gd name="T43" fmla="*/ 20 h 193"/>
                  <a:gd name="T44" fmla="*/ 18 w 213"/>
                  <a:gd name="T45" fmla="*/ 21 h 193"/>
                  <a:gd name="T46" fmla="*/ 17 w 213"/>
                  <a:gd name="T47" fmla="*/ 40 h 193"/>
                  <a:gd name="T48" fmla="*/ 8 w 213"/>
                  <a:gd name="T49" fmla="*/ 53 h 193"/>
                  <a:gd name="T50" fmla="*/ 4 w 213"/>
                  <a:gd name="T51" fmla="*/ 83 h 193"/>
                  <a:gd name="T52" fmla="*/ 0 w 213"/>
                  <a:gd name="T53" fmla="*/ 98 h 193"/>
                  <a:gd name="T54" fmla="*/ 4 w 213"/>
                  <a:gd name="T55" fmla="*/ 128 h 193"/>
                  <a:gd name="T56" fmla="*/ 8 w 213"/>
                  <a:gd name="T57" fmla="*/ 135 h 193"/>
                  <a:gd name="T58" fmla="*/ 13 w 213"/>
                  <a:gd name="T59" fmla="*/ 154 h 193"/>
                  <a:gd name="T60" fmla="*/ 18 w 213"/>
                  <a:gd name="T61" fmla="*/ 162 h 193"/>
                  <a:gd name="T62" fmla="*/ 34 w 213"/>
                  <a:gd name="T63" fmla="*/ 170 h 193"/>
                  <a:gd name="T64" fmla="*/ 58 w 213"/>
                  <a:gd name="T65" fmla="*/ 188 h 193"/>
                  <a:gd name="T66" fmla="*/ 83 w 213"/>
                  <a:gd name="T67" fmla="*/ 188 h 193"/>
                  <a:gd name="T68" fmla="*/ 95 w 213"/>
                  <a:gd name="T69" fmla="*/ 193 h 193"/>
                  <a:gd name="T70" fmla="*/ 98 w 213"/>
                  <a:gd name="T71" fmla="*/ 190 h 193"/>
                  <a:gd name="T72" fmla="*/ 94 w 213"/>
                  <a:gd name="T73" fmla="*/ 178 h 193"/>
                  <a:gd name="T74" fmla="*/ 89 w 213"/>
                  <a:gd name="T75" fmla="*/ 173 h 193"/>
                  <a:gd name="T76" fmla="*/ 84 w 213"/>
                  <a:gd name="T77" fmla="*/ 164 h 193"/>
                  <a:gd name="T78" fmla="*/ 82 w 213"/>
                  <a:gd name="T79" fmla="*/ 160 h 193"/>
                  <a:gd name="T80" fmla="*/ 82 w 213"/>
                  <a:gd name="T81" fmla="*/ 156 h 193"/>
                  <a:gd name="T82" fmla="*/ 90 w 213"/>
                  <a:gd name="T83" fmla="*/ 153 h 193"/>
                  <a:gd name="T84" fmla="*/ 102 w 213"/>
                  <a:gd name="T85" fmla="*/ 147 h 193"/>
                  <a:gd name="T86" fmla="*/ 125 w 213"/>
                  <a:gd name="T87" fmla="*/ 129 h 193"/>
                  <a:gd name="T88" fmla="*/ 129 w 213"/>
                  <a:gd name="T89" fmla="*/ 120 h 193"/>
                  <a:gd name="T90" fmla="*/ 179 w 213"/>
                  <a:gd name="T91" fmla="*/ 110 h 193"/>
                  <a:gd name="T92" fmla="*/ 213 w 213"/>
                  <a:gd name="T93" fmla="*/ 121 h 193"/>
                  <a:gd name="T94" fmla="*/ 213 w 213"/>
                  <a:gd name="T95" fmla="*/ 118 h 193"/>
                  <a:gd name="T96" fmla="*/ 211 w 213"/>
                  <a:gd name="T97" fmla="*/ 111 h 193"/>
                  <a:gd name="T98" fmla="*/ 212 w 213"/>
                  <a:gd name="T99" fmla="*/ 111 h 193"/>
                  <a:gd name="T100" fmla="*/ 212 w 213"/>
                  <a:gd name="T101" fmla="*/ 11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3" h="193">
                    <a:moveTo>
                      <a:pt x="212" y="110"/>
                    </a:moveTo>
                    <a:cubicBezTo>
                      <a:pt x="206" y="89"/>
                      <a:pt x="206" y="89"/>
                      <a:pt x="206" y="89"/>
                    </a:cubicBezTo>
                    <a:cubicBezTo>
                      <a:pt x="203" y="86"/>
                      <a:pt x="203" y="86"/>
                      <a:pt x="203" y="86"/>
                    </a:cubicBezTo>
                    <a:cubicBezTo>
                      <a:pt x="187" y="81"/>
                      <a:pt x="189" y="74"/>
                      <a:pt x="189" y="74"/>
                    </a:cubicBezTo>
                    <a:cubicBezTo>
                      <a:pt x="189" y="56"/>
                      <a:pt x="182" y="59"/>
                      <a:pt x="182" y="59"/>
                    </a:cubicBezTo>
                    <a:cubicBezTo>
                      <a:pt x="182" y="59"/>
                      <a:pt x="180" y="55"/>
                      <a:pt x="173" y="62"/>
                    </a:cubicBezTo>
                    <a:cubicBezTo>
                      <a:pt x="165" y="70"/>
                      <a:pt x="154" y="64"/>
                      <a:pt x="154" y="64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4" y="67"/>
                      <a:pt x="120" y="64"/>
                      <a:pt x="129" y="56"/>
                    </a:cubicBezTo>
                    <a:cubicBezTo>
                      <a:pt x="138" y="47"/>
                      <a:pt x="131" y="46"/>
                      <a:pt x="131" y="46"/>
                    </a:cubicBezTo>
                    <a:cubicBezTo>
                      <a:pt x="118" y="41"/>
                      <a:pt x="125" y="38"/>
                      <a:pt x="125" y="38"/>
                    </a:cubicBezTo>
                    <a:cubicBezTo>
                      <a:pt x="125" y="38"/>
                      <a:pt x="138" y="34"/>
                      <a:pt x="134" y="28"/>
                    </a:cubicBezTo>
                    <a:cubicBezTo>
                      <a:pt x="130" y="21"/>
                      <a:pt x="131" y="14"/>
                      <a:pt x="131" y="14"/>
                    </a:cubicBezTo>
                    <a:cubicBezTo>
                      <a:pt x="107" y="20"/>
                      <a:pt x="94" y="0"/>
                      <a:pt x="94" y="0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68" y="6"/>
                      <a:pt x="73" y="11"/>
                      <a:pt x="73" y="11"/>
                    </a:cubicBezTo>
                    <a:cubicBezTo>
                      <a:pt x="91" y="12"/>
                      <a:pt x="78" y="19"/>
                      <a:pt x="78" y="19"/>
                    </a:cubicBezTo>
                    <a:cubicBezTo>
                      <a:pt x="72" y="27"/>
                      <a:pt x="60" y="20"/>
                      <a:pt x="60" y="20"/>
                    </a:cubicBezTo>
                    <a:cubicBezTo>
                      <a:pt x="50" y="5"/>
                      <a:pt x="42" y="23"/>
                      <a:pt x="42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4" y="47"/>
                      <a:pt x="8" y="53"/>
                    </a:cubicBezTo>
                    <a:cubicBezTo>
                      <a:pt x="3" y="58"/>
                      <a:pt x="4" y="83"/>
                      <a:pt x="4" y="8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1" y="118"/>
                      <a:pt x="4" y="128"/>
                    </a:cubicBezTo>
                    <a:cubicBezTo>
                      <a:pt x="6" y="132"/>
                      <a:pt x="8" y="135"/>
                      <a:pt x="8" y="135"/>
                    </a:cubicBezTo>
                    <a:cubicBezTo>
                      <a:pt x="8" y="135"/>
                      <a:pt x="12" y="143"/>
                      <a:pt x="13" y="154"/>
                    </a:cubicBezTo>
                    <a:cubicBezTo>
                      <a:pt x="18" y="162"/>
                      <a:pt x="18" y="162"/>
                      <a:pt x="18" y="162"/>
                    </a:cubicBezTo>
                    <a:cubicBezTo>
                      <a:pt x="34" y="170"/>
                      <a:pt x="34" y="170"/>
                      <a:pt x="34" y="170"/>
                    </a:cubicBezTo>
                    <a:cubicBezTo>
                      <a:pt x="58" y="188"/>
                      <a:pt x="58" y="188"/>
                      <a:pt x="58" y="188"/>
                    </a:cubicBezTo>
                    <a:cubicBezTo>
                      <a:pt x="83" y="188"/>
                      <a:pt x="83" y="188"/>
                      <a:pt x="83" y="188"/>
                    </a:cubicBezTo>
                    <a:cubicBezTo>
                      <a:pt x="95" y="193"/>
                      <a:pt x="95" y="193"/>
                      <a:pt x="95" y="193"/>
                    </a:cubicBezTo>
                    <a:cubicBezTo>
                      <a:pt x="98" y="190"/>
                      <a:pt x="98" y="190"/>
                      <a:pt x="98" y="190"/>
                    </a:cubicBezTo>
                    <a:cubicBezTo>
                      <a:pt x="94" y="178"/>
                      <a:pt x="94" y="178"/>
                      <a:pt x="94" y="178"/>
                    </a:cubicBezTo>
                    <a:cubicBezTo>
                      <a:pt x="89" y="173"/>
                      <a:pt x="89" y="173"/>
                      <a:pt x="89" y="173"/>
                    </a:cubicBezTo>
                    <a:cubicBezTo>
                      <a:pt x="84" y="164"/>
                      <a:pt x="84" y="164"/>
                      <a:pt x="84" y="164"/>
                    </a:cubicBezTo>
                    <a:cubicBezTo>
                      <a:pt x="82" y="160"/>
                      <a:pt x="82" y="160"/>
                      <a:pt x="82" y="160"/>
                    </a:cubicBezTo>
                    <a:cubicBezTo>
                      <a:pt x="82" y="156"/>
                      <a:pt x="82" y="156"/>
                      <a:pt x="82" y="156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102" y="147"/>
                      <a:pt x="102" y="147"/>
                      <a:pt x="102" y="147"/>
                    </a:cubicBezTo>
                    <a:cubicBezTo>
                      <a:pt x="125" y="129"/>
                      <a:pt x="125" y="129"/>
                      <a:pt x="125" y="129"/>
                    </a:cubicBezTo>
                    <a:cubicBezTo>
                      <a:pt x="129" y="120"/>
                      <a:pt x="129" y="120"/>
                      <a:pt x="129" y="120"/>
                    </a:cubicBezTo>
                    <a:cubicBezTo>
                      <a:pt x="129" y="120"/>
                      <a:pt x="153" y="93"/>
                      <a:pt x="179" y="110"/>
                    </a:cubicBezTo>
                    <a:cubicBezTo>
                      <a:pt x="213" y="121"/>
                      <a:pt x="213" y="121"/>
                      <a:pt x="213" y="121"/>
                    </a:cubicBezTo>
                    <a:cubicBezTo>
                      <a:pt x="213" y="118"/>
                      <a:pt x="213" y="118"/>
                      <a:pt x="213" y="118"/>
                    </a:cubicBezTo>
                    <a:cubicBezTo>
                      <a:pt x="211" y="111"/>
                      <a:pt x="211" y="111"/>
                      <a:pt x="211" y="111"/>
                    </a:cubicBezTo>
                    <a:cubicBezTo>
                      <a:pt x="211" y="111"/>
                      <a:pt x="212" y="111"/>
                      <a:pt x="212" y="111"/>
                    </a:cubicBezTo>
                    <a:lnTo>
                      <a:pt x="212" y="1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未知"/>
              <p:cNvSpPr>
                <a:spLocks/>
              </p:cNvSpPr>
              <p:nvPr/>
            </p:nvSpPr>
            <p:spPr bwMode="auto">
              <a:xfrm>
                <a:off x="2010025" y="3834264"/>
                <a:ext cx="1750918" cy="1393588"/>
              </a:xfrm>
              <a:custGeom>
                <a:avLst/>
                <a:gdLst>
                  <a:gd name="T0" fmla="*/ 47 w 249"/>
                  <a:gd name="T1" fmla="*/ 183 h 197"/>
                  <a:gd name="T2" fmla="*/ 67 w 249"/>
                  <a:gd name="T3" fmla="*/ 184 h 197"/>
                  <a:gd name="T4" fmla="*/ 82 w 249"/>
                  <a:gd name="T5" fmla="*/ 188 h 197"/>
                  <a:gd name="T6" fmla="*/ 82 w 249"/>
                  <a:gd name="T7" fmla="*/ 191 h 197"/>
                  <a:gd name="T8" fmla="*/ 93 w 249"/>
                  <a:gd name="T9" fmla="*/ 188 h 197"/>
                  <a:gd name="T10" fmla="*/ 101 w 249"/>
                  <a:gd name="T11" fmla="*/ 193 h 197"/>
                  <a:gd name="T12" fmla="*/ 106 w 249"/>
                  <a:gd name="T13" fmla="*/ 193 h 197"/>
                  <a:gd name="T14" fmla="*/ 124 w 249"/>
                  <a:gd name="T15" fmla="*/ 190 h 197"/>
                  <a:gd name="T16" fmla="*/ 142 w 249"/>
                  <a:gd name="T17" fmla="*/ 189 h 197"/>
                  <a:gd name="T18" fmla="*/ 137 w 249"/>
                  <a:gd name="T19" fmla="*/ 181 h 197"/>
                  <a:gd name="T20" fmla="*/ 148 w 249"/>
                  <a:gd name="T21" fmla="*/ 173 h 197"/>
                  <a:gd name="T22" fmla="*/ 158 w 249"/>
                  <a:gd name="T23" fmla="*/ 170 h 197"/>
                  <a:gd name="T24" fmla="*/ 195 w 249"/>
                  <a:gd name="T25" fmla="*/ 184 h 197"/>
                  <a:gd name="T26" fmla="*/ 201 w 249"/>
                  <a:gd name="T27" fmla="*/ 180 h 197"/>
                  <a:gd name="T28" fmla="*/ 219 w 249"/>
                  <a:gd name="T29" fmla="*/ 181 h 197"/>
                  <a:gd name="T30" fmla="*/ 238 w 249"/>
                  <a:gd name="T31" fmla="*/ 157 h 197"/>
                  <a:gd name="T32" fmla="*/ 241 w 249"/>
                  <a:gd name="T33" fmla="*/ 142 h 197"/>
                  <a:gd name="T34" fmla="*/ 249 w 249"/>
                  <a:gd name="T35" fmla="*/ 124 h 197"/>
                  <a:gd name="T36" fmla="*/ 249 w 249"/>
                  <a:gd name="T37" fmla="*/ 86 h 197"/>
                  <a:gd name="T38" fmla="*/ 240 w 249"/>
                  <a:gd name="T39" fmla="*/ 80 h 197"/>
                  <a:gd name="T40" fmla="*/ 219 w 249"/>
                  <a:gd name="T41" fmla="*/ 69 h 197"/>
                  <a:gd name="T42" fmla="*/ 200 w 249"/>
                  <a:gd name="T43" fmla="*/ 53 h 197"/>
                  <a:gd name="T44" fmla="*/ 173 w 249"/>
                  <a:gd name="T45" fmla="*/ 50 h 197"/>
                  <a:gd name="T46" fmla="*/ 160 w 249"/>
                  <a:gd name="T47" fmla="*/ 56 h 197"/>
                  <a:gd name="T48" fmla="*/ 147 w 249"/>
                  <a:gd name="T49" fmla="*/ 66 h 197"/>
                  <a:gd name="T50" fmla="*/ 128 w 249"/>
                  <a:gd name="T51" fmla="*/ 60 h 197"/>
                  <a:gd name="T52" fmla="*/ 128 w 249"/>
                  <a:gd name="T53" fmla="*/ 53 h 197"/>
                  <a:gd name="T54" fmla="*/ 126 w 249"/>
                  <a:gd name="T55" fmla="*/ 52 h 197"/>
                  <a:gd name="T56" fmla="*/ 89 w 249"/>
                  <a:gd name="T57" fmla="*/ 37 h 197"/>
                  <a:gd name="T58" fmla="*/ 68 w 249"/>
                  <a:gd name="T59" fmla="*/ 14 h 197"/>
                  <a:gd name="T60" fmla="*/ 50 w 249"/>
                  <a:gd name="T61" fmla="*/ 19 h 197"/>
                  <a:gd name="T62" fmla="*/ 23 w 249"/>
                  <a:gd name="T63" fmla="*/ 27 h 197"/>
                  <a:gd name="T64" fmla="*/ 1 w 249"/>
                  <a:gd name="T65" fmla="*/ 44 h 197"/>
                  <a:gd name="T66" fmla="*/ 19 w 249"/>
                  <a:gd name="T67" fmla="*/ 69 h 197"/>
                  <a:gd name="T68" fmla="*/ 45 w 249"/>
                  <a:gd name="T69" fmla="*/ 92 h 197"/>
                  <a:gd name="T70" fmla="*/ 47 w 249"/>
                  <a:gd name="T71" fmla="*/ 98 h 197"/>
                  <a:gd name="T72" fmla="*/ 61 w 249"/>
                  <a:gd name="T73" fmla="*/ 123 h 197"/>
                  <a:gd name="T74" fmla="*/ 72 w 249"/>
                  <a:gd name="T75" fmla="*/ 128 h 197"/>
                  <a:gd name="T76" fmla="*/ 88 w 249"/>
                  <a:gd name="T77" fmla="*/ 139 h 197"/>
                  <a:gd name="T78" fmla="*/ 58 w 249"/>
                  <a:gd name="T79" fmla="*/ 138 h 197"/>
                  <a:gd name="T80" fmla="*/ 36 w 249"/>
                  <a:gd name="T81" fmla="*/ 139 h 197"/>
                  <a:gd name="T82" fmla="*/ 34 w 249"/>
                  <a:gd name="T83" fmla="*/ 163 h 197"/>
                  <a:gd name="T84" fmla="*/ 36 w 249"/>
                  <a:gd name="T85" fmla="*/ 164 h 197"/>
                  <a:gd name="T86" fmla="*/ 45 w 249"/>
                  <a:gd name="T87" fmla="*/ 176 h 197"/>
                  <a:gd name="T88" fmla="*/ 47 w 249"/>
                  <a:gd name="T89" fmla="*/ 184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9" h="197">
                    <a:moveTo>
                      <a:pt x="47" y="183"/>
                    </a:moveTo>
                    <a:cubicBezTo>
                      <a:pt x="67" y="184"/>
                      <a:pt x="67" y="184"/>
                      <a:pt x="67" y="184"/>
                    </a:cubicBezTo>
                    <a:cubicBezTo>
                      <a:pt x="67" y="184"/>
                      <a:pt x="78" y="157"/>
                      <a:pt x="82" y="188"/>
                    </a:cubicBezTo>
                    <a:cubicBezTo>
                      <a:pt x="82" y="191"/>
                      <a:pt x="82" y="191"/>
                      <a:pt x="82" y="191"/>
                    </a:cubicBezTo>
                    <a:cubicBezTo>
                      <a:pt x="93" y="188"/>
                      <a:pt x="93" y="188"/>
                      <a:pt x="93" y="188"/>
                    </a:cubicBezTo>
                    <a:cubicBezTo>
                      <a:pt x="101" y="193"/>
                      <a:pt x="101" y="193"/>
                      <a:pt x="101" y="193"/>
                    </a:cubicBezTo>
                    <a:cubicBezTo>
                      <a:pt x="106" y="193"/>
                      <a:pt x="106" y="193"/>
                      <a:pt x="106" y="193"/>
                    </a:cubicBezTo>
                    <a:cubicBezTo>
                      <a:pt x="106" y="193"/>
                      <a:pt x="114" y="175"/>
                      <a:pt x="124" y="190"/>
                    </a:cubicBezTo>
                    <a:cubicBezTo>
                      <a:pt x="124" y="190"/>
                      <a:pt x="136" y="197"/>
                      <a:pt x="142" y="189"/>
                    </a:cubicBezTo>
                    <a:cubicBezTo>
                      <a:pt x="142" y="189"/>
                      <a:pt x="155" y="182"/>
                      <a:pt x="137" y="181"/>
                    </a:cubicBezTo>
                    <a:cubicBezTo>
                      <a:pt x="137" y="181"/>
                      <a:pt x="132" y="176"/>
                      <a:pt x="148" y="173"/>
                    </a:cubicBezTo>
                    <a:cubicBezTo>
                      <a:pt x="158" y="170"/>
                      <a:pt x="158" y="170"/>
                      <a:pt x="158" y="170"/>
                    </a:cubicBezTo>
                    <a:cubicBezTo>
                      <a:pt x="158" y="170"/>
                      <a:pt x="171" y="189"/>
                      <a:pt x="195" y="184"/>
                    </a:cubicBezTo>
                    <a:cubicBezTo>
                      <a:pt x="201" y="180"/>
                      <a:pt x="201" y="180"/>
                      <a:pt x="201" y="180"/>
                    </a:cubicBezTo>
                    <a:cubicBezTo>
                      <a:pt x="219" y="181"/>
                      <a:pt x="219" y="181"/>
                      <a:pt x="219" y="181"/>
                    </a:cubicBezTo>
                    <a:cubicBezTo>
                      <a:pt x="219" y="181"/>
                      <a:pt x="228" y="162"/>
                      <a:pt x="238" y="157"/>
                    </a:cubicBezTo>
                    <a:cubicBezTo>
                      <a:pt x="238" y="157"/>
                      <a:pt x="241" y="146"/>
                      <a:pt x="241" y="142"/>
                    </a:cubicBezTo>
                    <a:cubicBezTo>
                      <a:pt x="241" y="138"/>
                      <a:pt x="249" y="124"/>
                      <a:pt x="249" y="124"/>
                    </a:cubicBezTo>
                    <a:cubicBezTo>
                      <a:pt x="249" y="86"/>
                      <a:pt x="249" y="86"/>
                      <a:pt x="249" y="86"/>
                    </a:cubicBezTo>
                    <a:cubicBezTo>
                      <a:pt x="240" y="80"/>
                      <a:pt x="240" y="80"/>
                      <a:pt x="240" y="80"/>
                    </a:cubicBezTo>
                    <a:cubicBezTo>
                      <a:pt x="240" y="80"/>
                      <a:pt x="233" y="83"/>
                      <a:pt x="219" y="69"/>
                    </a:cubicBezTo>
                    <a:cubicBezTo>
                      <a:pt x="204" y="55"/>
                      <a:pt x="200" y="53"/>
                      <a:pt x="200" y="53"/>
                    </a:cubicBezTo>
                    <a:cubicBezTo>
                      <a:pt x="200" y="53"/>
                      <a:pt x="184" y="46"/>
                      <a:pt x="173" y="50"/>
                    </a:cubicBezTo>
                    <a:cubicBezTo>
                      <a:pt x="173" y="50"/>
                      <a:pt x="170" y="57"/>
                      <a:pt x="160" y="56"/>
                    </a:cubicBezTo>
                    <a:cubicBezTo>
                      <a:pt x="160" y="56"/>
                      <a:pt x="147" y="64"/>
                      <a:pt x="147" y="66"/>
                    </a:cubicBezTo>
                    <a:cubicBezTo>
                      <a:pt x="147" y="66"/>
                      <a:pt x="136" y="67"/>
                      <a:pt x="128" y="60"/>
                    </a:cubicBezTo>
                    <a:cubicBezTo>
                      <a:pt x="128" y="53"/>
                      <a:pt x="128" y="53"/>
                      <a:pt x="128" y="5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26" y="52"/>
                      <a:pt x="112" y="57"/>
                      <a:pt x="89" y="37"/>
                    </a:cubicBezTo>
                    <a:cubicBezTo>
                      <a:pt x="66" y="17"/>
                      <a:pt x="68" y="14"/>
                      <a:pt x="68" y="14"/>
                    </a:cubicBezTo>
                    <a:cubicBezTo>
                      <a:pt x="68" y="14"/>
                      <a:pt x="57" y="0"/>
                      <a:pt x="50" y="19"/>
                    </a:cubicBezTo>
                    <a:cubicBezTo>
                      <a:pt x="42" y="38"/>
                      <a:pt x="25" y="27"/>
                      <a:pt x="23" y="27"/>
                    </a:cubicBezTo>
                    <a:cubicBezTo>
                      <a:pt x="20" y="27"/>
                      <a:pt x="0" y="27"/>
                      <a:pt x="1" y="44"/>
                    </a:cubicBezTo>
                    <a:cubicBezTo>
                      <a:pt x="2" y="61"/>
                      <a:pt x="9" y="68"/>
                      <a:pt x="19" y="69"/>
                    </a:cubicBezTo>
                    <a:cubicBezTo>
                      <a:pt x="30" y="69"/>
                      <a:pt x="51" y="81"/>
                      <a:pt x="45" y="92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65" y="107"/>
                      <a:pt x="61" y="123"/>
                    </a:cubicBezTo>
                    <a:cubicBezTo>
                      <a:pt x="61" y="123"/>
                      <a:pt x="60" y="131"/>
                      <a:pt x="72" y="128"/>
                    </a:cubicBezTo>
                    <a:cubicBezTo>
                      <a:pt x="84" y="125"/>
                      <a:pt x="90" y="127"/>
                      <a:pt x="88" y="139"/>
                    </a:cubicBezTo>
                    <a:cubicBezTo>
                      <a:pt x="88" y="139"/>
                      <a:pt x="70" y="155"/>
                      <a:pt x="58" y="138"/>
                    </a:cubicBezTo>
                    <a:cubicBezTo>
                      <a:pt x="36" y="139"/>
                      <a:pt x="36" y="139"/>
                      <a:pt x="36" y="139"/>
                    </a:cubicBezTo>
                    <a:cubicBezTo>
                      <a:pt x="36" y="139"/>
                      <a:pt x="30" y="138"/>
                      <a:pt x="34" y="163"/>
                    </a:cubicBezTo>
                    <a:cubicBezTo>
                      <a:pt x="36" y="164"/>
                      <a:pt x="36" y="164"/>
                      <a:pt x="36" y="164"/>
                    </a:cubicBezTo>
                    <a:cubicBezTo>
                      <a:pt x="36" y="164"/>
                      <a:pt x="37" y="172"/>
                      <a:pt x="45" y="176"/>
                    </a:cubicBezTo>
                    <a:cubicBezTo>
                      <a:pt x="47" y="184"/>
                      <a:pt x="47" y="184"/>
                      <a:pt x="47" y="184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未知"/>
              <p:cNvSpPr>
                <a:spLocks/>
              </p:cNvSpPr>
              <p:nvPr/>
            </p:nvSpPr>
            <p:spPr bwMode="auto">
              <a:xfrm>
                <a:off x="2010025" y="3834264"/>
                <a:ext cx="1750918" cy="1393588"/>
              </a:xfrm>
              <a:custGeom>
                <a:avLst/>
                <a:gdLst>
                  <a:gd name="T0" fmla="*/ 47 w 249"/>
                  <a:gd name="T1" fmla="*/ 183 h 197"/>
                  <a:gd name="T2" fmla="*/ 67 w 249"/>
                  <a:gd name="T3" fmla="*/ 184 h 197"/>
                  <a:gd name="T4" fmla="*/ 82 w 249"/>
                  <a:gd name="T5" fmla="*/ 188 h 197"/>
                  <a:gd name="T6" fmla="*/ 82 w 249"/>
                  <a:gd name="T7" fmla="*/ 191 h 197"/>
                  <a:gd name="T8" fmla="*/ 93 w 249"/>
                  <a:gd name="T9" fmla="*/ 188 h 197"/>
                  <a:gd name="T10" fmla="*/ 101 w 249"/>
                  <a:gd name="T11" fmla="*/ 193 h 197"/>
                  <a:gd name="T12" fmla="*/ 106 w 249"/>
                  <a:gd name="T13" fmla="*/ 193 h 197"/>
                  <a:gd name="T14" fmla="*/ 124 w 249"/>
                  <a:gd name="T15" fmla="*/ 190 h 197"/>
                  <a:gd name="T16" fmla="*/ 142 w 249"/>
                  <a:gd name="T17" fmla="*/ 189 h 197"/>
                  <a:gd name="T18" fmla="*/ 137 w 249"/>
                  <a:gd name="T19" fmla="*/ 181 h 197"/>
                  <a:gd name="T20" fmla="*/ 148 w 249"/>
                  <a:gd name="T21" fmla="*/ 173 h 197"/>
                  <a:gd name="T22" fmla="*/ 158 w 249"/>
                  <a:gd name="T23" fmla="*/ 170 h 197"/>
                  <a:gd name="T24" fmla="*/ 195 w 249"/>
                  <a:gd name="T25" fmla="*/ 184 h 197"/>
                  <a:gd name="T26" fmla="*/ 201 w 249"/>
                  <a:gd name="T27" fmla="*/ 180 h 197"/>
                  <a:gd name="T28" fmla="*/ 219 w 249"/>
                  <a:gd name="T29" fmla="*/ 181 h 197"/>
                  <a:gd name="T30" fmla="*/ 238 w 249"/>
                  <a:gd name="T31" fmla="*/ 157 h 197"/>
                  <a:gd name="T32" fmla="*/ 241 w 249"/>
                  <a:gd name="T33" fmla="*/ 142 h 197"/>
                  <a:gd name="T34" fmla="*/ 249 w 249"/>
                  <a:gd name="T35" fmla="*/ 124 h 197"/>
                  <a:gd name="T36" fmla="*/ 249 w 249"/>
                  <a:gd name="T37" fmla="*/ 86 h 197"/>
                  <a:gd name="T38" fmla="*/ 240 w 249"/>
                  <a:gd name="T39" fmla="*/ 80 h 197"/>
                  <a:gd name="T40" fmla="*/ 219 w 249"/>
                  <a:gd name="T41" fmla="*/ 69 h 197"/>
                  <a:gd name="T42" fmla="*/ 200 w 249"/>
                  <a:gd name="T43" fmla="*/ 53 h 197"/>
                  <a:gd name="T44" fmla="*/ 173 w 249"/>
                  <a:gd name="T45" fmla="*/ 50 h 197"/>
                  <a:gd name="T46" fmla="*/ 160 w 249"/>
                  <a:gd name="T47" fmla="*/ 56 h 197"/>
                  <a:gd name="T48" fmla="*/ 147 w 249"/>
                  <a:gd name="T49" fmla="*/ 66 h 197"/>
                  <a:gd name="T50" fmla="*/ 128 w 249"/>
                  <a:gd name="T51" fmla="*/ 60 h 197"/>
                  <a:gd name="T52" fmla="*/ 128 w 249"/>
                  <a:gd name="T53" fmla="*/ 53 h 197"/>
                  <a:gd name="T54" fmla="*/ 126 w 249"/>
                  <a:gd name="T55" fmla="*/ 52 h 197"/>
                  <a:gd name="T56" fmla="*/ 89 w 249"/>
                  <a:gd name="T57" fmla="*/ 37 h 197"/>
                  <a:gd name="T58" fmla="*/ 68 w 249"/>
                  <a:gd name="T59" fmla="*/ 14 h 197"/>
                  <a:gd name="T60" fmla="*/ 50 w 249"/>
                  <a:gd name="T61" fmla="*/ 19 h 197"/>
                  <a:gd name="T62" fmla="*/ 23 w 249"/>
                  <a:gd name="T63" fmla="*/ 27 h 197"/>
                  <a:gd name="T64" fmla="*/ 1 w 249"/>
                  <a:gd name="T65" fmla="*/ 44 h 197"/>
                  <a:gd name="T66" fmla="*/ 19 w 249"/>
                  <a:gd name="T67" fmla="*/ 69 h 197"/>
                  <a:gd name="T68" fmla="*/ 45 w 249"/>
                  <a:gd name="T69" fmla="*/ 92 h 197"/>
                  <a:gd name="T70" fmla="*/ 47 w 249"/>
                  <a:gd name="T71" fmla="*/ 98 h 197"/>
                  <a:gd name="T72" fmla="*/ 61 w 249"/>
                  <a:gd name="T73" fmla="*/ 123 h 197"/>
                  <a:gd name="T74" fmla="*/ 72 w 249"/>
                  <a:gd name="T75" fmla="*/ 128 h 197"/>
                  <a:gd name="T76" fmla="*/ 88 w 249"/>
                  <a:gd name="T77" fmla="*/ 139 h 197"/>
                  <a:gd name="T78" fmla="*/ 58 w 249"/>
                  <a:gd name="T79" fmla="*/ 138 h 197"/>
                  <a:gd name="T80" fmla="*/ 36 w 249"/>
                  <a:gd name="T81" fmla="*/ 139 h 197"/>
                  <a:gd name="T82" fmla="*/ 34 w 249"/>
                  <a:gd name="T83" fmla="*/ 163 h 197"/>
                  <a:gd name="T84" fmla="*/ 36 w 249"/>
                  <a:gd name="T85" fmla="*/ 164 h 197"/>
                  <a:gd name="T86" fmla="*/ 45 w 249"/>
                  <a:gd name="T87" fmla="*/ 176 h 197"/>
                  <a:gd name="T88" fmla="*/ 47 w 249"/>
                  <a:gd name="T89" fmla="*/ 184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9" h="197">
                    <a:moveTo>
                      <a:pt x="47" y="183"/>
                    </a:moveTo>
                    <a:cubicBezTo>
                      <a:pt x="67" y="184"/>
                      <a:pt x="67" y="184"/>
                      <a:pt x="67" y="184"/>
                    </a:cubicBezTo>
                    <a:cubicBezTo>
                      <a:pt x="67" y="184"/>
                      <a:pt x="78" y="157"/>
                      <a:pt x="82" y="188"/>
                    </a:cubicBezTo>
                    <a:cubicBezTo>
                      <a:pt x="82" y="191"/>
                      <a:pt x="82" y="191"/>
                      <a:pt x="82" y="191"/>
                    </a:cubicBezTo>
                    <a:cubicBezTo>
                      <a:pt x="93" y="188"/>
                      <a:pt x="93" y="188"/>
                      <a:pt x="93" y="188"/>
                    </a:cubicBezTo>
                    <a:cubicBezTo>
                      <a:pt x="101" y="193"/>
                      <a:pt x="101" y="193"/>
                      <a:pt x="101" y="193"/>
                    </a:cubicBezTo>
                    <a:cubicBezTo>
                      <a:pt x="106" y="193"/>
                      <a:pt x="106" y="193"/>
                      <a:pt x="106" y="193"/>
                    </a:cubicBezTo>
                    <a:cubicBezTo>
                      <a:pt x="106" y="193"/>
                      <a:pt x="114" y="175"/>
                      <a:pt x="124" y="190"/>
                    </a:cubicBezTo>
                    <a:cubicBezTo>
                      <a:pt x="124" y="190"/>
                      <a:pt x="136" y="197"/>
                      <a:pt x="142" y="189"/>
                    </a:cubicBezTo>
                    <a:cubicBezTo>
                      <a:pt x="142" y="189"/>
                      <a:pt x="155" y="182"/>
                      <a:pt x="137" y="181"/>
                    </a:cubicBezTo>
                    <a:cubicBezTo>
                      <a:pt x="137" y="181"/>
                      <a:pt x="132" y="176"/>
                      <a:pt x="148" y="173"/>
                    </a:cubicBezTo>
                    <a:cubicBezTo>
                      <a:pt x="158" y="170"/>
                      <a:pt x="158" y="170"/>
                      <a:pt x="158" y="170"/>
                    </a:cubicBezTo>
                    <a:cubicBezTo>
                      <a:pt x="158" y="170"/>
                      <a:pt x="171" y="189"/>
                      <a:pt x="195" y="184"/>
                    </a:cubicBezTo>
                    <a:cubicBezTo>
                      <a:pt x="201" y="180"/>
                      <a:pt x="201" y="180"/>
                      <a:pt x="201" y="180"/>
                    </a:cubicBezTo>
                    <a:cubicBezTo>
                      <a:pt x="219" y="181"/>
                      <a:pt x="219" y="181"/>
                      <a:pt x="219" y="181"/>
                    </a:cubicBezTo>
                    <a:cubicBezTo>
                      <a:pt x="219" y="181"/>
                      <a:pt x="228" y="162"/>
                      <a:pt x="238" y="157"/>
                    </a:cubicBezTo>
                    <a:cubicBezTo>
                      <a:pt x="238" y="157"/>
                      <a:pt x="241" y="146"/>
                      <a:pt x="241" y="142"/>
                    </a:cubicBezTo>
                    <a:cubicBezTo>
                      <a:pt x="241" y="138"/>
                      <a:pt x="249" y="124"/>
                      <a:pt x="249" y="124"/>
                    </a:cubicBezTo>
                    <a:cubicBezTo>
                      <a:pt x="249" y="86"/>
                      <a:pt x="249" y="86"/>
                      <a:pt x="249" y="86"/>
                    </a:cubicBezTo>
                    <a:cubicBezTo>
                      <a:pt x="240" y="80"/>
                      <a:pt x="240" y="80"/>
                      <a:pt x="240" y="80"/>
                    </a:cubicBezTo>
                    <a:cubicBezTo>
                      <a:pt x="240" y="80"/>
                      <a:pt x="233" y="83"/>
                      <a:pt x="219" y="69"/>
                    </a:cubicBezTo>
                    <a:cubicBezTo>
                      <a:pt x="204" y="55"/>
                      <a:pt x="200" y="53"/>
                      <a:pt x="200" y="53"/>
                    </a:cubicBezTo>
                    <a:cubicBezTo>
                      <a:pt x="200" y="53"/>
                      <a:pt x="184" y="46"/>
                      <a:pt x="173" y="50"/>
                    </a:cubicBezTo>
                    <a:cubicBezTo>
                      <a:pt x="173" y="50"/>
                      <a:pt x="170" y="57"/>
                      <a:pt x="160" y="56"/>
                    </a:cubicBezTo>
                    <a:cubicBezTo>
                      <a:pt x="160" y="56"/>
                      <a:pt x="147" y="64"/>
                      <a:pt x="147" y="66"/>
                    </a:cubicBezTo>
                    <a:cubicBezTo>
                      <a:pt x="147" y="66"/>
                      <a:pt x="136" y="67"/>
                      <a:pt x="128" y="60"/>
                    </a:cubicBezTo>
                    <a:cubicBezTo>
                      <a:pt x="128" y="53"/>
                      <a:pt x="128" y="53"/>
                      <a:pt x="128" y="5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26" y="52"/>
                      <a:pt x="112" y="57"/>
                      <a:pt x="89" y="37"/>
                    </a:cubicBezTo>
                    <a:cubicBezTo>
                      <a:pt x="66" y="17"/>
                      <a:pt x="68" y="14"/>
                      <a:pt x="68" y="14"/>
                    </a:cubicBezTo>
                    <a:cubicBezTo>
                      <a:pt x="68" y="14"/>
                      <a:pt x="57" y="0"/>
                      <a:pt x="50" y="19"/>
                    </a:cubicBezTo>
                    <a:cubicBezTo>
                      <a:pt x="42" y="38"/>
                      <a:pt x="25" y="27"/>
                      <a:pt x="23" y="27"/>
                    </a:cubicBezTo>
                    <a:cubicBezTo>
                      <a:pt x="20" y="27"/>
                      <a:pt x="0" y="27"/>
                      <a:pt x="1" y="44"/>
                    </a:cubicBezTo>
                    <a:cubicBezTo>
                      <a:pt x="2" y="61"/>
                      <a:pt x="9" y="68"/>
                      <a:pt x="19" y="69"/>
                    </a:cubicBezTo>
                    <a:cubicBezTo>
                      <a:pt x="30" y="69"/>
                      <a:pt x="51" y="81"/>
                      <a:pt x="45" y="92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98"/>
                      <a:pt x="65" y="107"/>
                      <a:pt x="61" y="123"/>
                    </a:cubicBezTo>
                    <a:cubicBezTo>
                      <a:pt x="61" y="123"/>
                      <a:pt x="60" y="131"/>
                      <a:pt x="72" y="128"/>
                    </a:cubicBezTo>
                    <a:cubicBezTo>
                      <a:pt x="84" y="125"/>
                      <a:pt x="90" y="127"/>
                      <a:pt x="88" y="139"/>
                    </a:cubicBezTo>
                    <a:cubicBezTo>
                      <a:pt x="88" y="139"/>
                      <a:pt x="70" y="155"/>
                      <a:pt x="58" y="138"/>
                    </a:cubicBezTo>
                    <a:cubicBezTo>
                      <a:pt x="36" y="139"/>
                      <a:pt x="36" y="139"/>
                      <a:pt x="36" y="139"/>
                    </a:cubicBezTo>
                    <a:cubicBezTo>
                      <a:pt x="36" y="139"/>
                      <a:pt x="30" y="138"/>
                      <a:pt x="34" y="163"/>
                    </a:cubicBezTo>
                    <a:cubicBezTo>
                      <a:pt x="36" y="164"/>
                      <a:pt x="36" y="164"/>
                      <a:pt x="36" y="164"/>
                    </a:cubicBezTo>
                    <a:cubicBezTo>
                      <a:pt x="36" y="164"/>
                      <a:pt x="37" y="172"/>
                      <a:pt x="45" y="176"/>
                    </a:cubicBezTo>
                    <a:cubicBezTo>
                      <a:pt x="47" y="184"/>
                      <a:pt x="47" y="184"/>
                      <a:pt x="47" y="184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未知"/>
              <p:cNvSpPr>
                <a:spLocks/>
              </p:cNvSpPr>
              <p:nvPr/>
            </p:nvSpPr>
            <p:spPr bwMode="auto">
              <a:xfrm>
                <a:off x="3707344" y="4334526"/>
                <a:ext cx="428796" cy="107199"/>
              </a:xfrm>
              <a:custGeom>
                <a:avLst/>
                <a:gdLst>
                  <a:gd name="T0" fmla="*/ 0 w 61"/>
                  <a:gd name="T1" fmla="*/ 8 h 15"/>
                  <a:gd name="T2" fmla="*/ 25 w 61"/>
                  <a:gd name="T3" fmla="*/ 9 h 15"/>
                  <a:gd name="T4" fmla="*/ 40 w 61"/>
                  <a:gd name="T5" fmla="*/ 5 h 15"/>
                  <a:gd name="T6" fmla="*/ 61 w 61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15">
                    <a:moveTo>
                      <a:pt x="0" y="8"/>
                    </a:moveTo>
                    <a:cubicBezTo>
                      <a:pt x="0" y="8"/>
                      <a:pt x="11" y="3"/>
                      <a:pt x="25" y="9"/>
                    </a:cubicBezTo>
                    <a:cubicBezTo>
                      <a:pt x="25" y="9"/>
                      <a:pt x="32" y="10"/>
                      <a:pt x="40" y="5"/>
                    </a:cubicBezTo>
                    <a:cubicBezTo>
                      <a:pt x="48" y="0"/>
                      <a:pt x="61" y="15"/>
                      <a:pt x="61" y="15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未知"/>
              <p:cNvSpPr>
                <a:spLocks/>
              </p:cNvSpPr>
              <p:nvPr/>
            </p:nvSpPr>
            <p:spPr bwMode="auto">
              <a:xfrm>
                <a:off x="3296414" y="4334526"/>
                <a:ext cx="1357855" cy="1554387"/>
              </a:xfrm>
              <a:custGeom>
                <a:avLst/>
                <a:gdLst>
                  <a:gd name="T0" fmla="*/ 180 w 194"/>
                  <a:gd name="T1" fmla="*/ 90 h 219"/>
                  <a:gd name="T2" fmla="*/ 175 w 194"/>
                  <a:gd name="T3" fmla="*/ 97 h 219"/>
                  <a:gd name="T4" fmla="*/ 165 w 194"/>
                  <a:gd name="T5" fmla="*/ 95 h 219"/>
                  <a:gd name="T6" fmla="*/ 151 w 194"/>
                  <a:gd name="T7" fmla="*/ 84 h 219"/>
                  <a:gd name="T8" fmla="*/ 148 w 194"/>
                  <a:gd name="T9" fmla="*/ 80 h 219"/>
                  <a:gd name="T10" fmla="*/ 137 w 194"/>
                  <a:gd name="T11" fmla="*/ 75 h 219"/>
                  <a:gd name="T12" fmla="*/ 124 w 194"/>
                  <a:gd name="T13" fmla="*/ 69 h 219"/>
                  <a:gd name="T14" fmla="*/ 124 w 194"/>
                  <a:gd name="T15" fmla="*/ 48 h 219"/>
                  <a:gd name="T16" fmla="*/ 117 w 194"/>
                  <a:gd name="T17" fmla="*/ 38 h 219"/>
                  <a:gd name="T18" fmla="*/ 118 w 194"/>
                  <a:gd name="T19" fmla="*/ 20 h 219"/>
                  <a:gd name="T20" fmla="*/ 119 w 194"/>
                  <a:gd name="T21" fmla="*/ 15 h 219"/>
                  <a:gd name="T22" fmla="*/ 118 w 194"/>
                  <a:gd name="T23" fmla="*/ 14 h 219"/>
                  <a:gd name="T24" fmla="*/ 97 w 194"/>
                  <a:gd name="T25" fmla="*/ 5 h 219"/>
                  <a:gd name="T26" fmla="*/ 82 w 194"/>
                  <a:gd name="T27" fmla="*/ 9 h 219"/>
                  <a:gd name="T28" fmla="*/ 58 w 194"/>
                  <a:gd name="T29" fmla="*/ 8 h 219"/>
                  <a:gd name="T30" fmla="*/ 58 w 194"/>
                  <a:gd name="T31" fmla="*/ 8 h 219"/>
                  <a:gd name="T32" fmla="*/ 66 w 194"/>
                  <a:gd name="T33" fmla="*/ 14 h 219"/>
                  <a:gd name="T34" fmla="*/ 67 w 194"/>
                  <a:gd name="T35" fmla="*/ 52 h 219"/>
                  <a:gd name="T36" fmla="*/ 59 w 194"/>
                  <a:gd name="T37" fmla="*/ 70 h 219"/>
                  <a:gd name="T38" fmla="*/ 55 w 194"/>
                  <a:gd name="T39" fmla="*/ 85 h 219"/>
                  <a:gd name="T40" fmla="*/ 36 w 194"/>
                  <a:gd name="T41" fmla="*/ 109 h 219"/>
                  <a:gd name="T42" fmla="*/ 19 w 194"/>
                  <a:gd name="T43" fmla="*/ 109 h 219"/>
                  <a:gd name="T44" fmla="*/ 13 w 194"/>
                  <a:gd name="T45" fmla="*/ 112 h 219"/>
                  <a:gd name="T46" fmla="*/ 16 w 194"/>
                  <a:gd name="T47" fmla="*/ 126 h 219"/>
                  <a:gd name="T48" fmla="*/ 7 w 194"/>
                  <a:gd name="T49" fmla="*/ 136 h 219"/>
                  <a:gd name="T50" fmla="*/ 12 w 194"/>
                  <a:gd name="T51" fmla="*/ 144 h 219"/>
                  <a:gd name="T52" fmla="*/ 11 w 194"/>
                  <a:gd name="T53" fmla="*/ 154 h 219"/>
                  <a:gd name="T54" fmla="*/ 19 w 194"/>
                  <a:gd name="T55" fmla="*/ 162 h 219"/>
                  <a:gd name="T56" fmla="*/ 36 w 194"/>
                  <a:gd name="T57" fmla="*/ 162 h 219"/>
                  <a:gd name="T58" fmla="*/ 54 w 194"/>
                  <a:gd name="T59" fmla="*/ 160 h 219"/>
                  <a:gd name="T60" fmla="*/ 64 w 194"/>
                  <a:gd name="T61" fmla="*/ 157 h 219"/>
                  <a:gd name="T62" fmla="*/ 70 w 194"/>
                  <a:gd name="T63" fmla="*/ 171 h 219"/>
                  <a:gd name="T64" fmla="*/ 84 w 194"/>
                  <a:gd name="T65" fmla="*/ 184 h 219"/>
                  <a:gd name="T66" fmla="*/ 87 w 194"/>
                  <a:gd name="T67" fmla="*/ 187 h 219"/>
                  <a:gd name="T68" fmla="*/ 94 w 194"/>
                  <a:gd name="T69" fmla="*/ 208 h 219"/>
                  <a:gd name="T70" fmla="*/ 94 w 194"/>
                  <a:gd name="T71" fmla="*/ 208 h 219"/>
                  <a:gd name="T72" fmla="*/ 112 w 194"/>
                  <a:gd name="T73" fmla="*/ 212 h 219"/>
                  <a:gd name="T74" fmla="*/ 138 w 194"/>
                  <a:gd name="T75" fmla="*/ 208 h 219"/>
                  <a:gd name="T76" fmla="*/ 166 w 194"/>
                  <a:gd name="T77" fmla="*/ 181 h 219"/>
                  <a:gd name="T78" fmla="*/ 174 w 194"/>
                  <a:gd name="T79" fmla="*/ 176 h 219"/>
                  <a:gd name="T80" fmla="*/ 176 w 194"/>
                  <a:gd name="T81" fmla="*/ 173 h 219"/>
                  <a:gd name="T82" fmla="*/ 172 w 194"/>
                  <a:gd name="T83" fmla="*/ 169 h 219"/>
                  <a:gd name="T84" fmla="*/ 163 w 194"/>
                  <a:gd name="T85" fmla="*/ 160 h 219"/>
                  <a:gd name="T86" fmla="*/ 171 w 194"/>
                  <a:gd name="T87" fmla="*/ 153 h 219"/>
                  <a:gd name="T88" fmla="*/ 175 w 194"/>
                  <a:gd name="T89" fmla="*/ 149 h 219"/>
                  <a:gd name="T90" fmla="*/ 178 w 194"/>
                  <a:gd name="T91" fmla="*/ 135 h 219"/>
                  <a:gd name="T92" fmla="*/ 186 w 194"/>
                  <a:gd name="T93" fmla="*/ 111 h 219"/>
                  <a:gd name="T94" fmla="*/ 180 w 194"/>
                  <a:gd name="T95" fmla="*/ 9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4" h="219">
                    <a:moveTo>
                      <a:pt x="180" y="90"/>
                    </a:moveTo>
                    <a:cubicBezTo>
                      <a:pt x="175" y="97"/>
                      <a:pt x="175" y="97"/>
                      <a:pt x="175" y="97"/>
                    </a:cubicBezTo>
                    <a:cubicBezTo>
                      <a:pt x="165" y="95"/>
                      <a:pt x="165" y="95"/>
                      <a:pt x="165" y="95"/>
                    </a:cubicBezTo>
                    <a:cubicBezTo>
                      <a:pt x="151" y="84"/>
                      <a:pt x="151" y="84"/>
                      <a:pt x="151" y="84"/>
                    </a:cubicBezTo>
                    <a:cubicBezTo>
                      <a:pt x="148" y="80"/>
                      <a:pt x="148" y="80"/>
                      <a:pt x="148" y="80"/>
                    </a:cubicBezTo>
                    <a:cubicBezTo>
                      <a:pt x="137" y="75"/>
                      <a:pt x="137" y="75"/>
                      <a:pt x="137" y="75"/>
                    </a:cubicBezTo>
                    <a:cubicBezTo>
                      <a:pt x="124" y="69"/>
                      <a:pt x="124" y="69"/>
                      <a:pt x="124" y="69"/>
                    </a:cubicBezTo>
                    <a:cubicBezTo>
                      <a:pt x="124" y="48"/>
                      <a:pt x="124" y="48"/>
                      <a:pt x="124" y="4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8" y="20"/>
                      <a:pt x="118" y="20"/>
                      <a:pt x="118" y="20"/>
                    </a:cubicBezTo>
                    <a:cubicBezTo>
                      <a:pt x="119" y="15"/>
                      <a:pt x="119" y="15"/>
                      <a:pt x="119" y="15"/>
                    </a:cubicBezTo>
                    <a:cubicBezTo>
                      <a:pt x="118" y="14"/>
                      <a:pt x="118" y="14"/>
                      <a:pt x="118" y="14"/>
                    </a:cubicBezTo>
                    <a:cubicBezTo>
                      <a:pt x="118" y="14"/>
                      <a:pt x="105" y="0"/>
                      <a:pt x="97" y="5"/>
                    </a:cubicBezTo>
                    <a:cubicBezTo>
                      <a:pt x="89" y="9"/>
                      <a:pt x="82" y="9"/>
                      <a:pt x="82" y="9"/>
                    </a:cubicBezTo>
                    <a:cubicBezTo>
                      <a:pt x="68" y="3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7" y="52"/>
                      <a:pt x="67" y="52"/>
                      <a:pt x="67" y="52"/>
                    </a:cubicBezTo>
                    <a:cubicBezTo>
                      <a:pt x="67" y="52"/>
                      <a:pt x="59" y="66"/>
                      <a:pt x="59" y="70"/>
                    </a:cubicBezTo>
                    <a:cubicBezTo>
                      <a:pt x="59" y="74"/>
                      <a:pt x="55" y="85"/>
                      <a:pt x="55" y="85"/>
                    </a:cubicBezTo>
                    <a:cubicBezTo>
                      <a:pt x="46" y="90"/>
                      <a:pt x="36" y="109"/>
                      <a:pt x="36" y="109"/>
                    </a:cubicBezTo>
                    <a:cubicBezTo>
                      <a:pt x="19" y="109"/>
                      <a:pt x="19" y="109"/>
                      <a:pt x="19" y="109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13" y="112"/>
                      <a:pt x="12" y="118"/>
                      <a:pt x="16" y="126"/>
                    </a:cubicBezTo>
                    <a:cubicBezTo>
                      <a:pt x="20" y="132"/>
                      <a:pt x="7" y="136"/>
                      <a:pt x="7" y="136"/>
                    </a:cubicBezTo>
                    <a:cubicBezTo>
                      <a:pt x="7" y="136"/>
                      <a:pt x="0" y="139"/>
                      <a:pt x="12" y="144"/>
                    </a:cubicBezTo>
                    <a:cubicBezTo>
                      <a:pt x="12" y="144"/>
                      <a:pt x="20" y="145"/>
                      <a:pt x="11" y="154"/>
                    </a:cubicBezTo>
                    <a:cubicBezTo>
                      <a:pt x="1" y="162"/>
                      <a:pt x="16" y="165"/>
                      <a:pt x="19" y="162"/>
                    </a:cubicBezTo>
                    <a:cubicBezTo>
                      <a:pt x="36" y="162"/>
                      <a:pt x="36" y="162"/>
                      <a:pt x="36" y="162"/>
                    </a:cubicBezTo>
                    <a:cubicBezTo>
                      <a:pt x="36" y="162"/>
                      <a:pt x="47" y="168"/>
                      <a:pt x="54" y="160"/>
                    </a:cubicBezTo>
                    <a:cubicBezTo>
                      <a:pt x="62" y="153"/>
                      <a:pt x="64" y="157"/>
                      <a:pt x="64" y="157"/>
                    </a:cubicBezTo>
                    <a:cubicBezTo>
                      <a:pt x="64" y="157"/>
                      <a:pt x="70" y="154"/>
                      <a:pt x="70" y="171"/>
                    </a:cubicBezTo>
                    <a:cubicBezTo>
                      <a:pt x="70" y="171"/>
                      <a:pt x="68" y="179"/>
                      <a:pt x="84" y="184"/>
                    </a:cubicBezTo>
                    <a:cubicBezTo>
                      <a:pt x="87" y="187"/>
                      <a:pt x="87" y="187"/>
                      <a:pt x="87" y="187"/>
                    </a:cubicBezTo>
                    <a:cubicBezTo>
                      <a:pt x="94" y="208"/>
                      <a:pt x="94" y="208"/>
                      <a:pt x="94" y="208"/>
                    </a:cubicBezTo>
                    <a:cubicBezTo>
                      <a:pt x="94" y="208"/>
                      <a:pt x="94" y="208"/>
                      <a:pt x="94" y="208"/>
                    </a:cubicBezTo>
                    <a:cubicBezTo>
                      <a:pt x="98" y="208"/>
                      <a:pt x="107" y="207"/>
                      <a:pt x="112" y="212"/>
                    </a:cubicBezTo>
                    <a:cubicBezTo>
                      <a:pt x="112" y="212"/>
                      <a:pt x="128" y="219"/>
                      <a:pt x="138" y="208"/>
                    </a:cubicBezTo>
                    <a:cubicBezTo>
                      <a:pt x="148" y="196"/>
                      <a:pt x="149" y="181"/>
                      <a:pt x="166" y="181"/>
                    </a:cubicBezTo>
                    <a:cubicBezTo>
                      <a:pt x="174" y="176"/>
                      <a:pt x="174" y="176"/>
                      <a:pt x="174" y="176"/>
                    </a:cubicBezTo>
                    <a:cubicBezTo>
                      <a:pt x="176" y="173"/>
                      <a:pt x="176" y="173"/>
                      <a:pt x="176" y="173"/>
                    </a:cubicBezTo>
                    <a:cubicBezTo>
                      <a:pt x="172" y="169"/>
                      <a:pt x="172" y="169"/>
                      <a:pt x="172" y="169"/>
                    </a:cubicBezTo>
                    <a:cubicBezTo>
                      <a:pt x="163" y="160"/>
                      <a:pt x="163" y="160"/>
                      <a:pt x="163" y="160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5" y="149"/>
                      <a:pt x="175" y="149"/>
                      <a:pt x="175" y="149"/>
                    </a:cubicBezTo>
                    <a:cubicBezTo>
                      <a:pt x="178" y="135"/>
                      <a:pt x="178" y="135"/>
                      <a:pt x="178" y="135"/>
                    </a:cubicBezTo>
                    <a:cubicBezTo>
                      <a:pt x="178" y="135"/>
                      <a:pt x="194" y="125"/>
                      <a:pt x="186" y="111"/>
                    </a:cubicBezTo>
                    <a:cubicBezTo>
                      <a:pt x="179" y="97"/>
                      <a:pt x="180" y="90"/>
                      <a:pt x="180" y="9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未知"/>
              <p:cNvSpPr>
                <a:spLocks/>
              </p:cNvSpPr>
              <p:nvPr/>
            </p:nvSpPr>
            <p:spPr bwMode="auto">
              <a:xfrm>
                <a:off x="598571" y="4602524"/>
                <a:ext cx="1643719" cy="410930"/>
              </a:xfrm>
              <a:custGeom>
                <a:avLst/>
                <a:gdLst>
                  <a:gd name="T0" fmla="*/ 0 w 233"/>
                  <a:gd name="T1" fmla="*/ 59 h 59"/>
                  <a:gd name="T2" fmla="*/ 19 w 233"/>
                  <a:gd name="T3" fmla="*/ 45 h 59"/>
                  <a:gd name="T4" fmla="*/ 48 w 233"/>
                  <a:gd name="T5" fmla="*/ 18 h 59"/>
                  <a:gd name="T6" fmla="*/ 93 w 233"/>
                  <a:gd name="T7" fmla="*/ 2 h 59"/>
                  <a:gd name="T8" fmla="*/ 110 w 233"/>
                  <a:gd name="T9" fmla="*/ 13 h 59"/>
                  <a:gd name="T10" fmla="*/ 131 w 233"/>
                  <a:gd name="T11" fmla="*/ 16 h 59"/>
                  <a:gd name="T12" fmla="*/ 145 w 233"/>
                  <a:gd name="T13" fmla="*/ 14 h 59"/>
                  <a:gd name="T14" fmla="*/ 162 w 233"/>
                  <a:gd name="T15" fmla="*/ 16 h 59"/>
                  <a:gd name="T16" fmla="*/ 171 w 233"/>
                  <a:gd name="T17" fmla="*/ 22 h 59"/>
                  <a:gd name="T18" fmla="*/ 203 w 233"/>
                  <a:gd name="T19" fmla="*/ 33 h 59"/>
                  <a:gd name="T20" fmla="*/ 233 w 233"/>
                  <a:gd name="T21" fmla="*/ 5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3" h="59">
                    <a:moveTo>
                      <a:pt x="0" y="59"/>
                    </a:moveTo>
                    <a:cubicBezTo>
                      <a:pt x="0" y="59"/>
                      <a:pt x="16" y="59"/>
                      <a:pt x="19" y="45"/>
                    </a:cubicBezTo>
                    <a:cubicBezTo>
                      <a:pt x="19" y="45"/>
                      <a:pt x="27" y="25"/>
                      <a:pt x="48" y="18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3" y="2"/>
                      <a:pt x="104" y="0"/>
                      <a:pt x="110" y="13"/>
                    </a:cubicBezTo>
                    <a:cubicBezTo>
                      <a:pt x="110" y="13"/>
                      <a:pt x="120" y="21"/>
                      <a:pt x="131" y="16"/>
                    </a:cubicBezTo>
                    <a:cubicBezTo>
                      <a:pt x="131" y="16"/>
                      <a:pt x="137" y="11"/>
                      <a:pt x="145" y="14"/>
                    </a:cubicBezTo>
                    <a:cubicBezTo>
                      <a:pt x="152" y="18"/>
                      <a:pt x="158" y="17"/>
                      <a:pt x="162" y="16"/>
                    </a:cubicBezTo>
                    <a:cubicBezTo>
                      <a:pt x="166" y="14"/>
                      <a:pt x="167" y="12"/>
                      <a:pt x="171" y="22"/>
                    </a:cubicBezTo>
                    <a:cubicBezTo>
                      <a:pt x="171" y="22"/>
                      <a:pt x="176" y="37"/>
                      <a:pt x="203" y="33"/>
                    </a:cubicBezTo>
                    <a:cubicBezTo>
                      <a:pt x="203" y="33"/>
                      <a:pt x="215" y="46"/>
                      <a:pt x="233" y="52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未知"/>
              <p:cNvSpPr>
                <a:spLocks/>
              </p:cNvSpPr>
              <p:nvPr/>
            </p:nvSpPr>
            <p:spPr bwMode="auto">
              <a:xfrm>
                <a:off x="116175" y="4602524"/>
                <a:ext cx="2465579" cy="1590120"/>
              </a:xfrm>
              <a:custGeom>
                <a:avLst/>
                <a:gdLst>
                  <a:gd name="T0" fmla="*/ 352 w 352"/>
                  <a:gd name="T1" fmla="*/ 101 h 227"/>
                  <a:gd name="T2" fmla="*/ 352 w 352"/>
                  <a:gd name="T3" fmla="*/ 82 h 227"/>
                  <a:gd name="T4" fmla="*/ 352 w 352"/>
                  <a:gd name="T5" fmla="*/ 82 h 227"/>
                  <a:gd name="T6" fmla="*/ 352 w 352"/>
                  <a:gd name="T7" fmla="*/ 79 h 227"/>
                  <a:gd name="T8" fmla="*/ 337 w 352"/>
                  <a:gd name="T9" fmla="*/ 76 h 227"/>
                  <a:gd name="T10" fmla="*/ 317 w 352"/>
                  <a:gd name="T11" fmla="*/ 74 h 227"/>
                  <a:gd name="T12" fmla="*/ 315 w 352"/>
                  <a:gd name="T13" fmla="*/ 68 h 227"/>
                  <a:gd name="T14" fmla="*/ 306 w 352"/>
                  <a:gd name="T15" fmla="*/ 55 h 227"/>
                  <a:gd name="T16" fmla="*/ 304 w 352"/>
                  <a:gd name="T17" fmla="*/ 55 h 227"/>
                  <a:gd name="T18" fmla="*/ 304 w 352"/>
                  <a:gd name="T19" fmla="*/ 52 h 227"/>
                  <a:gd name="T20" fmla="*/ 273 w 352"/>
                  <a:gd name="T21" fmla="*/ 32 h 227"/>
                  <a:gd name="T22" fmla="*/ 241 w 352"/>
                  <a:gd name="T23" fmla="*/ 21 h 227"/>
                  <a:gd name="T24" fmla="*/ 232 w 352"/>
                  <a:gd name="T25" fmla="*/ 15 h 227"/>
                  <a:gd name="T26" fmla="*/ 215 w 352"/>
                  <a:gd name="T27" fmla="*/ 14 h 227"/>
                  <a:gd name="T28" fmla="*/ 201 w 352"/>
                  <a:gd name="T29" fmla="*/ 16 h 227"/>
                  <a:gd name="T30" fmla="*/ 180 w 352"/>
                  <a:gd name="T31" fmla="*/ 13 h 227"/>
                  <a:gd name="T32" fmla="*/ 163 w 352"/>
                  <a:gd name="T33" fmla="*/ 1 h 227"/>
                  <a:gd name="T34" fmla="*/ 118 w 352"/>
                  <a:gd name="T35" fmla="*/ 18 h 227"/>
                  <a:gd name="T36" fmla="*/ 89 w 352"/>
                  <a:gd name="T37" fmla="*/ 45 h 227"/>
                  <a:gd name="T38" fmla="*/ 70 w 352"/>
                  <a:gd name="T39" fmla="*/ 59 h 227"/>
                  <a:gd name="T40" fmla="*/ 69 w 352"/>
                  <a:gd name="T41" fmla="*/ 59 h 227"/>
                  <a:gd name="T42" fmla="*/ 55 w 352"/>
                  <a:gd name="T43" fmla="*/ 70 h 227"/>
                  <a:gd name="T44" fmla="*/ 45 w 352"/>
                  <a:gd name="T45" fmla="*/ 69 h 227"/>
                  <a:gd name="T46" fmla="*/ 37 w 352"/>
                  <a:gd name="T47" fmla="*/ 66 h 227"/>
                  <a:gd name="T48" fmla="*/ 24 w 352"/>
                  <a:gd name="T49" fmla="*/ 67 h 227"/>
                  <a:gd name="T50" fmla="*/ 22 w 352"/>
                  <a:gd name="T51" fmla="*/ 84 h 227"/>
                  <a:gd name="T52" fmla="*/ 31 w 352"/>
                  <a:gd name="T53" fmla="*/ 119 h 227"/>
                  <a:gd name="T54" fmla="*/ 41 w 352"/>
                  <a:gd name="T55" fmla="*/ 143 h 227"/>
                  <a:gd name="T56" fmla="*/ 70 w 352"/>
                  <a:gd name="T57" fmla="*/ 164 h 227"/>
                  <a:gd name="T58" fmla="*/ 81 w 352"/>
                  <a:gd name="T59" fmla="*/ 167 h 227"/>
                  <a:gd name="T60" fmla="*/ 108 w 352"/>
                  <a:gd name="T61" fmla="*/ 164 h 227"/>
                  <a:gd name="T62" fmla="*/ 113 w 352"/>
                  <a:gd name="T63" fmla="*/ 166 h 227"/>
                  <a:gd name="T64" fmla="*/ 116 w 352"/>
                  <a:gd name="T65" fmla="*/ 184 h 227"/>
                  <a:gd name="T66" fmla="*/ 120 w 352"/>
                  <a:gd name="T67" fmla="*/ 188 h 227"/>
                  <a:gd name="T68" fmla="*/ 132 w 352"/>
                  <a:gd name="T69" fmla="*/ 188 h 227"/>
                  <a:gd name="T70" fmla="*/ 143 w 352"/>
                  <a:gd name="T71" fmla="*/ 204 h 227"/>
                  <a:gd name="T72" fmla="*/ 168 w 352"/>
                  <a:gd name="T73" fmla="*/ 202 h 227"/>
                  <a:gd name="T74" fmla="*/ 192 w 352"/>
                  <a:gd name="T75" fmla="*/ 190 h 227"/>
                  <a:gd name="T76" fmla="*/ 206 w 352"/>
                  <a:gd name="T77" fmla="*/ 185 h 227"/>
                  <a:gd name="T78" fmla="*/ 208 w 352"/>
                  <a:gd name="T79" fmla="*/ 173 h 227"/>
                  <a:gd name="T80" fmla="*/ 219 w 352"/>
                  <a:gd name="T81" fmla="*/ 182 h 227"/>
                  <a:gd name="T82" fmla="*/ 233 w 352"/>
                  <a:gd name="T83" fmla="*/ 182 h 227"/>
                  <a:gd name="T84" fmla="*/ 238 w 352"/>
                  <a:gd name="T85" fmla="*/ 178 h 227"/>
                  <a:gd name="T86" fmla="*/ 245 w 352"/>
                  <a:gd name="T87" fmla="*/ 178 h 227"/>
                  <a:gd name="T88" fmla="*/ 251 w 352"/>
                  <a:gd name="T89" fmla="*/ 181 h 227"/>
                  <a:gd name="T90" fmla="*/ 262 w 352"/>
                  <a:gd name="T91" fmla="*/ 184 h 227"/>
                  <a:gd name="T92" fmla="*/ 276 w 352"/>
                  <a:gd name="T93" fmla="*/ 184 h 227"/>
                  <a:gd name="T94" fmla="*/ 316 w 352"/>
                  <a:gd name="T95" fmla="*/ 181 h 227"/>
                  <a:gd name="T96" fmla="*/ 340 w 352"/>
                  <a:gd name="T97" fmla="*/ 194 h 227"/>
                  <a:gd name="T98" fmla="*/ 340 w 352"/>
                  <a:gd name="T99" fmla="*/ 193 h 227"/>
                  <a:gd name="T100" fmla="*/ 334 w 352"/>
                  <a:gd name="T101" fmla="*/ 159 h 227"/>
                  <a:gd name="T102" fmla="*/ 338 w 352"/>
                  <a:gd name="T103" fmla="*/ 144 h 227"/>
                  <a:gd name="T104" fmla="*/ 342 w 352"/>
                  <a:gd name="T105" fmla="*/ 114 h 227"/>
                  <a:gd name="T106" fmla="*/ 352 w 352"/>
                  <a:gd name="T107" fmla="*/ 10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52" h="227">
                    <a:moveTo>
                      <a:pt x="352" y="101"/>
                    </a:moveTo>
                    <a:cubicBezTo>
                      <a:pt x="352" y="82"/>
                      <a:pt x="352" y="82"/>
                      <a:pt x="352" y="82"/>
                    </a:cubicBezTo>
                    <a:cubicBezTo>
                      <a:pt x="352" y="82"/>
                      <a:pt x="352" y="82"/>
                      <a:pt x="352" y="82"/>
                    </a:cubicBezTo>
                    <a:cubicBezTo>
                      <a:pt x="352" y="79"/>
                      <a:pt x="352" y="79"/>
                      <a:pt x="352" y="79"/>
                    </a:cubicBezTo>
                    <a:cubicBezTo>
                      <a:pt x="348" y="49"/>
                      <a:pt x="337" y="76"/>
                      <a:pt x="337" y="76"/>
                    </a:cubicBezTo>
                    <a:cubicBezTo>
                      <a:pt x="317" y="74"/>
                      <a:pt x="317" y="74"/>
                      <a:pt x="317" y="74"/>
                    </a:cubicBezTo>
                    <a:cubicBezTo>
                      <a:pt x="315" y="68"/>
                      <a:pt x="315" y="68"/>
                      <a:pt x="315" y="68"/>
                    </a:cubicBezTo>
                    <a:cubicBezTo>
                      <a:pt x="307" y="63"/>
                      <a:pt x="306" y="55"/>
                      <a:pt x="306" y="55"/>
                    </a:cubicBezTo>
                    <a:cubicBezTo>
                      <a:pt x="304" y="55"/>
                      <a:pt x="304" y="55"/>
                      <a:pt x="304" y="55"/>
                    </a:cubicBezTo>
                    <a:cubicBezTo>
                      <a:pt x="304" y="54"/>
                      <a:pt x="304" y="53"/>
                      <a:pt x="304" y="52"/>
                    </a:cubicBezTo>
                    <a:cubicBezTo>
                      <a:pt x="285" y="46"/>
                      <a:pt x="273" y="32"/>
                      <a:pt x="273" y="32"/>
                    </a:cubicBezTo>
                    <a:cubicBezTo>
                      <a:pt x="246" y="36"/>
                      <a:pt x="241" y="21"/>
                      <a:pt x="241" y="21"/>
                    </a:cubicBezTo>
                    <a:cubicBezTo>
                      <a:pt x="237" y="11"/>
                      <a:pt x="237" y="14"/>
                      <a:pt x="232" y="15"/>
                    </a:cubicBezTo>
                    <a:cubicBezTo>
                      <a:pt x="228" y="16"/>
                      <a:pt x="222" y="17"/>
                      <a:pt x="215" y="14"/>
                    </a:cubicBezTo>
                    <a:cubicBezTo>
                      <a:pt x="208" y="10"/>
                      <a:pt x="201" y="16"/>
                      <a:pt x="201" y="16"/>
                    </a:cubicBezTo>
                    <a:cubicBezTo>
                      <a:pt x="190" y="21"/>
                      <a:pt x="180" y="13"/>
                      <a:pt x="180" y="13"/>
                    </a:cubicBezTo>
                    <a:cubicBezTo>
                      <a:pt x="174" y="0"/>
                      <a:pt x="163" y="1"/>
                      <a:pt x="163" y="1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97" y="24"/>
                      <a:pt x="89" y="45"/>
                      <a:pt x="89" y="45"/>
                    </a:cubicBezTo>
                    <a:cubicBezTo>
                      <a:pt x="86" y="58"/>
                      <a:pt x="70" y="59"/>
                      <a:pt x="70" y="5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71" y="63"/>
                      <a:pt x="70" y="68"/>
                      <a:pt x="55" y="70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4" y="67"/>
                      <a:pt x="0" y="70"/>
                      <a:pt x="22" y="84"/>
                    </a:cubicBezTo>
                    <a:cubicBezTo>
                      <a:pt x="43" y="99"/>
                      <a:pt x="36" y="98"/>
                      <a:pt x="31" y="119"/>
                    </a:cubicBezTo>
                    <a:cubicBezTo>
                      <a:pt x="25" y="139"/>
                      <a:pt x="41" y="143"/>
                      <a:pt x="41" y="143"/>
                    </a:cubicBezTo>
                    <a:cubicBezTo>
                      <a:pt x="70" y="164"/>
                      <a:pt x="70" y="164"/>
                      <a:pt x="70" y="164"/>
                    </a:cubicBezTo>
                    <a:cubicBezTo>
                      <a:pt x="81" y="167"/>
                      <a:pt x="81" y="167"/>
                      <a:pt x="81" y="167"/>
                    </a:cubicBezTo>
                    <a:cubicBezTo>
                      <a:pt x="108" y="164"/>
                      <a:pt x="108" y="164"/>
                      <a:pt x="108" y="164"/>
                    </a:cubicBezTo>
                    <a:cubicBezTo>
                      <a:pt x="113" y="166"/>
                      <a:pt x="113" y="166"/>
                      <a:pt x="113" y="166"/>
                    </a:cubicBezTo>
                    <a:cubicBezTo>
                      <a:pt x="116" y="184"/>
                      <a:pt x="116" y="184"/>
                      <a:pt x="116" y="184"/>
                    </a:cubicBezTo>
                    <a:cubicBezTo>
                      <a:pt x="120" y="188"/>
                      <a:pt x="120" y="188"/>
                      <a:pt x="120" y="188"/>
                    </a:cubicBezTo>
                    <a:cubicBezTo>
                      <a:pt x="132" y="188"/>
                      <a:pt x="132" y="188"/>
                      <a:pt x="132" y="188"/>
                    </a:cubicBezTo>
                    <a:cubicBezTo>
                      <a:pt x="143" y="204"/>
                      <a:pt x="143" y="204"/>
                      <a:pt x="143" y="204"/>
                    </a:cubicBezTo>
                    <a:cubicBezTo>
                      <a:pt x="143" y="204"/>
                      <a:pt x="170" y="227"/>
                      <a:pt x="168" y="202"/>
                    </a:cubicBezTo>
                    <a:cubicBezTo>
                      <a:pt x="168" y="202"/>
                      <a:pt x="181" y="192"/>
                      <a:pt x="192" y="190"/>
                    </a:cubicBezTo>
                    <a:cubicBezTo>
                      <a:pt x="204" y="189"/>
                      <a:pt x="206" y="185"/>
                      <a:pt x="206" y="185"/>
                    </a:cubicBezTo>
                    <a:cubicBezTo>
                      <a:pt x="208" y="173"/>
                      <a:pt x="208" y="173"/>
                      <a:pt x="208" y="173"/>
                    </a:cubicBezTo>
                    <a:cubicBezTo>
                      <a:pt x="208" y="173"/>
                      <a:pt x="217" y="176"/>
                      <a:pt x="219" y="182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38" y="178"/>
                      <a:pt x="238" y="178"/>
                      <a:pt x="238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251" y="181"/>
                      <a:pt x="251" y="181"/>
                      <a:pt x="251" y="181"/>
                    </a:cubicBezTo>
                    <a:cubicBezTo>
                      <a:pt x="262" y="184"/>
                      <a:pt x="262" y="184"/>
                      <a:pt x="262" y="184"/>
                    </a:cubicBezTo>
                    <a:cubicBezTo>
                      <a:pt x="276" y="184"/>
                      <a:pt x="276" y="184"/>
                      <a:pt x="276" y="184"/>
                    </a:cubicBezTo>
                    <a:cubicBezTo>
                      <a:pt x="276" y="184"/>
                      <a:pt x="303" y="193"/>
                      <a:pt x="316" y="181"/>
                    </a:cubicBezTo>
                    <a:cubicBezTo>
                      <a:pt x="327" y="171"/>
                      <a:pt x="337" y="188"/>
                      <a:pt x="340" y="194"/>
                    </a:cubicBezTo>
                    <a:cubicBezTo>
                      <a:pt x="340" y="193"/>
                      <a:pt x="340" y="193"/>
                      <a:pt x="340" y="193"/>
                    </a:cubicBezTo>
                    <a:cubicBezTo>
                      <a:pt x="335" y="185"/>
                      <a:pt x="334" y="159"/>
                      <a:pt x="334" y="159"/>
                    </a:cubicBezTo>
                    <a:cubicBezTo>
                      <a:pt x="338" y="144"/>
                      <a:pt x="338" y="144"/>
                      <a:pt x="338" y="144"/>
                    </a:cubicBezTo>
                    <a:cubicBezTo>
                      <a:pt x="338" y="144"/>
                      <a:pt x="337" y="120"/>
                      <a:pt x="342" y="114"/>
                    </a:cubicBezTo>
                    <a:cubicBezTo>
                      <a:pt x="348" y="109"/>
                      <a:pt x="352" y="101"/>
                      <a:pt x="352" y="10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未知"/>
              <p:cNvSpPr>
                <a:spLocks/>
              </p:cNvSpPr>
              <p:nvPr/>
            </p:nvSpPr>
            <p:spPr bwMode="auto">
              <a:xfrm>
                <a:off x="1456164" y="3834264"/>
                <a:ext cx="553862" cy="303731"/>
              </a:xfrm>
              <a:custGeom>
                <a:avLst/>
                <a:gdLst>
                  <a:gd name="T0" fmla="*/ 0 w 80"/>
                  <a:gd name="T1" fmla="*/ 6 h 44"/>
                  <a:gd name="T2" fmla="*/ 24 w 80"/>
                  <a:gd name="T3" fmla="*/ 16 h 44"/>
                  <a:gd name="T4" fmla="*/ 80 w 80"/>
                  <a:gd name="T5" fmla="*/ 4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0" h="44">
                    <a:moveTo>
                      <a:pt x="0" y="6"/>
                    </a:moveTo>
                    <a:cubicBezTo>
                      <a:pt x="0" y="6"/>
                      <a:pt x="12" y="0"/>
                      <a:pt x="24" y="16"/>
                    </a:cubicBezTo>
                    <a:cubicBezTo>
                      <a:pt x="35" y="32"/>
                      <a:pt x="41" y="44"/>
                      <a:pt x="80" y="42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未知"/>
              <p:cNvSpPr>
                <a:spLocks/>
              </p:cNvSpPr>
              <p:nvPr/>
            </p:nvSpPr>
            <p:spPr bwMode="auto">
              <a:xfrm>
                <a:off x="1777761" y="2976671"/>
                <a:ext cx="1572253" cy="1214923"/>
              </a:xfrm>
              <a:custGeom>
                <a:avLst/>
                <a:gdLst>
                  <a:gd name="T0" fmla="*/ 0 w 221"/>
                  <a:gd name="T1" fmla="*/ 57 h 172"/>
                  <a:gd name="T2" fmla="*/ 7 w 221"/>
                  <a:gd name="T3" fmla="*/ 43 h 172"/>
                  <a:gd name="T4" fmla="*/ 11 w 221"/>
                  <a:gd name="T5" fmla="*/ 37 h 172"/>
                  <a:gd name="T6" fmla="*/ 27 w 221"/>
                  <a:gd name="T7" fmla="*/ 47 h 172"/>
                  <a:gd name="T8" fmla="*/ 45 w 221"/>
                  <a:gd name="T9" fmla="*/ 41 h 172"/>
                  <a:gd name="T10" fmla="*/ 64 w 221"/>
                  <a:gd name="T11" fmla="*/ 46 h 172"/>
                  <a:gd name="T12" fmla="*/ 85 w 221"/>
                  <a:gd name="T13" fmla="*/ 23 h 172"/>
                  <a:gd name="T14" fmla="*/ 87 w 221"/>
                  <a:gd name="T15" fmla="*/ 19 h 172"/>
                  <a:gd name="T16" fmla="*/ 136 w 221"/>
                  <a:gd name="T17" fmla="*/ 6 h 172"/>
                  <a:gd name="T18" fmla="*/ 156 w 221"/>
                  <a:gd name="T19" fmla="*/ 20 h 172"/>
                  <a:gd name="T20" fmla="*/ 189 w 221"/>
                  <a:gd name="T21" fmla="*/ 40 h 172"/>
                  <a:gd name="T22" fmla="*/ 206 w 221"/>
                  <a:gd name="T23" fmla="*/ 54 h 172"/>
                  <a:gd name="T24" fmla="*/ 206 w 221"/>
                  <a:gd name="T25" fmla="*/ 71 h 172"/>
                  <a:gd name="T26" fmla="*/ 221 w 221"/>
                  <a:gd name="T27" fmla="*/ 80 h 172"/>
                  <a:gd name="T28" fmla="*/ 216 w 221"/>
                  <a:gd name="T29" fmla="*/ 86 h 172"/>
                  <a:gd name="T30" fmla="*/ 215 w 221"/>
                  <a:gd name="T31" fmla="*/ 111 h 172"/>
                  <a:gd name="T32" fmla="*/ 216 w 221"/>
                  <a:gd name="T33" fmla="*/ 117 h 172"/>
                  <a:gd name="T34" fmla="*/ 213 w 221"/>
                  <a:gd name="T35" fmla="*/ 122 h 172"/>
                  <a:gd name="T36" fmla="*/ 210 w 221"/>
                  <a:gd name="T37" fmla="*/ 128 h 172"/>
                  <a:gd name="T38" fmla="*/ 209 w 221"/>
                  <a:gd name="T39" fmla="*/ 153 h 172"/>
                  <a:gd name="T40" fmla="*/ 206 w 221"/>
                  <a:gd name="T41" fmla="*/ 161 h 172"/>
                  <a:gd name="T42" fmla="*/ 205 w 221"/>
                  <a:gd name="T43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1" h="172">
                    <a:moveTo>
                      <a:pt x="0" y="57"/>
                    </a:moveTo>
                    <a:cubicBezTo>
                      <a:pt x="0" y="57"/>
                      <a:pt x="6" y="57"/>
                      <a:pt x="7" y="43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5" y="27"/>
                      <a:pt x="27" y="47"/>
                    </a:cubicBezTo>
                    <a:cubicBezTo>
                      <a:pt x="27" y="47"/>
                      <a:pt x="30" y="53"/>
                      <a:pt x="45" y="41"/>
                    </a:cubicBezTo>
                    <a:cubicBezTo>
                      <a:pt x="45" y="41"/>
                      <a:pt x="56" y="30"/>
                      <a:pt x="64" y="46"/>
                    </a:cubicBezTo>
                    <a:cubicBezTo>
                      <a:pt x="64" y="46"/>
                      <a:pt x="69" y="55"/>
                      <a:pt x="85" y="23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136" y="6"/>
                      <a:pt x="136" y="6"/>
                      <a:pt x="136" y="6"/>
                    </a:cubicBezTo>
                    <a:cubicBezTo>
                      <a:pt x="136" y="6"/>
                      <a:pt x="143" y="0"/>
                      <a:pt x="156" y="20"/>
                    </a:cubicBezTo>
                    <a:cubicBezTo>
                      <a:pt x="167" y="36"/>
                      <a:pt x="189" y="40"/>
                      <a:pt x="189" y="40"/>
                    </a:cubicBezTo>
                    <a:cubicBezTo>
                      <a:pt x="206" y="54"/>
                      <a:pt x="206" y="54"/>
                      <a:pt x="206" y="54"/>
                    </a:cubicBezTo>
                    <a:cubicBezTo>
                      <a:pt x="206" y="71"/>
                      <a:pt x="206" y="71"/>
                      <a:pt x="206" y="71"/>
                    </a:cubicBezTo>
                    <a:cubicBezTo>
                      <a:pt x="221" y="80"/>
                      <a:pt x="221" y="80"/>
                      <a:pt x="221" y="80"/>
                    </a:cubicBezTo>
                    <a:cubicBezTo>
                      <a:pt x="216" y="86"/>
                      <a:pt x="216" y="86"/>
                      <a:pt x="216" y="86"/>
                    </a:cubicBezTo>
                    <a:cubicBezTo>
                      <a:pt x="215" y="111"/>
                      <a:pt x="215" y="111"/>
                      <a:pt x="215" y="111"/>
                    </a:cubicBezTo>
                    <a:cubicBezTo>
                      <a:pt x="216" y="117"/>
                      <a:pt x="216" y="117"/>
                      <a:pt x="216" y="117"/>
                    </a:cubicBezTo>
                    <a:cubicBezTo>
                      <a:pt x="213" y="122"/>
                      <a:pt x="213" y="122"/>
                      <a:pt x="213" y="122"/>
                    </a:cubicBezTo>
                    <a:cubicBezTo>
                      <a:pt x="210" y="128"/>
                      <a:pt x="210" y="128"/>
                      <a:pt x="210" y="128"/>
                    </a:cubicBezTo>
                    <a:cubicBezTo>
                      <a:pt x="209" y="153"/>
                      <a:pt x="209" y="153"/>
                      <a:pt x="209" y="153"/>
                    </a:cubicBezTo>
                    <a:cubicBezTo>
                      <a:pt x="206" y="161"/>
                      <a:pt x="206" y="161"/>
                      <a:pt x="206" y="161"/>
                    </a:cubicBezTo>
                    <a:cubicBezTo>
                      <a:pt x="205" y="172"/>
                      <a:pt x="205" y="172"/>
                      <a:pt x="205" y="172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未知"/>
              <p:cNvSpPr>
                <a:spLocks/>
              </p:cNvSpPr>
              <p:nvPr/>
            </p:nvSpPr>
            <p:spPr bwMode="auto">
              <a:xfrm>
                <a:off x="4654269" y="3066004"/>
                <a:ext cx="839726" cy="571728"/>
              </a:xfrm>
              <a:custGeom>
                <a:avLst/>
                <a:gdLst>
                  <a:gd name="T0" fmla="*/ 120 w 120"/>
                  <a:gd name="T1" fmla="*/ 8 h 82"/>
                  <a:gd name="T2" fmla="*/ 103 w 120"/>
                  <a:gd name="T3" fmla="*/ 6 h 82"/>
                  <a:gd name="T4" fmla="*/ 74 w 120"/>
                  <a:gd name="T5" fmla="*/ 9 h 82"/>
                  <a:gd name="T6" fmla="*/ 40 w 120"/>
                  <a:gd name="T7" fmla="*/ 24 h 82"/>
                  <a:gd name="T8" fmla="*/ 25 w 120"/>
                  <a:gd name="T9" fmla="*/ 41 h 82"/>
                  <a:gd name="T10" fmla="*/ 24 w 120"/>
                  <a:gd name="T11" fmla="*/ 53 h 82"/>
                  <a:gd name="T12" fmla="*/ 15 w 120"/>
                  <a:gd name="T13" fmla="*/ 65 h 82"/>
                  <a:gd name="T14" fmla="*/ 18 w 120"/>
                  <a:gd name="T15" fmla="*/ 80 h 82"/>
                  <a:gd name="T16" fmla="*/ 0 w 120"/>
                  <a:gd name="T17" fmla="*/ 8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82">
                    <a:moveTo>
                      <a:pt x="120" y="8"/>
                    </a:moveTo>
                    <a:cubicBezTo>
                      <a:pt x="103" y="6"/>
                      <a:pt x="103" y="6"/>
                      <a:pt x="103" y="6"/>
                    </a:cubicBezTo>
                    <a:cubicBezTo>
                      <a:pt x="103" y="6"/>
                      <a:pt x="94" y="0"/>
                      <a:pt x="74" y="9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23" y="25"/>
                      <a:pt x="25" y="41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18" y="80"/>
                      <a:pt x="6" y="82"/>
                      <a:pt x="0" y="81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未知"/>
              <p:cNvSpPr>
                <a:spLocks/>
              </p:cNvSpPr>
              <p:nvPr/>
            </p:nvSpPr>
            <p:spPr bwMode="auto">
              <a:xfrm>
                <a:off x="3350014" y="3351868"/>
                <a:ext cx="1500787" cy="946925"/>
              </a:xfrm>
              <a:custGeom>
                <a:avLst/>
                <a:gdLst>
                  <a:gd name="T0" fmla="*/ 197 w 214"/>
                  <a:gd name="T1" fmla="*/ 135 h 135"/>
                  <a:gd name="T2" fmla="*/ 198 w 214"/>
                  <a:gd name="T3" fmla="*/ 107 h 135"/>
                  <a:gd name="T4" fmla="*/ 195 w 214"/>
                  <a:gd name="T5" fmla="*/ 73 h 135"/>
                  <a:gd name="T6" fmla="*/ 187 w 214"/>
                  <a:gd name="T7" fmla="*/ 54 h 135"/>
                  <a:gd name="T8" fmla="*/ 186 w 214"/>
                  <a:gd name="T9" fmla="*/ 39 h 135"/>
                  <a:gd name="T10" fmla="*/ 169 w 214"/>
                  <a:gd name="T11" fmla="*/ 24 h 135"/>
                  <a:gd name="T12" fmla="*/ 145 w 214"/>
                  <a:gd name="T13" fmla="*/ 9 h 135"/>
                  <a:gd name="T14" fmla="*/ 128 w 214"/>
                  <a:gd name="T15" fmla="*/ 11 h 135"/>
                  <a:gd name="T16" fmla="*/ 121 w 214"/>
                  <a:gd name="T17" fmla="*/ 14 h 135"/>
                  <a:gd name="T18" fmla="*/ 100 w 214"/>
                  <a:gd name="T19" fmla="*/ 12 h 135"/>
                  <a:gd name="T20" fmla="*/ 83 w 214"/>
                  <a:gd name="T21" fmla="*/ 36 h 135"/>
                  <a:gd name="T22" fmla="*/ 76 w 214"/>
                  <a:gd name="T23" fmla="*/ 36 h 135"/>
                  <a:gd name="T24" fmla="*/ 65 w 214"/>
                  <a:gd name="T25" fmla="*/ 25 h 135"/>
                  <a:gd name="T26" fmla="*/ 43 w 214"/>
                  <a:gd name="T27" fmla="*/ 14 h 135"/>
                  <a:gd name="T28" fmla="*/ 25 w 214"/>
                  <a:gd name="T29" fmla="*/ 18 h 135"/>
                  <a:gd name="T30" fmla="*/ 0 w 214"/>
                  <a:gd name="T31" fmla="*/ 2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4" h="135">
                    <a:moveTo>
                      <a:pt x="197" y="135"/>
                    </a:moveTo>
                    <a:cubicBezTo>
                      <a:pt x="197" y="135"/>
                      <a:pt x="214" y="117"/>
                      <a:pt x="198" y="107"/>
                    </a:cubicBezTo>
                    <a:cubicBezTo>
                      <a:pt x="191" y="102"/>
                      <a:pt x="195" y="73"/>
                      <a:pt x="195" y="73"/>
                    </a:cubicBezTo>
                    <a:cubicBezTo>
                      <a:pt x="195" y="73"/>
                      <a:pt x="198" y="59"/>
                      <a:pt x="187" y="54"/>
                    </a:cubicBezTo>
                    <a:cubicBezTo>
                      <a:pt x="186" y="39"/>
                      <a:pt x="186" y="39"/>
                      <a:pt x="186" y="39"/>
                    </a:cubicBezTo>
                    <a:cubicBezTo>
                      <a:pt x="186" y="39"/>
                      <a:pt x="174" y="39"/>
                      <a:pt x="169" y="24"/>
                    </a:cubicBezTo>
                    <a:cubicBezTo>
                      <a:pt x="166" y="15"/>
                      <a:pt x="156" y="0"/>
                      <a:pt x="145" y="9"/>
                    </a:cubicBezTo>
                    <a:cubicBezTo>
                      <a:pt x="145" y="9"/>
                      <a:pt x="139" y="17"/>
                      <a:pt x="128" y="11"/>
                    </a:cubicBezTo>
                    <a:cubicBezTo>
                      <a:pt x="128" y="11"/>
                      <a:pt x="123" y="11"/>
                      <a:pt x="121" y="14"/>
                    </a:cubicBezTo>
                    <a:cubicBezTo>
                      <a:pt x="118" y="17"/>
                      <a:pt x="110" y="22"/>
                      <a:pt x="100" y="12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6" y="36"/>
                      <a:pt x="80" y="25"/>
                      <a:pt x="65" y="25"/>
                    </a:cubicBezTo>
                    <a:cubicBezTo>
                      <a:pt x="50" y="25"/>
                      <a:pt x="43" y="14"/>
                      <a:pt x="43" y="14"/>
                    </a:cubicBezTo>
                    <a:cubicBezTo>
                      <a:pt x="43" y="14"/>
                      <a:pt x="33" y="6"/>
                      <a:pt x="25" y="18"/>
                    </a:cubicBezTo>
                    <a:cubicBezTo>
                      <a:pt x="25" y="18"/>
                      <a:pt x="6" y="31"/>
                      <a:pt x="0" y="2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未知"/>
              <p:cNvSpPr>
                <a:spLocks/>
              </p:cNvSpPr>
              <p:nvPr/>
            </p:nvSpPr>
            <p:spPr bwMode="auto">
              <a:xfrm>
                <a:off x="4654269" y="3066004"/>
                <a:ext cx="1286389" cy="1286389"/>
              </a:xfrm>
              <a:custGeom>
                <a:avLst/>
                <a:gdLst>
                  <a:gd name="T0" fmla="*/ 170 w 183"/>
                  <a:gd name="T1" fmla="*/ 82 h 184"/>
                  <a:gd name="T2" fmla="*/ 158 w 183"/>
                  <a:gd name="T3" fmla="*/ 74 h 184"/>
                  <a:gd name="T4" fmla="*/ 153 w 183"/>
                  <a:gd name="T5" fmla="*/ 65 h 184"/>
                  <a:gd name="T6" fmla="*/ 145 w 183"/>
                  <a:gd name="T7" fmla="*/ 51 h 184"/>
                  <a:gd name="T8" fmla="*/ 137 w 183"/>
                  <a:gd name="T9" fmla="*/ 39 h 184"/>
                  <a:gd name="T10" fmla="*/ 126 w 183"/>
                  <a:gd name="T11" fmla="*/ 23 h 184"/>
                  <a:gd name="T12" fmla="*/ 120 w 183"/>
                  <a:gd name="T13" fmla="*/ 8 h 184"/>
                  <a:gd name="T14" fmla="*/ 103 w 183"/>
                  <a:gd name="T15" fmla="*/ 6 h 184"/>
                  <a:gd name="T16" fmla="*/ 74 w 183"/>
                  <a:gd name="T17" fmla="*/ 9 h 184"/>
                  <a:gd name="T18" fmla="*/ 40 w 183"/>
                  <a:gd name="T19" fmla="*/ 24 h 184"/>
                  <a:gd name="T20" fmla="*/ 25 w 183"/>
                  <a:gd name="T21" fmla="*/ 41 h 184"/>
                  <a:gd name="T22" fmla="*/ 24 w 183"/>
                  <a:gd name="T23" fmla="*/ 53 h 184"/>
                  <a:gd name="T24" fmla="*/ 15 w 183"/>
                  <a:gd name="T25" fmla="*/ 65 h 184"/>
                  <a:gd name="T26" fmla="*/ 18 w 183"/>
                  <a:gd name="T27" fmla="*/ 80 h 184"/>
                  <a:gd name="T28" fmla="*/ 0 w 183"/>
                  <a:gd name="T29" fmla="*/ 81 h 184"/>
                  <a:gd name="T30" fmla="*/ 0 w 183"/>
                  <a:gd name="T31" fmla="*/ 82 h 184"/>
                  <a:gd name="T32" fmla="*/ 1 w 183"/>
                  <a:gd name="T33" fmla="*/ 96 h 184"/>
                  <a:gd name="T34" fmla="*/ 9 w 183"/>
                  <a:gd name="T35" fmla="*/ 115 h 184"/>
                  <a:gd name="T36" fmla="*/ 12 w 183"/>
                  <a:gd name="T37" fmla="*/ 149 h 184"/>
                  <a:gd name="T38" fmla="*/ 11 w 183"/>
                  <a:gd name="T39" fmla="*/ 177 h 184"/>
                  <a:gd name="T40" fmla="*/ 11 w 183"/>
                  <a:gd name="T41" fmla="*/ 177 h 184"/>
                  <a:gd name="T42" fmla="*/ 25 w 183"/>
                  <a:gd name="T43" fmla="*/ 182 h 184"/>
                  <a:gd name="T44" fmla="*/ 35 w 183"/>
                  <a:gd name="T45" fmla="*/ 184 h 184"/>
                  <a:gd name="T46" fmla="*/ 50 w 183"/>
                  <a:gd name="T47" fmla="*/ 173 h 184"/>
                  <a:gd name="T48" fmla="*/ 63 w 183"/>
                  <a:gd name="T49" fmla="*/ 165 h 184"/>
                  <a:gd name="T50" fmla="*/ 71 w 183"/>
                  <a:gd name="T51" fmla="*/ 166 h 184"/>
                  <a:gd name="T52" fmla="*/ 84 w 183"/>
                  <a:gd name="T53" fmla="*/ 166 h 184"/>
                  <a:gd name="T54" fmla="*/ 101 w 183"/>
                  <a:gd name="T55" fmla="*/ 163 h 184"/>
                  <a:gd name="T56" fmla="*/ 117 w 183"/>
                  <a:gd name="T57" fmla="*/ 149 h 184"/>
                  <a:gd name="T58" fmla="*/ 126 w 183"/>
                  <a:gd name="T59" fmla="*/ 146 h 184"/>
                  <a:gd name="T60" fmla="*/ 146 w 183"/>
                  <a:gd name="T61" fmla="*/ 142 h 184"/>
                  <a:gd name="T62" fmla="*/ 157 w 183"/>
                  <a:gd name="T63" fmla="*/ 131 h 184"/>
                  <a:gd name="T64" fmla="*/ 164 w 183"/>
                  <a:gd name="T65" fmla="*/ 127 h 184"/>
                  <a:gd name="T66" fmla="*/ 172 w 183"/>
                  <a:gd name="T67" fmla="*/ 112 h 184"/>
                  <a:gd name="T68" fmla="*/ 183 w 183"/>
                  <a:gd name="T69" fmla="*/ 109 h 184"/>
                  <a:gd name="T70" fmla="*/ 183 w 183"/>
                  <a:gd name="T71" fmla="*/ 87 h 184"/>
                  <a:gd name="T72" fmla="*/ 170 w 183"/>
                  <a:gd name="T73" fmla="*/ 82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3" h="184">
                    <a:moveTo>
                      <a:pt x="170" y="82"/>
                    </a:moveTo>
                    <a:cubicBezTo>
                      <a:pt x="158" y="74"/>
                      <a:pt x="158" y="74"/>
                      <a:pt x="158" y="74"/>
                    </a:cubicBezTo>
                    <a:cubicBezTo>
                      <a:pt x="153" y="65"/>
                      <a:pt x="153" y="65"/>
                      <a:pt x="153" y="65"/>
                    </a:cubicBezTo>
                    <a:cubicBezTo>
                      <a:pt x="145" y="51"/>
                      <a:pt x="145" y="51"/>
                      <a:pt x="145" y="51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26" y="23"/>
                      <a:pt x="126" y="23"/>
                      <a:pt x="126" y="23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03" y="6"/>
                      <a:pt x="103" y="6"/>
                      <a:pt x="103" y="6"/>
                    </a:cubicBezTo>
                    <a:cubicBezTo>
                      <a:pt x="103" y="6"/>
                      <a:pt x="94" y="0"/>
                      <a:pt x="74" y="9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40" y="24"/>
                      <a:pt x="23" y="25"/>
                      <a:pt x="25" y="41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18" y="80"/>
                      <a:pt x="6" y="82"/>
                      <a:pt x="0" y="81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2" y="101"/>
                      <a:pt x="9" y="115"/>
                      <a:pt x="9" y="115"/>
                    </a:cubicBezTo>
                    <a:cubicBezTo>
                      <a:pt x="9" y="115"/>
                      <a:pt x="5" y="144"/>
                      <a:pt x="12" y="149"/>
                    </a:cubicBezTo>
                    <a:cubicBezTo>
                      <a:pt x="28" y="159"/>
                      <a:pt x="11" y="177"/>
                      <a:pt x="11" y="177"/>
                    </a:cubicBezTo>
                    <a:cubicBezTo>
                      <a:pt x="11" y="177"/>
                      <a:pt x="11" y="177"/>
                      <a:pt x="11" y="177"/>
                    </a:cubicBezTo>
                    <a:cubicBezTo>
                      <a:pt x="16" y="178"/>
                      <a:pt x="20" y="180"/>
                      <a:pt x="25" y="182"/>
                    </a:cubicBezTo>
                    <a:cubicBezTo>
                      <a:pt x="35" y="184"/>
                      <a:pt x="35" y="184"/>
                      <a:pt x="35" y="184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63" y="165"/>
                      <a:pt x="63" y="165"/>
                      <a:pt x="63" y="165"/>
                    </a:cubicBezTo>
                    <a:cubicBezTo>
                      <a:pt x="71" y="166"/>
                      <a:pt x="71" y="166"/>
                      <a:pt x="71" y="166"/>
                    </a:cubicBezTo>
                    <a:cubicBezTo>
                      <a:pt x="84" y="166"/>
                      <a:pt x="84" y="166"/>
                      <a:pt x="84" y="166"/>
                    </a:cubicBezTo>
                    <a:cubicBezTo>
                      <a:pt x="101" y="163"/>
                      <a:pt x="101" y="163"/>
                      <a:pt x="101" y="163"/>
                    </a:cubicBezTo>
                    <a:cubicBezTo>
                      <a:pt x="117" y="149"/>
                      <a:pt x="117" y="149"/>
                      <a:pt x="117" y="149"/>
                    </a:cubicBezTo>
                    <a:cubicBezTo>
                      <a:pt x="126" y="146"/>
                      <a:pt x="126" y="146"/>
                      <a:pt x="126" y="146"/>
                    </a:cubicBezTo>
                    <a:cubicBezTo>
                      <a:pt x="146" y="142"/>
                      <a:pt x="146" y="142"/>
                      <a:pt x="146" y="142"/>
                    </a:cubicBezTo>
                    <a:cubicBezTo>
                      <a:pt x="157" y="131"/>
                      <a:pt x="157" y="131"/>
                      <a:pt x="157" y="131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72" y="112"/>
                      <a:pt x="172" y="112"/>
                      <a:pt x="172" y="112"/>
                    </a:cubicBezTo>
                    <a:cubicBezTo>
                      <a:pt x="183" y="109"/>
                      <a:pt x="183" y="109"/>
                      <a:pt x="183" y="109"/>
                    </a:cubicBezTo>
                    <a:cubicBezTo>
                      <a:pt x="183" y="87"/>
                      <a:pt x="183" y="87"/>
                      <a:pt x="183" y="87"/>
                    </a:cubicBezTo>
                    <a:lnTo>
                      <a:pt x="170" y="8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未知"/>
              <p:cNvSpPr>
                <a:spLocks/>
              </p:cNvSpPr>
              <p:nvPr/>
            </p:nvSpPr>
            <p:spPr bwMode="auto">
              <a:xfrm>
                <a:off x="3868143" y="1690282"/>
                <a:ext cx="678927" cy="1750918"/>
              </a:xfrm>
              <a:custGeom>
                <a:avLst/>
                <a:gdLst>
                  <a:gd name="T0" fmla="*/ 97 w 97"/>
                  <a:gd name="T1" fmla="*/ 0 h 249"/>
                  <a:gd name="T2" fmla="*/ 90 w 97"/>
                  <a:gd name="T3" fmla="*/ 0 h 249"/>
                  <a:gd name="T4" fmla="*/ 76 w 97"/>
                  <a:gd name="T5" fmla="*/ 7 h 249"/>
                  <a:gd name="T6" fmla="*/ 62 w 97"/>
                  <a:gd name="T7" fmla="*/ 20 h 249"/>
                  <a:gd name="T8" fmla="*/ 48 w 97"/>
                  <a:gd name="T9" fmla="*/ 38 h 249"/>
                  <a:gd name="T10" fmla="*/ 25 w 97"/>
                  <a:gd name="T11" fmla="*/ 48 h 249"/>
                  <a:gd name="T12" fmla="*/ 17 w 97"/>
                  <a:gd name="T13" fmla="*/ 96 h 249"/>
                  <a:gd name="T14" fmla="*/ 17 w 97"/>
                  <a:gd name="T15" fmla="*/ 111 h 249"/>
                  <a:gd name="T16" fmla="*/ 12 w 97"/>
                  <a:gd name="T17" fmla="*/ 112 h 249"/>
                  <a:gd name="T18" fmla="*/ 13 w 97"/>
                  <a:gd name="T19" fmla="*/ 117 h 249"/>
                  <a:gd name="T20" fmla="*/ 11 w 97"/>
                  <a:gd name="T21" fmla="*/ 137 h 249"/>
                  <a:gd name="T22" fmla="*/ 14 w 97"/>
                  <a:gd name="T23" fmla="*/ 165 h 249"/>
                  <a:gd name="T24" fmla="*/ 25 w 97"/>
                  <a:gd name="T25" fmla="*/ 210 h 249"/>
                  <a:gd name="T26" fmla="*/ 29 w 97"/>
                  <a:gd name="T27" fmla="*/ 227 h 249"/>
                  <a:gd name="T28" fmla="*/ 25 w 97"/>
                  <a:gd name="T29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7" h="249">
                    <a:moveTo>
                      <a:pt x="97" y="0"/>
                    </a:moveTo>
                    <a:cubicBezTo>
                      <a:pt x="90" y="0"/>
                      <a:pt x="90" y="0"/>
                      <a:pt x="90" y="0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6" y="7"/>
                      <a:pt x="69" y="24"/>
                      <a:pt x="62" y="20"/>
                    </a:cubicBezTo>
                    <a:cubicBezTo>
                      <a:pt x="62" y="20"/>
                      <a:pt x="49" y="32"/>
                      <a:pt x="48" y="38"/>
                    </a:cubicBezTo>
                    <a:cubicBezTo>
                      <a:pt x="48" y="38"/>
                      <a:pt x="32" y="36"/>
                      <a:pt x="25" y="48"/>
                    </a:cubicBezTo>
                    <a:cubicBezTo>
                      <a:pt x="17" y="60"/>
                      <a:pt x="16" y="70"/>
                      <a:pt x="17" y="96"/>
                    </a:cubicBezTo>
                    <a:cubicBezTo>
                      <a:pt x="17" y="111"/>
                      <a:pt x="17" y="111"/>
                      <a:pt x="17" y="111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3" y="117"/>
                      <a:pt x="24" y="125"/>
                      <a:pt x="11" y="137"/>
                    </a:cubicBezTo>
                    <a:cubicBezTo>
                      <a:pt x="11" y="137"/>
                      <a:pt x="0" y="151"/>
                      <a:pt x="14" y="165"/>
                    </a:cubicBezTo>
                    <a:cubicBezTo>
                      <a:pt x="14" y="165"/>
                      <a:pt x="30" y="181"/>
                      <a:pt x="25" y="210"/>
                    </a:cubicBezTo>
                    <a:cubicBezTo>
                      <a:pt x="25" y="210"/>
                      <a:pt x="16" y="214"/>
                      <a:pt x="29" y="227"/>
                    </a:cubicBezTo>
                    <a:cubicBezTo>
                      <a:pt x="41" y="240"/>
                      <a:pt x="25" y="249"/>
                      <a:pt x="25" y="24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未知"/>
              <p:cNvSpPr>
                <a:spLocks/>
              </p:cNvSpPr>
              <p:nvPr/>
            </p:nvSpPr>
            <p:spPr bwMode="auto">
              <a:xfrm>
                <a:off x="3868143" y="1690282"/>
                <a:ext cx="2519178" cy="1947450"/>
              </a:xfrm>
              <a:custGeom>
                <a:avLst/>
                <a:gdLst>
                  <a:gd name="T0" fmla="*/ 321 w 357"/>
                  <a:gd name="T1" fmla="*/ 103 h 277"/>
                  <a:gd name="T2" fmla="*/ 341 w 357"/>
                  <a:gd name="T3" fmla="*/ 75 h 277"/>
                  <a:gd name="T4" fmla="*/ 331 w 357"/>
                  <a:gd name="T5" fmla="*/ 56 h 277"/>
                  <a:gd name="T6" fmla="*/ 273 w 357"/>
                  <a:gd name="T7" fmla="*/ 65 h 277"/>
                  <a:gd name="T8" fmla="*/ 244 w 357"/>
                  <a:gd name="T9" fmla="*/ 61 h 277"/>
                  <a:gd name="T10" fmla="*/ 157 w 357"/>
                  <a:gd name="T11" fmla="*/ 48 h 277"/>
                  <a:gd name="T12" fmla="*/ 109 w 357"/>
                  <a:gd name="T13" fmla="*/ 16 h 277"/>
                  <a:gd name="T14" fmla="*/ 97 w 357"/>
                  <a:gd name="T15" fmla="*/ 0 h 277"/>
                  <a:gd name="T16" fmla="*/ 97 w 357"/>
                  <a:gd name="T17" fmla="*/ 0 h 277"/>
                  <a:gd name="T18" fmla="*/ 90 w 357"/>
                  <a:gd name="T19" fmla="*/ 0 h 277"/>
                  <a:gd name="T20" fmla="*/ 76 w 357"/>
                  <a:gd name="T21" fmla="*/ 7 h 277"/>
                  <a:gd name="T22" fmla="*/ 62 w 357"/>
                  <a:gd name="T23" fmla="*/ 20 h 277"/>
                  <a:gd name="T24" fmla="*/ 48 w 357"/>
                  <a:gd name="T25" fmla="*/ 38 h 277"/>
                  <a:gd name="T26" fmla="*/ 25 w 357"/>
                  <a:gd name="T27" fmla="*/ 48 h 277"/>
                  <a:gd name="T28" fmla="*/ 17 w 357"/>
                  <a:gd name="T29" fmla="*/ 96 h 277"/>
                  <a:gd name="T30" fmla="*/ 17 w 357"/>
                  <a:gd name="T31" fmla="*/ 111 h 277"/>
                  <a:gd name="T32" fmla="*/ 12 w 357"/>
                  <a:gd name="T33" fmla="*/ 112 h 277"/>
                  <a:gd name="T34" fmla="*/ 13 w 357"/>
                  <a:gd name="T35" fmla="*/ 117 h 277"/>
                  <a:gd name="T36" fmla="*/ 11 w 357"/>
                  <a:gd name="T37" fmla="*/ 137 h 277"/>
                  <a:gd name="T38" fmla="*/ 14 w 357"/>
                  <a:gd name="T39" fmla="*/ 165 h 277"/>
                  <a:gd name="T40" fmla="*/ 25 w 357"/>
                  <a:gd name="T41" fmla="*/ 210 h 277"/>
                  <a:gd name="T42" fmla="*/ 29 w 357"/>
                  <a:gd name="T43" fmla="*/ 227 h 277"/>
                  <a:gd name="T44" fmla="*/ 26 w 357"/>
                  <a:gd name="T45" fmla="*/ 250 h 277"/>
                  <a:gd name="T46" fmla="*/ 46 w 357"/>
                  <a:gd name="T47" fmla="*/ 251 h 277"/>
                  <a:gd name="T48" fmla="*/ 53 w 357"/>
                  <a:gd name="T49" fmla="*/ 248 h 277"/>
                  <a:gd name="T50" fmla="*/ 70 w 357"/>
                  <a:gd name="T51" fmla="*/ 246 h 277"/>
                  <a:gd name="T52" fmla="*/ 94 w 357"/>
                  <a:gd name="T53" fmla="*/ 261 h 277"/>
                  <a:gd name="T54" fmla="*/ 111 w 357"/>
                  <a:gd name="T55" fmla="*/ 276 h 277"/>
                  <a:gd name="T56" fmla="*/ 129 w 357"/>
                  <a:gd name="T57" fmla="*/ 275 h 277"/>
                  <a:gd name="T58" fmla="*/ 126 w 357"/>
                  <a:gd name="T59" fmla="*/ 260 h 277"/>
                  <a:gd name="T60" fmla="*/ 135 w 357"/>
                  <a:gd name="T61" fmla="*/ 248 h 277"/>
                  <a:gd name="T62" fmla="*/ 136 w 357"/>
                  <a:gd name="T63" fmla="*/ 236 h 277"/>
                  <a:gd name="T64" fmla="*/ 151 w 357"/>
                  <a:gd name="T65" fmla="*/ 219 h 277"/>
                  <a:gd name="T66" fmla="*/ 185 w 357"/>
                  <a:gd name="T67" fmla="*/ 204 h 277"/>
                  <a:gd name="T68" fmla="*/ 214 w 357"/>
                  <a:gd name="T69" fmla="*/ 201 h 277"/>
                  <a:gd name="T70" fmla="*/ 231 w 357"/>
                  <a:gd name="T71" fmla="*/ 203 h 277"/>
                  <a:gd name="T72" fmla="*/ 230 w 357"/>
                  <a:gd name="T73" fmla="*/ 200 h 277"/>
                  <a:gd name="T74" fmla="*/ 230 w 357"/>
                  <a:gd name="T75" fmla="*/ 194 h 277"/>
                  <a:gd name="T76" fmla="*/ 232 w 357"/>
                  <a:gd name="T77" fmla="*/ 166 h 277"/>
                  <a:gd name="T78" fmla="*/ 240 w 357"/>
                  <a:gd name="T79" fmla="*/ 139 h 277"/>
                  <a:gd name="T80" fmla="*/ 248 w 357"/>
                  <a:gd name="T81" fmla="*/ 135 h 277"/>
                  <a:gd name="T82" fmla="*/ 263 w 357"/>
                  <a:gd name="T83" fmla="*/ 107 h 277"/>
                  <a:gd name="T84" fmla="*/ 289 w 357"/>
                  <a:gd name="T85" fmla="*/ 112 h 277"/>
                  <a:gd name="T86" fmla="*/ 320 w 357"/>
                  <a:gd name="T87" fmla="*/ 108 h 277"/>
                  <a:gd name="T88" fmla="*/ 321 w 357"/>
                  <a:gd name="T89" fmla="*/ 103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57" h="277">
                    <a:moveTo>
                      <a:pt x="321" y="103"/>
                    </a:moveTo>
                    <a:cubicBezTo>
                      <a:pt x="321" y="103"/>
                      <a:pt x="296" y="64"/>
                      <a:pt x="341" y="75"/>
                    </a:cubicBezTo>
                    <a:cubicBezTo>
                      <a:pt x="341" y="75"/>
                      <a:pt x="357" y="66"/>
                      <a:pt x="331" y="56"/>
                    </a:cubicBezTo>
                    <a:cubicBezTo>
                      <a:pt x="305" y="47"/>
                      <a:pt x="273" y="65"/>
                      <a:pt x="273" y="65"/>
                    </a:cubicBezTo>
                    <a:cubicBezTo>
                      <a:pt x="273" y="65"/>
                      <a:pt x="254" y="66"/>
                      <a:pt x="244" y="61"/>
                    </a:cubicBezTo>
                    <a:cubicBezTo>
                      <a:pt x="234" y="56"/>
                      <a:pt x="198" y="38"/>
                      <a:pt x="157" y="48"/>
                    </a:cubicBezTo>
                    <a:cubicBezTo>
                      <a:pt x="131" y="55"/>
                      <a:pt x="109" y="16"/>
                      <a:pt x="109" y="16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6" y="7"/>
                      <a:pt x="69" y="24"/>
                      <a:pt x="62" y="20"/>
                    </a:cubicBezTo>
                    <a:cubicBezTo>
                      <a:pt x="62" y="20"/>
                      <a:pt x="49" y="32"/>
                      <a:pt x="48" y="38"/>
                    </a:cubicBezTo>
                    <a:cubicBezTo>
                      <a:pt x="48" y="38"/>
                      <a:pt x="32" y="36"/>
                      <a:pt x="25" y="48"/>
                    </a:cubicBezTo>
                    <a:cubicBezTo>
                      <a:pt x="17" y="60"/>
                      <a:pt x="16" y="70"/>
                      <a:pt x="17" y="96"/>
                    </a:cubicBezTo>
                    <a:cubicBezTo>
                      <a:pt x="17" y="111"/>
                      <a:pt x="17" y="111"/>
                      <a:pt x="17" y="111"/>
                    </a:cubicBezTo>
                    <a:cubicBezTo>
                      <a:pt x="12" y="112"/>
                      <a:pt x="12" y="112"/>
                      <a:pt x="12" y="112"/>
                    </a:cubicBezTo>
                    <a:cubicBezTo>
                      <a:pt x="13" y="117"/>
                      <a:pt x="13" y="117"/>
                      <a:pt x="13" y="117"/>
                    </a:cubicBezTo>
                    <a:cubicBezTo>
                      <a:pt x="13" y="117"/>
                      <a:pt x="24" y="125"/>
                      <a:pt x="11" y="137"/>
                    </a:cubicBezTo>
                    <a:cubicBezTo>
                      <a:pt x="11" y="137"/>
                      <a:pt x="0" y="151"/>
                      <a:pt x="14" y="165"/>
                    </a:cubicBezTo>
                    <a:cubicBezTo>
                      <a:pt x="14" y="165"/>
                      <a:pt x="30" y="181"/>
                      <a:pt x="25" y="210"/>
                    </a:cubicBezTo>
                    <a:cubicBezTo>
                      <a:pt x="25" y="210"/>
                      <a:pt x="16" y="214"/>
                      <a:pt x="29" y="227"/>
                    </a:cubicBezTo>
                    <a:cubicBezTo>
                      <a:pt x="41" y="240"/>
                      <a:pt x="26" y="250"/>
                      <a:pt x="26" y="250"/>
                    </a:cubicBezTo>
                    <a:cubicBezTo>
                      <a:pt x="35" y="259"/>
                      <a:pt x="43" y="254"/>
                      <a:pt x="46" y="251"/>
                    </a:cubicBezTo>
                    <a:cubicBezTo>
                      <a:pt x="48" y="248"/>
                      <a:pt x="53" y="248"/>
                      <a:pt x="53" y="248"/>
                    </a:cubicBezTo>
                    <a:cubicBezTo>
                      <a:pt x="64" y="254"/>
                      <a:pt x="70" y="246"/>
                      <a:pt x="70" y="246"/>
                    </a:cubicBezTo>
                    <a:cubicBezTo>
                      <a:pt x="81" y="237"/>
                      <a:pt x="91" y="252"/>
                      <a:pt x="94" y="261"/>
                    </a:cubicBezTo>
                    <a:cubicBezTo>
                      <a:pt x="99" y="276"/>
                      <a:pt x="111" y="276"/>
                      <a:pt x="111" y="276"/>
                    </a:cubicBezTo>
                    <a:cubicBezTo>
                      <a:pt x="117" y="277"/>
                      <a:pt x="129" y="275"/>
                      <a:pt x="129" y="275"/>
                    </a:cubicBezTo>
                    <a:cubicBezTo>
                      <a:pt x="126" y="260"/>
                      <a:pt x="126" y="260"/>
                      <a:pt x="126" y="260"/>
                    </a:cubicBezTo>
                    <a:cubicBezTo>
                      <a:pt x="135" y="248"/>
                      <a:pt x="135" y="248"/>
                      <a:pt x="135" y="248"/>
                    </a:cubicBezTo>
                    <a:cubicBezTo>
                      <a:pt x="136" y="236"/>
                      <a:pt x="136" y="236"/>
                      <a:pt x="136" y="236"/>
                    </a:cubicBezTo>
                    <a:cubicBezTo>
                      <a:pt x="134" y="220"/>
                      <a:pt x="151" y="219"/>
                      <a:pt x="151" y="219"/>
                    </a:cubicBezTo>
                    <a:cubicBezTo>
                      <a:pt x="185" y="204"/>
                      <a:pt x="185" y="204"/>
                      <a:pt x="185" y="204"/>
                    </a:cubicBezTo>
                    <a:cubicBezTo>
                      <a:pt x="205" y="195"/>
                      <a:pt x="214" y="201"/>
                      <a:pt x="214" y="201"/>
                    </a:cubicBezTo>
                    <a:cubicBezTo>
                      <a:pt x="231" y="203"/>
                      <a:pt x="231" y="203"/>
                      <a:pt x="231" y="203"/>
                    </a:cubicBezTo>
                    <a:cubicBezTo>
                      <a:pt x="230" y="200"/>
                      <a:pt x="230" y="200"/>
                      <a:pt x="230" y="200"/>
                    </a:cubicBezTo>
                    <a:cubicBezTo>
                      <a:pt x="230" y="194"/>
                      <a:pt x="230" y="194"/>
                      <a:pt x="230" y="194"/>
                    </a:cubicBezTo>
                    <a:cubicBezTo>
                      <a:pt x="230" y="194"/>
                      <a:pt x="243" y="181"/>
                      <a:pt x="232" y="166"/>
                    </a:cubicBezTo>
                    <a:cubicBezTo>
                      <a:pt x="222" y="152"/>
                      <a:pt x="219" y="137"/>
                      <a:pt x="240" y="139"/>
                    </a:cubicBezTo>
                    <a:cubicBezTo>
                      <a:pt x="248" y="135"/>
                      <a:pt x="248" y="135"/>
                      <a:pt x="248" y="135"/>
                    </a:cubicBezTo>
                    <a:cubicBezTo>
                      <a:pt x="248" y="135"/>
                      <a:pt x="229" y="115"/>
                      <a:pt x="263" y="107"/>
                    </a:cubicBezTo>
                    <a:cubicBezTo>
                      <a:pt x="263" y="107"/>
                      <a:pt x="281" y="102"/>
                      <a:pt x="289" y="112"/>
                    </a:cubicBezTo>
                    <a:cubicBezTo>
                      <a:pt x="320" y="108"/>
                      <a:pt x="320" y="108"/>
                      <a:pt x="320" y="108"/>
                    </a:cubicBezTo>
                    <a:lnTo>
                      <a:pt x="321" y="10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未知"/>
              <p:cNvSpPr>
                <a:spLocks/>
              </p:cNvSpPr>
              <p:nvPr/>
            </p:nvSpPr>
            <p:spPr bwMode="auto">
              <a:xfrm>
                <a:off x="2742552" y="1690282"/>
                <a:ext cx="893326" cy="1322122"/>
              </a:xfrm>
              <a:custGeom>
                <a:avLst/>
                <a:gdLst>
                  <a:gd name="T0" fmla="*/ 76 w 126"/>
                  <a:gd name="T1" fmla="*/ 0 h 189"/>
                  <a:gd name="T2" fmla="*/ 87 w 126"/>
                  <a:gd name="T3" fmla="*/ 16 h 189"/>
                  <a:gd name="T4" fmla="*/ 91 w 126"/>
                  <a:gd name="T5" fmla="*/ 44 h 189"/>
                  <a:gd name="T6" fmla="*/ 110 w 126"/>
                  <a:gd name="T7" fmla="*/ 64 h 189"/>
                  <a:gd name="T8" fmla="*/ 126 w 126"/>
                  <a:gd name="T9" fmla="*/ 72 h 189"/>
                  <a:gd name="T10" fmla="*/ 122 w 126"/>
                  <a:gd name="T11" fmla="*/ 81 h 189"/>
                  <a:gd name="T12" fmla="*/ 117 w 126"/>
                  <a:gd name="T13" fmla="*/ 90 h 189"/>
                  <a:gd name="T14" fmla="*/ 113 w 126"/>
                  <a:gd name="T15" fmla="*/ 104 h 189"/>
                  <a:gd name="T16" fmla="*/ 105 w 126"/>
                  <a:gd name="T17" fmla="*/ 106 h 189"/>
                  <a:gd name="T18" fmla="*/ 88 w 126"/>
                  <a:gd name="T19" fmla="*/ 143 h 189"/>
                  <a:gd name="T20" fmla="*/ 75 w 126"/>
                  <a:gd name="T21" fmla="*/ 150 h 189"/>
                  <a:gd name="T22" fmla="*/ 55 w 126"/>
                  <a:gd name="T23" fmla="*/ 152 h 189"/>
                  <a:gd name="T24" fmla="*/ 25 w 126"/>
                  <a:gd name="T25" fmla="*/ 149 h 189"/>
                  <a:gd name="T26" fmla="*/ 3 w 126"/>
                  <a:gd name="T27" fmla="*/ 156 h 189"/>
                  <a:gd name="T28" fmla="*/ 4 w 126"/>
                  <a:gd name="T29" fmla="*/ 167 h 189"/>
                  <a:gd name="T30" fmla="*/ 0 w 126"/>
                  <a:gd name="T31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89">
                    <a:moveTo>
                      <a:pt x="76" y="0"/>
                    </a:move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16"/>
                      <a:pt x="106" y="25"/>
                      <a:pt x="91" y="44"/>
                    </a:cubicBezTo>
                    <a:cubicBezTo>
                      <a:pt x="76" y="63"/>
                      <a:pt x="110" y="64"/>
                      <a:pt x="110" y="64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2" y="81"/>
                      <a:pt x="122" y="81"/>
                      <a:pt x="122" y="81"/>
                    </a:cubicBezTo>
                    <a:cubicBezTo>
                      <a:pt x="117" y="90"/>
                      <a:pt x="117" y="90"/>
                      <a:pt x="117" y="90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5" y="106"/>
                      <a:pt x="65" y="121"/>
                      <a:pt x="88" y="143"/>
                    </a:cubicBezTo>
                    <a:cubicBezTo>
                      <a:pt x="88" y="143"/>
                      <a:pt x="92" y="157"/>
                      <a:pt x="75" y="150"/>
                    </a:cubicBezTo>
                    <a:cubicBezTo>
                      <a:pt x="75" y="150"/>
                      <a:pt x="65" y="147"/>
                      <a:pt x="55" y="152"/>
                    </a:cubicBezTo>
                    <a:cubicBezTo>
                      <a:pt x="45" y="157"/>
                      <a:pt x="29" y="153"/>
                      <a:pt x="25" y="149"/>
                    </a:cubicBezTo>
                    <a:cubicBezTo>
                      <a:pt x="22" y="144"/>
                      <a:pt x="0" y="126"/>
                      <a:pt x="3" y="156"/>
                    </a:cubicBezTo>
                    <a:cubicBezTo>
                      <a:pt x="4" y="167"/>
                      <a:pt x="4" y="167"/>
                      <a:pt x="4" y="167"/>
                    </a:cubicBezTo>
                    <a:cubicBezTo>
                      <a:pt x="4" y="167"/>
                      <a:pt x="0" y="179"/>
                      <a:pt x="0" y="189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未知"/>
              <p:cNvSpPr>
                <a:spLocks/>
              </p:cNvSpPr>
              <p:nvPr/>
            </p:nvSpPr>
            <p:spPr bwMode="auto">
              <a:xfrm>
                <a:off x="1098833" y="1565217"/>
                <a:ext cx="2519178" cy="1804518"/>
              </a:xfrm>
              <a:custGeom>
                <a:avLst/>
                <a:gdLst>
                  <a:gd name="T0" fmla="*/ 358 w 358"/>
                  <a:gd name="T1" fmla="*/ 90 h 258"/>
                  <a:gd name="T2" fmla="*/ 343 w 358"/>
                  <a:gd name="T3" fmla="*/ 82 h 258"/>
                  <a:gd name="T4" fmla="*/ 324 w 358"/>
                  <a:gd name="T5" fmla="*/ 61 h 258"/>
                  <a:gd name="T6" fmla="*/ 319 w 358"/>
                  <a:gd name="T7" fmla="*/ 33 h 258"/>
                  <a:gd name="T8" fmla="*/ 309 w 358"/>
                  <a:gd name="T9" fmla="*/ 19 h 258"/>
                  <a:gd name="T10" fmla="*/ 287 w 358"/>
                  <a:gd name="T11" fmla="*/ 23 h 258"/>
                  <a:gd name="T12" fmla="*/ 253 w 358"/>
                  <a:gd name="T13" fmla="*/ 25 h 258"/>
                  <a:gd name="T14" fmla="*/ 233 w 358"/>
                  <a:gd name="T15" fmla="*/ 23 h 258"/>
                  <a:gd name="T16" fmla="*/ 210 w 358"/>
                  <a:gd name="T17" fmla="*/ 31 h 258"/>
                  <a:gd name="T18" fmla="*/ 186 w 358"/>
                  <a:gd name="T19" fmla="*/ 59 h 258"/>
                  <a:gd name="T20" fmla="*/ 170 w 358"/>
                  <a:gd name="T21" fmla="*/ 76 h 258"/>
                  <a:gd name="T22" fmla="*/ 157 w 358"/>
                  <a:gd name="T23" fmla="*/ 101 h 258"/>
                  <a:gd name="T24" fmla="*/ 119 w 358"/>
                  <a:gd name="T25" fmla="*/ 111 h 258"/>
                  <a:gd name="T26" fmla="*/ 111 w 358"/>
                  <a:gd name="T27" fmla="*/ 112 h 258"/>
                  <a:gd name="T28" fmla="*/ 88 w 358"/>
                  <a:gd name="T29" fmla="*/ 93 h 258"/>
                  <a:gd name="T30" fmla="*/ 84 w 358"/>
                  <a:gd name="T31" fmla="*/ 93 h 258"/>
                  <a:gd name="T32" fmla="*/ 69 w 358"/>
                  <a:gd name="T33" fmla="*/ 103 h 258"/>
                  <a:gd name="T34" fmla="*/ 57 w 358"/>
                  <a:gd name="T35" fmla="*/ 107 h 258"/>
                  <a:gd name="T36" fmla="*/ 47 w 358"/>
                  <a:gd name="T37" fmla="*/ 113 h 258"/>
                  <a:gd name="T38" fmla="*/ 22 w 358"/>
                  <a:gd name="T39" fmla="*/ 125 h 258"/>
                  <a:gd name="T40" fmla="*/ 21 w 358"/>
                  <a:gd name="T41" fmla="*/ 152 h 258"/>
                  <a:gd name="T42" fmla="*/ 20 w 358"/>
                  <a:gd name="T43" fmla="*/ 168 h 258"/>
                  <a:gd name="T44" fmla="*/ 20 w 358"/>
                  <a:gd name="T45" fmla="*/ 175 h 258"/>
                  <a:gd name="T46" fmla="*/ 30 w 358"/>
                  <a:gd name="T47" fmla="*/ 181 h 258"/>
                  <a:gd name="T48" fmla="*/ 40 w 358"/>
                  <a:gd name="T49" fmla="*/ 192 h 258"/>
                  <a:gd name="T50" fmla="*/ 51 w 358"/>
                  <a:gd name="T51" fmla="*/ 209 h 258"/>
                  <a:gd name="T52" fmla="*/ 81 w 358"/>
                  <a:gd name="T53" fmla="*/ 224 h 258"/>
                  <a:gd name="T54" fmla="*/ 85 w 358"/>
                  <a:gd name="T55" fmla="*/ 236 h 258"/>
                  <a:gd name="T56" fmla="*/ 92 w 358"/>
                  <a:gd name="T57" fmla="*/ 252 h 258"/>
                  <a:gd name="T58" fmla="*/ 96 w 358"/>
                  <a:gd name="T59" fmla="*/ 258 h 258"/>
                  <a:gd name="T60" fmla="*/ 103 w 358"/>
                  <a:gd name="T61" fmla="*/ 244 h 258"/>
                  <a:gd name="T62" fmla="*/ 107 w 358"/>
                  <a:gd name="T63" fmla="*/ 238 h 258"/>
                  <a:gd name="T64" fmla="*/ 123 w 358"/>
                  <a:gd name="T65" fmla="*/ 247 h 258"/>
                  <a:gd name="T66" fmla="*/ 140 w 358"/>
                  <a:gd name="T67" fmla="*/ 242 h 258"/>
                  <a:gd name="T68" fmla="*/ 160 w 358"/>
                  <a:gd name="T69" fmla="*/ 247 h 258"/>
                  <a:gd name="T70" fmla="*/ 181 w 358"/>
                  <a:gd name="T71" fmla="*/ 223 h 258"/>
                  <a:gd name="T72" fmla="*/ 183 w 358"/>
                  <a:gd name="T73" fmla="*/ 220 h 258"/>
                  <a:gd name="T74" fmla="*/ 232 w 358"/>
                  <a:gd name="T75" fmla="*/ 207 h 258"/>
                  <a:gd name="T76" fmla="*/ 233 w 358"/>
                  <a:gd name="T77" fmla="*/ 207 h 258"/>
                  <a:gd name="T78" fmla="*/ 237 w 358"/>
                  <a:gd name="T79" fmla="*/ 184 h 258"/>
                  <a:gd name="T80" fmla="*/ 236 w 358"/>
                  <a:gd name="T81" fmla="*/ 173 h 258"/>
                  <a:gd name="T82" fmla="*/ 258 w 358"/>
                  <a:gd name="T83" fmla="*/ 166 h 258"/>
                  <a:gd name="T84" fmla="*/ 287 w 358"/>
                  <a:gd name="T85" fmla="*/ 169 h 258"/>
                  <a:gd name="T86" fmla="*/ 308 w 358"/>
                  <a:gd name="T87" fmla="*/ 168 h 258"/>
                  <a:gd name="T88" fmla="*/ 320 w 358"/>
                  <a:gd name="T89" fmla="*/ 160 h 258"/>
                  <a:gd name="T90" fmla="*/ 337 w 358"/>
                  <a:gd name="T91" fmla="*/ 124 h 258"/>
                  <a:gd name="T92" fmla="*/ 346 w 358"/>
                  <a:gd name="T93" fmla="*/ 122 h 258"/>
                  <a:gd name="T94" fmla="*/ 350 w 358"/>
                  <a:gd name="T95" fmla="*/ 108 h 258"/>
                  <a:gd name="T96" fmla="*/ 355 w 358"/>
                  <a:gd name="T97" fmla="*/ 99 h 258"/>
                  <a:gd name="T98" fmla="*/ 358 w 358"/>
                  <a:gd name="T99" fmla="*/ 9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258">
                    <a:moveTo>
                      <a:pt x="358" y="90"/>
                    </a:moveTo>
                    <a:cubicBezTo>
                      <a:pt x="343" y="82"/>
                      <a:pt x="343" y="82"/>
                      <a:pt x="343" y="82"/>
                    </a:cubicBezTo>
                    <a:cubicBezTo>
                      <a:pt x="343" y="82"/>
                      <a:pt x="309" y="80"/>
                      <a:pt x="324" y="61"/>
                    </a:cubicBezTo>
                    <a:cubicBezTo>
                      <a:pt x="339" y="42"/>
                      <a:pt x="319" y="33"/>
                      <a:pt x="319" y="33"/>
                    </a:cubicBezTo>
                    <a:cubicBezTo>
                      <a:pt x="309" y="19"/>
                      <a:pt x="309" y="19"/>
                      <a:pt x="309" y="19"/>
                    </a:cubicBezTo>
                    <a:cubicBezTo>
                      <a:pt x="307" y="23"/>
                      <a:pt x="302" y="25"/>
                      <a:pt x="287" y="23"/>
                    </a:cubicBezTo>
                    <a:cubicBezTo>
                      <a:pt x="253" y="19"/>
                      <a:pt x="253" y="25"/>
                      <a:pt x="253" y="25"/>
                    </a:cubicBezTo>
                    <a:cubicBezTo>
                      <a:pt x="253" y="25"/>
                      <a:pt x="237" y="27"/>
                      <a:pt x="233" y="23"/>
                    </a:cubicBezTo>
                    <a:cubicBezTo>
                      <a:pt x="229" y="19"/>
                      <a:pt x="221" y="0"/>
                      <a:pt x="210" y="31"/>
                    </a:cubicBezTo>
                    <a:cubicBezTo>
                      <a:pt x="201" y="56"/>
                      <a:pt x="186" y="59"/>
                      <a:pt x="186" y="59"/>
                    </a:cubicBezTo>
                    <a:cubicBezTo>
                      <a:pt x="186" y="59"/>
                      <a:pt x="187" y="78"/>
                      <a:pt x="170" y="76"/>
                    </a:cubicBezTo>
                    <a:cubicBezTo>
                      <a:pt x="157" y="101"/>
                      <a:pt x="157" y="101"/>
                      <a:pt x="157" y="101"/>
                    </a:cubicBezTo>
                    <a:cubicBezTo>
                      <a:pt x="157" y="101"/>
                      <a:pt x="131" y="99"/>
                      <a:pt x="119" y="111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88" y="93"/>
                      <a:pt x="88" y="93"/>
                      <a:pt x="88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47" y="113"/>
                      <a:pt x="47" y="113"/>
                      <a:pt x="47" y="113"/>
                    </a:cubicBezTo>
                    <a:cubicBezTo>
                      <a:pt x="47" y="113"/>
                      <a:pt x="32" y="120"/>
                      <a:pt x="22" y="125"/>
                    </a:cubicBezTo>
                    <a:cubicBezTo>
                      <a:pt x="22" y="125"/>
                      <a:pt x="0" y="148"/>
                      <a:pt x="21" y="152"/>
                    </a:cubicBezTo>
                    <a:cubicBezTo>
                      <a:pt x="21" y="152"/>
                      <a:pt x="28" y="162"/>
                      <a:pt x="20" y="168"/>
                    </a:cubicBezTo>
                    <a:cubicBezTo>
                      <a:pt x="20" y="175"/>
                      <a:pt x="20" y="175"/>
                      <a:pt x="20" y="175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40" y="192"/>
                      <a:pt x="40" y="192"/>
                      <a:pt x="40" y="192"/>
                    </a:cubicBezTo>
                    <a:cubicBezTo>
                      <a:pt x="51" y="209"/>
                      <a:pt x="51" y="209"/>
                      <a:pt x="51" y="209"/>
                    </a:cubicBezTo>
                    <a:cubicBezTo>
                      <a:pt x="51" y="209"/>
                      <a:pt x="71" y="224"/>
                      <a:pt x="81" y="224"/>
                    </a:cubicBezTo>
                    <a:cubicBezTo>
                      <a:pt x="85" y="236"/>
                      <a:pt x="85" y="236"/>
                      <a:pt x="85" y="236"/>
                    </a:cubicBezTo>
                    <a:cubicBezTo>
                      <a:pt x="92" y="252"/>
                      <a:pt x="92" y="252"/>
                      <a:pt x="92" y="252"/>
                    </a:cubicBezTo>
                    <a:cubicBezTo>
                      <a:pt x="92" y="252"/>
                      <a:pt x="94" y="254"/>
                      <a:pt x="96" y="258"/>
                    </a:cubicBezTo>
                    <a:cubicBezTo>
                      <a:pt x="98" y="257"/>
                      <a:pt x="102" y="254"/>
                      <a:pt x="103" y="244"/>
                    </a:cubicBezTo>
                    <a:cubicBezTo>
                      <a:pt x="107" y="238"/>
                      <a:pt x="107" y="238"/>
                      <a:pt x="107" y="238"/>
                    </a:cubicBezTo>
                    <a:cubicBezTo>
                      <a:pt x="107" y="238"/>
                      <a:pt x="111" y="228"/>
                      <a:pt x="123" y="247"/>
                    </a:cubicBezTo>
                    <a:cubicBezTo>
                      <a:pt x="123" y="247"/>
                      <a:pt x="126" y="254"/>
                      <a:pt x="140" y="242"/>
                    </a:cubicBezTo>
                    <a:cubicBezTo>
                      <a:pt x="140" y="242"/>
                      <a:pt x="152" y="231"/>
                      <a:pt x="160" y="247"/>
                    </a:cubicBezTo>
                    <a:cubicBezTo>
                      <a:pt x="160" y="247"/>
                      <a:pt x="165" y="256"/>
                      <a:pt x="181" y="223"/>
                    </a:cubicBezTo>
                    <a:cubicBezTo>
                      <a:pt x="183" y="220"/>
                      <a:pt x="183" y="220"/>
                      <a:pt x="183" y="220"/>
                    </a:cubicBezTo>
                    <a:cubicBezTo>
                      <a:pt x="232" y="207"/>
                      <a:pt x="232" y="207"/>
                      <a:pt x="232" y="207"/>
                    </a:cubicBezTo>
                    <a:cubicBezTo>
                      <a:pt x="233" y="207"/>
                      <a:pt x="233" y="207"/>
                      <a:pt x="233" y="207"/>
                    </a:cubicBezTo>
                    <a:cubicBezTo>
                      <a:pt x="232" y="197"/>
                      <a:pt x="237" y="184"/>
                      <a:pt x="237" y="184"/>
                    </a:cubicBezTo>
                    <a:cubicBezTo>
                      <a:pt x="236" y="173"/>
                      <a:pt x="236" y="173"/>
                      <a:pt x="236" y="173"/>
                    </a:cubicBezTo>
                    <a:cubicBezTo>
                      <a:pt x="233" y="143"/>
                      <a:pt x="255" y="162"/>
                      <a:pt x="258" y="166"/>
                    </a:cubicBezTo>
                    <a:cubicBezTo>
                      <a:pt x="261" y="170"/>
                      <a:pt x="277" y="174"/>
                      <a:pt x="287" y="169"/>
                    </a:cubicBezTo>
                    <a:cubicBezTo>
                      <a:pt x="298" y="164"/>
                      <a:pt x="308" y="168"/>
                      <a:pt x="308" y="168"/>
                    </a:cubicBezTo>
                    <a:cubicBezTo>
                      <a:pt x="324" y="175"/>
                      <a:pt x="320" y="160"/>
                      <a:pt x="320" y="160"/>
                    </a:cubicBezTo>
                    <a:cubicBezTo>
                      <a:pt x="298" y="138"/>
                      <a:pt x="337" y="124"/>
                      <a:pt x="337" y="124"/>
                    </a:cubicBezTo>
                    <a:cubicBezTo>
                      <a:pt x="346" y="122"/>
                      <a:pt x="346" y="122"/>
                      <a:pt x="346" y="122"/>
                    </a:cubicBezTo>
                    <a:cubicBezTo>
                      <a:pt x="350" y="108"/>
                      <a:pt x="350" y="108"/>
                      <a:pt x="350" y="108"/>
                    </a:cubicBezTo>
                    <a:cubicBezTo>
                      <a:pt x="355" y="99"/>
                      <a:pt x="355" y="99"/>
                      <a:pt x="355" y="99"/>
                    </a:cubicBezTo>
                    <a:lnTo>
                      <a:pt x="358" y="9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未知"/>
              <p:cNvSpPr>
                <a:spLocks/>
              </p:cNvSpPr>
              <p:nvPr/>
            </p:nvSpPr>
            <p:spPr bwMode="auto">
              <a:xfrm>
                <a:off x="2867618" y="4531058"/>
                <a:ext cx="357330" cy="357330"/>
              </a:xfrm>
              <a:custGeom>
                <a:avLst/>
                <a:gdLst>
                  <a:gd name="T0" fmla="*/ 10 w 20"/>
                  <a:gd name="T1" fmla="*/ 0 h 20"/>
                  <a:gd name="T2" fmla="*/ 12 w 20"/>
                  <a:gd name="T3" fmla="*/ 7 h 20"/>
                  <a:gd name="T4" fmla="*/ 20 w 20"/>
                  <a:gd name="T5" fmla="*/ 7 h 20"/>
                  <a:gd name="T6" fmla="*/ 13 w 20"/>
                  <a:gd name="T7" fmla="*/ 12 h 20"/>
                  <a:gd name="T8" fmla="*/ 16 w 20"/>
                  <a:gd name="T9" fmla="*/ 20 h 20"/>
                  <a:gd name="T10" fmla="*/ 10 w 20"/>
                  <a:gd name="T11" fmla="*/ 15 h 20"/>
                  <a:gd name="T12" fmla="*/ 4 w 20"/>
                  <a:gd name="T13" fmla="*/ 20 h 20"/>
                  <a:gd name="T14" fmla="*/ 7 w 20"/>
                  <a:gd name="T15" fmla="*/ 12 h 20"/>
                  <a:gd name="T16" fmla="*/ 0 w 20"/>
                  <a:gd name="T17" fmla="*/ 7 h 20"/>
                  <a:gd name="T18" fmla="*/ 8 w 20"/>
                  <a:gd name="T19" fmla="*/ 7 h 20"/>
                  <a:gd name="T20" fmla="*/ 10 w 20"/>
                  <a:gd name="T2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20">
                    <a:moveTo>
                      <a:pt x="10" y="0"/>
                    </a:moveTo>
                    <a:lnTo>
                      <a:pt x="12" y="7"/>
                    </a:lnTo>
                    <a:lnTo>
                      <a:pt x="20" y="7"/>
                    </a:lnTo>
                    <a:lnTo>
                      <a:pt x="13" y="12"/>
                    </a:lnTo>
                    <a:lnTo>
                      <a:pt x="16" y="20"/>
                    </a:lnTo>
                    <a:lnTo>
                      <a:pt x="10" y="15"/>
                    </a:lnTo>
                    <a:lnTo>
                      <a:pt x="4" y="20"/>
                    </a:lnTo>
                    <a:lnTo>
                      <a:pt x="7" y="12"/>
                    </a:lnTo>
                    <a:lnTo>
                      <a:pt x="0" y="7"/>
                    </a:lnTo>
                    <a:lnTo>
                      <a:pt x="8" y="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未知"/>
              <p:cNvSpPr>
                <a:spLocks/>
              </p:cNvSpPr>
              <p:nvPr/>
            </p:nvSpPr>
            <p:spPr bwMode="auto">
              <a:xfrm>
                <a:off x="2742552" y="600425"/>
                <a:ext cx="1804518" cy="3001574"/>
              </a:xfrm>
              <a:custGeom>
                <a:avLst/>
                <a:gdLst>
                  <a:gd name="T0" fmla="*/ 189 w 258"/>
                  <a:gd name="T1" fmla="*/ 383 h 428"/>
                  <a:gd name="T2" fmla="*/ 185 w 258"/>
                  <a:gd name="T3" fmla="*/ 366 h 428"/>
                  <a:gd name="T4" fmla="*/ 175 w 258"/>
                  <a:gd name="T5" fmla="*/ 320 h 428"/>
                  <a:gd name="T6" fmla="*/ 171 w 258"/>
                  <a:gd name="T7" fmla="*/ 293 h 428"/>
                  <a:gd name="T8" fmla="*/ 173 w 258"/>
                  <a:gd name="T9" fmla="*/ 273 h 428"/>
                  <a:gd name="T10" fmla="*/ 172 w 258"/>
                  <a:gd name="T11" fmla="*/ 268 h 428"/>
                  <a:gd name="T12" fmla="*/ 177 w 258"/>
                  <a:gd name="T13" fmla="*/ 266 h 428"/>
                  <a:gd name="T14" fmla="*/ 178 w 258"/>
                  <a:gd name="T15" fmla="*/ 252 h 428"/>
                  <a:gd name="T16" fmla="*/ 185 w 258"/>
                  <a:gd name="T17" fmla="*/ 204 h 428"/>
                  <a:gd name="T18" fmla="*/ 209 w 258"/>
                  <a:gd name="T19" fmla="*/ 194 h 428"/>
                  <a:gd name="T20" fmla="*/ 223 w 258"/>
                  <a:gd name="T21" fmla="*/ 175 h 428"/>
                  <a:gd name="T22" fmla="*/ 237 w 258"/>
                  <a:gd name="T23" fmla="*/ 162 h 428"/>
                  <a:gd name="T24" fmla="*/ 251 w 258"/>
                  <a:gd name="T25" fmla="*/ 156 h 428"/>
                  <a:gd name="T26" fmla="*/ 258 w 258"/>
                  <a:gd name="T27" fmla="*/ 155 h 428"/>
                  <a:gd name="T28" fmla="*/ 258 w 258"/>
                  <a:gd name="T29" fmla="*/ 155 h 428"/>
                  <a:gd name="T30" fmla="*/ 256 w 258"/>
                  <a:gd name="T31" fmla="*/ 153 h 428"/>
                  <a:gd name="T32" fmla="*/ 238 w 258"/>
                  <a:gd name="T33" fmla="*/ 132 h 428"/>
                  <a:gd name="T34" fmla="*/ 228 w 258"/>
                  <a:gd name="T35" fmla="*/ 132 h 428"/>
                  <a:gd name="T36" fmla="*/ 209 w 258"/>
                  <a:gd name="T37" fmla="*/ 113 h 428"/>
                  <a:gd name="T38" fmla="*/ 199 w 258"/>
                  <a:gd name="T39" fmla="*/ 106 h 428"/>
                  <a:gd name="T40" fmla="*/ 183 w 258"/>
                  <a:gd name="T41" fmla="*/ 82 h 428"/>
                  <a:gd name="T42" fmla="*/ 174 w 258"/>
                  <a:gd name="T43" fmla="*/ 75 h 428"/>
                  <a:gd name="T44" fmla="*/ 176 w 258"/>
                  <a:gd name="T45" fmla="*/ 42 h 428"/>
                  <a:gd name="T46" fmla="*/ 147 w 258"/>
                  <a:gd name="T47" fmla="*/ 30 h 428"/>
                  <a:gd name="T48" fmla="*/ 125 w 258"/>
                  <a:gd name="T49" fmla="*/ 57 h 428"/>
                  <a:gd name="T50" fmla="*/ 96 w 258"/>
                  <a:gd name="T51" fmla="*/ 56 h 428"/>
                  <a:gd name="T52" fmla="*/ 83 w 258"/>
                  <a:gd name="T53" fmla="*/ 80 h 428"/>
                  <a:gd name="T54" fmla="*/ 65 w 258"/>
                  <a:gd name="T55" fmla="*/ 96 h 428"/>
                  <a:gd name="T56" fmla="*/ 54 w 258"/>
                  <a:gd name="T57" fmla="*/ 92 h 428"/>
                  <a:gd name="T58" fmla="*/ 41 w 258"/>
                  <a:gd name="T59" fmla="*/ 77 h 428"/>
                  <a:gd name="T60" fmla="*/ 32 w 258"/>
                  <a:gd name="T61" fmla="*/ 97 h 428"/>
                  <a:gd name="T62" fmla="*/ 42 w 258"/>
                  <a:gd name="T63" fmla="*/ 106 h 428"/>
                  <a:gd name="T64" fmla="*/ 75 w 258"/>
                  <a:gd name="T65" fmla="*/ 145 h 428"/>
                  <a:gd name="T66" fmla="*/ 77 w 258"/>
                  <a:gd name="T67" fmla="*/ 157 h 428"/>
                  <a:gd name="T68" fmla="*/ 87 w 258"/>
                  <a:gd name="T69" fmla="*/ 171 h 428"/>
                  <a:gd name="T70" fmla="*/ 92 w 258"/>
                  <a:gd name="T71" fmla="*/ 199 h 428"/>
                  <a:gd name="T72" fmla="*/ 111 w 258"/>
                  <a:gd name="T73" fmla="*/ 220 h 428"/>
                  <a:gd name="T74" fmla="*/ 126 w 258"/>
                  <a:gd name="T75" fmla="*/ 228 h 428"/>
                  <a:gd name="T76" fmla="*/ 123 w 258"/>
                  <a:gd name="T77" fmla="*/ 237 h 428"/>
                  <a:gd name="T78" fmla="*/ 118 w 258"/>
                  <a:gd name="T79" fmla="*/ 246 h 428"/>
                  <a:gd name="T80" fmla="*/ 114 w 258"/>
                  <a:gd name="T81" fmla="*/ 260 h 428"/>
                  <a:gd name="T82" fmla="*/ 105 w 258"/>
                  <a:gd name="T83" fmla="*/ 262 h 428"/>
                  <a:gd name="T84" fmla="*/ 88 w 258"/>
                  <a:gd name="T85" fmla="*/ 298 h 428"/>
                  <a:gd name="T86" fmla="*/ 76 w 258"/>
                  <a:gd name="T87" fmla="*/ 306 h 428"/>
                  <a:gd name="T88" fmla="*/ 55 w 258"/>
                  <a:gd name="T89" fmla="*/ 307 h 428"/>
                  <a:gd name="T90" fmla="*/ 26 w 258"/>
                  <a:gd name="T91" fmla="*/ 304 h 428"/>
                  <a:gd name="T92" fmla="*/ 4 w 258"/>
                  <a:gd name="T93" fmla="*/ 311 h 428"/>
                  <a:gd name="T94" fmla="*/ 5 w 258"/>
                  <a:gd name="T95" fmla="*/ 322 h 428"/>
                  <a:gd name="T96" fmla="*/ 1 w 258"/>
                  <a:gd name="T97" fmla="*/ 344 h 428"/>
                  <a:gd name="T98" fmla="*/ 20 w 258"/>
                  <a:gd name="T99" fmla="*/ 358 h 428"/>
                  <a:gd name="T100" fmla="*/ 53 w 258"/>
                  <a:gd name="T101" fmla="*/ 378 h 428"/>
                  <a:gd name="T102" fmla="*/ 70 w 258"/>
                  <a:gd name="T103" fmla="*/ 393 h 428"/>
                  <a:gd name="T104" fmla="*/ 71 w 258"/>
                  <a:gd name="T105" fmla="*/ 409 h 428"/>
                  <a:gd name="T106" fmla="*/ 86 w 258"/>
                  <a:gd name="T107" fmla="*/ 419 h 428"/>
                  <a:gd name="T108" fmla="*/ 111 w 258"/>
                  <a:gd name="T109" fmla="*/ 410 h 428"/>
                  <a:gd name="T110" fmla="*/ 129 w 258"/>
                  <a:gd name="T111" fmla="*/ 407 h 428"/>
                  <a:gd name="T112" fmla="*/ 150 w 258"/>
                  <a:gd name="T113" fmla="*/ 418 h 428"/>
                  <a:gd name="T114" fmla="*/ 161 w 258"/>
                  <a:gd name="T115" fmla="*/ 428 h 428"/>
                  <a:gd name="T116" fmla="*/ 169 w 258"/>
                  <a:gd name="T117" fmla="*/ 428 h 428"/>
                  <a:gd name="T118" fmla="*/ 186 w 258"/>
                  <a:gd name="T119" fmla="*/ 405 h 428"/>
                  <a:gd name="T120" fmla="*/ 189 w 258"/>
                  <a:gd name="T121" fmla="*/ 383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8" h="428">
                    <a:moveTo>
                      <a:pt x="189" y="383"/>
                    </a:moveTo>
                    <a:cubicBezTo>
                      <a:pt x="177" y="370"/>
                      <a:pt x="185" y="366"/>
                      <a:pt x="185" y="366"/>
                    </a:cubicBezTo>
                    <a:cubicBezTo>
                      <a:pt x="191" y="337"/>
                      <a:pt x="175" y="320"/>
                      <a:pt x="175" y="320"/>
                    </a:cubicBezTo>
                    <a:cubicBezTo>
                      <a:pt x="160" y="306"/>
                      <a:pt x="171" y="293"/>
                      <a:pt x="171" y="293"/>
                    </a:cubicBezTo>
                    <a:cubicBezTo>
                      <a:pt x="184" y="281"/>
                      <a:pt x="173" y="273"/>
                      <a:pt x="173" y="273"/>
                    </a:cubicBezTo>
                    <a:cubicBezTo>
                      <a:pt x="172" y="268"/>
                      <a:pt x="172" y="268"/>
                      <a:pt x="172" y="268"/>
                    </a:cubicBezTo>
                    <a:cubicBezTo>
                      <a:pt x="177" y="266"/>
                      <a:pt x="177" y="266"/>
                      <a:pt x="177" y="266"/>
                    </a:cubicBezTo>
                    <a:cubicBezTo>
                      <a:pt x="178" y="252"/>
                      <a:pt x="178" y="252"/>
                      <a:pt x="178" y="252"/>
                    </a:cubicBezTo>
                    <a:cubicBezTo>
                      <a:pt x="177" y="226"/>
                      <a:pt x="178" y="215"/>
                      <a:pt x="185" y="204"/>
                    </a:cubicBezTo>
                    <a:cubicBezTo>
                      <a:pt x="193" y="192"/>
                      <a:pt x="209" y="194"/>
                      <a:pt x="209" y="194"/>
                    </a:cubicBezTo>
                    <a:cubicBezTo>
                      <a:pt x="209" y="187"/>
                      <a:pt x="223" y="175"/>
                      <a:pt x="223" y="175"/>
                    </a:cubicBezTo>
                    <a:cubicBezTo>
                      <a:pt x="230" y="179"/>
                      <a:pt x="237" y="162"/>
                      <a:pt x="237" y="162"/>
                    </a:cubicBezTo>
                    <a:cubicBezTo>
                      <a:pt x="251" y="156"/>
                      <a:pt x="251" y="156"/>
                      <a:pt x="251" y="156"/>
                    </a:cubicBezTo>
                    <a:cubicBezTo>
                      <a:pt x="258" y="155"/>
                      <a:pt x="258" y="155"/>
                      <a:pt x="258" y="155"/>
                    </a:cubicBezTo>
                    <a:cubicBezTo>
                      <a:pt x="258" y="155"/>
                      <a:pt x="258" y="155"/>
                      <a:pt x="258" y="155"/>
                    </a:cubicBezTo>
                    <a:cubicBezTo>
                      <a:pt x="256" y="153"/>
                      <a:pt x="256" y="153"/>
                      <a:pt x="256" y="153"/>
                    </a:cubicBezTo>
                    <a:cubicBezTo>
                      <a:pt x="238" y="132"/>
                      <a:pt x="238" y="132"/>
                      <a:pt x="238" y="132"/>
                    </a:cubicBezTo>
                    <a:cubicBezTo>
                      <a:pt x="228" y="132"/>
                      <a:pt x="228" y="132"/>
                      <a:pt x="228" y="132"/>
                    </a:cubicBezTo>
                    <a:cubicBezTo>
                      <a:pt x="209" y="113"/>
                      <a:pt x="209" y="113"/>
                      <a:pt x="209" y="113"/>
                    </a:cubicBezTo>
                    <a:cubicBezTo>
                      <a:pt x="199" y="106"/>
                      <a:pt x="199" y="106"/>
                      <a:pt x="199" y="106"/>
                    </a:cubicBezTo>
                    <a:cubicBezTo>
                      <a:pt x="183" y="82"/>
                      <a:pt x="183" y="82"/>
                      <a:pt x="183" y="82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1" y="54"/>
                      <a:pt x="176" y="42"/>
                    </a:cubicBezTo>
                    <a:cubicBezTo>
                      <a:pt x="182" y="31"/>
                      <a:pt x="150" y="0"/>
                      <a:pt x="147" y="30"/>
                    </a:cubicBezTo>
                    <a:cubicBezTo>
                      <a:pt x="144" y="59"/>
                      <a:pt x="145" y="60"/>
                      <a:pt x="125" y="57"/>
                    </a:cubicBezTo>
                    <a:cubicBezTo>
                      <a:pt x="106" y="53"/>
                      <a:pt x="96" y="56"/>
                      <a:pt x="96" y="56"/>
                    </a:cubicBezTo>
                    <a:cubicBezTo>
                      <a:pt x="96" y="56"/>
                      <a:pt x="58" y="51"/>
                      <a:pt x="83" y="80"/>
                    </a:cubicBezTo>
                    <a:cubicBezTo>
                      <a:pt x="103" y="104"/>
                      <a:pt x="65" y="96"/>
                      <a:pt x="65" y="96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77"/>
                      <a:pt x="23" y="76"/>
                      <a:pt x="32" y="97"/>
                    </a:cubicBezTo>
                    <a:cubicBezTo>
                      <a:pt x="42" y="106"/>
                      <a:pt x="42" y="106"/>
                      <a:pt x="42" y="106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5" y="145"/>
                      <a:pt x="79" y="151"/>
                      <a:pt x="77" y="157"/>
                    </a:cubicBezTo>
                    <a:cubicBezTo>
                      <a:pt x="87" y="171"/>
                      <a:pt x="87" y="171"/>
                      <a:pt x="87" y="171"/>
                    </a:cubicBezTo>
                    <a:cubicBezTo>
                      <a:pt x="87" y="171"/>
                      <a:pt x="107" y="180"/>
                      <a:pt x="92" y="199"/>
                    </a:cubicBezTo>
                    <a:cubicBezTo>
                      <a:pt x="77" y="218"/>
                      <a:pt x="111" y="220"/>
                      <a:pt x="111" y="220"/>
                    </a:cubicBezTo>
                    <a:cubicBezTo>
                      <a:pt x="126" y="228"/>
                      <a:pt x="126" y="228"/>
                      <a:pt x="126" y="228"/>
                    </a:cubicBezTo>
                    <a:cubicBezTo>
                      <a:pt x="123" y="237"/>
                      <a:pt x="123" y="237"/>
                      <a:pt x="123" y="237"/>
                    </a:cubicBezTo>
                    <a:cubicBezTo>
                      <a:pt x="118" y="246"/>
                      <a:pt x="118" y="246"/>
                      <a:pt x="118" y="246"/>
                    </a:cubicBezTo>
                    <a:cubicBezTo>
                      <a:pt x="114" y="260"/>
                      <a:pt x="114" y="260"/>
                      <a:pt x="114" y="260"/>
                    </a:cubicBezTo>
                    <a:cubicBezTo>
                      <a:pt x="105" y="262"/>
                      <a:pt x="105" y="262"/>
                      <a:pt x="105" y="262"/>
                    </a:cubicBezTo>
                    <a:cubicBezTo>
                      <a:pt x="105" y="262"/>
                      <a:pt x="66" y="276"/>
                      <a:pt x="88" y="298"/>
                    </a:cubicBezTo>
                    <a:cubicBezTo>
                      <a:pt x="88" y="298"/>
                      <a:pt x="92" y="313"/>
                      <a:pt x="76" y="306"/>
                    </a:cubicBezTo>
                    <a:cubicBezTo>
                      <a:pt x="76" y="306"/>
                      <a:pt x="66" y="302"/>
                      <a:pt x="55" y="307"/>
                    </a:cubicBezTo>
                    <a:cubicBezTo>
                      <a:pt x="45" y="312"/>
                      <a:pt x="29" y="308"/>
                      <a:pt x="26" y="304"/>
                    </a:cubicBezTo>
                    <a:cubicBezTo>
                      <a:pt x="23" y="300"/>
                      <a:pt x="1" y="281"/>
                      <a:pt x="4" y="311"/>
                    </a:cubicBezTo>
                    <a:cubicBezTo>
                      <a:pt x="5" y="322"/>
                      <a:pt x="5" y="322"/>
                      <a:pt x="5" y="322"/>
                    </a:cubicBezTo>
                    <a:cubicBezTo>
                      <a:pt x="5" y="322"/>
                      <a:pt x="0" y="334"/>
                      <a:pt x="1" y="344"/>
                    </a:cubicBezTo>
                    <a:cubicBezTo>
                      <a:pt x="1" y="344"/>
                      <a:pt x="7" y="338"/>
                      <a:pt x="20" y="358"/>
                    </a:cubicBezTo>
                    <a:cubicBezTo>
                      <a:pt x="31" y="375"/>
                      <a:pt x="53" y="378"/>
                      <a:pt x="53" y="378"/>
                    </a:cubicBezTo>
                    <a:cubicBezTo>
                      <a:pt x="70" y="393"/>
                      <a:pt x="70" y="393"/>
                      <a:pt x="70" y="393"/>
                    </a:cubicBezTo>
                    <a:cubicBezTo>
                      <a:pt x="71" y="409"/>
                      <a:pt x="71" y="409"/>
                      <a:pt x="71" y="409"/>
                    </a:cubicBezTo>
                    <a:cubicBezTo>
                      <a:pt x="86" y="419"/>
                      <a:pt x="86" y="419"/>
                      <a:pt x="86" y="419"/>
                    </a:cubicBezTo>
                    <a:cubicBezTo>
                      <a:pt x="92" y="423"/>
                      <a:pt x="111" y="410"/>
                      <a:pt x="111" y="410"/>
                    </a:cubicBezTo>
                    <a:cubicBezTo>
                      <a:pt x="119" y="399"/>
                      <a:pt x="129" y="407"/>
                      <a:pt x="129" y="407"/>
                    </a:cubicBezTo>
                    <a:cubicBezTo>
                      <a:pt x="129" y="407"/>
                      <a:pt x="136" y="418"/>
                      <a:pt x="150" y="418"/>
                    </a:cubicBezTo>
                    <a:cubicBezTo>
                      <a:pt x="165" y="418"/>
                      <a:pt x="161" y="428"/>
                      <a:pt x="161" y="428"/>
                    </a:cubicBezTo>
                    <a:cubicBezTo>
                      <a:pt x="169" y="428"/>
                      <a:pt x="169" y="428"/>
                      <a:pt x="169" y="428"/>
                    </a:cubicBezTo>
                    <a:cubicBezTo>
                      <a:pt x="186" y="405"/>
                      <a:pt x="186" y="405"/>
                      <a:pt x="186" y="405"/>
                    </a:cubicBezTo>
                    <a:cubicBezTo>
                      <a:pt x="186" y="405"/>
                      <a:pt x="201" y="396"/>
                      <a:pt x="189" y="38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未知"/>
              <p:cNvSpPr>
                <a:spLocks/>
              </p:cNvSpPr>
              <p:nvPr/>
            </p:nvSpPr>
            <p:spPr bwMode="auto">
              <a:xfrm>
                <a:off x="3224948" y="3369735"/>
                <a:ext cx="1607986" cy="1071991"/>
              </a:xfrm>
              <a:custGeom>
                <a:avLst/>
                <a:gdLst>
                  <a:gd name="T0" fmla="*/ 213 w 228"/>
                  <a:gd name="T1" fmla="*/ 106 h 154"/>
                  <a:gd name="T2" fmla="*/ 210 w 228"/>
                  <a:gd name="T3" fmla="*/ 72 h 154"/>
                  <a:gd name="T4" fmla="*/ 202 w 228"/>
                  <a:gd name="T5" fmla="*/ 54 h 154"/>
                  <a:gd name="T6" fmla="*/ 202 w 228"/>
                  <a:gd name="T7" fmla="*/ 38 h 154"/>
                  <a:gd name="T8" fmla="*/ 184 w 228"/>
                  <a:gd name="T9" fmla="*/ 23 h 154"/>
                  <a:gd name="T10" fmla="*/ 160 w 228"/>
                  <a:gd name="T11" fmla="*/ 9 h 154"/>
                  <a:gd name="T12" fmla="*/ 144 w 228"/>
                  <a:gd name="T13" fmla="*/ 11 h 154"/>
                  <a:gd name="T14" fmla="*/ 136 w 228"/>
                  <a:gd name="T15" fmla="*/ 13 h 154"/>
                  <a:gd name="T16" fmla="*/ 116 w 228"/>
                  <a:gd name="T17" fmla="*/ 12 h 154"/>
                  <a:gd name="T18" fmla="*/ 99 w 228"/>
                  <a:gd name="T19" fmla="*/ 35 h 154"/>
                  <a:gd name="T20" fmla="*/ 92 w 228"/>
                  <a:gd name="T21" fmla="*/ 35 h 154"/>
                  <a:gd name="T22" fmla="*/ 80 w 228"/>
                  <a:gd name="T23" fmla="*/ 25 h 154"/>
                  <a:gd name="T24" fmla="*/ 59 w 228"/>
                  <a:gd name="T25" fmla="*/ 14 h 154"/>
                  <a:gd name="T26" fmla="*/ 41 w 228"/>
                  <a:gd name="T27" fmla="*/ 17 h 154"/>
                  <a:gd name="T28" fmla="*/ 16 w 228"/>
                  <a:gd name="T29" fmla="*/ 25 h 154"/>
                  <a:gd name="T30" fmla="*/ 16 w 228"/>
                  <a:gd name="T31" fmla="*/ 25 h 154"/>
                  <a:gd name="T32" fmla="*/ 11 w 228"/>
                  <a:gd name="T33" fmla="*/ 32 h 154"/>
                  <a:gd name="T34" fmla="*/ 10 w 228"/>
                  <a:gd name="T35" fmla="*/ 57 h 154"/>
                  <a:gd name="T36" fmla="*/ 11 w 228"/>
                  <a:gd name="T37" fmla="*/ 62 h 154"/>
                  <a:gd name="T38" fmla="*/ 7 w 228"/>
                  <a:gd name="T39" fmla="*/ 68 h 154"/>
                  <a:gd name="T40" fmla="*/ 5 w 228"/>
                  <a:gd name="T41" fmla="*/ 73 h 154"/>
                  <a:gd name="T42" fmla="*/ 3 w 228"/>
                  <a:gd name="T43" fmla="*/ 98 h 154"/>
                  <a:gd name="T44" fmla="*/ 1 w 228"/>
                  <a:gd name="T45" fmla="*/ 106 h 154"/>
                  <a:gd name="T46" fmla="*/ 0 w 228"/>
                  <a:gd name="T47" fmla="*/ 117 h 154"/>
                  <a:gd name="T48" fmla="*/ 26 w 228"/>
                  <a:gd name="T49" fmla="*/ 120 h 154"/>
                  <a:gd name="T50" fmla="*/ 45 w 228"/>
                  <a:gd name="T51" fmla="*/ 136 h 154"/>
                  <a:gd name="T52" fmla="*/ 67 w 228"/>
                  <a:gd name="T53" fmla="*/ 148 h 154"/>
                  <a:gd name="T54" fmla="*/ 67 w 228"/>
                  <a:gd name="T55" fmla="*/ 147 h 154"/>
                  <a:gd name="T56" fmla="*/ 92 w 228"/>
                  <a:gd name="T57" fmla="*/ 148 h 154"/>
                  <a:gd name="T58" fmla="*/ 106 w 228"/>
                  <a:gd name="T59" fmla="*/ 144 h 154"/>
                  <a:gd name="T60" fmla="*/ 127 w 228"/>
                  <a:gd name="T61" fmla="*/ 154 h 154"/>
                  <a:gd name="T62" fmla="*/ 128 w 228"/>
                  <a:gd name="T63" fmla="*/ 154 h 154"/>
                  <a:gd name="T64" fmla="*/ 128 w 228"/>
                  <a:gd name="T65" fmla="*/ 142 h 154"/>
                  <a:gd name="T66" fmla="*/ 213 w 228"/>
                  <a:gd name="T67" fmla="*/ 134 h 154"/>
                  <a:gd name="T68" fmla="*/ 213 w 228"/>
                  <a:gd name="T69" fmla="*/ 10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8" h="154">
                    <a:moveTo>
                      <a:pt x="213" y="106"/>
                    </a:moveTo>
                    <a:cubicBezTo>
                      <a:pt x="207" y="102"/>
                      <a:pt x="210" y="72"/>
                      <a:pt x="210" y="72"/>
                    </a:cubicBezTo>
                    <a:cubicBezTo>
                      <a:pt x="210" y="72"/>
                      <a:pt x="214" y="59"/>
                      <a:pt x="202" y="54"/>
                    </a:cubicBezTo>
                    <a:cubicBezTo>
                      <a:pt x="202" y="38"/>
                      <a:pt x="202" y="38"/>
                      <a:pt x="202" y="38"/>
                    </a:cubicBezTo>
                    <a:cubicBezTo>
                      <a:pt x="202" y="38"/>
                      <a:pt x="190" y="39"/>
                      <a:pt x="184" y="23"/>
                    </a:cubicBezTo>
                    <a:cubicBezTo>
                      <a:pt x="181" y="14"/>
                      <a:pt x="172" y="0"/>
                      <a:pt x="160" y="9"/>
                    </a:cubicBezTo>
                    <a:cubicBezTo>
                      <a:pt x="160" y="9"/>
                      <a:pt x="155" y="17"/>
                      <a:pt x="144" y="11"/>
                    </a:cubicBezTo>
                    <a:cubicBezTo>
                      <a:pt x="144" y="11"/>
                      <a:pt x="139" y="10"/>
                      <a:pt x="136" y="13"/>
                    </a:cubicBezTo>
                    <a:cubicBezTo>
                      <a:pt x="134" y="16"/>
                      <a:pt x="125" y="21"/>
                      <a:pt x="116" y="12"/>
                    </a:cubicBezTo>
                    <a:cubicBezTo>
                      <a:pt x="99" y="35"/>
                      <a:pt x="99" y="35"/>
                      <a:pt x="99" y="35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92" y="35"/>
                      <a:pt x="95" y="25"/>
                      <a:pt x="80" y="25"/>
                    </a:cubicBezTo>
                    <a:cubicBezTo>
                      <a:pt x="66" y="25"/>
                      <a:pt x="59" y="14"/>
                      <a:pt x="59" y="14"/>
                    </a:cubicBezTo>
                    <a:cubicBezTo>
                      <a:pt x="59" y="14"/>
                      <a:pt x="49" y="6"/>
                      <a:pt x="41" y="17"/>
                    </a:cubicBezTo>
                    <a:cubicBezTo>
                      <a:pt x="41" y="17"/>
                      <a:pt x="22" y="30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1" y="113"/>
                      <a:pt x="26" y="120"/>
                      <a:pt x="26" y="120"/>
                    </a:cubicBezTo>
                    <a:cubicBezTo>
                      <a:pt x="26" y="120"/>
                      <a:pt x="31" y="122"/>
                      <a:pt x="45" y="136"/>
                    </a:cubicBezTo>
                    <a:cubicBezTo>
                      <a:pt x="59" y="151"/>
                      <a:pt x="67" y="148"/>
                      <a:pt x="67" y="148"/>
                    </a:cubicBezTo>
                    <a:cubicBezTo>
                      <a:pt x="67" y="147"/>
                      <a:pt x="67" y="147"/>
                      <a:pt x="67" y="147"/>
                    </a:cubicBezTo>
                    <a:cubicBezTo>
                      <a:pt x="67" y="147"/>
                      <a:pt x="77" y="142"/>
                      <a:pt x="92" y="148"/>
                    </a:cubicBezTo>
                    <a:cubicBezTo>
                      <a:pt x="92" y="148"/>
                      <a:pt x="98" y="149"/>
                      <a:pt x="106" y="144"/>
                    </a:cubicBezTo>
                    <a:cubicBezTo>
                      <a:pt x="114" y="139"/>
                      <a:pt x="127" y="154"/>
                      <a:pt x="127" y="154"/>
                    </a:cubicBezTo>
                    <a:cubicBezTo>
                      <a:pt x="128" y="154"/>
                      <a:pt x="128" y="154"/>
                      <a:pt x="128" y="154"/>
                    </a:cubicBezTo>
                    <a:cubicBezTo>
                      <a:pt x="128" y="142"/>
                      <a:pt x="128" y="142"/>
                      <a:pt x="128" y="142"/>
                    </a:cubicBezTo>
                    <a:cubicBezTo>
                      <a:pt x="128" y="142"/>
                      <a:pt x="174" y="124"/>
                      <a:pt x="213" y="134"/>
                    </a:cubicBezTo>
                    <a:cubicBezTo>
                      <a:pt x="216" y="131"/>
                      <a:pt x="228" y="115"/>
                      <a:pt x="213" y="106"/>
                    </a:cubicBezTo>
                    <a:close/>
                  </a:path>
                </a:pathLst>
              </a:custGeom>
              <a:solidFill>
                <a:srgbClr val="1C252F"/>
              </a:solidFill>
              <a:ln w="3175" cap="flat" cmpd="sng">
                <a:solidFill>
                  <a:schemeClr val="bg1">
                    <a:lumMod val="8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742238" y="4435817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 sz="20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096000" y="368490"/>
            <a:ext cx="0" cy="6100549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6462181" y="1926700"/>
            <a:ext cx="1487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86%</a:t>
            </a:r>
            <a:endParaRPr lang="zh-CN" altLang="en-US" sz="54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Rectangle 96"/>
          <p:cNvSpPr/>
          <p:nvPr/>
        </p:nvSpPr>
        <p:spPr>
          <a:xfrm>
            <a:off x="6427904" y="3059353"/>
            <a:ext cx="5459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48" name="图表 47"/>
          <p:cNvGraphicFramePr/>
          <p:nvPr>
            <p:extLst>
              <p:ext uri="{D42A27DB-BD31-4B8C-83A1-F6EECF244321}">
                <p14:modId xmlns:p14="http://schemas.microsoft.com/office/powerpoint/2010/main" val="4023390654"/>
              </p:ext>
            </p:extLst>
          </p:nvPr>
        </p:nvGraphicFramePr>
        <p:xfrm>
          <a:off x="6654996" y="4438227"/>
          <a:ext cx="4829036" cy="2056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矩形 48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Rectangle 96"/>
          <p:cNvSpPr/>
          <p:nvPr/>
        </p:nvSpPr>
        <p:spPr>
          <a:xfrm>
            <a:off x="475738" y="4991276"/>
            <a:ext cx="5459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75989" y="4392547"/>
            <a:ext cx="166248" cy="4433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02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19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792639" y="2125639"/>
            <a:ext cx="2606723" cy="2606723"/>
          </a:xfrm>
          <a:prstGeom prst="ellipse">
            <a:avLst/>
          </a:prstGeom>
          <a:solidFill>
            <a:srgbClr val="1C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00760" y="2321005"/>
            <a:ext cx="19904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rgbClr val="C4392A"/>
                </a:solidFill>
              </a:rPr>
              <a:t>VS</a:t>
            </a:r>
            <a:endParaRPr lang="zh-CN" altLang="en-US" sz="13800" dirty="0">
              <a:solidFill>
                <a:srgbClr val="C4392A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0122" y="-28786"/>
            <a:ext cx="57823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</a:t>
            </a:r>
            <a:r>
              <a:rPr lang="en-US" altLang="zh-CN" sz="6600" b="1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title here</a:t>
            </a:r>
            <a:endParaRPr lang="en-US" altLang="zh-CN" sz="6600" b="1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69492" y="5180784"/>
            <a:ext cx="29158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zh-CN" altLang="en-US" sz="105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 fontAlgn="base"/>
            <a:r>
              <a:rPr lang="zh-CN" altLang="en-US" sz="105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06657" y="5180783"/>
            <a:ext cx="29158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zh-CN" altLang="en-US" sz="105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 fontAlgn="base"/>
            <a:r>
              <a:rPr lang="zh-CN" altLang="en-US" sz="105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974" y="2125639"/>
            <a:ext cx="2612887" cy="261288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139" y="2125639"/>
            <a:ext cx="2612887" cy="261288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0122" y="931007"/>
            <a:ext cx="202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36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628" r="27531"/>
          <a:stretch/>
        </p:blipFill>
        <p:spPr>
          <a:xfrm>
            <a:off x="-16943" y="0"/>
            <a:ext cx="4722125" cy="6858000"/>
          </a:xfrm>
          <a:prstGeom prst="rect">
            <a:avLst/>
          </a:prstGeom>
        </p:spPr>
      </p:pic>
      <p:sp>
        <p:nvSpPr>
          <p:cNvPr id="32" name="平行四边形 31"/>
          <p:cNvSpPr/>
          <p:nvPr/>
        </p:nvSpPr>
        <p:spPr>
          <a:xfrm>
            <a:off x="6840638" y="3294658"/>
            <a:ext cx="3411959" cy="235494"/>
          </a:xfrm>
          <a:prstGeom prst="parallelogram">
            <a:avLst>
              <a:gd name="adj" fmla="val 80833"/>
            </a:avLst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515753" y="3674696"/>
            <a:ext cx="1040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HTML &amp; CSS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697161" y="4082999"/>
            <a:ext cx="838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Illustrator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582438" y="3295843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Photoshop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平行四边形 36"/>
          <p:cNvSpPr/>
          <p:nvPr/>
        </p:nvSpPr>
        <p:spPr>
          <a:xfrm>
            <a:off x="6840639" y="3690626"/>
            <a:ext cx="4161378" cy="229177"/>
          </a:xfrm>
          <a:prstGeom prst="parallelogram">
            <a:avLst>
              <a:gd name="adj" fmla="val 80833"/>
            </a:avLst>
          </a:prstGeom>
          <a:solidFill>
            <a:srgbClr val="C439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6840638" y="4126766"/>
            <a:ext cx="2602527" cy="205934"/>
          </a:xfrm>
          <a:prstGeom prst="parallelogram">
            <a:avLst>
              <a:gd name="adj" fmla="val 80833"/>
            </a:avLst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600872" y="4461587"/>
            <a:ext cx="947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华文细黑" panose="02010600040101010101" pitchFamily="2" charset="-122"/>
                <a:ea typeface="华文细黑" panose="02010600040101010101" pitchFamily="2" charset="-122"/>
              </a:rPr>
              <a:t>Javascript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平行四边形 41"/>
          <p:cNvSpPr/>
          <p:nvPr/>
        </p:nvSpPr>
        <p:spPr>
          <a:xfrm>
            <a:off x="6840638" y="4532650"/>
            <a:ext cx="2602527" cy="205934"/>
          </a:xfrm>
          <a:prstGeom prst="parallelogram">
            <a:avLst>
              <a:gd name="adj" fmla="val 80833"/>
            </a:avLst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060768" y="4901183"/>
            <a:ext cx="1475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Something others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平行四边形 44"/>
          <p:cNvSpPr/>
          <p:nvPr/>
        </p:nvSpPr>
        <p:spPr>
          <a:xfrm>
            <a:off x="6840637" y="4972246"/>
            <a:ext cx="3411959" cy="205934"/>
          </a:xfrm>
          <a:prstGeom prst="parallelogram">
            <a:avLst>
              <a:gd name="adj" fmla="val 80833"/>
            </a:avLst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5600872" y="5346063"/>
            <a:ext cx="947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err="1" smtClean="0">
                <a:latin typeface="华文细黑" panose="02010600040101010101" pitchFamily="2" charset="-122"/>
                <a:ea typeface="华文细黑" panose="02010600040101010101" pitchFamily="2" charset="-122"/>
              </a:rPr>
              <a:t>Javascript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平行四边形 47"/>
          <p:cNvSpPr/>
          <p:nvPr/>
        </p:nvSpPr>
        <p:spPr>
          <a:xfrm>
            <a:off x="6840638" y="5417126"/>
            <a:ext cx="2602527" cy="205934"/>
          </a:xfrm>
          <a:prstGeom prst="parallelogram">
            <a:avLst>
              <a:gd name="adj" fmla="val 80833"/>
            </a:avLst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5060768" y="5786319"/>
            <a:ext cx="1475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Something others</a:t>
            </a:r>
            <a:endParaRPr lang="zh-CN" altLang="en-US" sz="1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平行四边形 50"/>
          <p:cNvSpPr/>
          <p:nvPr/>
        </p:nvSpPr>
        <p:spPr>
          <a:xfrm>
            <a:off x="6840637" y="5857382"/>
            <a:ext cx="2602527" cy="205934"/>
          </a:xfrm>
          <a:prstGeom prst="parallelogram">
            <a:avLst>
              <a:gd name="adj" fmla="val 80833"/>
            </a:avLst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170664" y="2424980"/>
            <a:ext cx="545929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105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170664" y="1782810"/>
            <a:ext cx="40975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 is your subtitles</a:t>
            </a:r>
          </a:p>
        </p:txBody>
      </p:sp>
      <p:sp>
        <p:nvSpPr>
          <p:cNvPr id="59" name="矩形 58"/>
          <p:cNvSpPr/>
          <p:nvPr/>
        </p:nvSpPr>
        <p:spPr>
          <a:xfrm>
            <a:off x="5060768" y="984711"/>
            <a:ext cx="19094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Some category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5170663" y="1468832"/>
            <a:ext cx="1080012" cy="0"/>
          </a:xfrm>
          <a:prstGeom prst="line">
            <a:avLst/>
          </a:prstGeom>
          <a:ln w="28575">
            <a:solidFill>
              <a:srgbClr val="F197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751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2312" y="365057"/>
            <a:ext cx="54457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subtitles</a:t>
            </a:r>
          </a:p>
        </p:txBody>
      </p:sp>
      <p:sp>
        <p:nvSpPr>
          <p:cNvPr id="6" name="Rectangle 96"/>
          <p:cNvSpPr/>
          <p:nvPr/>
        </p:nvSpPr>
        <p:spPr>
          <a:xfrm>
            <a:off x="560921" y="2118971"/>
            <a:ext cx="110701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520" b="22521"/>
          <a:stretch/>
        </p:blipFill>
        <p:spPr>
          <a:xfrm>
            <a:off x="4271748" y="3473033"/>
            <a:ext cx="7615452" cy="294919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70368" y="3429398"/>
            <a:ext cx="3401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13A0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keywords</a:t>
            </a:r>
            <a:endParaRPr lang="zh-CN" altLang="en-US" sz="3600" b="1" dirty="0">
              <a:solidFill>
                <a:srgbClr val="13A0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3771" y="4162877"/>
            <a:ext cx="3728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Of your </a:t>
            </a:r>
            <a:r>
              <a:rPr lang="en-US" altLang="zh-CN" sz="36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porject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71058" y="4896356"/>
            <a:ext cx="1685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13A0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briefly</a:t>
            </a:r>
            <a:endParaRPr lang="zh-CN" altLang="en-US" sz="3600" b="1" dirty="0">
              <a:solidFill>
                <a:srgbClr val="13A0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2312" y="5775896"/>
            <a:ext cx="3644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2312" y="5658695"/>
            <a:ext cx="3509312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12312" y="1380461"/>
            <a:ext cx="202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www.tretars.com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66904" y="1935130"/>
            <a:ext cx="3509312" cy="0"/>
          </a:xfrm>
          <a:prstGeom prst="line">
            <a:avLst/>
          </a:prstGeom>
          <a:ln w="28575">
            <a:solidFill>
              <a:srgbClr val="13A0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840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" y="-10554"/>
            <a:ext cx="12219046" cy="6868554"/>
            <a:chOff x="3" y="-10554"/>
            <a:chExt cx="9168978" cy="5154054"/>
          </a:xfrm>
        </p:grpSpPr>
        <p:sp>
          <p:nvSpPr>
            <p:cNvPr id="3" name="矩形 2"/>
            <p:cNvSpPr/>
            <p:nvPr/>
          </p:nvSpPr>
          <p:spPr>
            <a:xfrm>
              <a:off x="4896307" y="3857625"/>
              <a:ext cx="4272671" cy="873088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>
              <a:off x="4896309" y="3444838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3E8E8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>
              <a:off x="6528412" y="4730713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D8991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" y="1"/>
              <a:ext cx="4272671" cy="873088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632105" y="1285876"/>
              <a:ext cx="4272671" cy="873088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264207" y="2571751"/>
              <a:ext cx="4272671" cy="873088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1632103" y="873090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2686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3264204" y="2158449"/>
              <a:ext cx="2640569" cy="412787"/>
            </a:xfrm>
            <a:prstGeom prst="parallelogram">
              <a:avLst>
                <a:gd name="adj" fmla="val 117803"/>
              </a:avLst>
            </a:prstGeom>
            <a:solidFill>
              <a:srgbClr val="D9031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1" name="组 16"/>
            <p:cNvGrpSpPr/>
            <p:nvPr/>
          </p:nvGrpSpPr>
          <p:grpSpPr>
            <a:xfrm>
              <a:off x="107344" y="-10554"/>
              <a:ext cx="3955377" cy="1015663"/>
              <a:chOff x="107341" y="-11728"/>
              <a:chExt cx="3955377" cy="1128514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1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文本框 8"/>
              <p:cNvSpPr txBox="1"/>
              <p:nvPr/>
            </p:nvSpPr>
            <p:spPr>
              <a:xfrm>
                <a:off x="729632" y="572952"/>
                <a:ext cx="3333086" cy="243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6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one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2" name="组 17"/>
            <p:cNvGrpSpPr/>
            <p:nvPr/>
          </p:nvGrpSpPr>
          <p:grpSpPr>
            <a:xfrm>
              <a:off x="1732975" y="1247839"/>
              <a:ext cx="3955377" cy="1015663"/>
              <a:chOff x="107341" y="-11728"/>
              <a:chExt cx="3955377" cy="1128514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2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3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two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3" name="组 21"/>
            <p:cNvGrpSpPr/>
            <p:nvPr/>
          </p:nvGrpSpPr>
          <p:grpSpPr>
            <a:xfrm>
              <a:off x="3398678" y="2567223"/>
              <a:ext cx="3955377" cy="1015663"/>
              <a:chOff x="107341" y="-11728"/>
              <a:chExt cx="3955377" cy="1128514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3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20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three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grpSp>
          <p:nvGrpSpPr>
            <p:cNvPr id="14" name="组 25"/>
            <p:cNvGrpSpPr/>
            <p:nvPr/>
          </p:nvGrpSpPr>
          <p:grpSpPr>
            <a:xfrm>
              <a:off x="5023846" y="3841512"/>
              <a:ext cx="3955377" cy="1015663"/>
              <a:chOff x="107341" y="-11728"/>
              <a:chExt cx="3955377" cy="1128514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107341" y="-11728"/>
                <a:ext cx="611090" cy="11285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altLang="zh-CN" sz="6000" dirty="0" smtClean="0">
                    <a:solidFill>
                      <a:schemeClr val="bg1"/>
                    </a:solidFill>
                  </a:rPr>
                  <a:t>4</a:t>
                </a:r>
                <a:endParaRPr lang="en-US" altLang="zh-CN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文本框 8"/>
              <p:cNvSpPr txBox="1"/>
              <p:nvPr/>
            </p:nvSpPr>
            <p:spPr>
              <a:xfrm>
                <a:off x="729632" y="572952"/>
                <a:ext cx="3333086" cy="226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逼格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PPT</a:t>
                </a:r>
                <a:r>
                  <a:rPr lang="zh-CN" altLang="en-US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：</a:t>
                </a:r>
                <a:r>
                  <a:rPr lang="en-US" altLang="zh-CN" sz="10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www.tretars.com</a:t>
                </a:r>
                <a:endParaRPr lang="zh-CN" altLang="en-US" sz="10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7" name="文本框 8"/>
              <p:cNvSpPr txBox="1"/>
              <p:nvPr/>
            </p:nvSpPr>
            <p:spPr>
              <a:xfrm>
                <a:off x="729632" y="153902"/>
                <a:ext cx="3333086" cy="384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dirty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Part </a:t>
                </a:r>
                <a:r>
                  <a:rPr lang="en-US" altLang="zh-CN" sz="2400" dirty="0" smtClean="0">
                    <a:solidFill>
                      <a:srgbClr val="FFFFFF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four</a:t>
                </a:r>
                <a:endParaRPr lang="zh-CN" altLang="en-US" sz="2400" dirty="0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27" name="文本框 26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576619" y="1195795"/>
            <a:ext cx="2040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0" y="3424722"/>
            <a:ext cx="12192000" cy="34332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4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0122" y="-28786"/>
            <a:ext cx="54457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subtitles</a:t>
            </a:r>
          </a:p>
        </p:txBody>
      </p:sp>
      <p:sp>
        <p:nvSpPr>
          <p:cNvPr id="3" name="矩形 2"/>
          <p:cNvSpPr/>
          <p:nvPr/>
        </p:nvSpPr>
        <p:spPr>
          <a:xfrm>
            <a:off x="420122" y="894544"/>
            <a:ext cx="20008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i="0" dirty="0" smtClean="0">
                <a:solidFill>
                  <a:srgbClr val="13A081"/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</a:rPr>
              <a:t>Personal resume</a:t>
            </a:r>
            <a:endParaRPr lang="zh-CN" altLang="en-US" dirty="0">
              <a:solidFill>
                <a:srgbClr val="13A08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0121" y="1263876"/>
            <a:ext cx="83007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88107" y="2187206"/>
            <a:ext cx="2893326" cy="1897039"/>
          </a:xfrm>
          <a:prstGeom prst="rect">
            <a:avLst/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0121" y="4084245"/>
            <a:ext cx="2309431" cy="1897039"/>
          </a:xfrm>
          <a:prstGeom prst="rect">
            <a:avLst/>
          </a:prstGeom>
          <a:solidFill>
            <a:srgbClr val="D65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81433" y="2187206"/>
            <a:ext cx="2309431" cy="1227625"/>
          </a:xfrm>
          <a:prstGeom prst="rect">
            <a:avLst/>
          </a:prstGeom>
          <a:solidFill>
            <a:srgbClr val="F197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290864" y="4084245"/>
            <a:ext cx="4561312" cy="1897039"/>
          </a:xfrm>
          <a:prstGeom prst="rect">
            <a:avLst/>
          </a:prstGeom>
          <a:solidFill>
            <a:srgbClr val="D65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290864" y="2187206"/>
            <a:ext cx="2309431" cy="1897039"/>
          </a:xfrm>
          <a:prstGeom prst="rect">
            <a:avLst/>
          </a:prstGeom>
          <a:solidFill>
            <a:srgbClr val="13A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0" b="11464"/>
          <a:stretch/>
        </p:blipFill>
        <p:spPr>
          <a:xfrm>
            <a:off x="2729551" y="4084246"/>
            <a:ext cx="2251881" cy="189703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0" b="11464"/>
          <a:stretch/>
        </p:blipFill>
        <p:spPr>
          <a:xfrm>
            <a:off x="9600295" y="2187206"/>
            <a:ext cx="2251881" cy="189703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44991" y="4501850"/>
            <a:ext cx="205969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9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r>
              <a:rPr lang="zh-CN" altLang="en-US" sz="9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9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90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415734" y="2604811"/>
            <a:ext cx="205969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李益达，夜空中最亮逗比！更多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可百度“逼格</a:t>
            </a: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”，或登录：</a:t>
            </a:r>
            <a:r>
              <a:rPr lang="en-US" altLang="zh-CN" sz="9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r>
              <a:rPr lang="zh-CN" altLang="en-US" sz="9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900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</a:t>
            </a:r>
            <a:r>
              <a:rPr lang="zh-CN" altLang="en-US" sz="900" dirty="0" smtClean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endParaRPr lang="zh-CN" altLang="en-US" sz="900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81432" y="3414831"/>
            <a:ext cx="2309431" cy="2566453"/>
          </a:xfrm>
          <a:prstGeom prst="rect">
            <a:avLst/>
          </a:prstGeom>
          <a:solidFill>
            <a:srgbClr val="1C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20119" y="2187205"/>
            <a:ext cx="1667987" cy="1897039"/>
          </a:xfrm>
          <a:prstGeom prst="rect">
            <a:avLst/>
          </a:prstGeom>
          <a:solidFill>
            <a:srgbClr val="1C2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995001" y="467882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929475" y="278178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30853" y="4324878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349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521315" y="180286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72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82484" y="368490"/>
            <a:ext cx="204716" cy="13005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20122" y="-28786"/>
            <a:ext cx="54457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subtitles</a:t>
            </a:r>
          </a:p>
        </p:txBody>
      </p:sp>
      <p:sp>
        <p:nvSpPr>
          <p:cNvPr id="6" name="矩形 5"/>
          <p:cNvSpPr/>
          <p:nvPr/>
        </p:nvSpPr>
        <p:spPr>
          <a:xfrm>
            <a:off x="420122" y="894544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13A08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dirty="0">
              <a:solidFill>
                <a:srgbClr val="13A08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0122" y="1263876"/>
            <a:ext cx="49336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fontAlgn="base"/>
            <a:r>
              <a:rPr lang="zh-CN" altLang="en-US" sz="1050" dirty="0" smtClean="0">
                <a:solidFill>
                  <a:schemeClr val="bg1">
                    <a:lumMod val="6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为了让网站更好的运营下去，帮我点广告吧，自然地点点广告。为了让网站更好的运营下去，帮我点广告吧，自然地点点广告。</a:t>
            </a:r>
            <a:endParaRPr lang="zh-CN" altLang="en-US" sz="1050" b="0" i="0" dirty="0" smtClean="0">
              <a:solidFill>
                <a:schemeClr val="bg1">
                  <a:lumMod val="65000"/>
                </a:schemeClr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3537" y="2209060"/>
            <a:ext cx="697627" cy="707886"/>
          </a:xfrm>
          <a:prstGeom prst="rect">
            <a:avLst/>
          </a:prstGeom>
          <a:noFill/>
          <a:ln>
            <a:solidFill>
              <a:srgbClr val="13A08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13A081"/>
                </a:solidFill>
                <a:latin typeface="DFGothic-EB" panose="02010609010101010101" pitchFamily="1" charset="-128"/>
                <a:ea typeface="DFGothic-EB" panose="02010609010101010101" pitchFamily="1" charset="-128"/>
              </a:rPr>
              <a:t>&gt;&gt;</a:t>
            </a:r>
            <a:endParaRPr lang="zh-CN" altLang="en-US" sz="4000" b="1" dirty="0">
              <a:solidFill>
                <a:srgbClr val="13A081"/>
              </a:solidFill>
              <a:latin typeface="DFGothic-EB" panose="02010609010101010101" pitchFamily="1" charset="-128"/>
              <a:ea typeface="DFGothic-EB" panose="02010609010101010101" pitchFamily="1" charset="-12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9465" y="222697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作品展示</a:t>
            </a:r>
            <a:endParaRPr lang="zh-CN" altLang="en-US" sz="36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3537" y="3102538"/>
            <a:ext cx="12586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0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dirty="0">
                <a:solidFill>
                  <a:schemeClr val="tx1"/>
                </a:solidFill>
              </a:rPr>
              <a:t>2013.05-2014-01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9889" y="321402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作品名字</a:t>
            </a:r>
            <a:endParaRPr lang="zh-CN" altLang="en-US" sz="24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688" y="2207920"/>
            <a:ext cx="4920952" cy="1759447"/>
          </a:xfrm>
          <a:prstGeom prst="rect">
            <a:avLst/>
          </a:prstGeom>
        </p:spPr>
      </p:pic>
      <p:sp>
        <p:nvSpPr>
          <p:cNvPr id="14" name="Rectangle 96"/>
          <p:cNvSpPr/>
          <p:nvPr/>
        </p:nvSpPr>
        <p:spPr>
          <a:xfrm>
            <a:off x="560921" y="3880001"/>
            <a:ext cx="48688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Lorem ipsum dolor sit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amet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consectetur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adipiscing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condimentum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velit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posuere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Class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aptent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taciti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sociosqu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litora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torquent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conubia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nostra, 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inceptos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himenaeos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Nunc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bibendum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scelerisque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turpis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Proin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vel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semper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augue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ornare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Nam non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elementum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lectus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in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nulla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 quam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ultricies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malesuada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id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nec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tortor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In ac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dui.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Duis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quis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massa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justo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.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Phasellus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rhoncus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nisl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leo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sed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accumsan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lorem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aliquam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 a. Lorem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ea typeface="Roboto Cn" pitchFamily="2" charset="0"/>
                <a:cs typeface="Arial" panose="020B0604020202020204" pitchFamily="34" charset="0"/>
              </a:rPr>
              <a:t>ipsum</a:t>
            </a:r>
            <a:endParaRPr lang="en-US" sz="1600" dirty="0">
              <a:solidFill>
                <a:schemeClr val="bg1">
                  <a:lumMod val="65000"/>
                </a:schemeClr>
              </a:solidFill>
              <a:ea typeface="Roboto Cn" pitchFamily="2" charset="0"/>
              <a:cs typeface="Arial" panose="020B060402020202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688" y="4428878"/>
            <a:ext cx="4920952" cy="175944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7540003" y="1195795"/>
            <a:ext cx="4012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www.tretars.com</a:t>
            </a:r>
            <a:endParaRPr lang="zh-CN" altLang="en-US" sz="3600" dirty="0">
              <a:solidFill>
                <a:schemeClr val="tx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258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2550</Words>
  <Application>Microsoft Office PowerPoint</Application>
  <PresentationFormat>宽屏</PresentationFormat>
  <Paragraphs>217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DFGothic-EB</vt:lpstr>
      <vt:lpstr>FontAwesome</vt:lpstr>
      <vt:lpstr>Roboto Cn</vt:lpstr>
      <vt:lpstr>汉仪特细等线简</vt:lpstr>
      <vt:lpstr>华文细黑</vt:lpstr>
      <vt:lpstr>宋体</vt:lpstr>
      <vt:lpstr>Microsoft YaHei</vt:lpstr>
      <vt:lpstr>Microsoft YaHei</vt:lpstr>
      <vt:lpstr>Aharoni</vt:lpstr>
      <vt:lpstr>Arial</vt:lpstr>
      <vt:lpstr>Calibri</vt:lpstr>
      <vt:lpstr>Calibri Light</vt:lpstr>
      <vt:lpstr>Century Gothic</vt:lpstr>
      <vt:lpstr>Tahoma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Abel</dc:creator>
  <cp:lastModifiedBy>Sky123.Org</cp:lastModifiedBy>
  <cp:revision>57</cp:revision>
  <dcterms:created xsi:type="dcterms:W3CDTF">2015-09-08T05:28:54Z</dcterms:created>
  <dcterms:modified xsi:type="dcterms:W3CDTF">2015-09-11T00:39:42Z</dcterms:modified>
</cp:coreProperties>
</file>