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E18"/>
    <a:srgbClr val="EE3F2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82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DD440-5785-42F7-98A9-A5B42806FABD}" type="datetimeFigureOut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CB475-6D55-4B30-98F7-32A52B03E3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5875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littletian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iloveppt.org/forum.php?mod=forumdisplay&amp;fid=51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loveppt.org/" TargetMode="External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Administrator\Desktop\新建文件夹\1291350070509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E5BC78A-5E1E-4BDE-9DC6-11902151CDB0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3804681"/>
            <a:ext cx="8352928" cy="1152128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3137" y="5028817"/>
            <a:ext cx="8357726" cy="4320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5715000"/>
            <a:ext cx="9144000" cy="902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4999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FFB5-5AA1-4FFC-A04C-B3669796D168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408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B4F07-F3E8-4A20-BDDC-9D8BF78658FB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0440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947A4-65C4-486D-8065-E719A520A877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37437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/>
          <p:nvPr userDrawn="1"/>
        </p:nvCxnSpPr>
        <p:spPr>
          <a:xfrm>
            <a:off x="395536" y="1110391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 userDrawn="1"/>
        </p:nvSpPr>
        <p:spPr>
          <a:xfrm>
            <a:off x="1088288" y="1374676"/>
            <a:ext cx="936376" cy="936376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演绎创作</a:t>
            </a:r>
          </a:p>
        </p:txBody>
      </p:sp>
      <p:sp>
        <p:nvSpPr>
          <p:cNvPr id="21" name="椭圆 20"/>
          <p:cNvSpPr/>
          <p:nvPr userDrawn="1"/>
        </p:nvSpPr>
        <p:spPr>
          <a:xfrm>
            <a:off x="4103812" y="1374676"/>
            <a:ext cx="936376" cy="936376"/>
          </a:xfrm>
          <a:prstGeom prst="ellipse">
            <a:avLst/>
          </a:prstGeom>
          <a:solidFill>
            <a:srgbClr val="FFCC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网络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共享</a:t>
            </a:r>
          </a:p>
        </p:txBody>
      </p:sp>
      <p:sp>
        <p:nvSpPr>
          <p:cNvPr id="22" name="椭圆 21"/>
          <p:cNvSpPr/>
          <p:nvPr userDrawn="1"/>
        </p:nvSpPr>
        <p:spPr>
          <a:xfrm>
            <a:off x="7119336" y="1374676"/>
            <a:ext cx="936376" cy="936376"/>
          </a:xfrm>
          <a:prstGeom prst="ellipse">
            <a:avLst/>
          </a:prstGeom>
          <a:solidFill>
            <a:srgbClr val="E60000"/>
          </a:solidFill>
          <a:ln w="12700">
            <a:solidFill>
              <a:srgbClr val="E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</a:rPr>
              <a:t>付费下载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23" name="直接连接符 22"/>
          <p:cNvCxnSpPr/>
          <p:nvPr userDrawn="1"/>
        </p:nvCxnSpPr>
        <p:spPr>
          <a:xfrm>
            <a:off x="395536" y="2971552"/>
            <a:ext cx="835292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 userDrawn="1"/>
        </p:nvSpPr>
        <p:spPr>
          <a:xfrm>
            <a:off x="284027" y="2524311"/>
            <a:ext cx="25448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欢迎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用于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非商业用途的演绎创作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3152775" y="2524311"/>
            <a:ext cx="28384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可在保留文件完整性的前提下共享文件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6444524" y="2524311"/>
            <a:ext cx="2286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禁止任何形式的付费下载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395288" y="409670"/>
            <a:ext cx="26149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/>
              <a:t>声明</a:t>
            </a:r>
            <a:endParaRPr lang="en-US" altLang="zh-CN" sz="3200" dirty="0"/>
          </a:p>
        </p:txBody>
      </p:sp>
      <p:sp>
        <p:nvSpPr>
          <p:cNvPr id="28" name="矩形 27"/>
          <p:cNvSpPr/>
          <p:nvPr userDrawn="1"/>
        </p:nvSpPr>
        <p:spPr>
          <a:xfrm>
            <a:off x="395536" y="6079243"/>
            <a:ext cx="46795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专业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设计定制服务请访问：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http://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littletian.com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9" name="Picture 3" descr="C:\Users\Administrator\Desktop\tsq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747705"/>
            <a:ext cx="1854268" cy="79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/>
          <p:cNvSpPr/>
          <p:nvPr userDrawn="1"/>
        </p:nvSpPr>
        <p:spPr>
          <a:xfrm>
            <a:off x="395536" y="5802244"/>
            <a:ext cx="83529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素材来自互联网，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设计者：小田</a:t>
            </a:r>
            <a:r>
              <a:rPr lang="zh-CN" altLang="en-US" sz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网站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http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://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 tooltip="田士庆设计事务所"/>
              </a:rPr>
              <a:t>littletian.com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圆角矩形 30"/>
          <p:cNvSpPr/>
          <p:nvPr userDrawn="1"/>
        </p:nvSpPr>
        <p:spPr>
          <a:xfrm>
            <a:off x="1655676" y="3840938"/>
            <a:ext cx="5832648" cy="720080"/>
          </a:xfrm>
          <a:prstGeom prst="roundRect">
            <a:avLst>
              <a:gd name="adj" fmla="val 8604"/>
            </a:avLst>
          </a:prstGeom>
          <a:gradFill flip="none" rotWithShape="1">
            <a:gsLst>
              <a:gs pos="0">
                <a:srgbClr val="DDDDDD"/>
              </a:gs>
              <a:gs pos="100000">
                <a:srgbClr val="F8F8F8"/>
              </a:gs>
            </a:gsLst>
            <a:lin ang="16200000" scaled="1"/>
            <a:tileRect/>
          </a:gradFill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圆角矩形 31"/>
          <p:cNvSpPr/>
          <p:nvPr userDrawn="1"/>
        </p:nvSpPr>
        <p:spPr>
          <a:xfrm>
            <a:off x="1799771" y="3938895"/>
            <a:ext cx="4356405" cy="524166"/>
          </a:xfrm>
          <a:prstGeom prst="roundRect">
            <a:avLst>
              <a:gd name="adj" fmla="val 860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  <a:effectLst>
            <a:innerShdw blurRad="50800" dist="25400" dir="13800000">
              <a:prstClr val="black">
                <a:alpha val="1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最新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模版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免费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圆角矩形 32">
            <a:hlinkClick r:id="rId4" tooltip="点击选择PPT模版"/>
          </p:cNvPr>
          <p:cNvSpPr/>
          <p:nvPr userDrawn="1"/>
        </p:nvSpPr>
        <p:spPr>
          <a:xfrm>
            <a:off x="6316983" y="3938895"/>
            <a:ext cx="1008113" cy="524166"/>
          </a:xfrm>
          <a:prstGeom prst="roundRect">
            <a:avLst>
              <a:gd name="adj" fmla="val 8604"/>
            </a:avLst>
          </a:prstGeom>
          <a:gradFill>
            <a:gsLst>
              <a:gs pos="0">
                <a:srgbClr val="F6BB00"/>
              </a:gs>
              <a:gs pos="100000">
                <a:srgbClr val="FFD243"/>
              </a:gs>
            </a:gsLst>
            <a:lin ang="16200000" scaled="1"/>
          </a:gradFill>
          <a:ln w="9525">
            <a:solidFill>
              <a:srgbClr val="FFD24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12700" dir="5400000" rotWithShape="0">
                    <a:srgbClr val="FFF7D5">
                      <a:alpha val="40000"/>
                    </a:srgbClr>
                  </a:outerShdw>
                </a:effectLst>
              </a:rPr>
              <a:t>下</a:t>
            </a:r>
            <a:r>
              <a:rPr lang="zh-CN" altLang="en-US" sz="8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12700" dir="5400000" rotWithShape="0">
                    <a:srgbClr val="FFF7D5">
                      <a:alpha val="40000"/>
                    </a:srgbClr>
                  </a:outerShdw>
                </a:effectLst>
              </a:rPr>
              <a:t>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12700" dir="5400000" rotWithShape="0">
                    <a:srgbClr val="FFF7D5">
                      <a:alpha val="40000"/>
                    </a:srgbClr>
                  </a:outerShdw>
                </a:effectLst>
              </a:rPr>
              <a:t>载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dist="12700" dir="5400000" rotWithShape="0">
                  <a:srgbClr val="FFF7D5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矩形 33"/>
          <p:cNvSpPr/>
          <p:nvPr userDrawn="1"/>
        </p:nvSpPr>
        <p:spPr>
          <a:xfrm>
            <a:off x="1655676" y="4586776"/>
            <a:ext cx="58326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技术支持：我爱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官方网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98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E5BC78A-5E1E-4BDE-9DC6-11902151CDB0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1748678"/>
            <a:ext cx="8352928" cy="1152128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3137" y="2972814"/>
            <a:ext cx="8357726" cy="4320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84678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B1B48-9332-4F3D-984B-8A50579C4805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dirty="0" smtClean="0"/>
              <a:t>小田 </a:t>
            </a:r>
            <a:r>
              <a:rPr lang="en-US" altLang="zh-CN" dirty="0" smtClean="0"/>
              <a:t>@ www.iloveppt.org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2" descr="C:\Users\Administrator\Desktop\新建文件夹 (4)\未标题-1.gif">
            <a:hlinkClick r:id="rId2" tooltip="点击~访问ilovePPT.ORG"/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4120"/>
          <a:stretch/>
        </p:blipFill>
        <p:spPr bwMode="auto">
          <a:xfrm>
            <a:off x="7092280" y="188640"/>
            <a:ext cx="1584667" cy="814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689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AF032-9923-4849-804C-F039108D0731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5196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B2FF-0328-4CB6-ABFD-558AD7C6E5FC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55362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2DEB4-F515-4BCE-B434-9D37E128789E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41642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95278-5EFD-41B0-8AC2-FFA213425495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122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F9530-75FA-4127-BCF6-1A82EEF276EA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75181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363F8-05B3-469B-B40F-1E3003AE3BA0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866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UpDiag">
          <a:fgClr>
            <a:schemeClr val="tx1">
              <a:lumMod val="95000"/>
              <a:lumOff val="5000"/>
            </a:schemeClr>
          </a:fgClr>
          <a:bgClr>
            <a:schemeClr val="tx1">
              <a:lumMod val="85000"/>
              <a:lumOff val="1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61796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E2F4BC4-1F7C-4A48-9EC8-3B02522FFFDC}" type="datetime1">
              <a:rPr lang="zh-CN" altLang="en-US" smtClean="0"/>
              <a:pPr/>
              <a:t>2010-12-5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小田 </a:t>
            </a:r>
            <a:r>
              <a:rPr lang="en-US" altLang="zh-CN" smtClean="0"/>
              <a:t>@ www.iloveppt.org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031BCAD-9498-43AB-9891-706DDB667F6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2" descr="C:\Users\Administrator\Desktop\新建文件夹\1291350070509.jpg"/>
          <p:cNvPicPr>
            <a:picLocks noChangeAspect="1" noChangeArrowheads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7333"/>
          <a:stretch/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762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点击此处添加副标题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3820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17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点击此处添加标题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ilovePPT.ORG</dc:creator>
  <cp:keywords>ppt ppt模版 ppt设计</cp:keywords>
  <cp:lastModifiedBy>本本</cp:lastModifiedBy>
  <cp:revision>27</cp:revision>
  <dcterms:created xsi:type="dcterms:W3CDTF">2010-10-13T12:51:22Z</dcterms:created>
  <dcterms:modified xsi:type="dcterms:W3CDTF">2010-12-05T08:33:28Z</dcterms:modified>
</cp:coreProperties>
</file>