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00A1A-AEBA-47CC-B3F2-16BAEDFF0228}" type="datetimeFigureOut">
              <a:rPr lang="zh-CN" altLang="en-US"/>
              <a:pPr>
                <a:defRPr/>
              </a:pPr>
              <a:t>2014/12/12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08252-42FD-418D-A11A-05979BBA98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57D32-1ED8-4ACA-8904-F92B6F1A5A4B}" type="datetimeFigureOut">
              <a:rPr lang="zh-CN" altLang="en-US"/>
              <a:pPr>
                <a:defRPr/>
              </a:pPr>
              <a:t>2014/12/12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884D6-E86C-45C7-9D59-CC8AF86704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F18BB-6A83-4B3A-BD60-120717EB45AF}" type="datetimeFigureOut">
              <a:rPr lang="zh-CN" altLang="en-US"/>
              <a:pPr>
                <a:defRPr/>
              </a:pPr>
              <a:t>2014/12/12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011C8-22CC-4958-930D-7C0749DBA3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1642E-7EDF-4EE4-A9BE-D937B2949467}" type="datetimeFigureOut">
              <a:rPr lang="zh-CN" altLang="en-US"/>
              <a:pPr>
                <a:defRPr/>
              </a:pPr>
              <a:t>2014/12/12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C9CA8-4F3E-4A76-8464-AC7A3B960F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95D79-C753-4E61-867E-6673DE488470}" type="datetimeFigureOut">
              <a:rPr lang="zh-CN" altLang="en-US"/>
              <a:pPr>
                <a:defRPr/>
              </a:pPr>
              <a:t>2014/12/12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48CEB-281B-4966-BCFA-8A0CE21C7F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A53A7-0EC4-4BC4-9486-193B2F30F1C3}" type="datetimeFigureOut">
              <a:rPr lang="zh-CN" altLang="en-US"/>
              <a:pPr>
                <a:defRPr/>
              </a:pPr>
              <a:t>2014/12/12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5D866-F3A5-47FE-B252-85364E15B3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6A11F-BD75-4FAE-91C7-FA36BCF3901A}" type="datetimeFigureOut">
              <a:rPr lang="zh-CN" altLang="en-US"/>
              <a:pPr>
                <a:defRPr/>
              </a:pPr>
              <a:t>2014/12/12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DD568-96EB-4FA9-B91B-2E891C03B9A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E4021-A75D-46A4-AB39-FF7B9382F602}" type="datetimeFigureOut">
              <a:rPr lang="zh-CN" altLang="en-US"/>
              <a:pPr>
                <a:defRPr/>
              </a:pPr>
              <a:t>2014/12/12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DED6D-3520-4480-97FE-FD1CB57702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C8C0E-981E-42EE-9EBD-8E8B903BE284}" type="datetimeFigureOut">
              <a:rPr lang="zh-CN" altLang="en-US"/>
              <a:pPr>
                <a:defRPr/>
              </a:pPr>
              <a:t>2014/12/12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08C1C-1985-42B1-9C7A-06943141BA6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74F95-AEE8-43FE-A253-0C6E80320F5F}" type="datetimeFigureOut">
              <a:rPr lang="zh-CN" altLang="en-US"/>
              <a:pPr>
                <a:defRPr/>
              </a:pPr>
              <a:t>2014/12/12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FAE57-17D5-4CF3-BFD8-56B5D0B678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69C86-3C1B-4829-BFFE-5C26A189FAFE}" type="datetimeFigureOut">
              <a:rPr lang="zh-CN" altLang="en-US"/>
              <a:pPr>
                <a:defRPr/>
              </a:pPr>
              <a:t>2014/12/12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8A160-2F91-46D6-BBDA-284E4E3B121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08171DC-F685-4109-BAEC-1362D8CD92BB}" type="datetimeFigureOut">
              <a:rPr lang="zh-CN" altLang="en-US"/>
              <a:pPr>
                <a:defRPr/>
              </a:pPr>
              <a:t>2014/12/12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6170DD8-E0CA-41B9-8F7C-BB5CF51A2E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4"/>
          <p:cNvSpPr txBox="1">
            <a:spLocks noChangeArrowheads="1"/>
          </p:cNvSpPr>
          <p:nvPr/>
        </p:nvSpPr>
        <p:spPr bwMode="auto">
          <a:xfrm>
            <a:off x="3643313" y="5067300"/>
            <a:ext cx="41433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适用于新年快乐及相关类别演示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3571875" y="5087938"/>
            <a:ext cx="2428875" cy="1587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extBox 14"/>
          <p:cNvSpPr txBox="1">
            <a:spLocks noChangeArrowheads="1"/>
          </p:cNvSpPr>
          <p:nvPr/>
        </p:nvSpPr>
        <p:spPr bwMode="auto">
          <a:xfrm>
            <a:off x="4000500" y="5210175"/>
            <a:ext cx="2571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 </a:t>
            </a:r>
            <a:r>
              <a:rPr lang="en-US" altLang="zh-CN" sz="1600"/>
              <a:t>sc.chinaz.com</a:t>
            </a:r>
            <a:endParaRPr lang="zh-CN" altLang="en-US" sz="1600"/>
          </a:p>
        </p:txBody>
      </p:sp>
      <p:sp>
        <p:nvSpPr>
          <p:cNvPr id="2053" name="TextBox 16"/>
          <p:cNvSpPr txBox="1">
            <a:spLocks noChangeArrowheads="1"/>
          </p:cNvSpPr>
          <p:nvPr/>
        </p:nvSpPr>
        <p:spPr bwMode="auto">
          <a:xfrm>
            <a:off x="4357688" y="5495925"/>
            <a:ext cx="18573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站长素材</a:t>
            </a:r>
          </a:p>
        </p:txBody>
      </p:sp>
      <p:sp>
        <p:nvSpPr>
          <p:cNvPr id="2054" name="TextBox 7"/>
          <p:cNvSpPr txBox="1">
            <a:spLocks noChangeArrowheads="1"/>
          </p:cNvSpPr>
          <p:nvPr/>
        </p:nvSpPr>
        <p:spPr bwMode="auto">
          <a:xfrm>
            <a:off x="3429000" y="4572000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Calibri" pitchFamily="34" charset="0"/>
              </a:rPr>
              <a:t>POWERPOINT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67" name="矩形 5"/>
          <p:cNvSpPr>
            <a:spLocks noChangeArrowheads="1"/>
          </p:cNvSpPr>
          <p:nvPr/>
        </p:nvSpPr>
        <p:spPr bwMode="auto">
          <a:xfrm>
            <a:off x="1285875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4"/>
          <p:cNvSpPr>
            <a:spLocks noChangeArrowheads="1"/>
          </p:cNvSpPr>
          <p:nvPr/>
        </p:nvSpPr>
        <p:spPr bwMode="auto">
          <a:xfrm>
            <a:off x="3786188" y="3214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5"/>
          <p:cNvSpPr>
            <a:spLocks noChangeArrowheads="1"/>
          </p:cNvSpPr>
          <p:nvPr/>
        </p:nvSpPr>
        <p:spPr bwMode="auto">
          <a:xfrm>
            <a:off x="6572250" y="3143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714375" y="357188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4572000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5"/>
          <p:cNvSpPr>
            <a:spLocks noChangeArrowheads="1"/>
          </p:cNvSpPr>
          <p:nvPr/>
        </p:nvSpPr>
        <p:spPr bwMode="auto">
          <a:xfrm>
            <a:off x="4643438" y="2000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5"/>
          <p:cNvSpPr>
            <a:spLocks noChangeArrowheads="1"/>
          </p:cNvSpPr>
          <p:nvPr/>
        </p:nvSpPr>
        <p:spPr bwMode="auto">
          <a:xfrm>
            <a:off x="4643438" y="4286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500063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5"/>
          <p:cNvSpPr>
            <a:spLocks noChangeArrowheads="1"/>
          </p:cNvSpPr>
          <p:nvPr/>
        </p:nvSpPr>
        <p:spPr bwMode="auto">
          <a:xfrm>
            <a:off x="2857500" y="2286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5"/>
          <p:cNvSpPr>
            <a:spLocks noChangeArrowheads="1"/>
          </p:cNvSpPr>
          <p:nvPr/>
        </p:nvSpPr>
        <p:spPr bwMode="auto">
          <a:xfrm>
            <a:off x="2786063" y="4143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5"/>
          <p:cNvSpPr>
            <a:spLocks noChangeArrowheads="1"/>
          </p:cNvSpPr>
          <p:nvPr/>
        </p:nvSpPr>
        <p:spPr bwMode="auto">
          <a:xfrm>
            <a:off x="5214938" y="2357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5"/>
          <p:cNvSpPr>
            <a:spLocks noChangeArrowheads="1"/>
          </p:cNvSpPr>
          <p:nvPr/>
        </p:nvSpPr>
        <p:spPr bwMode="auto">
          <a:xfrm>
            <a:off x="4929188" y="4000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500063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5"/>
          <p:cNvSpPr>
            <a:spLocks noChangeArrowheads="1"/>
          </p:cNvSpPr>
          <p:nvPr/>
        </p:nvSpPr>
        <p:spPr bwMode="auto">
          <a:xfrm>
            <a:off x="3929063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8"/>
          <p:cNvSpPr>
            <a:spLocks noChangeArrowheads="1"/>
          </p:cNvSpPr>
          <p:nvPr/>
        </p:nvSpPr>
        <p:spPr bwMode="auto">
          <a:xfrm>
            <a:off x="1857375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6"/>
          <p:cNvSpPr>
            <a:spLocks noChangeArrowheads="1"/>
          </p:cNvSpPr>
          <p:nvPr/>
        </p:nvSpPr>
        <p:spPr bwMode="auto">
          <a:xfrm>
            <a:off x="6072188" y="2928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78581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3857625" y="4357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5"/>
          <p:cNvSpPr>
            <a:spLocks noChangeArrowheads="1"/>
          </p:cNvSpPr>
          <p:nvPr/>
        </p:nvSpPr>
        <p:spPr bwMode="auto">
          <a:xfrm>
            <a:off x="2286000" y="2928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3929063" y="1785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5"/>
          <p:cNvSpPr>
            <a:spLocks noChangeArrowheads="1"/>
          </p:cNvSpPr>
          <p:nvPr/>
        </p:nvSpPr>
        <p:spPr bwMode="auto">
          <a:xfrm>
            <a:off x="5715000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428625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6"/>
          <p:cNvSpPr>
            <a:spLocks noChangeArrowheads="1"/>
          </p:cNvSpPr>
          <p:nvPr/>
        </p:nvSpPr>
        <p:spPr bwMode="auto">
          <a:xfrm>
            <a:off x="5143500" y="2214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5"/>
          <p:cNvSpPr>
            <a:spLocks noChangeArrowheads="1"/>
          </p:cNvSpPr>
          <p:nvPr/>
        </p:nvSpPr>
        <p:spPr bwMode="auto">
          <a:xfrm>
            <a:off x="2857500" y="2143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5"/>
          <p:cNvSpPr>
            <a:spLocks noChangeArrowheads="1"/>
          </p:cNvSpPr>
          <p:nvPr/>
        </p:nvSpPr>
        <p:spPr bwMode="auto">
          <a:xfrm>
            <a:off x="2714625" y="4071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5"/>
          <p:cNvSpPr>
            <a:spLocks noChangeArrowheads="1"/>
          </p:cNvSpPr>
          <p:nvPr/>
        </p:nvSpPr>
        <p:spPr bwMode="auto">
          <a:xfrm>
            <a:off x="5214938" y="4143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9"/>
          <p:cNvSpPr>
            <a:spLocks noChangeArrowheads="1"/>
          </p:cNvSpPr>
          <p:nvPr/>
        </p:nvSpPr>
        <p:spPr bwMode="auto">
          <a:xfrm>
            <a:off x="4786313" y="4357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5"/>
          <p:cNvSpPr>
            <a:spLocks noChangeArrowheads="1"/>
          </p:cNvSpPr>
          <p:nvPr/>
        </p:nvSpPr>
        <p:spPr bwMode="auto">
          <a:xfrm>
            <a:off x="5643563" y="2928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5"/>
          <p:cNvSpPr>
            <a:spLocks noChangeArrowheads="1"/>
          </p:cNvSpPr>
          <p:nvPr/>
        </p:nvSpPr>
        <p:spPr bwMode="auto">
          <a:xfrm>
            <a:off x="3500438" y="2000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6"/>
          <p:cNvSpPr>
            <a:spLocks noChangeArrowheads="1"/>
          </p:cNvSpPr>
          <p:nvPr/>
        </p:nvSpPr>
        <p:spPr bwMode="auto">
          <a:xfrm>
            <a:off x="2857500" y="2928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19" name="矩形 9"/>
          <p:cNvSpPr>
            <a:spLocks noChangeArrowheads="1"/>
          </p:cNvSpPr>
          <p:nvPr/>
        </p:nvSpPr>
        <p:spPr bwMode="auto">
          <a:xfrm>
            <a:off x="3929063" y="1500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5"/>
          <p:cNvSpPr>
            <a:spLocks noChangeArrowheads="1"/>
          </p:cNvSpPr>
          <p:nvPr/>
        </p:nvSpPr>
        <p:spPr bwMode="auto">
          <a:xfrm>
            <a:off x="2214563" y="4500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5"/>
          <p:cNvSpPr>
            <a:spLocks noChangeArrowheads="1"/>
          </p:cNvSpPr>
          <p:nvPr/>
        </p:nvSpPr>
        <p:spPr bwMode="auto">
          <a:xfrm>
            <a:off x="4286250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2" name="矩形 5"/>
          <p:cNvSpPr>
            <a:spLocks noChangeArrowheads="1"/>
          </p:cNvSpPr>
          <p:nvPr/>
        </p:nvSpPr>
        <p:spPr bwMode="auto">
          <a:xfrm>
            <a:off x="6357938" y="2857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43" name="矩形 9"/>
          <p:cNvSpPr>
            <a:spLocks noChangeArrowheads="1"/>
          </p:cNvSpPr>
          <p:nvPr/>
        </p:nvSpPr>
        <p:spPr bwMode="auto">
          <a:xfrm>
            <a:off x="2214563" y="4143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4" name="矩形 5"/>
          <p:cNvSpPr>
            <a:spLocks noChangeArrowheads="1"/>
          </p:cNvSpPr>
          <p:nvPr/>
        </p:nvSpPr>
        <p:spPr bwMode="auto">
          <a:xfrm>
            <a:off x="2571750" y="2071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5"/>
          <p:cNvSpPr>
            <a:spLocks noChangeArrowheads="1"/>
          </p:cNvSpPr>
          <p:nvPr/>
        </p:nvSpPr>
        <p:spPr bwMode="auto">
          <a:xfrm>
            <a:off x="5500688" y="2000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6"/>
          <p:cNvSpPr>
            <a:spLocks noChangeArrowheads="1"/>
          </p:cNvSpPr>
          <p:nvPr/>
        </p:nvSpPr>
        <p:spPr bwMode="auto">
          <a:xfrm>
            <a:off x="5429250" y="4143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1846</TotalTime>
  <Words>127</Words>
  <Application>Microsoft Office PowerPoint</Application>
  <PresentationFormat>全屏显示(4:3)</PresentationFormat>
  <Paragraphs>46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115</cp:revision>
  <dcterms:created xsi:type="dcterms:W3CDTF">2013-10-30T09:04:50Z</dcterms:created>
  <dcterms:modified xsi:type="dcterms:W3CDTF">2014-12-12T09:03:20Z</dcterms:modified>
</cp:coreProperties>
</file>