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3" d="100"/>
          <a:sy n="103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3970E6D-EF13-4EC0-BDB3-2A323F40C90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CFFCEA8-7783-429B-942D-C737F34F28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9EEA9-BEF4-4AAA-811E-3A85383E24F2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81B69-F181-4E23-B719-C43BBC4CF1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45E5-72FC-4851-99A5-42EEBF86039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C2579-DEFB-4AC9-A4B0-F75E6FB7B2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F4147-6F2D-4A1B-8625-2598656D8E1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6561D-34FC-4D70-88FE-690E5A6C70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F533B-94F5-49C4-907C-881114230C96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782B8-F9CF-46EB-A87A-CD622346B4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35726-6CEF-4BCD-AEFD-97EA2E4D577B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BF86-7471-460B-83C6-1E0AD1EADE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DA3A9-97A8-4A3E-B24D-2F59BC18303B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47F6-B29C-417A-859B-6C67273BB1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4FE5A-9826-4929-8760-54EDEF2B361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2F00F-2268-4547-9740-97457182A3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6D56B-1668-4B33-B4D8-C385C4C26461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5590A-6213-4461-A110-02FD916946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7065-85BC-4C83-BDC2-555EAF358EE8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7FB7-1B2F-4EFD-AF05-74CA59735E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9DC27-CCFC-4CF1-BF32-024BA5B89D4B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0A78-155C-4842-B5E7-4443FC2182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0830B-C30F-4CF3-846B-6D9421F18C9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D2F9E-1336-4B82-905A-942BE52111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D521E1-C235-4550-B169-0AEE04F4275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2023EE-4245-4B49-889E-C8CCDF865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5286375" y="4624388"/>
            <a:ext cx="485775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          适用于梦幻唯美及相关类别演示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  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        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143500" y="141288"/>
            <a:ext cx="44291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57813" y="5124450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7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3125"/>
            <a:ext cx="2216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48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6850" y="1714500"/>
            <a:ext cx="21812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49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788" y="2857500"/>
            <a:ext cx="2216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50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2500313"/>
            <a:ext cx="2181225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 flipH="1">
            <a:off x="1000125" y="321468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4786313" y="2571750"/>
            <a:ext cx="192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9"/>
          <p:cNvSpPr>
            <a:spLocks noChangeArrowheads="1"/>
          </p:cNvSpPr>
          <p:nvPr/>
        </p:nvSpPr>
        <p:spPr bwMode="auto">
          <a:xfrm>
            <a:off x="2928938" y="2928938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42"/>
          <p:cNvSpPr>
            <a:spLocks noChangeArrowheads="1"/>
          </p:cNvSpPr>
          <p:nvPr/>
        </p:nvSpPr>
        <p:spPr bwMode="auto">
          <a:xfrm>
            <a:off x="70008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8988" y="2214563"/>
            <a:ext cx="6513512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52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813" y="1928813"/>
            <a:ext cx="599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矩形 14"/>
          <p:cNvSpPr>
            <a:spLocks noChangeArrowheads="1"/>
          </p:cNvSpPr>
          <p:nvPr/>
        </p:nvSpPr>
        <p:spPr bwMode="auto">
          <a:xfrm>
            <a:off x="3000375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5"/>
          <p:cNvSpPr>
            <a:spLocks noChangeArrowheads="1"/>
          </p:cNvSpPr>
          <p:nvPr/>
        </p:nvSpPr>
        <p:spPr bwMode="auto">
          <a:xfrm>
            <a:off x="628650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49"/>
          <p:cNvSpPr>
            <a:spLocks noChangeArrowheads="1"/>
          </p:cNvSpPr>
          <p:nvPr/>
        </p:nvSpPr>
        <p:spPr bwMode="auto">
          <a:xfrm>
            <a:off x="164306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50"/>
          <p:cNvSpPr>
            <a:spLocks noChangeArrowheads="1"/>
          </p:cNvSpPr>
          <p:nvPr/>
        </p:nvSpPr>
        <p:spPr bwMode="auto">
          <a:xfrm>
            <a:off x="61436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1285875"/>
            <a:ext cx="3035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43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7138" y="1393825"/>
            <a:ext cx="3035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44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251200"/>
            <a:ext cx="3035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45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0013" y="3251200"/>
            <a:ext cx="30353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285750" y="28575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0"/>
          <p:cNvSpPr>
            <a:spLocks noChangeArrowheads="1"/>
          </p:cNvSpPr>
          <p:nvPr/>
        </p:nvSpPr>
        <p:spPr bwMode="auto">
          <a:xfrm>
            <a:off x="2786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1"/>
          <p:cNvSpPr>
            <a:spLocks noChangeArrowheads="1"/>
          </p:cNvSpPr>
          <p:nvPr/>
        </p:nvSpPr>
        <p:spPr bwMode="auto">
          <a:xfrm>
            <a:off x="28575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46"/>
          <p:cNvSpPr>
            <a:spLocks noChangeArrowheads="1"/>
          </p:cNvSpPr>
          <p:nvPr/>
        </p:nvSpPr>
        <p:spPr bwMode="auto">
          <a:xfrm>
            <a:off x="585787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47"/>
          <p:cNvSpPr>
            <a:spLocks noChangeArrowheads="1"/>
          </p:cNvSpPr>
          <p:nvPr/>
        </p:nvSpPr>
        <p:spPr bwMode="auto">
          <a:xfrm>
            <a:off x="59293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4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654175"/>
            <a:ext cx="2733675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45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2763" y="3238500"/>
            <a:ext cx="546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46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2825" y="1919288"/>
            <a:ext cx="2401888" cy="336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47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654175"/>
            <a:ext cx="273526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285750" y="28575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26"/>
          <p:cNvSpPr>
            <a:spLocks noChangeArrowheads="1"/>
          </p:cNvSpPr>
          <p:nvPr/>
        </p:nvSpPr>
        <p:spPr bwMode="auto">
          <a:xfrm>
            <a:off x="65008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38"/>
          <p:cNvSpPr>
            <a:spLocks noChangeArrowheads="1"/>
          </p:cNvSpPr>
          <p:nvPr/>
        </p:nvSpPr>
        <p:spPr bwMode="auto">
          <a:xfrm>
            <a:off x="37147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39"/>
          <p:cNvSpPr>
            <a:spLocks noChangeArrowheads="1"/>
          </p:cNvSpPr>
          <p:nvPr/>
        </p:nvSpPr>
        <p:spPr bwMode="auto">
          <a:xfrm>
            <a:off x="135731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9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5213" y="2165350"/>
            <a:ext cx="24447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38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1238" y="642938"/>
            <a:ext cx="5219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214313" y="21431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3929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4"/>
          <p:cNvSpPr>
            <a:spLocks noChangeArrowheads="1"/>
          </p:cNvSpPr>
          <p:nvPr/>
        </p:nvSpPr>
        <p:spPr bwMode="auto">
          <a:xfrm>
            <a:off x="1928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31"/>
          <p:cNvSpPr>
            <a:spLocks noChangeArrowheads="1"/>
          </p:cNvSpPr>
          <p:nvPr/>
        </p:nvSpPr>
        <p:spPr bwMode="auto">
          <a:xfrm>
            <a:off x="58578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40"/>
          <p:cNvSpPr>
            <a:spLocks noChangeArrowheads="1"/>
          </p:cNvSpPr>
          <p:nvPr/>
        </p:nvSpPr>
        <p:spPr bwMode="auto">
          <a:xfrm>
            <a:off x="3929063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1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3500" y="1016000"/>
            <a:ext cx="48260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42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30513" y="1177925"/>
            <a:ext cx="4241800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285750" y="285750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1" name="矩形 12"/>
          <p:cNvSpPr>
            <a:spLocks noChangeArrowheads="1"/>
          </p:cNvSpPr>
          <p:nvPr/>
        </p:nvSpPr>
        <p:spPr bwMode="auto">
          <a:xfrm>
            <a:off x="307181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3"/>
          <p:cNvSpPr>
            <a:spLocks noChangeArrowheads="1"/>
          </p:cNvSpPr>
          <p:nvPr/>
        </p:nvSpPr>
        <p:spPr bwMode="auto">
          <a:xfrm>
            <a:off x="257175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7"/>
          <p:cNvSpPr>
            <a:spLocks noChangeArrowheads="1"/>
          </p:cNvSpPr>
          <p:nvPr/>
        </p:nvSpPr>
        <p:spPr bwMode="auto">
          <a:xfrm>
            <a:off x="57150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43"/>
          <p:cNvSpPr>
            <a:spLocks noChangeArrowheads="1"/>
          </p:cNvSpPr>
          <p:nvPr/>
        </p:nvSpPr>
        <p:spPr bwMode="auto">
          <a:xfrm>
            <a:off x="51435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5462</TotalTime>
  <Words>183</Words>
  <Application>Microsoft Office PowerPoint</Application>
  <PresentationFormat>全屏显示(4:3)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350</cp:revision>
  <dcterms:created xsi:type="dcterms:W3CDTF">2013-10-30T09:04:50Z</dcterms:created>
  <dcterms:modified xsi:type="dcterms:W3CDTF">2015-01-16T08:17:55Z</dcterms:modified>
</cp:coreProperties>
</file>