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5A66"/>
    <a:srgbClr val="DFB5BF"/>
    <a:srgbClr val="93634C"/>
    <a:srgbClr val="94634C"/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5633" autoAdjust="0"/>
  </p:normalViewPr>
  <p:slideViewPr>
    <p:cSldViewPr>
      <p:cViewPr varScale="1">
        <p:scale>
          <a:sx n="105" d="100"/>
          <a:sy n="105" d="100"/>
        </p:scale>
        <p:origin x="-115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3A7F282C-9E66-4714-B365-2C346D5E5F74}" type="datetimeFigureOut">
              <a:rPr lang="zh-CN" altLang="en-US"/>
              <a:pPr>
                <a:defRPr/>
              </a:pPr>
              <a:t>2015/5/22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CD157F5B-CBA7-496F-8A7C-D27F5AD79F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212FB-0B99-462C-9AF5-B33800DA23C9}" type="datetimeFigureOut">
              <a:rPr lang="zh-CN" altLang="en-US"/>
              <a:pPr>
                <a:defRPr/>
              </a:pPr>
              <a:t>2015/5/22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1E809-BC6C-464C-A1D8-7188D570BD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21B6E-45BD-4B3A-B53A-0DB8DA0F0446}" type="datetimeFigureOut">
              <a:rPr lang="zh-CN" altLang="en-US"/>
              <a:pPr>
                <a:defRPr/>
              </a:pPr>
              <a:t>2015/5/22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3D184-FEFF-48E3-A7C3-9132B43998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D971F-2F4A-4703-95A1-99E00CF0D36D}" type="datetimeFigureOut">
              <a:rPr lang="zh-CN" altLang="en-US"/>
              <a:pPr>
                <a:defRPr/>
              </a:pPr>
              <a:t>2015/5/22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867DD-0E9E-485C-BDB9-1C70E2775B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EAC8C-C1E3-4842-A3C7-963BC9DBF9CC}" type="datetimeFigureOut">
              <a:rPr lang="zh-CN" altLang="en-US"/>
              <a:pPr>
                <a:defRPr/>
              </a:pPr>
              <a:t>2015/5/22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6FE61-422D-461C-B500-A727E6E2AC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B2AB2-74C2-475B-AA84-07496CFA3527}" type="datetimeFigureOut">
              <a:rPr lang="zh-CN" altLang="en-US"/>
              <a:pPr>
                <a:defRPr/>
              </a:pPr>
              <a:t>2015/5/22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936AB-9CEF-409D-A6EC-C37F7F88F2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B8EAA-AB2E-4FBF-977B-8FAE09A8ADF1}" type="datetimeFigureOut">
              <a:rPr lang="zh-CN" altLang="en-US"/>
              <a:pPr>
                <a:defRPr/>
              </a:pPr>
              <a:t>2015/5/22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57E9D-F331-469F-BE3E-51EC14F428A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19039-F5C6-4A78-81CE-F8596B43EEC9}" type="datetimeFigureOut">
              <a:rPr lang="zh-CN" altLang="en-US"/>
              <a:pPr>
                <a:defRPr/>
              </a:pPr>
              <a:t>2015/5/22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751B0-6CF5-4844-9218-E9CC908DE1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6D88A-6005-4B58-A094-9936AB8409C2}" type="datetimeFigureOut">
              <a:rPr lang="zh-CN" altLang="en-US"/>
              <a:pPr>
                <a:defRPr/>
              </a:pPr>
              <a:t>2015/5/22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F9EE4-6E07-48A4-B05F-1BF11B000E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75410-6F8F-458F-B990-7D17D6D37813}" type="datetimeFigureOut">
              <a:rPr lang="zh-CN" altLang="en-US"/>
              <a:pPr>
                <a:defRPr/>
              </a:pPr>
              <a:t>2015/5/22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9D5FB-F2C1-4A26-B2EC-DFB11679720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F94D6-936F-4476-8E30-C0F00DADE9BF}" type="datetimeFigureOut">
              <a:rPr lang="zh-CN" altLang="en-US"/>
              <a:pPr>
                <a:defRPr/>
              </a:pPr>
              <a:t>2015/5/22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AA12B-6E40-4CB2-BEF0-14E14003163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3BBB5-CF8A-4E67-8020-F7675377C9E8}" type="datetimeFigureOut">
              <a:rPr lang="zh-CN" altLang="en-US"/>
              <a:pPr>
                <a:defRPr/>
              </a:pPr>
              <a:t>2015/5/22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5FC08-7584-49A1-9A9B-27AEEFB94EA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03CBA15-451C-4532-8D53-B2FAD07C8711}" type="datetimeFigureOut">
              <a:rPr lang="zh-CN" altLang="en-US"/>
              <a:pPr>
                <a:defRPr/>
              </a:pPr>
              <a:t>2015/5/22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66F464E-8F87-4E2E-B7B2-61F886DAF6D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6"/>
          <p:cNvSpPr txBox="1">
            <a:spLocks noChangeArrowheads="1"/>
          </p:cNvSpPr>
          <p:nvPr/>
        </p:nvSpPr>
        <p:spPr bwMode="auto">
          <a:xfrm>
            <a:off x="1143000" y="4000500"/>
            <a:ext cx="4857750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latin typeface="Calibri" pitchFamily="34" charset="0"/>
              </a:rPr>
              <a:t>POWERPOINT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适用于唯美爱情及相关类别演示</a:t>
            </a:r>
          </a:p>
          <a:p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sc.chinaz.com</a:t>
            </a:r>
          </a:p>
          <a:p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 站长素材</a:t>
            </a:r>
          </a:p>
          <a:p>
            <a:endParaRPr lang="zh-CN" altLang="en-US"/>
          </a:p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0" y="6500813"/>
            <a:ext cx="38576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214438" y="4500563"/>
            <a:ext cx="3000375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13"/>
          <p:cNvGrpSpPr>
            <a:grpSpLocks/>
          </p:cNvGrpSpPr>
          <p:nvPr/>
        </p:nvGrpSpPr>
        <p:grpSpPr bwMode="auto">
          <a:xfrm>
            <a:off x="2036763" y="2143125"/>
            <a:ext cx="1606550" cy="1639888"/>
            <a:chOff x="2071670" y="2180182"/>
            <a:chExt cx="1606008" cy="1640380"/>
          </a:xfrm>
        </p:grpSpPr>
        <p:sp>
          <p:nvSpPr>
            <p:cNvPr id="10" name="饼形 9"/>
            <p:cNvSpPr/>
            <p:nvPr/>
          </p:nvSpPr>
          <p:spPr>
            <a:xfrm>
              <a:off x="2071670" y="3001166"/>
              <a:ext cx="820460" cy="819396"/>
            </a:xfrm>
            <a:prstGeom prst="pie">
              <a:avLst/>
            </a:prstGeom>
            <a:solidFill>
              <a:srgbClr val="CA5A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饼形 10"/>
            <p:cNvSpPr/>
            <p:nvPr/>
          </p:nvSpPr>
          <p:spPr>
            <a:xfrm flipV="1">
              <a:off x="2071670" y="2180182"/>
              <a:ext cx="820460" cy="820984"/>
            </a:xfrm>
            <a:prstGeom prst="pie">
              <a:avLst/>
            </a:prstGeom>
            <a:solidFill>
              <a:srgbClr val="DFB5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饼形 11"/>
            <p:cNvSpPr/>
            <p:nvPr/>
          </p:nvSpPr>
          <p:spPr>
            <a:xfrm flipH="1" flipV="1">
              <a:off x="2857217" y="2180182"/>
              <a:ext cx="820461" cy="820984"/>
            </a:xfrm>
            <a:prstGeom prst="pie">
              <a:avLst/>
            </a:prstGeom>
            <a:solidFill>
              <a:srgbClr val="CA5A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饼形 12"/>
            <p:cNvSpPr/>
            <p:nvPr/>
          </p:nvSpPr>
          <p:spPr>
            <a:xfrm flipH="1">
              <a:off x="2857217" y="3001166"/>
              <a:ext cx="820461" cy="819396"/>
            </a:xfrm>
            <a:prstGeom prst="pie">
              <a:avLst/>
            </a:prstGeom>
            <a:solidFill>
              <a:srgbClr val="DFB5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075" name="组合 14"/>
          <p:cNvGrpSpPr>
            <a:grpSpLocks/>
          </p:cNvGrpSpPr>
          <p:nvPr/>
        </p:nvGrpSpPr>
        <p:grpSpPr bwMode="auto">
          <a:xfrm>
            <a:off x="3965575" y="2143125"/>
            <a:ext cx="1606550" cy="1639888"/>
            <a:chOff x="2071670" y="2180182"/>
            <a:chExt cx="1606008" cy="1640380"/>
          </a:xfrm>
        </p:grpSpPr>
        <p:sp>
          <p:nvSpPr>
            <p:cNvPr id="16" name="饼形 15"/>
            <p:cNvSpPr/>
            <p:nvPr/>
          </p:nvSpPr>
          <p:spPr>
            <a:xfrm>
              <a:off x="2071670" y="3001166"/>
              <a:ext cx="820461" cy="819396"/>
            </a:xfrm>
            <a:prstGeom prst="pie">
              <a:avLst/>
            </a:prstGeom>
            <a:solidFill>
              <a:srgbClr val="CA5A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饼形 16"/>
            <p:cNvSpPr/>
            <p:nvPr/>
          </p:nvSpPr>
          <p:spPr>
            <a:xfrm flipV="1">
              <a:off x="2071670" y="2180182"/>
              <a:ext cx="820461" cy="820984"/>
            </a:xfrm>
            <a:prstGeom prst="pie">
              <a:avLst/>
            </a:prstGeom>
            <a:solidFill>
              <a:srgbClr val="DFB5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饼形 17"/>
            <p:cNvSpPr/>
            <p:nvPr/>
          </p:nvSpPr>
          <p:spPr>
            <a:xfrm flipH="1" flipV="1">
              <a:off x="2857218" y="2180182"/>
              <a:ext cx="820460" cy="820984"/>
            </a:xfrm>
            <a:prstGeom prst="pie">
              <a:avLst/>
            </a:prstGeom>
            <a:solidFill>
              <a:srgbClr val="CA5A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饼形 18"/>
            <p:cNvSpPr/>
            <p:nvPr/>
          </p:nvSpPr>
          <p:spPr>
            <a:xfrm flipH="1">
              <a:off x="2857218" y="3001166"/>
              <a:ext cx="820460" cy="819396"/>
            </a:xfrm>
            <a:prstGeom prst="pie">
              <a:avLst/>
            </a:prstGeom>
            <a:solidFill>
              <a:srgbClr val="DFB5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076" name="组合 19"/>
          <p:cNvGrpSpPr>
            <a:grpSpLocks/>
          </p:cNvGrpSpPr>
          <p:nvPr/>
        </p:nvGrpSpPr>
        <p:grpSpPr bwMode="auto">
          <a:xfrm>
            <a:off x="5822950" y="2143125"/>
            <a:ext cx="1606550" cy="1639888"/>
            <a:chOff x="2071670" y="2180182"/>
            <a:chExt cx="1606008" cy="1640380"/>
          </a:xfrm>
        </p:grpSpPr>
        <p:sp>
          <p:nvSpPr>
            <p:cNvPr id="21" name="饼形 20"/>
            <p:cNvSpPr/>
            <p:nvPr/>
          </p:nvSpPr>
          <p:spPr>
            <a:xfrm>
              <a:off x="2071670" y="3001166"/>
              <a:ext cx="820461" cy="819396"/>
            </a:xfrm>
            <a:prstGeom prst="pie">
              <a:avLst/>
            </a:prstGeom>
            <a:solidFill>
              <a:srgbClr val="CA5A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饼形 21"/>
            <p:cNvSpPr/>
            <p:nvPr/>
          </p:nvSpPr>
          <p:spPr>
            <a:xfrm flipV="1">
              <a:off x="2071670" y="2180182"/>
              <a:ext cx="820461" cy="820984"/>
            </a:xfrm>
            <a:prstGeom prst="pie">
              <a:avLst/>
            </a:prstGeom>
            <a:solidFill>
              <a:srgbClr val="DFB5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饼形 22"/>
            <p:cNvSpPr/>
            <p:nvPr/>
          </p:nvSpPr>
          <p:spPr>
            <a:xfrm flipH="1" flipV="1">
              <a:off x="2857218" y="2180182"/>
              <a:ext cx="820460" cy="820984"/>
            </a:xfrm>
            <a:prstGeom prst="pie">
              <a:avLst/>
            </a:prstGeom>
            <a:solidFill>
              <a:srgbClr val="CA5A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饼形 23"/>
            <p:cNvSpPr/>
            <p:nvPr/>
          </p:nvSpPr>
          <p:spPr>
            <a:xfrm flipH="1">
              <a:off x="2857218" y="3001166"/>
              <a:ext cx="820460" cy="819396"/>
            </a:xfrm>
            <a:prstGeom prst="pie">
              <a:avLst/>
            </a:prstGeom>
            <a:solidFill>
              <a:srgbClr val="DFB5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07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1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2928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82" name="矩形 20"/>
          <p:cNvSpPr>
            <a:spLocks noChangeArrowheads="1"/>
          </p:cNvSpPr>
          <p:nvPr/>
        </p:nvSpPr>
        <p:spPr bwMode="auto">
          <a:xfrm>
            <a:off x="4000500" y="2786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3" name="矩形 21"/>
          <p:cNvSpPr>
            <a:spLocks noChangeArrowheads="1"/>
          </p:cNvSpPr>
          <p:nvPr/>
        </p:nvSpPr>
        <p:spPr bwMode="auto">
          <a:xfrm>
            <a:off x="2071688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4" name="矩形 22"/>
          <p:cNvSpPr>
            <a:spLocks noChangeArrowheads="1"/>
          </p:cNvSpPr>
          <p:nvPr/>
        </p:nvSpPr>
        <p:spPr bwMode="auto">
          <a:xfrm>
            <a:off x="5857875" y="2786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714375" y="1928813"/>
            <a:ext cx="2428875" cy="2571750"/>
          </a:xfrm>
          <a:prstGeom prst="roundRect">
            <a:avLst/>
          </a:prstGeom>
          <a:solidFill>
            <a:srgbClr val="CA5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785813" y="2000250"/>
            <a:ext cx="2262187" cy="2395538"/>
          </a:xfrm>
          <a:prstGeom prst="roundRect">
            <a:avLst/>
          </a:prstGeom>
          <a:solidFill>
            <a:srgbClr val="DFB5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 dirty="0"/>
          </a:p>
          <a:p>
            <a:pPr algn="ctr">
              <a:defRPr/>
            </a:pPr>
            <a:endParaRPr lang="zh-CN" altLang="en-US" dirty="0"/>
          </a:p>
        </p:txBody>
      </p:sp>
      <p:sp>
        <p:nvSpPr>
          <p:cNvPr id="13" name="圆角矩形 12"/>
          <p:cNvSpPr/>
          <p:nvPr/>
        </p:nvSpPr>
        <p:spPr>
          <a:xfrm>
            <a:off x="3357563" y="1928813"/>
            <a:ext cx="2428875" cy="2571750"/>
          </a:xfrm>
          <a:prstGeom prst="roundRect">
            <a:avLst/>
          </a:prstGeom>
          <a:solidFill>
            <a:srgbClr val="CA5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3429000" y="2000250"/>
            <a:ext cx="2262188" cy="2395538"/>
          </a:xfrm>
          <a:prstGeom prst="roundRect">
            <a:avLst/>
          </a:prstGeom>
          <a:solidFill>
            <a:srgbClr val="DFB5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 dirty="0"/>
          </a:p>
          <a:p>
            <a:pPr algn="ctr">
              <a:defRPr/>
            </a:pPr>
            <a:endParaRPr lang="zh-CN" altLang="en-US" dirty="0"/>
          </a:p>
        </p:txBody>
      </p:sp>
      <p:sp>
        <p:nvSpPr>
          <p:cNvPr id="15" name="圆角矩形 14"/>
          <p:cNvSpPr/>
          <p:nvPr/>
        </p:nvSpPr>
        <p:spPr>
          <a:xfrm>
            <a:off x="6072188" y="1928813"/>
            <a:ext cx="2428875" cy="2571750"/>
          </a:xfrm>
          <a:prstGeom prst="roundRect">
            <a:avLst/>
          </a:prstGeom>
          <a:solidFill>
            <a:srgbClr val="CA5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6143625" y="2000250"/>
            <a:ext cx="2262188" cy="2395538"/>
          </a:xfrm>
          <a:prstGeom prst="roundRect">
            <a:avLst/>
          </a:prstGeom>
          <a:solidFill>
            <a:srgbClr val="DFB5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 dirty="0"/>
          </a:p>
          <a:p>
            <a:pPr algn="ctr">
              <a:defRPr/>
            </a:pPr>
            <a:endParaRPr lang="zh-CN" altLang="en-US" dirty="0"/>
          </a:p>
        </p:txBody>
      </p:sp>
      <p:sp>
        <p:nvSpPr>
          <p:cNvPr id="410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8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109" name="矩形 12"/>
          <p:cNvSpPr>
            <a:spLocks noChangeArrowheads="1"/>
          </p:cNvSpPr>
          <p:nvPr/>
        </p:nvSpPr>
        <p:spPr bwMode="auto">
          <a:xfrm>
            <a:off x="1143000" y="3000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0" name="矩形 13"/>
          <p:cNvSpPr>
            <a:spLocks noChangeArrowheads="1"/>
          </p:cNvSpPr>
          <p:nvPr/>
        </p:nvSpPr>
        <p:spPr bwMode="auto">
          <a:xfrm>
            <a:off x="6500813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1" name="矩形 14"/>
          <p:cNvSpPr>
            <a:spLocks noChangeArrowheads="1"/>
          </p:cNvSpPr>
          <p:nvPr/>
        </p:nvSpPr>
        <p:spPr bwMode="auto">
          <a:xfrm>
            <a:off x="3786188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燕尾形箭头 10"/>
          <p:cNvSpPr/>
          <p:nvPr/>
        </p:nvSpPr>
        <p:spPr>
          <a:xfrm>
            <a:off x="1196975" y="2214563"/>
            <a:ext cx="1874838" cy="1357312"/>
          </a:xfrm>
          <a:prstGeom prst="notchedRightArrow">
            <a:avLst/>
          </a:prstGeom>
          <a:solidFill>
            <a:srgbClr val="CA5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燕尾形箭头 11"/>
          <p:cNvSpPr/>
          <p:nvPr/>
        </p:nvSpPr>
        <p:spPr>
          <a:xfrm>
            <a:off x="2911475" y="2214563"/>
            <a:ext cx="1874838" cy="1357312"/>
          </a:xfrm>
          <a:prstGeom prst="notchedRightArrow">
            <a:avLst/>
          </a:prstGeom>
          <a:solidFill>
            <a:srgbClr val="DFB5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燕尾形箭头 12"/>
          <p:cNvSpPr/>
          <p:nvPr/>
        </p:nvSpPr>
        <p:spPr>
          <a:xfrm>
            <a:off x="4554538" y="2214563"/>
            <a:ext cx="1874837" cy="1357312"/>
          </a:xfrm>
          <a:prstGeom prst="notchedRightArrow">
            <a:avLst/>
          </a:prstGeom>
          <a:solidFill>
            <a:srgbClr val="CA5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燕尾形箭头 13"/>
          <p:cNvSpPr/>
          <p:nvPr/>
        </p:nvSpPr>
        <p:spPr>
          <a:xfrm>
            <a:off x="6269038" y="2214563"/>
            <a:ext cx="1874837" cy="1357312"/>
          </a:xfrm>
          <a:prstGeom prst="notchedRightArrow">
            <a:avLst/>
          </a:prstGeom>
          <a:solidFill>
            <a:srgbClr val="DFB5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2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31" name="矩形 12"/>
          <p:cNvSpPr>
            <a:spLocks noChangeArrowheads="1"/>
          </p:cNvSpPr>
          <p:nvPr/>
        </p:nvSpPr>
        <p:spPr bwMode="auto">
          <a:xfrm>
            <a:off x="3143250" y="2714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2" name="矩形 13"/>
          <p:cNvSpPr>
            <a:spLocks noChangeArrowheads="1"/>
          </p:cNvSpPr>
          <p:nvPr/>
        </p:nvSpPr>
        <p:spPr bwMode="auto">
          <a:xfrm>
            <a:off x="6643688" y="2714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3" name="矩形 14"/>
          <p:cNvSpPr>
            <a:spLocks noChangeArrowheads="1"/>
          </p:cNvSpPr>
          <p:nvPr/>
        </p:nvSpPr>
        <p:spPr bwMode="auto">
          <a:xfrm>
            <a:off x="4786313" y="2643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4" name="矩形 15"/>
          <p:cNvSpPr>
            <a:spLocks noChangeArrowheads="1"/>
          </p:cNvSpPr>
          <p:nvPr/>
        </p:nvSpPr>
        <p:spPr bwMode="auto">
          <a:xfrm>
            <a:off x="1285875" y="2714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空心弧 10"/>
          <p:cNvSpPr/>
          <p:nvPr/>
        </p:nvSpPr>
        <p:spPr>
          <a:xfrm>
            <a:off x="214313" y="2428875"/>
            <a:ext cx="2009775" cy="2009775"/>
          </a:xfrm>
          <a:prstGeom prst="blockArc">
            <a:avLst/>
          </a:prstGeom>
          <a:solidFill>
            <a:srgbClr val="DFB5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空心弧 11"/>
          <p:cNvSpPr/>
          <p:nvPr/>
        </p:nvSpPr>
        <p:spPr>
          <a:xfrm>
            <a:off x="2500313" y="2428875"/>
            <a:ext cx="2009775" cy="2009775"/>
          </a:xfrm>
          <a:prstGeom prst="blockArc">
            <a:avLst/>
          </a:prstGeom>
          <a:solidFill>
            <a:srgbClr val="CA5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空心弧 12"/>
          <p:cNvSpPr/>
          <p:nvPr/>
        </p:nvSpPr>
        <p:spPr>
          <a:xfrm>
            <a:off x="4714875" y="2428875"/>
            <a:ext cx="2009775" cy="2009775"/>
          </a:xfrm>
          <a:prstGeom prst="blockArc">
            <a:avLst/>
          </a:prstGeom>
          <a:solidFill>
            <a:srgbClr val="DFB5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空心弧 13"/>
          <p:cNvSpPr/>
          <p:nvPr/>
        </p:nvSpPr>
        <p:spPr>
          <a:xfrm>
            <a:off x="7000875" y="2428875"/>
            <a:ext cx="2009775" cy="2009775"/>
          </a:xfrm>
          <a:prstGeom prst="blockArc">
            <a:avLst/>
          </a:prstGeom>
          <a:solidFill>
            <a:srgbClr val="CA5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15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4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55" name="矩形 12"/>
          <p:cNvSpPr>
            <a:spLocks noChangeArrowheads="1"/>
          </p:cNvSpPr>
          <p:nvPr/>
        </p:nvSpPr>
        <p:spPr bwMode="auto">
          <a:xfrm>
            <a:off x="2714625" y="3500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6" name="矩形 13"/>
          <p:cNvSpPr>
            <a:spLocks noChangeArrowheads="1"/>
          </p:cNvSpPr>
          <p:nvPr/>
        </p:nvSpPr>
        <p:spPr bwMode="auto">
          <a:xfrm>
            <a:off x="7215188" y="3500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7" name="矩形 14"/>
          <p:cNvSpPr>
            <a:spLocks noChangeArrowheads="1"/>
          </p:cNvSpPr>
          <p:nvPr/>
        </p:nvSpPr>
        <p:spPr bwMode="auto">
          <a:xfrm>
            <a:off x="4929188" y="3429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8" name="矩形 15"/>
          <p:cNvSpPr>
            <a:spLocks noChangeArrowheads="1"/>
          </p:cNvSpPr>
          <p:nvPr/>
        </p:nvSpPr>
        <p:spPr bwMode="auto">
          <a:xfrm>
            <a:off x="428625" y="3500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折角形 10"/>
          <p:cNvSpPr/>
          <p:nvPr/>
        </p:nvSpPr>
        <p:spPr>
          <a:xfrm>
            <a:off x="714375" y="2143125"/>
            <a:ext cx="2514600" cy="2514600"/>
          </a:xfrm>
          <a:prstGeom prst="foldedCorner">
            <a:avLst/>
          </a:prstGeom>
          <a:solidFill>
            <a:srgbClr val="CA5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折角形 11"/>
          <p:cNvSpPr/>
          <p:nvPr/>
        </p:nvSpPr>
        <p:spPr>
          <a:xfrm>
            <a:off x="3286125" y="2143125"/>
            <a:ext cx="2514600" cy="2514600"/>
          </a:xfrm>
          <a:prstGeom prst="foldedCorner">
            <a:avLst/>
          </a:prstGeom>
          <a:solidFill>
            <a:srgbClr val="DFB5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折角形 12"/>
          <p:cNvSpPr/>
          <p:nvPr/>
        </p:nvSpPr>
        <p:spPr>
          <a:xfrm>
            <a:off x="5857875" y="2128838"/>
            <a:ext cx="2514600" cy="2514600"/>
          </a:xfrm>
          <a:prstGeom prst="foldedCorner">
            <a:avLst/>
          </a:prstGeom>
          <a:solidFill>
            <a:srgbClr val="CA5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173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5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6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7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8" name="矩形 12"/>
          <p:cNvSpPr>
            <a:spLocks noChangeArrowheads="1"/>
          </p:cNvSpPr>
          <p:nvPr/>
        </p:nvSpPr>
        <p:spPr bwMode="auto">
          <a:xfrm>
            <a:off x="2857500" y="5857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9" name="矩形 13"/>
          <p:cNvSpPr>
            <a:spLocks noChangeArrowheads="1"/>
          </p:cNvSpPr>
          <p:nvPr/>
        </p:nvSpPr>
        <p:spPr bwMode="auto">
          <a:xfrm>
            <a:off x="6000750" y="5857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0" name="矩形 14"/>
          <p:cNvSpPr>
            <a:spLocks noChangeArrowheads="1"/>
          </p:cNvSpPr>
          <p:nvPr/>
        </p:nvSpPr>
        <p:spPr bwMode="auto">
          <a:xfrm>
            <a:off x="4429125" y="5857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1" name="矩形 15"/>
          <p:cNvSpPr>
            <a:spLocks noChangeArrowheads="1"/>
          </p:cNvSpPr>
          <p:nvPr/>
        </p:nvSpPr>
        <p:spPr bwMode="auto">
          <a:xfrm>
            <a:off x="1285875" y="5857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流程图: 数据 10"/>
          <p:cNvSpPr/>
          <p:nvPr/>
        </p:nvSpPr>
        <p:spPr>
          <a:xfrm>
            <a:off x="1233488" y="1714500"/>
            <a:ext cx="3838575" cy="3357563"/>
          </a:xfrm>
          <a:prstGeom prst="flowChartInputOutput">
            <a:avLst/>
          </a:prstGeom>
          <a:solidFill>
            <a:srgbClr val="DFB5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流程图: 数据 11"/>
          <p:cNvSpPr/>
          <p:nvPr/>
        </p:nvSpPr>
        <p:spPr>
          <a:xfrm>
            <a:off x="4448175" y="1714500"/>
            <a:ext cx="3838575" cy="3357563"/>
          </a:xfrm>
          <a:prstGeom prst="flowChartInputOutput">
            <a:avLst/>
          </a:prstGeom>
          <a:solidFill>
            <a:srgbClr val="CA5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19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201" name="矩形 13"/>
          <p:cNvSpPr>
            <a:spLocks noChangeArrowheads="1"/>
          </p:cNvSpPr>
          <p:nvPr/>
        </p:nvSpPr>
        <p:spPr bwMode="auto">
          <a:xfrm>
            <a:off x="5500688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2" name="矩形 14"/>
          <p:cNvSpPr>
            <a:spLocks noChangeArrowheads="1"/>
          </p:cNvSpPr>
          <p:nvPr/>
        </p:nvSpPr>
        <p:spPr bwMode="auto">
          <a:xfrm>
            <a:off x="2428875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3823</TotalTime>
  <Words>334</Words>
  <Application>Microsoft Office PowerPoint</Application>
  <PresentationFormat>全屏显示(4:3)</PresentationFormat>
  <Paragraphs>55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Windows 用户</cp:lastModifiedBy>
  <cp:revision>283</cp:revision>
  <dcterms:created xsi:type="dcterms:W3CDTF">2013-10-30T09:04:50Z</dcterms:created>
  <dcterms:modified xsi:type="dcterms:W3CDTF">2015-05-22T09:07:01Z</dcterms:modified>
</cp:coreProperties>
</file>