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8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B9C6F-DC22-4BB6-A302-27D8D0F29AB0}" type="datetimeFigureOut">
              <a:rPr lang="zh-CN" altLang="en-US"/>
              <a:pPr>
                <a:defRPr/>
              </a:pPr>
              <a:t>2015/6/3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CA491-89F7-444F-8916-F01B35909D0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15207D-DFE7-4CAC-8A60-1FC8789B41E9}" type="datetimeFigureOut">
              <a:rPr lang="zh-CN" altLang="en-US"/>
              <a:pPr>
                <a:defRPr/>
              </a:pPr>
              <a:t>2015/6/3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9DC79-6673-409D-8495-15D3EF5D1E8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A2751-56F8-4C65-85CB-28331422921B}" type="datetimeFigureOut">
              <a:rPr lang="zh-CN" altLang="en-US"/>
              <a:pPr>
                <a:defRPr/>
              </a:pPr>
              <a:t>2015/6/3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15897-72DC-4D14-A7B4-2E70EE68B1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3556C-C8C1-4C05-A74C-F0DA7183BB15}" type="datetimeFigureOut">
              <a:rPr lang="zh-CN" altLang="en-US"/>
              <a:pPr>
                <a:defRPr/>
              </a:pPr>
              <a:t>2015/6/3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24E80-CF32-4E8B-BB4C-BCCD25067E8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F37D1-9D16-4A71-9F43-9F9C4D440A54}" type="datetimeFigureOut">
              <a:rPr lang="zh-CN" altLang="en-US"/>
              <a:pPr>
                <a:defRPr/>
              </a:pPr>
              <a:t>2015/6/3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F1E38-7845-4DB3-8285-5EFADF9B829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A3767-C0F2-4010-A59B-AC4D9E763892}" type="datetimeFigureOut">
              <a:rPr lang="zh-CN" altLang="en-US"/>
              <a:pPr>
                <a:defRPr/>
              </a:pPr>
              <a:t>2015/6/3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32296-AC9E-4FF0-9643-ACED48940FA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BF015-E44B-439D-A265-7F5C9E5F1D2C}" type="datetimeFigureOut">
              <a:rPr lang="zh-CN" altLang="en-US"/>
              <a:pPr>
                <a:defRPr/>
              </a:pPr>
              <a:t>2015/6/3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926E4-EB9D-44DD-B219-5F62C61C13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11D40-A535-4AF6-887C-2CDBADC0A514}" type="datetimeFigureOut">
              <a:rPr lang="zh-CN" altLang="en-US"/>
              <a:pPr>
                <a:defRPr/>
              </a:pPr>
              <a:t>2015/6/3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44095-8885-40A8-8D53-255A91DFF53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70044-25DA-4AAF-A969-031A1B168B41}" type="datetimeFigureOut">
              <a:rPr lang="zh-CN" altLang="en-US"/>
              <a:pPr>
                <a:defRPr/>
              </a:pPr>
              <a:t>2015/6/3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EFD46-273B-4B30-A1F7-8AEAE500E9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87CA2-8AF5-4388-A2FC-7441B73E7D08}" type="datetimeFigureOut">
              <a:rPr lang="zh-CN" altLang="en-US"/>
              <a:pPr>
                <a:defRPr/>
              </a:pPr>
              <a:t>2015/6/3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7EBA0-1376-4319-8153-019776AEFD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1F035-F31A-4E12-98C7-DBD1DBCD58CF}" type="datetimeFigureOut">
              <a:rPr lang="zh-CN" altLang="en-US"/>
              <a:pPr>
                <a:defRPr/>
              </a:pPr>
              <a:t>2015/6/3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19F96-2262-4C31-932B-3A8DCB4495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3F98D3A-998B-4D13-B5F4-DB1AD23EC628}" type="datetimeFigureOut">
              <a:rPr lang="zh-CN" altLang="en-US"/>
              <a:pPr>
                <a:defRPr/>
              </a:pPr>
              <a:t>2015/6/3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60CC73E-68AE-4DB5-9297-2C4115E8B50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3071813" y="3929063"/>
            <a:ext cx="52863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800">
                <a:latin typeface="Calibri" pitchFamily="34" charset="0"/>
              </a:rPr>
              <a:t>POWERPOINT</a:t>
            </a:r>
            <a:endParaRPr lang="zh-CN" altLang="en-US" sz="4800">
              <a:latin typeface="Calibri" pitchFamily="34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3571875" y="4764088"/>
            <a:ext cx="4143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适用于简约抽象及相关类别演示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15</Words>
  <Application>Microsoft Office PowerPoint</Application>
  <PresentationFormat>全屏显示(4:3)</PresentationFormat>
  <Paragraphs>2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2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Windows 用户</cp:lastModifiedBy>
  <cp:revision>79</cp:revision>
  <dcterms:created xsi:type="dcterms:W3CDTF">2013-10-30T09:04:50Z</dcterms:created>
  <dcterms:modified xsi:type="dcterms:W3CDTF">2015-06-03T07:27:55Z</dcterms:modified>
</cp:coreProperties>
</file>