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-4910" y="3789040"/>
            <a:ext cx="81003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FREE PPT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7461" y="4994012"/>
            <a:ext cx="81003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 INSERT </a:t>
            </a: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TITLE OF 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 YOUR PRESENTATION </a:t>
            </a: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" y="4331705"/>
            <a:ext cx="81003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TEMPLATES</a:t>
            </a: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726636" y="6069195"/>
            <a:ext cx="1368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176282"/>
            <a:ext cx="91424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ENTER YOUR TITTLE</a:t>
            </a:r>
          </a:p>
        </p:txBody>
      </p:sp>
    </p:spTree>
    <p:extLst>
      <p:ext uri="{BB962C8B-B14F-4D97-AF65-F5344CB8AC3E}">
        <p14:creationId xmlns:p14="http://schemas.microsoft.com/office/powerpoint/2010/main" val="186478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-4910" y="4171727"/>
            <a:ext cx="81003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THANK YOU</a:t>
            </a: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726636" y="6069195"/>
            <a:ext cx="1368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86378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</Words>
  <Application>Microsoft Office PowerPoint</Application>
  <PresentationFormat>全屏显示(4:3)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演示文稿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Sky123.Org</cp:lastModifiedBy>
  <cp:revision>11</cp:revision>
  <dcterms:created xsi:type="dcterms:W3CDTF">2014-02-22T02:13:23Z</dcterms:created>
  <dcterms:modified xsi:type="dcterms:W3CDTF">2015-07-20T08:43:09Z</dcterms:modified>
</cp:coreProperties>
</file>