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50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059518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122159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4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827806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1"/>
          <p:cNvSpPr txBox="1">
            <a:spLocks noChangeArrowheads="1"/>
          </p:cNvSpPr>
          <p:nvPr/>
        </p:nvSpPr>
        <p:spPr bwMode="auto">
          <a:xfrm>
            <a:off x="-4910" y="3789040"/>
            <a:ext cx="8100392" cy="7694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en-US" altLang="ko-KR" sz="4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 FREE PPT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-17461" y="4994012"/>
            <a:ext cx="8100392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1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cs typeface="Arial" pitchFamily="34" charset="0"/>
              </a:rPr>
              <a:t>    INSERT </a:t>
            </a:r>
            <a:r>
              <a:rPr kumimoji="0" lang="en-US" altLang="ko-KR" sz="1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cs typeface="Arial" pitchFamily="34" charset="0"/>
              </a:rPr>
              <a:t>THE </a:t>
            </a:r>
            <a:r>
              <a:rPr kumimoji="0" lang="en-US" altLang="ko-KR" sz="1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cs typeface="Arial" pitchFamily="34" charset="0"/>
              </a:rPr>
              <a:t>TITLE OF </a:t>
            </a:r>
            <a:endParaRPr lang="en-US" altLang="ko-KR" sz="1400" b="1" dirty="0">
              <a:solidFill>
                <a:schemeClr val="tx1">
                  <a:lumMod val="65000"/>
                  <a:lumOff val="35000"/>
                </a:schemeClr>
              </a:solidFill>
              <a:latin typeface="Arial" pitchFamily="34" charset="0"/>
              <a:cs typeface="Arial" pitchFamily="34" charset="0"/>
            </a:endParaRPr>
          </a:p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1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cs typeface="Arial" pitchFamily="34" charset="0"/>
              </a:rPr>
              <a:t>    YOUR PRESENTATION </a:t>
            </a:r>
            <a:r>
              <a:rPr kumimoji="0" lang="en-US" altLang="ko-KR" sz="14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cs typeface="Arial" pitchFamily="34" charset="0"/>
              </a:rPr>
              <a:t>HERE</a:t>
            </a:r>
          </a:p>
        </p:txBody>
      </p:sp>
      <p:sp>
        <p:nvSpPr>
          <p:cNvPr id="12" name="TextBox 1"/>
          <p:cNvSpPr txBox="1">
            <a:spLocks noChangeArrowheads="1"/>
          </p:cNvSpPr>
          <p:nvPr/>
        </p:nvSpPr>
        <p:spPr bwMode="auto">
          <a:xfrm>
            <a:off x="1" y="4331705"/>
            <a:ext cx="8100392" cy="7694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en-US" altLang="ko-KR" sz="4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 TEMPLATES</a:t>
            </a:r>
          </a:p>
        </p:txBody>
      </p:sp>
      <p:sp>
        <p:nvSpPr>
          <p:cNvPr id="13" name="TextBox 1"/>
          <p:cNvSpPr txBox="1">
            <a:spLocks noChangeArrowheads="1"/>
          </p:cNvSpPr>
          <p:nvPr/>
        </p:nvSpPr>
        <p:spPr bwMode="auto">
          <a:xfrm>
            <a:off x="6726636" y="6069195"/>
            <a:ext cx="1368152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en-US" altLang="ko-KR" sz="2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LOGO</a:t>
            </a:r>
          </a:p>
        </p:txBody>
      </p:sp>
    </p:spTree>
    <p:extLst>
      <p:ext uri="{BB962C8B-B14F-4D97-AF65-F5344CB8AC3E}">
        <p14:creationId xmlns:p14="http://schemas.microsoft.com/office/powerpoint/2010/main" val="15732178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>
            <a:spLocks noChangeArrowheads="1"/>
          </p:cNvSpPr>
          <p:nvPr/>
        </p:nvSpPr>
        <p:spPr bwMode="auto">
          <a:xfrm>
            <a:off x="1588" y="176282"/>
            <a:ext cx="9142412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altLang="ko-KR" sz="40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  ENTER YOUR TITTLE</a:t>
            </a:r>
          </a:p>
        </p:txBody>
      </p:sp>
    </p:spTree>
    <p:extLst>
      <p:ext uri="{BB962C8B-B14F-4D97-AF65-F5344CB8AC3E}">
        <p14:creationId xmlns:p14="http://schemas.microsoft.com/office/powerpoint/2010/main" val="18647874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1"/>
          <p:cNvSpPr txBox="1">
            <a:spLocks noChangeArrowheads="1"/>
          </p:cNvSpPr>
          <p:nvPr/>
        </p:nvSpPr>
        <p:spPr bwMode="auto">
          <a:xfrm>
            <a:off x="-4910" y="4171727"/>
            <a:ext cx="8100392" cy="7694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en-US" altLang="ko-KR" sz="4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THANK YOU</a:t>
            </a:r>
          </a:p>
        </p:txBody>
      </p:sp>
      <p:sp>
        <p:nvSpPr>
          <p:cNvPr id="13" name="TextBox 1"/>
          <p:cNvSpPr txBox="1">
            <a:spLocks noChangeArrowheads="1"/>
          </p:cNvSpPr>
          <p:nvPr/>
        </p:nvSpPr>
        <p:spPr bwMode="auto">
          <a:xfrm>
            <a:off x="6726636" y="6069195"/>
            <a:ext cx="1368152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en-US" altLang="ko-KR" sz="2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LOGO</a:t>
            </a:r>
          </a:p>
        </p:txBody>
      </p:sp>
    </p:spTree>
    <p:extLst>
      <p:ext uri="{BB962C8B-B14F-4D97-AF65-F5344CB8AC3E}">
        <p14:creationId xmlns:p14="http://schemas.microsoft.com/office/powerpoint/2010/main" val="48637823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22</Words>
  <Application>Microsoft Office PowerPoint</Application>
  <PresentationFormat>全屏显示(4:3)</PresentationFormat>
  <Paragraphs>8</Paragraphs>
  <Slides>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2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3</vt:i4>
      </vt:variant>
    </vt:vector>
  </HeadingPairs>
  <TitlesOfParts>
    <vt:vector size="6" baseType="lpstr">
      <vt:lpstr>맑은 고딕</vt:lpstr>
      <vt:lpstr>Arial</vt:lpstr>
      <vt:lpstr>Office 테마</vt:lpstr>
      <vt:lpstr>PowerPoint 演示文稿</vt:lpstr>
      <vt:lpstr>PowerPoint 演示文稿</vt:lpstr>
      <vt:lpstr>PowerPoint 演示文稿</vt:lpstr>
    </vt:vector>
  </TitlesOfParts>
  <Company>Microsoft Corporation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FREE POWERPOINT TEMPLATES DESIGN</dc:title>
  <dc:creator>ALLPPT.com</dc:creator>
  <cp:lastModifiedBy>Sky123.Org</cp:lastModifiedBy>
  <cp:revision>11</cp:revision>
  <dcterms:created xsi:type="dcterms:W3CDTF">2014-02-22T02:13:23Z</dcterms:created>
  <dcterms:modified xsi:type="dcterms:W3CDTF">2015-07-20T08:43:09Z</dcterms:modified>
</cp:coreProperties>
</file>

<file path=docProps/thumbnail.jpeg>
</file>