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663A"/>
    <a:srgbClr val="FFFFFF"/>
    <a:srgbClr val="65291D"/>
    <a:srgbClr val="FFCCFF"/>
    <a:srgbClr val="7E4639"/>
    <a:srgbClr val="FCF37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-108" y="-11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988CB-5904-45C2-ADCB-9A05BEE0051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035FA-F079-413F-8965-92DEEC07F4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5728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252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44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430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9512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384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096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4793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608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67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521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512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8EA7F-A3C1-4009-9062-8B082B8E9FA9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FA7D6-7FC0-4C30-97CD-5EF1D8408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368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microsoft.com/office/2007/relationships/hdphoto" Target="../media/hdphoto2.wdp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6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86627" y="2645999"/>
            <a:ext cx="12426214" cy="4293815"/>
          </a:xfrm>
          <a:prstGeom prst="rect">
            <a:avLst/>
          </a:pr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H="1" flipV="1">
            <a:off x="4353828" y="2679336"/>
            <a:ext cx="3484345" cy="609119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395" y="3144017"/>
            <a:ext cx="2924778" cy="3983786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flipH="1" flipV="1">
            <a:off x="4353828" y="2607468"/>
            <a:ext cx="3484345" cy="609119"/>
          </a:xfrm>
          <a:prstGeom prst="triangl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H="1" flipV="1">
            <a:off x="4353828" y="2607468"/>
            <a:ext cx="3484345" cy="609119"/>
          </a:xfrm>
          <a:prstGeom prst="triangle">
            <a:avLst/>
          </a:prstGeom>
          <a:blipFill dpi="0" rotWithShape="1">
            <a:blip r:embed="rId5" cstate="print"/>
            <a:srcRect/>
            <a:tile tx="-1543050" ty="609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Rosie  Thomas - Wedding  Day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777340" y="-1257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220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987" b="100000" l="3407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7705" y="-12746"/>
            <a:ext cx="2072640" cy="3121152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300491" y="3924300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00491" y="5195605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930994" y="3924300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30994" y="5195605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561497" y="3924300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561497" y="5195605"/>
            <a:ext cx="2330012" cy="9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358" r="4233" b="13271"/>
          <a:stretch/>
        </p:blipFill>
        <p:spPr>
          <a:xfrm>
            <a:off x="1990626" y="4006907"/>
            <a:ext cx="1612773" cy="776772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26337" y="5194096"/>
            <a:ext cx="1234667" cy="91590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8" t="18519" r="6700" b="7778"/>
          <a:stretch/>
        </p:blipFill>
        <p:spPr>
          <a:xfrm flipH="1">
            <a:off x="9331241" y="5194095"/>
            <a:ext cx="1560268" cy="915909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334359" y="398871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榛子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014347" y="40121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咖啡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694335" y="403562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纯正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84908" y="52304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饼干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018727" y="52304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巧克力浆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52546" y="52304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松露</a:t>
            </a:r>
            <a:endParaRPr lang="zh-CN" altLang="en-US" dirty="0">
              <a:solidFill>
                <a:srgbClr val="6529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93"/>
          <a:stretch/>
        </p:blipFill>
        <p:spPr>
          <a:xfrm flipH="1">
            <a:off x="5899758" y="3929821"/>
            <a:ext cx="1362799" cy="86862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96475" y="3938291"/>
            <a:ext cx="995034" cy="922722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3875" b="98375" l="6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69"/>
          <a:stretch/>
        </p:blipFill>
        <p:spPr>
          <a:xfrm>
            <a:off x="2289804" y="5177881"/>
            <a:ext cx="1263253" cy="95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79552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9987" r="897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3229" y="249821"/>
            <a:ext cx="5234064" cy="349108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358" r="4233" b="13271"/>
          <a:stretch/>
        </p:blipFill>
        <p:spPr>
          <a:xfrm>
            <a:off x="515218" y="3611881"/>
            <a:ext cx="3401518" cy="165912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5218" y="5391940"/>
            <a:ext cx="1763841" cy="369332"/>
            <a:chOff x="515218" y="5391940"/>
            <a:chExt cx="1763841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榛子巧克力</a:t>
              </a:r>
              <a:endParaRPr lang="zh-CN" altLang="en-US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13398" y="3575613"/>
            <a:ext cx="4117711" cy="3202426"/>
            <a:chOff x="4013398" y="3575613"/>
            <a:chExt cx="4117711" cy="3202426"/>
          </a:xfrm>
        </p:grpSpPr>
        <p:grpSp>
          <p:nvGrpSpPr>
            <p:cNvPr id="20" name="组合 19"/>
            <p:cNvGrpSpPr/>
            <p:nvPr/>
          </p:nvGrpSpPr>
          <p:grpSpPr>
            <a:xfrm>
              <a:off x="4013398" y="3575613"/>
              <a:ext cx="4058333" cy="3195340"/>
              <a:chOff x="4013398" y="3575613"/>
              <a:chExt cx="4058333" cy="319534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388303" y="3575613"/>
                <a:ext cx="3416400" cy="4571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351020" y="3617533"/>
                <a:ext cx="3491783" cy="3085763"/>
              </a:xfrm>
              <a:custGeom>
                <a:avLst/>
                <a:gdLst>
                  <a:gd name="connsiteX0" fmla="*/ 0 w 3491783"/>
                  <a:gd name="connsiteY0" fmla="*/ 0 h 3000821"/>
                  <a:gd name="connsiteX1" fmla="*/ 3491783 w 3491783"/>
                  <a:gd name="connsiteY1" fmla="*/ 0 h 3000821"/>
                  <a:gd name="connsiteX2" fmla="*/ 3491783 w 3491783"/>
                  <a:gd name="connsiteY2" fmla="*/ 3000821 h 3000821"/>
                  <a:gd name="connsiteX3" fmla="*/ 0 w 3491783"/>
                  <a:gd name="connsiteY3" fmla="*/ 3000821 h 3000821"/>
                  <a:gd name="connsiteX4" fmla="*/ 0 w 3491783"/>
                  <a:gd name="connsiteY4" fmla="*/ 0 h 3000821"/>
                  <a:gd name="connsiteX0" fmla="*/ 0 w 3491783"/>
                  <a:gd name="connsiteY0" fmla="*/ 0 h 3000821"/>
                  <a:gd name="connsiteX1" fmla="*/ 3491783 w 3491783"/>
                  <a:gd name="connsiteY1" fmla="*/ 0 h 3000821"/>
                  <a:gd name="connsiteX2" fmla="*/ 3491783 w 3491783"/>
                  <a:gd name="connsiteY2" fmla="*/ 3000821 h 3000821"/>
                  <a:gd name="connsiteX3" fmla="*/ 0 w 3491783"/>
                  <a:gd name="connsiteY3" fmla="*/ 3000821 h 3000821"/>
                  <a:gd name="connsiteX4" fmla="*/ 0 w 3491783"/>
                  <a:gd name="connsiteY4" fmla="*/ 0 h 3000821"/>
                  <a:gd name="connsiteX0" fmla="*/ 0 w 3491783"/>
                  <a:gd name="connsiteY0" fmla="*/ 0 h 3104959"/>
                  <a:gd name="connsiteX1" fmla="*/ 3491783 w 3491783"/>
                  <a:gd name="connsiteY1" fmla="*/ 0 h 3104959"/>
                  <a:gd name="connsiteX2" fmla="*/ 3491783 w 3491783"/>
                  <a:gd name="connsiteY2" fmla="*/ 3000821 h 3104959"/>
                  <a:gd name="connsiteX3" fmla="*/ 0 w 3491783"/>
                  <a:gd name="connsiteY3" fmla="*/ 3000821 h 3104959"/>
                  <a:gd name="connsiteX4" fmla="*/ 0 w 3491783"/>
                  <a:gd name="connsiteY4" fmla="*/ 0 h 3104959"/>
                  <a:gd name="connsiteX0" fmla="*/ 0 w 3491783"/>
                  <a:gd name="connsiteY0" fmla="*/ 0 h 3085763"/>
                  <a:gd name="connsiteX1" fmla="*/ 3491783 w 3491783"/>
                  <a:gd name="connsiteY1" fmla="*/ 0 h 3085763"/>
                  <a:gd name="connsiteX2" fmla="*/ 3491783 w 3491783"/>
                  <a:gd name="connsiteY2" fmla="*/ 3000821 h 3085763"/>
                  <a:gd name="connsiteX3" fmla="*/ 0 w 3491783"/>
                  <a:gd name="connsiteY3" fmla="*/ 3000821 h 3085763"/>
                  <a:gd name="connsiteX4" fmla="*/ 0 w 3491783"/>
                  <a:gd name="connsiteY4" fmla="*/ 0 h 3085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1783" h="3085763">
                    <a:moveTo>
                      <a:pt x="0" y="0"/>
                    </a:moveTo>
                    <a:lnTo>
                      <a:pt x="3491783" y="0"/>
                    </a:lnTo>
                    <a:lnTo>
                      <a:pt x="3491783" y="3000821"/>
                    </a:lnTo>
                    <a:cubicBezTo>
                      <a:pt x="1983471" y="3404583"/>
                      <a:pt x="1638940" y="2193298"/>
                      <a:pt x="0" y="300082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榛子富含油脂，有利于人体吸收脂溶性维生素。榛子有天然香气，在口中越嚼越香，有开胃之功效。榛仁融入醇香的巧克力当中，让美味在口中散发，如从初逢到相知的两个人，真实，亲密。</a:t>
                </a:r>
                <a:endParaRPr lang="en-US" altLang="zh-CN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新月形 14"/>
              <p:cNvSpPr/>
              <p:nvPr/>
            </p:nvSpPr>
            <p:spPr>
              <a:xfrm rot="16200000">
                <a:off x="5822871" y="4522092"/>
                <a:ext cx="439388" cy="4058333"/>
              </a:xfrm>
              <a:custGeom>
                <a:avLst/>
                <a:gdLst>
                  <a:gd name="connsiteX0" fmla="*/ 499723 w 499723"/>
                  <a:gd name="connsiteY0" fmla="*/ 4046462 h 4046462"/>
                  <a:gd name="connsiteX1" fmla="*/ 0 w 499723"/>
                  <a:gd name="connsiteY1" fmla="*/ 2023231 h 4046462"/>
                  <a:gd name="connsiteX2" fmla="*/ 499723 w 499723"/>
                  <a:gd name="connsiteY2" fmla="*/ 0 h 4046462"/>
                  <a:gd name="connsiteX3" fmla="*/ 249861 w 499723"/>
                  <a:gd name="connsiteY3" fmla="*/ 2023232 h 4046462"/>
                  <a:gd name="connsiteX4" fmla="*/ 499723 w 499723"/>
                  <a:gd name="connsiteY4" fmla="*/ 4046464 h 4046462"/>
                  <a:gd name="connsiteX5" fmla="*/ 499723 w 499723"/>
                  <a:gd name="connsiteY5" fmla="*/ 4046462 h 4046462"/>
                  <a:gd name="connsiteX0" fmla="*/ 504688 w 504688"/>
                  <a:gd name="connsiteY0" fmla="*/ 4165213 h 4165215"/>
                  <a:gd name="connsiteX1" fmla="*/ 4965 w 504688"/>
                  <a:gd name="connsiteY1" fmla="*/ 2141982 h 4165215"/>
                  <a:gd name="connsiteX2" fmla="*/ 338433 w 504688"/>
                  <a:gd name="connsiteY2" fmla="*/ 0 h 4165215"/>
                  <a:gd name="connsiteX3" fmla="*/ 254826 w 504688"/>
                  <a:gd name="connsiteY3" fmla="*/ 2141983 h 4165215"/>
                  <a:gd name="connsiteX4" fmla="*/ 504688 w 504688"/>
                  <a:gd name="connsiteY4" fmla="*/ 4165215 h 4165215"/>
                  <a:gd name="connsiteX5" fmla="*/ 504688 w 504688"/>
                  <a:gd name="connsiteY5" fmla="*/ 4165213 h 4165215"/>
                  <a:gd name="connsiteX0" fmla="*/ 504688 w 560002"/>
                  <a:gd name="connsiteY0" fmla="*/ 4165213 h 4165215"/>
                  <a:gd name="connsiteX1" fmla="*/ 4965 w 560002"/>
                  <a:gd name="connsiteY1" fmla="*/ 2141982 h 4165215"/>
                  <a:gd name="connsiteX2" fmla="*/ 338433 w 560002"/>
                  <a:gd name="connsiteY2" fmla="*/ 0 h 4165215"/>
                  <a:gd name="connsiteX3" fmla="*/ 254826 w 560002"/>
                  <a:gd name="connsiteY3" fmla="*/ 2141983 h 4165215"/>
                  <a:gd name="connsiteX4" fmla="*/ 504688 w 560002"/>
                  <a:gd name="connsiteY4" fmla="*/ 4165215 h 4165215"/>
                  <a:gd name="connsiteX5" fmla="*/ 504688 w 560002"/>
                  <a:gd name="connsiteY5" fmla="*/ 4165213 h 4165215"/>
                  <a:gd name="connsiteX0" fmla="*/ 504688 w 592746"/>
                  <a:gd name="connsiteY0" fmla="*/ 4165213 h 4165215"/>
                  <a:gd name="connsiteX1" fmla="*/ 4965 w 592746"/>
                  <a:gd name="connsiteY1" fmla="*/ 2141982 h 4165215"/>
                  <a:gd name="connsiteX2" fmla="*/ 338433 w 592746"/>
                  <a:gd name="connsiteY2" fmla="*/ 0 h 4165215"/>
                  <a:gd name="connsiteX3" fmla="*/ 385455 w 592746"/>
                  <a:gd name="connsiteY3" fmla="*/ 2236989 h 4165215"/>
                  <a:gd name="connsiteX4" fmla="*/ 504688 w 592746"/>
                  <a:gd name="connsiteY4" fmla="*/ 4165215 h 4165215"/>
                  <a:gd name="connsiteX5" fmla="*/ 504688 w 592746"/>
                  <a:gd name="connsiteY5" fmla="*/ 4165213 h 4165215"/>
                  <a:gd name="connsiteX0" fmla="*/ 504688 w 623169"/>
                  <a:gd name="connsiteY0" fmla="*/ 4165213 h 4165215"/>
                  <a:gd name="connsiteX1" fmla="*/ 4965 w 623169"/>
                  <a:gd name="connsiteY1" fmla="*/ 2141982 h 4165215"/>
                  <a:gd name="connsiteX2" fmla="*/ 338433 w 623169"/>
                  <a:gd name="connsiteY2" fmla="*/ 0 h 4165215"/>
                  <a:gd name="connsiteX3" fmla="*/ 480457 w 623169"/>
                  <a:gd name="connsiteY3" fmla="*/ 2355745 h 4165215"/>
                  <a:gd name="connsiteX4" fmla="*/ 504688 w 623169"/>
                  <a:gd name="connsiteY4" fmla="*/ 4165215 h 4165215"/>
                  <a:gd name="connsiteX5" fmla="*/ 504688 w 623169"/>
                  <a:gd name="connsiteY5" fmla="*/ 4165213 h 4165215"/>
                  <a:gd name="connsiteX0" fmla="*/ 504688 w 623169"/>
                  <a:gd name="connsiteY0" fmla="*/ 4165213 h 4165215"/>
                  <a:gd name="connsiteX1" fmla="*/ 4965 w 623169"/>
                  <a:gd name="connsiteY1" fmla="*/ 2141982 h 4165215"/>
                  <a:gd name="connsiteX2" fmla="*/ 338433 w 623169"/>
                  <a:gd name="connsiteY2" fmla="*/ 0 h 4165215"/>
                  <a:gd name="connsiteX3" fmla="*/ 480457 w 623169"/>
                  <a:gd name="connsiteY3" fmla="*/ 2355745 h 4165215"/>
                  <a:gd name="connsiteX4" fmla="*/ 504688 w 623169"/>
                  <a:gd name="connsiteY4" fmla="*/ 4165215 h 4165215"/>
                  <a:gd name="connsiteX5" fmla="*/ 504688 w 623169"/>
                  <a:gd name="connsiteY5" fmla="*/ 4165213 h 4165215"/>
                  <a:gd name="connsiteX0" fmla="*/ 504688 w 693615"/>
                  <a:gd name="connsiteY0" fmla="*/ 4165213 h 4165215"/>
                  <a:gd name="connsiteX1" fmla="*/ 4965 w 693615"/>
                  <a:gd name="connsiteY1" fmla="*/ 2141982 h 4165215"/>
                  <a:gd name="connsiteX2" fmla="*/ 338433 w 693615"/>
                  <a:gd name="connsiteY2" fmla="*/ 0 h 4165215"/>
                  <a:gd name="connsiteX3" fmla="*/ 480457 w 693615"/>
                  <a:gd name="connsiteY3" fmla="*/ 2355745 h 4165215"/>
                  <a:gd name="connsiteX4" fmla="*/ 504688 w 693615"/>
                  <a:gd name="connsiteY4" fmla="*/ 4165215 h 4165215"/>
                  <a:gd name="connsiteX5" fmla="*/ 504688 w 693615"/>
                  <a:gd name="connsiteY5" fmla="*/ 4165213 h 4165215"/>
                  <a:gd name="connsiteX0" fmla="*/ 504688 w 582645"/>
                  <a:gd name="connsiteY0" fmla="*/ 4165213 h 4165215"/>
                  <a:gd name="connsiteX1" fmla="*/ 4965 w 582645"/>
                  <a:gd name="connsiteY1" fmla="*/ 2141982 h 4165215"/>
                  <a:gd name="connsiteX2" fmla="*/ 338433 w 582645"/>
                  <a:gd name="connsiteY2" fmla="*/ 0 h 4165215"/>
                  <a:gd name="connsiteX3" fmla="*/ 480457 w 582645"/>
                  <a:gd name="connsiteY3" fmla="*/ 2355745 h 4165215"/>
                  <a:gd name="connsiteX4" fmla="*/ 504688 w 582645"/>
                  <a:gd name="connsiteY4" fmla="*/ 4165215 h 4165215"/>
                  <a:gd name="connsiteX5" fmla="*/ 504688 w 582645"/>
                  <a:gd name="connsiteY5" fmla="*/ 4165213 h 4165215"/>
                  <a:gd name="connsiteX0" fmla="*/ 504688 w 576281"/>
                  <a:gd name="connsiteY0" fmla="*/ 4165213 h 4165215"/>
                  <a:gd name="connsiteX1" fmla="*/ 4965 w 576281"/>
                  <a:gd name="connsiteY1" fmla="*/ 2141982 h 4165215"/>
                  <a:gd name="connsiteX2" fmla="*/ 338433 w 576281"/>
                  <a:gd name="connsiteY2" fmla="*/ 0 h 4165215"/>
                  <a:gd name="connsiteX3" fmla="*/ 456706 w 576281"/>
                  <a:gd name="connsiteY3" fmla="*/ 2355745 h 4165215"/>
                  <a:gd name="connsiteX4" fmla="*/ 504688 w 576281"/>
                  <a:gd name="connsiteY4" fmla="*/ 4165215 h 4165215"/>
                  <a:gd name="connsiteX5" fmla="*/ 504688 w 576281"/>
                  <a:gd name="connsiteY5" fmla="*/ 4165213 h 4165215"/>
                  <a:gd name="connsiteX0" fmla="*/ 504688 w 632093"/>
                  <a:gd name="connsiteY0" fmla="*/ 4165213 h 4165215"/>
                  <a:gd name="connsiteX1" fmla="*/ 4965 w 632093"/>
                  <a:gd name="connsiteY1" fmla="*/ 2141982 h 4165215"/>
                  <a:gd name="connsiteX2" fmla="*/ 338433 w 632093"/>
                  <a:gd name="connsiteY2" fmla="*/ 0 h 4165215"/>
                  <a:gd name="connsiteX3" fmla="*/ 456706 w 632093"/>
                  <a:gd name="connsiteY3" fmla="*/ 2355745 h 4165215"/>
                  <a:gd name="connsiteX4" fmla="*/ 504688 w 632093"/>
                  <a:gd name="connsiteY4" fmla="*/ 4165215 h 4165215"/>
                  <a:gd name="connsiteX5" fmla="*/ 504688 w 632093"/>
                  <a:gd name="connsiteY5" fmla="*/ 4165213 h 4165215"/>
                  <a:gd name="connsiteX0" fmla="*/ 504688 w 632093"/>
                  <a:gd name="connsiteY0" fmla="*/ 4165215 h 4165215"/>
                  <a:gd name="connsiteX1" fmla="*/ 4965 w 632093"/>
                  <a:gd name="connsiteY1" fmla="*/ 2141982 h 4165215"/>
                  <a:gd name="connsiteX2" fmla="*/ 338433 w 632093"/>
                  <a:gd name="connsiteY2" fmla="*/ 0 h 4165215"/>
                  <a:gd name="connsiteX3" fmla="*/ 456706 w 632093"/>
                  <a:gd name="connsiteY3" fmla="*/ 2355745 h 4165215"/>
                  <a:gd name="connsiteX4" fmla="*/ 504688 w 632093"/>
                  <a:gd name="connsiteY4" fmla="*/ 4165215 h 4165215"/>
                  <a:gd name="connsiteX0" fmla="*/ 529426 w 656831"/>
                  <a:gd name="connsiteY0" fmla="*/ 4165215 h 4165215"/>
                  <a:gd name="connsiteX1" fmla="*/ 29703 w 656831"/>
                  <a:gd name="connsiteY1" fmla="*/ 2141982 h 4165215"/>
                  <a:gd name="connsiteX2" fmla="*/ 363171 w 656831"/>
                  <a:gd name="connsiteY2" fmla="*/ 0 h 4165215"/>
                  <a:gd name="connsiteX3" fmla="*/ 481444 w 656831"/>
                  <a:gd name="connsiteY3" fmla="*/ 2355745 h 4165215"/>
                  <a:gd name="connsiteX4" fmla="*/ 529426 w 656831"/>
                  <a:gd name="connsiteY4" fmla="*/ 4165215 h 4165215"/>
                  <a:gd name="connsiteX0" fmla="*/ 529426 w 656831"/>
                  <a:gd name="connsiteY0" fmla="*/ 4165215 h 4165215"/>
                  <a:gd name="connsiteX1" fmla="*/ 29703 w 656831"/>
                  <a:gd name="connsiteY1" fmla="*/ 2141982 h 4165215"/>
                  <a:gd name="connsiteX2" fmla="*/ 363171 w 656831"/>
                  <a:gd name="connsiteY2" fmla="*/ 0 h 4165215"/>
                  <a:gd name="connsiteX3" fmla="*/ 481444 w 656831"/>
                  <a:gd name="connsiteY3" fmla="*/ 2355745 h 4165215"/>
                  <a:gd name="connsiteX4" fmla="*/ 529426 w 656831"/>
                  <a:gd name="connsiteY4" fmla="*/ 4165215 h 4165215"/>
                  <a:gd name="connsiteX0" fmla="*/ 556834 w 684239"/>
                  <a:gd name="connsiteY0" fmla="*/ 4165215 h 4165215"/>
                  <a:gd name="connsiteX1" fmla="*/ 57111 w 684239"/>
                  <a:gd name="connsiteY1" fmla="*/ 2141982 h 4165215"/>
                  <a:gd name="connsiteX2" fmla="*/ 390579 w 684239"/>
                  <a:gd name="connsiteY2" fmla="*/ 0 h 4165215"/>
                  <a:gd name="connsiteX3" fmla="*/ 508852 w 684239"/>
                  <a:gd name="connsiteY3" fmla="*/ 2355745 h 4165215"/>
                  <a:gd name="connsiteX4" fmla="*/ 556834 w 684239"/>
                  <a:gd name="connsiteY4" fmla="*/ 4165215 h 4165215"/>
                  <a:gd name="connsiteX0" fmla="*/ 556834 w 569624"/>
                  <a:gd name="connsiteY0" fmla="*/ 4165215 h 4165215"/>
                  <a:gd name="connsiteX1" fmla="*/ 57111 w 569624"/>
                  <a:gd name="connsiteY1" fmla="*/ 2141982 h 4165215"/>
                  <a:gd name="connsiteX2" fmla="*/ 390579 w 569624"/>
                  <a:gd name="connsiteY2" fmla="*/ 0 h 4165215"/>
                  <a:gd name="connsiteX3" fmla="*/ 556834 w 569624"/>
                  <a:gd name="connsiteY3" fmla="*/ 4165215 h 4165215"/>
                  <a:gd name="connsiteX0" fmla="*/ 556834 w 637125"/>
                  <a:gd name="connsiteY0" fmla="*/ 4165215 h 4165215"/>
                  <a:gd name="connsiteX1" fmla="*/ 57111 w 637125"/>
                  <a:gd name="connsiteY1" fmla="*/ 2141982 h 4165215"/>
                  <a:gd name="connsiteX2" fmla="*/ 390579 w 637125"/>
                  <a:gd name="connsiteY2" fmla="*/ 0 h 4165215"/>
                  <a:gd name="connsiteX3" fmla="*/ 556834 w 637125"/>
                  <a:gd name="connsiteY3" fmla="*/ 4165215 h 4165215"/>
                  <a:gd name="connsiteX0" fmla="*/ 556834 w 556834"/>
                  <a:gd name="connsiteY0" fmla="*/ 4165215 h 4165215"/>
                  <a:gd name="connsiteX1" fmla="*/ 57111 w 556834"/>
                  <a:gd name="connsiteY1" fmla="*/ 2141982 h 4165215"/>
                  <a:gd name="connsiteX2" fmla="*/ 390579 w 556834"/>
                  <a:gd name="connsiteY2" fmla="*/ 0 h 4165215"/>
                  <a:gd name="connsiteX3" fmla="*/ 556834 w 556834"/>
                  <a:gd name="connsiteY3" fmla="*/ 4165215 h 4165215"/>
                  <a:gd name="connsiteX0" fmla="*/ 556834 w 556834"/>
                  <a:gd name="connsiteY0" fmla="*/ 4165215 h 4165215"/>
                  <a:gd name="connsiteX1" fmla="*/ 57111 w 556834"/>
                  <a:gd name="connsiteY1" fmla="*/ 2141982 h 4165215"/>
                  <a:gd name="connsiteX2" fmla="*/ 390579 w 556834"/>
                  <a:gd name="connsiteY2" fmla="*/ 0 h 4165215"/>
                  <a:gd name="connsiteX3" fmla="*/ 556834 w 556834"/>
                  <a:gd name="connsiteY3" fmla="*/ 4165215 h 4165215"/>
                  <a:gd name="connsiteX0" fmla="*/ 556834 w 631819"/>
                  <a:gd name="connsiteY0" fmla="*/ 4165215 h 4165215"/>
                  <a:gd name="connsiteX1" fmla="*/ 57111 w 631819"/>
                  <a:gd name="connsiteY1" fmla="*/ 2141982 h 4165215"/>
                  <a:gd name="connsiteX2" fmla="*/ 390579 w 631819"/>
                  <a:gd name="connsiteY2" fmla="*/ 0 h 4165215"/>
                  <a:gd name="connsiteX3" fmla="*/ 556834 w 631819"/>
                  <a:gd name="connsiteY3" fmla="*/ 4165215 h 4165215"/>
                  <a:gd name="connsiteX0" fmla="*/ 556834 w 751386"/>
                  <a:gd name="connsiteY0" fmla="*/ 4165215 h 4165215"/>
                  <a:gd name="connsiteX1" fmla="*/ 57111 w 751386"/>
                  <a:gd name="connsiteY1" fmla="*/ 2141982 h 4165215"/>
                  <a:gd name="connsiteX2" fmla="*/ 390579 w 751386"/>
                  <a:gd name="connsiteY2" fmla="*/ 0 h 4165215"/>
                  <a:gd name="connsiteX3" fmla="*/ 556834 w 751386"/>
                  <a:gd name="connsiteY3" fmla="*/ 4165215 h 4165215"/>
                  <a:gd name="connsiteX0" fmla="*/ 556834 w 690322"/>
                  <a:gd name="connsiteY0" fmla="*/ 4165215 h 4165215"/>
                  <a:gd name="connsiteX1" fmla="*/ 57111 w 690322"/>
                  <a:gd name="connsiteY1" fmla="*/ 2141982 h 4165215"/>
                  <a:gd name="connsiteX2" fmla="*/ 390579 w 690322"/>
                  <a:gd name="connsiteY2" fmla="*/ 0 h 4165215"/>
                  <a:gd name="connsiteX3" fmla="*/ 556834 w 690322"/>
                  <a:gd name="connsiteY3" fmla="*/ 4165215 h 4165215"/>
                  <a:gd name="connsiteX0" fmla="*/ 556834 w 708487"/>
                  <a:gd name="connsiteY0" fmla="*/ 4165215 h 4165215"/>
                  <a:gd name="connsiteX1" fmla="*/ 57111 w 708487"/>
                  <a:gd name="connsiteY1" fmla="*/ 2141982 h 4165215"/>
                  <a:gd name="connsiteX2" fmla="*/ 390579 w 708487"/>
                  <a:gd name="connsiteY2" fmla="*/ 0 h 4165215"/>
                  <a:gd name="connsiteX3" fmla="*/ 556834 w 708487"/>
                  <a:gd name="connsiteY3" fmla="*/ 4165215 h 4165215"/>
                  <a:gd name="connsiteX0" fmla="*/ 556834 w 708487"/>
                  <a:gd name="connsiteY0" fmla="*/ 4165215 h 4165215"/>
                  <a:gd name="connsiteX1" fmla="*/ 57111 w 708487"/>
                  <a:gd name="connsiteY1" fmla="*/ 2141982 h 4165215"/>
                  <a:gd name="connsiteX2" fmla="*/ 390579 w 708487"/>
                  <a:gd name="connsiteY2" fmla="*/ 0 h 4165215"/>
                  <a:gd name="connsiteX3" fmla="*/ 556834 w 708487"/>
                  <a:gd name="connsiteY3" fmla="*/ 4165215 h 4165215"/>
                  <a:gd name="connsiteX0" fmla="*/ 556834 w 708487"/>
                  <a:gd name="connsiteY0" fmla="*/ 4165215 h 4165215"/>
                  <a:gd name="connsiteX1" fmla="*/ 57111 w 708487"/>
                  <a:gd name="connsiteY1" fmla="*/ 2141982 h 4165215"/>
                  <a:gd name="connsiteX2" fmla="*/ 390579 w 708487"/>
                  <a:gd name="connsiteY2" fmla="*/ 0 h 4165215"/>
                  <a:gd name="connsiteX3" fmla="*/ 556834 w 708487"/>
                  <a:gd name="connsiteY3" fmla="*/ 4165215 h 4165215"/>
                  <a:gd name="connsiteX0" fmla="*/ 199081 w 350734"/>
                  <a:gd name="connsiteY0" fmla="*/ 4165215 h 4165215"/>
                  <a:gd name="connsiteX1" fmla="*/ 32826 w 350734"/>
                  <a:gd name="connsiteY1" fmla="*/ 0 h 4165215"/>
                  <a:gd name="connsiteX2" fmla="*/ 199081 w 350734"/>
                  <a:gd name="connsiteY2" fmla="*/ 4165215 h 4165215"/>
                  <a:gd name="connsiteX0" fmla="*/ 271711 w 423364"/>
                  <a:gd name="connsiteY0" fmla="*/ 4165215 h 4165215"/>
                  <a:gd name="connsiteX1" fmla="*/ 105456 w 423364"/>
                  <a:gd name="connsiteY1" fmla="*/ 0 h 4165215"/>
                  <a:gd name="connsiteX2" fmla="*/ 271711 w 423364"/>
                  <a:gd name="connsiteY2" fmla="*/ 4165215 h 4165215"/>
                  <a:gd name="connsiteX0" fmla="*/ 271711 w 551784"/>
                  <a:gd name="connsiteY0" fmla="*/ 4165215 h 4165215"/>
                  <a:gd name="connsiteX1" fmla="*/ 105456 w 551784"/>
                  <a:gd name="connsiteY1" fmla="*/ 0 h 4165215"/>
                  <a:gd name="connsiteX2" fmla="*/ 271711 w 551784"/>
                  <a:gd name="connsiteY2" fmla="*/ 4165215 h 4165215"/>
                  <a:gd name="connsiteX0" fmla="*/ 474905 w 754978"/>
                  <a:gd name="connsiteY0" fmla="*/ 4165215 h 4165215"/>
                  <a:gd name="connsiteX1" fmla="*/ 308650 w 754978"/>
                  <a:gd name="connsiteY1" fmla="*/ 0 h 4165215"/>
                  <a:gd name="connsiteX2" fmla="*/ 474905 w 754978"/>
                  <a:gd name="connsiteY2" fmla="*/ 4165215 h 4165215"/>
                  <a:gd name="connsiteX0" fmla="*/ 474905 w 648768"/>
                  <a:gd name="connsiteY0" fmla="*/ 4165215 h 4165215"/>
                  <a:gd name="connsiteX1" fmla="*/ 308650 w 648768"/>
                  <a:gd name="connsiteY1" fmla="*/ 0 h 4165215"/>
                  <a:gd name="connsiteX2" fmla="*/ 474905 w 648768"/>
                  <a:gd name="connsiteY2" fmla="*/ 4165215 h 4165215"/>
                  <a:gd name="connsiteX0" fmla="*/ 474905 w 613157"/>
                  <a:gd name="connsiteY0" fmla="*/ 4165215 h 4165215"/>
                  <a:gd name="connsiteX1" fmla="*/ 308650 w 613157"/>
                  <a:gd name="connsiteY1" fmla="*/ 0 h 4165215"/>
                  <a:gd name="connsiteX2" fmla="*/ 474905 w 613157"/>
                  <a:gd name="connsiteY2" fmla="*/ 4165215 h 4165215"/>
                  <a:gd name="connsiteX0" fmla="*/ 474905 w 592050"/>
                  <a:gd name="connsiteY0" fmla="*/ 4165215 h 4165215"/>
                  <a:gd name="connsiteX1" fmla="*/ 308650 w 592050"/>
                  <a:gd name="connsiteY1" fmla="*/ 0 h 4165215"/>
                  <a:gd name="connsiteX2" fmla="*/ 474905 w 592050"/>
                  <a:gd name="connsiteY2" fmla="*/ 4165215 h 4165215"/>
                  <a:gd name="connsiteX0" fmla="*/ 474905 w 614776"/>
                  <a:gd name="connsiteY0" fmla="*/ 4165215 h 4165215"/>
                  <a:gd name="connsiteX1" fmla="*/ 308650 w 614776"/>
                  <a:gd name="connsiteY1" fmla="*/ 0 h 4165215"/>
                  <a:gd name="connsiteX2" fmla="*/ 474905 w 614776"/>
                  <a:gd name="connsiteY2" fmla="*/ 4165215 h 4165215"/>
                  <a:gd name="connsiteX0" fmla="*/ 526425 w 537454"/>
                  <a:gd name="connsiteY0" fmla="*/ 4117710 h 4117710"/>
                  <a:gd name="connsiteX1" fmla="*/ 205791 w 537454"/>
                  <a:gd name="connsiteY1" fmla="*/ 0 h 4117710"/>
                  <a:gd name="connsiteX2" fmla="*/ 526425 w 537454"/>
                  <a:gd name="connsiteY2" fmla="*/ 4117710 h 4117710"/>
                  <a:gd name="connsiteX0" fmla="*/ 526425 w 599241"/>
                  <a:gd name="connsiteY0" fmla="*/ 4117710 h 4117710"/>
                  <a:gd name="connsiteX1" fmla="*/ 205791 w 599241"/>
                  <a:gd name="connsiteY1" fmla="*/ 0 h 4117710"/>
                  <a:gd name="connsiteX2" fmla="*/ 526425 w 599241"/>
                  <a:gd name="connsiteY2" fmla="*/ 4117710 h 4117710"/>
                  <a:gd name="connsiteX0" fmla="*/ 467342 w 540158"/>
                  <a:gd name="connsiteY0" fmla="*/ 4117710 h 4117710"/>
                  <a:gd name="connsiteX1" fmla="*/ 146708 w 540158"/>
                  <a:gd name="connsiteY1" fmla="*/ 0 h 4117710"/>
                  <a:gd name="connsiteX2" fmla="*/ 467342 w 540158"/>
                  <a:gd name="connsiteY2" fmla="*/ 4117710 h 4117710"/>
                  <a:gd name="connsiteX0" fmla="*/ 420210 w 493026"/>
                  <a:gd name="connsiteY0" fmla="*/ 4117710 h 4117710"/>
                  <a:gd name="connsiteX1" fmla="*/ 99576 w 493026"/>
                  <a:gd name="connsiteY1" fmla="*/ 0 h 4117710"/>
                  <a:gd name="connsiteX2" fmla="*/ 420210 w 493026"/>
                  <a:gd name="connsiteY2" fmla="*/ 4117710 h 4117710"/>
                  <a:gd name="connsiteX0" fmla="*/ 396014 w 468830"/>
                  <a:gd name="connsiteY0" fmla="*/ 4117710 h 4117710"/>
                  <a:gd name="connsiteX1" fmla="*/ 75380 w 468830"/>
                  <a:gd name="connsiteY1" fmla="*/ 0 h 4117710"/>
                  <a:gd name="connsiteX2" fmla="*/ 396014 w 468830"/>
                  <a:gd name="connsiteY2" fmla="*/ 4117710 h 4117710"/>
                  <a:gd name="connsiteX0" fmla="*/ 439388 w 439388"/>
                  <a:gd name="connsiteY0" fmla="*/ 4058333 h 4058333"/>
                  <a:gd name="connsiteX1" fmla="*/ 0 w 439388"/>
                  <a:gd name="connsiteY1" fmla="*/ 0 h 4058333"/>
                  <a:gd name="connsiteX2" fmla="*/ 439388 w 439388"/>
                  <a:gd name="connsiteY2" fmla="*/ 4058333 h 405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388" h="4058333">
                    <a:moveTo>
                      <a:pt x="439388" y="4058333"/>
                    </a:moveTo>
                    <a:cubicBezTo>
                      <a:pt x="-554176" y="3204323"/>
                      <a:pt x="589806" y="2029676"/>
                      <a:pt x="0" y="0"/>
                    </a:cubicBezTo>
                    <a:cubicBezTo>
                      <a:pt x="1068939" y="1275362"/>
                      <a:pt x="-348170" y="3060091"/>
                      <a:pt x="439388" y="40583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新月形 14"/>
            <p:cNvSpPr/>
            <p:nvPr/>
          </p:nvSpPr>
          <p:spPr>
            <a:xfrm rot="16200000">
              <a:off x="5837839" y="4484769"/>
              <a:ext cx="468830" cy="4117710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830" h="4117710">
                  <a:moveTo>
                    <a:pt x="396014" y="4117710"/>
                  </a:moveTo>
                  <a:cubicBezTo>
                    <a:pt x="-597550" y="3263700"/>
                    <a:pt x="665186" y="2029676"/>
                    <a:pt x="75380" y="0"/>
                  </a:cubicBezTo>
                  <a:cubicBezTo>
                    <a:pt x="1144319" y="1275362"/>
                    <a:pt x="-391544" y="3119468"/>
                    <a:pt x="396014" y="411771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9" b="5087"/>
          <a:stretch/>
        </p:blipFill>
        <p:spPr>
          <a:xfrm>
            <a:off x="8550709" y="3611405"/>
            <a:ext cx="2754978" cy="1644421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95902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68" b="100000" l="9517" r="100000">
                        <a14:backgroundMark x1="75842" y1="10292" x2="75842" y2="10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49183" y="84008"/>
            <a:ext cx="3252716" cy="3099933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5218" y="5391940"/>
            <a:ext cx="1763841" cy="369332"/>
            <a:chOff x="515218" y="5391940"/>
            <a:chExt cx="1763841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松露巧克力</a:t>
              </a:r>
              <a:endParaRPr lang="zh-CN" altLang="en-US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3398" y="3575613"/>
            <a:ext cx="4058333" cy="3195340"/>
            <a:chOff x="4013398" y="3575613"/>
            <a:chExt cx="4058333" cy="3195340"/>
          </a:xfrm>
        </p:grpSpPr>
        <p:sp>
          <p:nvSpPr>
            <p:cNvPr id="10" name="矩形 9"/>
            <p:cNvSpPr/>
            <p:nvPr/>
          </p:nvSpPr>
          <p:spPr>
            <a:xfrm>
              <a:off x="4388303" y="3575613"/>
              <a:ext cx="34164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1020" y="3617533"/>
              <a:ext cx="3491783" cy="3110969"/>
            </a:xfrm>
            <a:custGeom>
              <a:avLst/>
              <a:gdLst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104959"/>
                <a:gd name="connsiteX1" fmla="*/ 3491783 w 3491783"/>
                <a:gd name="connsiteY1" fmla="*/ 0 h 3104959"/>
                <a:gd name="connsiteX2" fmla="*/ 3491783 w 3491783"/>
                <a:gd name="connsiteY2" fmla="*/ 3000821 h 3104959"/>
                <a:gd name="connsiteX3" fmla="*/ 0 w 3491783"/>
                <a:gd name="connsiteY3" fmla="*/ 3000821 h 3104959"/>
                <a:gd name="connsiteX4" fmla="*/ 0 w 3491783"/>
                <a:gd name="connsiteY4" fmla="*/ 0 h 3104959"/>
                <a:gd name="connsiteX0" fmla="*/ 0 w 3491783"/>
                <a:gd name="connsiteY0" fmla="*/ 0 h 3085763"/>
                <a:gd name="connsiteX1" fmla="*/ 3491783 w 3491783"/>
                <a:gd name="connsiteY1" fmla="*/ 0 h 3085763"/>
                <a:gd name="connsiteX2" fmla="*/ 3491783 w 3491783"/>
                <a:gd name="connsiteY2" fmla="*/ 3000821 h 3085763"/>
                <a:gd name="connsiteX3" fmla="*/ 0 w 3491783"/>
                <a:gd name="connsiteY3" fmla="*/ 3000821 h 3085763"/>
                <a:gd name="connsiteX4" fmla="*/ 0 w 3491783"/>
                <a:gd name="connsiteY4" fmla="*/ 0 h 3085763"/>
                <a:gd name="connsiteX0" fmla="*/ 0 w 3491783"/>
                <a:gd name="connsiteY0" fmla="*/ 0 h 3068137"/>
                <a:gd name="connsiteX1" fmla="*/ 3491783 w 3491783"/>
                <a:gd name="connsiteY1" fmla="*/ 0 h 3068137"/>
                <a:gd name="connsiteX2" fmla="*/ 3491783 w 3491783"/>
                <a:gd name="connsiteY2" fmla="*/ 3000821 h 3068137"/>
                <a:gd name="connsiteX3" fmla="*/ 29029 w 3491783"/>
                <a:gd name="connsiteY3" fmla="*/ 2633744 h 3068137"/>
                <a:gd name="connsiteX4" fmla="*/ 0 w 3491783"/>
                <a:gd name="connsiteY4" fmla="*/ 0 h 3068137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29029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0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809957"/>
                <a:gd name="connsiteX1" fmla="*/ 3491783 w 3491783"/>
                <a:gd name="connsiteY1" fmla="*/ 0 h 2809957"/>
                <a:gd name="connsiteX2" fmla="*/ 3448240 w 3491783"/>
                <a:gd name="connsiteY2" fmla="*/ 2712403 h 2809957"/>
                <a:gd name="connsiteX3" fmla="*/ 0 w 3491783"/>
                <a:gd name="connsiteY3" fmla="*/ 2633744 h 2809957"/>
                <a:gd name="connsiteX4" fmla="*/ 0 w 3491783"/>
                <a:gd name="connsiteY4" fmla="*/ 0 h 280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1783" h="2809957">
                  <a:moveTo>
                    <a:pt x="0" y="0"/>
                  </a:moveTo>
                  <a:lnTo>
                    <a:pt x="3491783" y="0"/>
                  </a:lnTo>
                  <a:lnTo>
                    <a:pt x="3448240" y="2712403"/>
                  </a:lnTo>
                  <a:cubicBezTo>
                    <a:pt x="1939928" y="3116165"/>
                    <a:pt x="1784083" y="2101529"/>
                    <a:pt x="0" y="2633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松露巧克力的由来是西班牙的公主嫁入法国皇室，后将西班牙盛产的可可引进法国，皇室的御厨为了要让贵族更加喜爱以可可制成的巧克力，突发奇想把巧克力造型做成松露的形状，因而得名。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新月形 14"/>
            <p:cNvSpPr/>
            <p:nvPr/>
          </p:nvSpPr>
          <p:spPr>
            <a:xfrm rot="16200000">
              <a:off x="5822871" y="4522092"/>
              <a:ext cx="439388" cy="4058333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  <a:gd name="connsiteX0" fmla="*/ 439388 w 439388"/>
                <a:gd name="connsiteY0" fmla="*/ 4058333 h 4058333"/>
                <a:gd name="connsiteX1" fmla="*/ 0 w 439388"/>
                <a:gd name="connsiteY1" fmla="*/ 0 h 4058333"/>
                <a:gd name="connsiteX2" fmla="*/ 439388 w 439388"/>
                <a:gd name="connsiteY2" fmla="*/ 4058333 h 4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388" h="4058333">
                  <a:moveTo>
                    <a:pt x="439388" y="4058333"/>
                  </a:moveTo>
                  <a:cubicBezTo>
                    <a:pt x="-554176" y="3204323"/>
                    <a:pt x="589806" y="2029676"/>
                    <a:pt x="0" y="0"/>
                  </a:cubicBezTo>
                  <a:cubicBezTo>
                    <a:pt x="1068939" y="1275362"/>
                    <a:pt x="-348170" y="3060091"/>
                    <a:pt x="439388" y="405833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新月形 14"/>
          <p:cNvSpPr/>
          <p:nvPr/>
        </p:nvSpPr>
        <p:spPr>
          <a:xfrm rot="16200000">
            <a:off x="5837839" y="4484769"/>
            <a:ext cx="468830" cy="4117710"/>
          </a:xfrm>
          <a:custGeom>
            <a:avLst/>
            <a:gdLst>
              <a:gd name="connsiteX0" fmla="*/ 499723 w 499723"/>
              <a:gd name="connsiteY0" fmla="*/ 4046462 h 4046462"/>
              <a:gd name="connsiteX1" fmla="*/ 0 w 499723"/>
              <a:gd name="connsiteY1" fmla="*/ 2023231 h 4046462"/>
              <a:gd name="connsiteX2" fmla="*/ 499723 w 499723"/>
              <a:gd name="connsiteY2" fmla="*/ 0 h 4046462"/>
              <a:gd name="connsiteX3" fmla="*/ 249861 w 499723"/>
              <a:gd name="connsiteY3" fmla="*/ 2023232 h 4046462"/>
              <a:gd name="connsiteX4" fmla="*/ 499723 w 499723"/>
              <a:gd name="connsiteY4" fmla="*/ 4046464 h 4046462"/>
              <a:gd name="connsiteX5" fmla="*/ 499723 w 499723"/>
              <a:gd name="connsiteY5" fmla="*/ 4046462 h 4046462"/>
              <a:gd name="connsiteX0" fmla="*/ 504688 w 504688"/>
              <a:gd name="connsiteY0" fmla="*/ 4165213 h 4165215"/>
              <a:gd name="connsiteX1" fmla="*/ 4965 w 504688"/>
              <a:gd name="connsiteY1" fmla="*/ 2141982 h 4165215"/>
              <a:gd name="connsiteX2" fmla="*/ 338433 w 504688"/>
              <a:gd name="connsiteY2" fmla="*/ 0 h 4165215"/>
              <a:gd name="connsiteX3" fmla="*/ 254826 w 504688"/>
              <a:gd name="connsiteY3" fmla="*/ 2141983 h 4165215"/>
              <a:gd name="connsiteX4" fmla="*/ 504688 w 504688"/>
              <a:gd name="connsiteY4" fmla="*/ 4165215 h 4165215"/>
              <a:gd name="connsiteX5" fmla="*/ 504688 w 504688"/>
              <a:gd name="connsiteY5" fmla="*/ 4165213 h 4165215"/>
              <a:gd name="connsiteX0" fmla="*/ 504688 w 560002"/>
              <a:gd name="connsiteY0" fmla="*/ 4165213 h 4165215"/>
              <a:gd name="connsiteX1" fmla="*/ 4965 w 560002"/>
              <a:gd name="connsiteY1" fmla="*/ 2141982 h 4165215"/>
              <a:gd name="connsiteX2" fmla="*/ 338433 w 560002"/>
              <a:gd name="connsiteY2" fmla="*/ 0 h 4165215"/>
              <a:gd name="connsiteX3" fmla="*/ 254826 w 560002"/>
              <a:gd name="connsiteY3" fmla="*/ 2141983 h 4165215"/>
              <a:gd name="connsiteX4" fmla="*/ 504688 w 560002"/>
              <a:gd name="connsiteY4" fmla="*/ 4165215 h 4165215"/>
              <a:gd name="connsiteX5" fmla="*/ 504688 w 560002"/>
              <a:gd name="connsiteY5" fmla="*/ 4165213 h 4165215"/>
              <a:gd name="connsiteX0" fmla="*/ 504688 w 592746"/>
              <a:gd name="connsiteY0" fmla="*/ 4165213 h 4165215"/>
              <a:gd name="connsiteX1" fmla="*/ 4965 w 592746"/>
              <a:gd name="connsiteY1" fmla="*/ 2141982 h 4165215"/>
              <a:gd name="connsiteX2" fmla="*/ 338433 w 592746"/>
              <a:gd name="connsiteY2" fmla="*/ 0 h 4165215"/>
              <a:gd name="connsiteX3" fmla="*/ 385455 w 592746"/>
              <a:gd name="connsiteY3" fmla="*/ 2236989 h 4165215"/>
              <a:gd name="connsiteX4" fmla="*/ 504688 w 592746"/>
              <a:gd name="connsiteY4" fmla="*/ 4165215 h 4165215"/>
              <a:gd name="connsiteX5" fmla="*/ 504688 w 592746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93615"/>
              <a:gd name="connsiteY0" fmla="*/ 4165213 h 4165215"/>
              <a:gd name="connsiteX1" fmla="*/ 4965 w 693615"/>
              <a:gd name="connsiteY1" fmla="*/ 2141982 h 4165215"/>
              <a:gd name="connsiteX2" fmla="*/ 338433 w 693615"/>
              <a:gd name="connsiteY2" fmla="*/ 0 h 4165215"/>
              <a:gd name="connsiteX3" fmla="*/ 480457 w 693615"/>
              <a:gd name="connsiteY3" fmla="*/ 2355745 h 4165215"/>
              <a:gd name="connsiteX4" fmla="*/ 504688 w 693615"/>
              <a:gd name="connsiteY4" fmla="*/ 4165215 h 4165215"/>
              <a:gd name="connsiteX5" fmla="*/ 504688 w 693615"/>
              <a:gd name="connsiteY5" fmla="*/ 4165213 h 4165215"/>
              <a:gd name="connsiteX0" fmla="*/ 504688 w 582645"/>
              <a:gd name="connsiteY0" fmla="*/ 4165213 h 4165215"/>
              <a:gd name="connsiteX1" fmla="*/ 4965 w 582645"/>
              <a:gd name="connsiteY1" fmla="*/ 2141982 h 4165215"/>
              <a:gd name="connsiteX2" fmla="*/ 338433 w 582645"/>
              <a:gd name="connsiteY2" fmla="*/ 0 h 4165215"/>
              <a:gd name="connsiteX3" fmla="*/ 480457 w 582645"/>
              <a:gd name="connsiteY3" fmla="*/ 2355745 h 4165215"/>
              <a:gd name="connsiteX4" fmla="*/ 504688 w 582645"/>
              <a:gd name="connsiteY4" fmla="*/ 4165215 h 4165215"/>
              <a:gd name="connsiteX5" fmla="*/ 504688 w 582645"/>
              <a:gd name="connsiteY5" fmla="*/ 4165213 h 4165215"/>
              <a:gd name="connsiteX0" fmla="*/ 504688 w 576281"/>
              <a:gd name="connsiteY0" fmla="*/ 4165213 h 4165215"/>
              <a:gd name="connsiteX1" fmla="*/ 4965 w 576281"/>
              <a:gd name="connsiteY1" fmla="*/ 2141982 h 4165215"/>
              <a:gd name="connsiteX2" fmla="*/ 338433 w 576281"/>
              <a:gd name="connsiteY2" fmla="*/ 0 h 4165215"/>
              <a:gd name="connsiteX3" fmla="*/ 456706 w 576281"/>
              <a:gd name="connsiteY3" fmla="*/ 2355745 h 4165215"/>
              <a:gd name="connsiteX4" fmla="*/ 504688 w 576281"/>
              <a:gd name="connsiteY4" fmla="*/ 4165215 h 4165215"/>
              <a:gd name="connsiteX5" fmla="*/ 504688 w 576281"/>
              <a:gd name="connsiteY5" fmla="*/ 4165213 h 4165215"/>
              <a:gd name="connsiteX0" fmla="*/ 504688 w 632093"/>
              <a:gd name="connsiteY0" fmla="*/ 4165213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5" fmla="*/ 504688 w 632093"/>
              <a:gd name="connsiteY5" fmla="*/ 4165213 h 4165215"/>
              <a:gd name="connsiteX0" fmla="*/ 504688 w 632093"/>
              <a:gd name="connsiteY0" fmla="*/ 4165215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56834 w 684239"/>
              <a:gd name="connsiteY0" fmla="*/ 4165215 h 4165215"/>
              <a:gd name="connsiteX1" fmla="*/ 57111 w 684239"/>
              <a:gd name="connsiteY1" fmla="*/ 2141982 h 4165215"/>
              <a:gd name="connsiteX2" fmla="*/ 390579 w 684239"/>
              <a:gd name="connsiteY2" fmla="*/ 0 h 4165215"/>
              <a:gd name="connsiteX3" fmla="*/ 508852 w 684239"/>
              <a:gd name="connsiteY3" fmla="*/ 2355745 h 4165215"/>
              <a:gd name="connsiteX4" fmla="*/ 556834 w 684239"/>
              <a:gd name="connsiteY4" fmla="*/ 4165215 h 4165215"/>
              <a:gd name="connsiteX0" fmla="*/ 556834 w 569624"/>
              <a:gd name="connsiteY0" fmla="*/ 4165215 h 4165215"/>
              <a:gd name="connsiteX1" fmla="*/ 57111 w 569624"/>
              <a:gd name="connsiteY1" fmla="*/ 2141982 h 4165215"/>
              <a:gd name="connsiteX2" fmla="*/ 390579 w 569624"/>
              <a:gd name="connsiteY2" fmla="*/ 0 h 4165215"/>
              <a:gd name="connsiteX3" fmla="*/ 556834 w 569624"/>
              <a:gd name="connsiteY3" fmla="*/ 4165215 h 4165215"/>
              <a:gd name="connsiteX0" fmla="*/ 556834 w 637125"/>
              <a:gd name="connsiteY0" fmla="*/ 4165215 h 4165215"/>
              <a:gd name="connsiteX1" fmla="*/ 57111 w 637125"/>
              <a:gd name="connsiteY1" fmla="*/ 2141982 h 4165215"/>
              <a:gd name="connsiteX2" fmla="*/ 390579 w 637125"/>
              <a:gd name="connsiteY2" fmla="*/ 0 h 4165215"/>
              <a:gd name="connsiteX3" fmla="*/ 556834 w 637125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631819"/>
              <a:gd name="connsiteY0" fmla="*/ 4165215 h 4165215"/>
              <a:gd name="connsiteX1" fmla="*/ 57111 w 631819"/>
              <a:gd name="connsiteY1" fmla="*/ 2141982 h 4165215"/>
              <a:gd name="connsiteX2" fmla="*/ 390579 w 631819"/>
              <a:gd name="connsiteY2" fmla="*/ 0 h 4165215"/>
              <a:gd name="connsiteX3" fmla="*/ 556834 w 631819"/>
              <a:gd name="connsiteY3" fmla="*/ 4165215 h 4165215"/>
              <a:gd name="connsiteX0" fmla="*/ 556834 w 751386"/>
              <a:gd name="connsiteY0" fmla="*/ 4165215 h 4165215"/>
              <a:gd name="connsiteX1" fmla="*/ 57111 w 751386"/>
              <a:gd name="connsiteY1" fmla="*/ 2141982 h 4165215"/>
              <a:gd name="connsiteX2" fmla="*/ 390579 w 751386"/>
              <a:gd name="connsiteY2" fmla="*/ 0 h 4165215"/>
              <a:gd name="connsiteX3" fmla="*/ 556834 w 751386"/>
              <a:gd name="connsiteY3" fmla="*/ 4165215 h 4165215"/>
              <a:gd name="connsiteX0" fmla="*/ 556834 w 690322"/>
              <a:gd name="connsiteY0" fmla="*/ 4165215 h 4165215"/>
              <a:gd name="connsiteX1" fmla="*/ 57111 w 690322"/>
              <a:gd name="connsiteY1" fmla="*/ 2141982 h 4165215"/>
              <a:gd name="connsiteX2" fmla="*/ 390579 w 690322"/>
              <a:gd name="connsiteY2" fmla="*/ 0 h 4165215"/>
              <a:gd name="connsiteX3" fmla="*/ 556834 w 690322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199081 w 350734"/>
              <a:gd name="connsiteY0" fmla="*/ 4165215 h 4165215"/>
              <a:gd name="connsiteX1" fmla="*/ 32826 w 350734"/>
              <a:gd name="connsiteY1" fmla="*/ 0 h 4165215"/>
              <a:gd name="connsiteX2" fmla="*/ 199081 w 350734"/>
              <a:gd name="connsiteY2" fmla="*/ 4165215 h 4165215"/>
              <a:gd name="connsiteX0" fmla="*/ 271711 w 423364"/>
              <a:gd name="connsiteY0" fmla="*/ 4165215 h 4165215"/>
              <a:gd name="connsiteX1" fmla="*/ 105456 w 423364"/>
              <a:gd name="connsiteY1" fmla="*/ 0 h 4165215"/>
              <a:gd name="connsiteX2" fmla="*/ 271711 w 423364"/>
              <a:gd name="connsiteY2" fmla="*/ 4165215 h 4165215"/>
              <a:gd name="connsiteX0" fmla="*/ 271711 w 551784"/>
              <a:gd name="connsiteY0" fmla="*/ 4165215 h 4165215"/>
              <a:gd name="connsiteX1" fmla="*/ 105456 w 551784"/>
              <a:gd name="connsiteY1" fmla="*/ 0 h 4165215"/>
              <a:gd name="connsiteX2" fmla="*/ 271711 w 551784"/>
              <a:gd name="connsiteY2" fmla="*/ 4165215 h 4165215"/>
              <a:gd name="connsiteX0" fmla="*/ 474905 w 754978"/>
              <a:gd name="connsiteY0" fmla="*/ 4165215 h 4165215"/>
              <a:gd name="connsiteX1" fmla="*/ 308650 w 754978"/>
              <a:gd name="connsiteY1" fmla="*/ 0 h 4165215"/>
              <a:gd name="connsiteX2" fmla="*/ 474905 w 754978"/>
              <a:gd name="connsiteY2" fmla="*/ 4165215 h 4165215"/>
              <a:gd name="connsiteX0" fmla="*/ 474905 w 648768"/>
              <a:gd name="connsiteY0" fmla="*/ 4165215 h 4165215"/>
              <a:gd name="connsiteX1" fmla="*/ 308650 w 648768"/>
              <a:gd name="connsiteY1" fmla="*/ 0 h 4165215"/>
              <a:gd name="connsiteX2" fmla="*/ 474905 w 648768"/>
              <a:gd name="connsiteY2" fmla="*/ 4165215 h 4165215"/>
              <a:gd name="connsiteX0" fmla="*/ 474905 w 613157"/>
              <a:gd name="connsiteY0" fmla="*/ 4165215 h 4165215"/>
              <a:gd name="connsiteX1" fmla="*/ 308650 w 613157"/>
              <a:gd name="connsiteY1" fmla="*/ 0 h 4165215"/>
              <a:gd name="connsiteX2" fmla="*/ 474905 w 613157"/>
              <a:gd name="connsiteY2" fmla="*/ 4165215 h 4165215"/>
              <a:gd name="connsiteX0" fmla="*/ 474905 w 592050"/>
              <a:gd name="connsiteY0" fmla="*/ 4165215 h 4165215"/>
              <a:gd name="connsiteX1" fmla="*/ 308650 w 592050"/>
              <a:gd name="connsiteY1" fmla="*/ 0 h 4165215"/>
              <a:gd name="connsiteX2" fmla="*/ 474905 w 592050"/>
              <a:gd name="connsiteY2" fmla="*/ 4165215 h 4165215"/>
              <a:gd name="connsiteX0" fmla="*/ 474905 w 614776"/>
              <a:gd name="connsiteY0" fmla="*/ 4165215 h 4165215"/>
              <a:gd name="connsiteX1" fmla="*/ 308650 w 614776"/>
              <a:gd name="connsiteY1" fmla="*/ 0 h 4165215"/>
              <a:gd name="connsiteX2" fmla="*/ 474905 w 614776"/>
              <a:gd name="connsiteY2" fmla="*/ 4165215 h 4165215"/>
              <a:gd name="connsiteX0" fmla="*/ 526425 w 537454"/>
              <a:gd name="connsiteY0" fmla="*/ 4117710 h 4117710"/>
              <a:gd name="connsiteX1" fmla="*/ 205791 w 537454"/>
              <a:gd name="connsiteY1" fmla="*/ 0 h 4117710"/>
              <a:gd name="connsiteX2" fmla="*/ 526425 w 537454"/>
              <a:gd name="connsiteY2" fmla="*/ 4117710 h 4117710"/>
              <a:gd name="connsiteX0" fmla="*/ 526425 w 599241"/>
              <a:gd name="connsiteY0" fmla="*/ 4117710 h 4117710"/>
              <a:gd name="connsiteX1" fmla="*/ 205791 w 599241"/>
              <a:gd name="connsiteY1" fmla="*/ 0 h 4117710"/>
              <a:gd name="connsiteX2" fmla="*/ 526425 w 599241"/>
              <a:gd name="connsiteY2" fmla="*/ 4117710 h 4117710"/>
              <a:gd name="connsiteX0" fmla="*/ 467342 w 540158"/>
              <a:gd name="connsiteY0" fmla="*/ 4117710 h 4117710"/>
              <a:gd name="connsiteX1" fmla="*/ 146708 w 540158"/>
              <a:gd name="connsiteY1" fmla="*/ 0 h 4117710"/>
              <a:gd name="connsiteX2" fmla="*/ 467342 w 540158"/>
              <a:gd name="connsiteY2" fmla="*/ 4117710 h 4117710"/>
              <a:gd name="connsiteX0" fmla="*/ 420210 w 493026"/>
              <a:gd name="connsiteY0" fmla="*/ 4117710 h 4117710"/>
              <a:gd name="connsiteX1" fmla="*/ 99576 w 493026"/>
              <a:gd name="connsiteY1" fmla="*/ 0 h 4117710"/>
              <a:gd name="connsiteX2" fmla="*/ 420210 w 493026"/>
              <a:gd name="connsiteY2" fmla="*/ 4117710 h 4117710"/>
              <a:gd name="connsiteX0" fmla="*/ 396014 w 468830"/>
              <a:gd name="connsiteY0" fmla="*/ 4117710 h 4117710"/>
              <a:gd name="connsiteX1" fmla="*/ 75380 w 468830"/>
              <a:gd name="connsiteY1" fmla="*/ 0 h 4117710"/>
              <a:gd name="connsiteX2" fmla="*/ 396014 w 468830"/>
              <a:gd name="connsiteY2" fmla="*/ 4117710 h 41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830" h="4117710">
                <a:moveTo>
                  <a:pt x="396014" y="4117710"/>
                </a:moveTo>
                <a:cubicBezTo>
                  <a:pt x="-597550" y="3263700"/>
                  <a:pt x="665186" y="2029676"/>
                  <a:pt x="75380" y="0"/>
                </a:cubicBezTo>
                <a:cubicBezTo>
                  <a:pt x="1144319" y="1275362"/>
                  <a:pt x="-391544" y="3119468"/>
                  <a:pt x="396014" y="411771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5218" y="3611881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21711" b="9506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69"/>
          <a:stretch/>
        </p:blipFill>
        <p:spPr>
          <a:xfrm>
            <a:off x="1039359" y="3621332"/>
            <a:ext cx="2185675" cy="165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/>
          <a:srcRect l="10239" t="50260" r="10677"/>
          <a:stretch/>
        </p:blipFill>
        <p:spPr>
          <a:xfrm>
            <a:off x="8619049" y="3822524"/>
            <a:ext cx="2707638" cy="123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33460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89747" l="0" r="896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0670" y="443899"/>
            <a:ext cx="2900754" cy="434900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5218" y="5391940"/>
            <a:ext cx="1763841" cy="369332"/>
            <a:chOff x="515218" y="5391940"/>
            <a:chExt cx="1763841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咖啡巧克力</a:t>
              </a:r>
              <a:endParaRPr lang="zh-CN" altLang="en-US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3398" y="3575613"/>
            <a:ext cx="4058333" cy="3195340"/>
            <a:chOff x="4013398" y="3575613"/>
            <a:chExt cx="4058333" cy="3195340"/>
          </a:xfrm>
        </p:grpSpPr>
        <p:sp>
          <p:nvSpPr>
            <p:cNvPr id="10" name="矩形 9"/>
            <p:cNvSpPr/>
            <p:nvPr/>
          </p:nvSpPr>
          <p:spPr>
            <a:xfrm>
              <a:off x="4388303" y="3575613"/>
              <a:ext cx="34164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1020" y="3617534"/>
              <a:ext cx="3491783" cy="3012538"/>
            </a:xfrm>
            <a:custGeom>
              <a:avLst/>
              <a:gdLst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104959"/>
                <a:gd name="connsiteX1" fmla="*/ 3491783 w 3491783"/>
                <a:gd name="connsiteY1" fmla="*/ 0 h 3104959"/>
                <a:gd name="connsiteX2" fmla="*/ 3491783 w 3491783"/>
                <a:gd name="connsiteY2" fmla="*/ 3000821 h 3104959"/>
                <a:gd name="connsiteX3" fmla="*/ 0 w 3491783"/>
                <a:gd name="connsiteY3" fmla="*/ 3000821 h 3104959"/>
                <a:gd name="connsiteX4" fmla="*/ 0 w 3491783"/>
                <a:gd name="connsiteY4" fmla="*/ 0 h 3104959"/>
                <a:gd name="connsiteX0" fmla="*/ 0 w 3491783"/>
                <a:gd name="connsiteY0" fmla="*/ 0 h 3085763"/>
                <a:gd name="connsiteX1" fmla="*/ 3491783 w 3491783"/>
                <a:gd name="connsiteY1" fmla="*/ 0 h 3085763"/>
                <a:gd name="connsiteX2" fmla="*/ 3491783 w 3491783"/>
                <a:gd name="connsiteY2" fmla="*/ 3000821 h 3085763"/>
                <a:gd name="connsiteX3" fmla="*/ 0 w 3491783"/>
                <a:gd name="connsiteY3" fmla="*/ 3000821 h 3085763"/>
                <a:gd name="connsiteX4" fmla="*/ 0 w 3491783"/>
                <a:gd name="connsiteY4" fmla="*/ 0 h 3085763"/>
                <a:gd name="connsiteX0" fmla="*/ 0 w 3491783"/>
                <a:gd name="connsiteY0" fmla="*/ 0 h 3068137"/>
                <a:gd name="connsiteX1" fmla="*/ 3491783 w 3491783"/>
                <a:gd name="connsiteY1" fmla="*/ 0 h 3068137"/>
                <a:gd name="connsiteX2" fmla="*/ 3491783 w 3491783"/>
                <a:gd name="connsiteY2" fmla="*/ 3000821 h 3068137"/>
                <a:gd name="connsiteX3" fmla="*/ 29029 w 3491783"/>
                <a:gd name="connsiteY3" fmla="*/ 2633744 h 3068137"/>
                <a:gd name="connsiteX4" fmla="*/ 0 w 3491783"/>
                <a:gd name="connsiteY4" fmla="*/ 0 h 3068137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29029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0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809957"/>
                <a:gd name="connsiteX1" fmla="*/ 3491783 w 3491783"/>
                <a:gd name="connsiteY1" fmla="*/ 0 h 2809957"/>
                <a:gd name="connsiteX2" fmla="*/ 3448240 w 3491783"/>
                <a:gd name="connsiteY2" fmla="*/ 2712403 h 2809957"/>
                <a:gd name="connsiteX3" fmla="*/ 0 w 3491783"/>
                <a:gd name="connsiteY3" fmla="*/ 2633744 h 2809957"/>
                <a:gd name="connsiteX4" fmla="*/ 0 w 3491783"/>
                <a:gd name="connsiteY4" fmla="*/ 0 h 2809957"/>
                <a:gd name="connsiteX0" fmla="*/ 29029 w 3520812"/>
                <a:gd name="connsiteY0" fmla="*/ 0 h 2820929"/>
                <a:gd name="connsiteX1" fmla="*/ 3520812 w 3520812"/>
                <a:gd name="connsiteY1" fmla="*/ 0 h 2820929"/>
                <a:gd name="connsiteX2" fmla="*/ 3477269 w 3520812"/>
                <a:gd name="connsiteY2" fmla="*/ 2712403 h 2820929"/>
                <a:gd name="connsiteX3" fmla="*/ 0 w 3520812"/>
                <a:gd name="connsiteY3" fmla="*/ 2756064 h 2820929"/>
                <a:gd name="connsiteX4" fmla="*/ 29029 w 3520812"/>
                <a:gd name="connsiteY4" fmla="*/ 0 h 2820929"/>
                <a:gd name="connsiteX0" fmla="*/ 0 w 3491783"/>
                <a:gd name="connsiteY0" fmla="*/ 0 h 2820929"/>
                <a:gd name="connsiteX1" fmla="*/ 3491783 w 3491783"/>
                <a:gd name="connsiteY1" fmla="*/ 0 h 2820929"/>
                <a:gd name="connsiteX2" fmla="*/ 3448240 w 3491783"/>
                <a:gd name="connsiteY2" fmla="*/ 2712403 h 2820929"/>
                <a:gd name="connsiteX3" fmla="*/ 0 w 3491783"/>
                <a:gd name="connsiteY3" fmla="*/ 2756064 h 2820929"/>
                <a:gd name="connsiteX4" fmla="*/ 0 w 3491783"/>
                <a:gd name="connsiteY4" fmla="*/ 0 h 282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1783" h="2820929">
                  <a:moveTo>
                    <a:pt x="0" y="0"/>
                  </a:moveTo>
                  <a:lnTo>
                    <a:pt x="3491783" y="0"/>
                  </a:lnTo>
                  <a:lnTo>
                    <a:pt x="3448240" y="2712403"/>
                  </a:lnTo>
                  <a:cubicBezTo>
                    <a:pt x="1939928" y="3116165"/>
                    <a:pt x="1784083" y="2223849"/>
                    <a:pt x="0" y="27560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闲暇午后或工作之余，吃一块咖啡巧克力，闭上眼睛细细地品味着它的味道，充满灵性和情感，所有的烦恼都可以抛去不想，仿佛就此远离了都市喧哗，找寻到一片属于自己的宁静天空。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新月形 14"/>
            <p:cNvSpPr/>
            <p:nvPr/>
          </p:nvSpPr>
          <p:spPr>
            <a:xfrm rot="16200000">
              <a:off x="5822871" y="4522092"/>
              <a:ext cx="439388" cy="4058333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  <a:gd name="connsiteX0" fmla="*/ 439388 w 439388"/>
                <a:gd name="connsiteY0" fmla="*/ 4058333 h 4058333"/>
                <a:gd name="connsiteX1" fmla="*/ 0 w 439388"/>
                <a:gd name="connsiteY1" fmla="*/ 0 h 4058333"/>
                <a:gd name="connsiteX2" fmla="*/ 439388 w 439388"/>
                <a:gd name="connsiteY2" fmla="*/ 4058333 h 4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388" h="4058333">
                  <a:moveTo>
                    <a:pt x="439388" y="4058333"/>
                  </a:moveTo>
                  <a:cubicBezTo>
                    <a:pt x="-554176" y="3204323"/>
                    <a:pt x="589806" y="2029676"/>
                    <a:pt x="0" y="0"/>
                  </a:cubicBezTo>
                  <a:cubicBezTo>
                    <a:pt x="1068939" y="1275362"/>
                    <a:pt x="-348170" y="3060091"/>
                    <a:pt x="439388" y="405833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新月形 14"/>
          <p:cNvSpPr/>
          <p:nvPr/>
        </p:nvSpPr>
        <p:spPr>
          <a:xfrm rot="16200000">
            <a:off x="5837839" y="4484769"/>
            <a:ext cx="468830" cy="4117710"/>
          </a:xfrm>
          <a:custGeom>
            <a:avLst/>
            <a:gdLst>
              <a:gd name="connsiteX0" fmla="*/ 499723 w 499723"/>
              <a:gd name="connsiteY0" fmla="*/ 4046462 h 4046462"/>
              <a:gd name="connsiteX1" fmla="*/ 0 w 499723"/>
              <a:gd name="connsiteY1" fmla="*/ 2023231 h 4046462"/>
              <a:gd name="connsiteX2" fmla="*/ 499723 w 499723"/>
              <a:gd name="connsiteY2" fmla="*/ 0 h 4046462"/>
              <a:gd name="connsiteX3" fmla="*/ 249861 w 499723"/>
              <a:gd name="connsiteY3" fmla="*/ 2023232 h 4046462"/>
              <a:gd name="connsiteX4" fmla="*/ 499723 w 499723"/>
              <a:gd name="connsiteY4" fmla="*/ 4046464 h 4046462"/>
              <a:gd name="connsiteX5" fmla="*/ 499723 w 499723"/>
              <a:gd name="connsiteY5" fmla="*/ 4046462 h 4046462"/>
              <a:gd name="connsiteX0" fmla="*/ 504688 w 504688"/>
              <a:gd name="connsiteY0" fmla="*/ 4165213 h 4165215"/>
              <a:gd name="connsiteX1" fmla="*/ 4965 w 504688"/>
              <a:gd name="connsiteY1" fmla="*/ 2141982 h 4165215"/>
              <a:gd name="connsiteX2" fmla="*/ 338433 w 504688"/>
              <a:gd name="connsiteY2" fmla="*/ 0 h 4165215"/>
              <a:gd name="connsiteX3" fmla="*/ 254826 w 504688"/>
              <a:gd name="connsiteY3" fmla="*/ 2141983 h 4165215"/>
              <a:gd name="connsiteX4" fmla="*/ 504688 w 504688"/>
              <a:gd name="connsiteY4" fmla="*/ 4165215 h 4165215"/>
              <a:gd name="connsiteX5" fmla="*/ 504688 w 504688"/>
              <a:gd name="connsiteY5" fmla="*/ 4165213 h 4165215"/>
              <a:gd name="connsiteX0" fmla="*/ 504688 w 560002"/>
              <a:gd name="connsiteY0" fmla="*/ 4165213 h 4165215"/>
              <a:gd name="connsiteX1" fmla="*/ 4965 w 560002"/>
              <a:gd name="connsiteY1" fmla="*/ 2141982 h 4165215"/>
              <a:gd name="connsiteX2" fmla="*/ 338433 w 560002"/>
              <a:gd name="connsiteY2" fmla="*/ 0 h 4165215"/>
              <a:gd name="connsiteX3" fmla="*/ 254826 w 560002"/>
              <a:gd name="connsiteY3" fmla="*/ 2141983 h 4165215"/>
              <a:gd name="connsiteX4" fmla="*/ 504688 w 560002"/>
              <a:gd name="connsiteY4" fmla="*/ 4165215 h 4165215"/>
              <a:gd name="connsiteX5" fmla="*/ 504688 w 560002"/>
              <a:gd name="connsiteY5" fmla="*/ 4165213 h 4165215"/>
              <a:gd name="connsiteX0" fmla="*/ 504688 w 592746"/>
              <a:gd name="connsiteY0" fmla="*/ 4165213 h 4165215"/>
              <a:gd name="connsiteX1" fmla="*/ 4965 w 592746"/>
              <a:gd name="connsiteY1" fmla="*/ 2141982 h 4165215"/>
              <a:gd name="connsiteX2" fmla="*/ 338433 w 592746"/>
              <a:gd name="connsiteY2" fmla="*/ 0 h 4165215"/>
              <a:gd name="connsiteX3" fmla="*/ 385455 w 592746"/>
              <a:gd name="connsiteY3" fmla="*/ 2236989 h 4165215"/>
              <a:gd name="connsiteX4" fmla="*/ 504688 w 592746"/>
              <a:gd name="connsiteY4" fmla="*/ 4165215 h 4165215"/>
              <a:gd name="connsiteX5" fmla="*/ 504688 w 592746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93615"/>
              <a:gd name="connsiteY0" fmla="*/ 4165213 h 4165215"/>
              <a:gd name="connsiteX1" fmla="*/ 4965 w 693615"/>
              <a:gd name="connsiteY1" fmla="*/ 2141982 h 4165215"/>
              <a:gd name="connsiteX2" fmla="*/ 338433 w 693615"/>
              <a:gd name="connsiteY2" fmla="*/ 0 h 4165215"/>
              <a:gd name="connsiteX3" fmla="*/ 480457 w 693615"/>
              <a:gd name="connsiteY3" fmla="*/ 2355745 h 4165215"/>
              <a:gd name="connsiteX4" fmla="*/ 504688 w 693615"/>
              <a:gd name="connsiteY4" fmla="*/ 4165215 h 4165215"/>
              <a:gd name="connsiteX5" fmla="*/ 504688 w 693615"/>
              <a:gd name="connsiteY5" fmla="*/ 4165213 h 4165215"/>
              <a:gd name="connsiteX0" fmla="*/ 504688 w 582645"/>
              <a:gd name="connsiteY0" fmla="*/ 4165213 h 4165215"/>
              <a:gd name="connsiteX1" fmla="*/ 4965 w 582645"/>
              <a:gd name="connsiteY1" fmla="*/ 2141982 h 4165215"/>
              <a:gd name="connsiteX2" fmla="*/ 338433 w 582645"/>
              <a:gd name="connsiteY2" fmla="*/ 0 h 4165215"/>
              <a:gd name="connsiteX3" fmla="*/ 480457 w 582645"/>
              <a:gd name="connsiteY3" fmla="*/ 2355745 h 4165215"/>
              <a:gd name="connsiteX4" fmla="*/ 504688 w 582645"/>
              <a:gd name="connsiteY4" fmla="*/ 4165215 h 4165215"/>
              <a:gd name="connsiteX5" fmla="*/ 504688 w 582645"/>
              <a:gd name="connsiteY5" fmla="*/ 4165213 h 4165215"/>
              <a:gd name="connsiteX0" fmla="*/ 504688 w 576281"/>
              <a:gd name="connsiteY0" fmla="*/ 4165213 h 4165215"/>
              <a:gd name="connsiteX1" fmla="*/ 4965 w 576281"/>
              <a:gd name="connsiteY1" fmla="*/ 2141982 h 4165215"/>
              <a:gd name="connsiteX2" fmla="*/ 338433 w 576281"/>
              <a:gd name="connsiteY2" fmla="*/ 0 h 4165215"/>
              <a:gd name="connsiteX3" fmla="*/ 456706 w 576281"/>
              <a:gd name="connsiteY3" fmla="*/ 2355745 h 4165215"/>
              <a:gd name="connsiteX4" fmla="*/ 504688 w 576281"/>
              <a:gd name="connsiteY4" fmla="*/ 4165215 h 4165215"/>
              <a:gd name="connsiteX5" fmla="*/ 504688 w 576281"/>
              <a:gd name="connsiteY5" fmla="*/ 4165213 h 4165215"/>
              <a:gd name="connsiteX0" fmla="*/ 504688 w 632093"/>
              <a:gd name="connsiteY0" fmla="*/ 4165213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5" fmla="*/ 504688 w 632093"/>
              <a:gd name="connsiteY5" fmla="*/ 4165213 h 4165215"/>
              <a:gd name="connsiteX0" fmla="*/ 504688 w 632093"/>
              <a:gd name="connsiteY0" fmla="*/ 4165215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56834 w 684239"/>
              <a:gd name="connsiteY0" fmla="*/ 4165215 h 4165215"/>
              <a:gd name="connsiteX1" fmla="*/ 57111 w 684239"/>
              <a:gd name="connsiteY1" fmla="*/ 2141982 h 4165215"/>
              <a:gd name="connsiteX2" fmla="*/ 390579 w 684239"/>
              <a:gd name="connsiteY2" fmla="*/ 0 h 4165215"/>
              <a:gd name="connsiteX3" fmla="*/ 508852 w 684239"/>
              <a:gd name="connsiteY3" fmla="*/ 2355745 h 4165215"/>
              <a:gd name="connsiteX4" fmla="*/ 556834 w 684239"/>
              <a:gd name="connsiteY4" fmla="*/ 4165215 h 4165215"/>
              <a:gd name="connsiteX0" fmla="*/ 556834 w 569624"/>
              <a:gd name="connsiteY0" fmla="*/ 4165215 h 4165215"/>
              <a:gd name="connsiteX1" fmla="*/ 57111 w 569624"/>
              <a:gd name="connsiteY1" fmla="*/ 2141982 h 4165215"/>
              <a:gd name="connsiteX2" fmla="*/ 390579 w 569624"/>
              <a:gd name="connsiteY2" fmla="*/ 0 h 4165215"/>
              <a:gd name="connsiteX3" fmla="*/ 556834 w 569624"/>
              <a:gd name="connsiteY3" fmla="*/ 4165215 h 4165215"/>
              <a:gd name="connsiteX0" fmla="*/ 556834 w 637125"/>
              <a:gd name="connsiteY0" fmla="*/ 4165215 h 4165215"/>
              <a:gd name="connsiteX1" fmla="*/ 57111 w 637125"/>
              <a:gd name="connsiteY1" fmla="*/ 2141982 h 4165215"/>
              <a:gd name="connsiteX2" fmla="*/ 390579 w 637125"/>
              <a:gd name="connsiteY2" fmla="*/ 0 h 4165215"/>
              <a:gd name="connsiteX3" fmla="*/ 556834 w 637125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631819"/>
              <a:gd name="connsiteY0" fmla="*/ 4165215 h 4165215"/>
              <a:gd name="connsiteX1" fmla="*/ 57111 w 631819"/>
              <a:gd name="connsiteY1" fmla="*/ 2141982 h 4165215"/>
              <a:gd name="connsiteX2" fmla="*/ 390579 w 631819"/>
              <a:gd name="connsiteY2" fmla="*/ 0 h 4165215"/>
              <a:gd name="connsiteX3" fmla="*/ 556834 w 631819"/>
              <a:gd name="connsiteY3" fmla="*/ 4165215 h 4165215"/>
              <a:gd name="connsiteX0" fmla="*/ 556834 w 751386"/>
              <a:gd name="connsiteY0" fmla="*/ 4165215 h 4165215"/>
              <a:gd name="connsiteX1" fmla="*/ 57111 w 751386"/>
              <a:gd name="connsiteY1" fmla="*/ 2141982 h 4165215"/>
              <a:gd name="connsiteX2" fmla="*/ 390579 w 751386"/>
              <a:gd name="connsiteY2" fmla="*/ 0 h 4165215"/>
              <a:gd name="connsiteX3" fmla="*/ 556834 w 751386"/>
              <a:gd name="connsiteY3" fmla="*/ 4165215 h 4165215"/>
              <a:gd name="connsiteX0" fmla="*/ 556834 w 690322"/>
              <a:gd name="connsiteY0" fmla="*/ 4165215 h 4165215"/>
              <a:gd name="connsiteX1" fmla="*/ 57111 w 690322"/>
              <a:gd name="connsiteY1" fmla="*/ 2141982 h 4165215"/>
              <a:gd name="connsiteX2" fmla="*/ 390579 w 690322"/>
              <a:gd name="connsiteY2" fmla="*/ 0 h 4165215"/>
              <a:gd name="connsiteX3" fmla="*/ 556834 w 690322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199081 w 350734"/>
              <a:gd name="connsiteY0" fmla="*/ 4165215 h 4165215"/>
              <a:gd name="connsiteX1" fmla="*/ 32826 w 350734"/>
              <a:gd name="connsiteY1" fmla="*/ 0 h 4165215"/>
              <a:gd name="connsiteX2" fmla="*/ 199081 w 350734"/>
              <a:gd name="connsiteY2" fmla="*/ 4165215 h 4165215"/>
              <a:gd name="connsiteX0" fmla="*/ 271711 w 423364"/>
              <a:gd name="connsiteY0" fmla="*/ 4165215 h 4165215"/>
              <a:gd name="connsiteX1" fmla="*/ 105456 w 423364"/>
              <a:gd name="connsiteY1" fmla="*/ 0 h 4165215"/>
              <a:gd name="connsiteX2" fmla="*/ 271711 w 423364"/>
              <a:gd name="connsiteY2" fmla="*/ 4165215 h 4165215"/>
              <a:gd name="connsiteX0" fmla="*/ 271711 w 551784"/>
              <a:gd name="connsiteY0" fmla="*/ 4165215 h 4165215"/>
              <a:gd name="connsiteX1" fmla="*/ 105456 w 551784"/>
              <a:gd name="connsiteY1" fmla="*/ 0 h 4165215"/>
              <a:gd name="connsiteX2" fmla="*/ 271711 w 551784"/>
              <a:gd name="connsiteY2" fmla="*/ 4165215 h 4165215"/>
              <a:gd name="connsiteX0" fmla="*/ 474905 w 754978"/>
              <a:gd name="connsiteY0" fmla="*/ 4165215 h 4165215"/>
              <a:gd name="connsiteX1" fmla="*/ 308650 w 754978"/>
              <a:gd name="connsiteY1" fmla="*/ 0 h 4165215"/>
              <a:gd name="connsiteX2" fmla="*/ 474905 w 754978"/>
              <a:gd name="connsiteY2" fmla="*/ 4165215 h 4165215"/>
              <a:gd name="connsiteX0" fmla="*/ 474905 w 648768"/>
              <a:gd name="connsiteY0" fmla="*/ 4165215 h 4165215"/>
              <a:gd name="connsiteX1" fmla="*/ 308650 w 648768"/>
              <a:gd name="connsiteY1" fmla="*/ 0 h 4165215"/>
              <a:gd name="connsiteX2" fmla="*/ 474905 w 648768"/>
              <a:gd name="connsiteY2" fmla="*/ 4165215 h 4165215"/>
              <a:gd name="connsiteX0" fmla="*/ 474905 w 613157"/>
              <a:gd name="connsiteY0" fmla="*/ 4165215 h 4165215"/>
              <a:gd name="connsiteX1" fmla="*/ 308650 w 613157"/>
              <a:gd name="connsiteY1" fmla="*/ 0 h 4165215"/>
              <a:gd name="connsiteX2" fmla="*/ 474905 w 613157"/>
              <a:gd name="connsiteY2" fmla="*/ 4165215 h 4165215"/>
              <a:gd name="connsiteX0" fmla="*/ 474905 w 592050"/>
              <a:gd name="connsiteY0" fmla="*/ 4165215 h 4165215"/>
              <a:gd name="connsiteX1" fmla="*/ 308650 w 592050"/>
              <a:gd name="connsiteY1" fmla="*/ 0 h 4165215"/>
              <a:gd name="connsiteX2" fmla="*/ 474905 w 592050"/>
              <a:gd name="connsiteY2" fmla="*/ 4165215 h 4165215"/>
              <a:gd name="connsiteX0" fmla="*/ 474905 w 614776"/>
              <a:gd name="connsiteY0" fmla="*/ 4165215 h 4165215"/>
              <a:gd name="connsiteX1" fmla="*/ 308650 w 614776"/>
              <a:gd name="connsiteY1" fmla="*/ 0 h 4165215"/>
              <a:gd name="connsiteX2" fmla="*/ 474905 w 614776"/>
              <a:gd name="connsiteY2" fmla="*/ 4165215 h 4165215"/>
              <a:gd name="connsiteX0" fmla="*/ 526425 w 537454"/>
              <a:gd name="connsiteY0" fmla="*/ 4117710 h 4117710"/>
              <a:gd name="connsiteX1" fmla="*/ 205791 w 537454"/>
              <a:gd name="connsiteY1" fmla="*/ 0 h 4117710"/>
              <a:gd name="connsiteX2" fmla="*/ 526425 w 537454"/>
              <a:gd name="connsiteY2" fmla="*/ 4117710 h 4117710"/>
              <a:gd name="connsiteX0" fmla="*/ 526425 w 599241"/>
              <a:gd name="connsiteY0" fmla="*/ 4117710 h 4117710"/>
              <a:gd name="connsiteX1" fmla="*/ 205791 w 599241"/>
              <a:gd name="connsiteY1" fmla="*/ 0 h 4117710"/>
              <a:gd name="connsiteX2" fmla="*/ 526425 w 599241"/>
              <a:gd name="connsiteY2" fmla="*/ 4117710 h 4117710"/>
              <a:gd name="connsiteX0" fmla="*/ 467342 w 540158"/>
              <a:gd name="connsiteY0" fmla="*/ 4117710 h 4117710"/>
              <a:gd name="connsiteX1" fmla="*/ 146708 w 540158"/>
              <a:gd name="connsiteY1" fmla="*/ 0 h 4117710"/>
              <a:gd name="connsiteX2" fmla="*/ 467342 w 540158"/>
              <a:gd name="connsiteY2" fmla="*/ 4117710 h 4117710"/>
              <a:gd name="connsiteX0" fmla="*/ 420210 w 493026"/>
              <a:gd name="connsiteY0" fmla="*/ 4117710 h 4117710"/>
              <a:gd name="connsiteX1" fmla="*/ 99576 w 493026"/>
              <a:gd name="connsiteY1" fmla="*/ 0 h 4117710"/>
              <a:gd name="connsiteX2" fmla="*/ 420210 w 493026"/>
              <a:gd name="connsiteY2" fmla="*/ 4117710 h 4117710"/>
              <a:gd name="connsiteX0" fmla="*/ 396014 w 468830"/>
              <a:gd name="connsiteY0" fmla="*/ 4117710 h 4117710"/>
              <a:gd name="connsiteX1" fmla="*/ 75380 w 468830"/>
              <a:gd name="connsiteY1" fmla="*/ 0 h 4117710"/>
              <a:gd name="connsiteX2" fmla="*/ 396014 w 468830"/>
              <a:gd name="connsiteY2" fmla="*/ 4117710 h 41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830" h="4117710">
                <a:moveTo>
                  <a:pt x="396014" y="4117710"/>
                </a:moveTo>
                <a:cubicBezTo>
                  <a:pt x="-597550" y="3263700"/>
                  <a:pt x="665186" y="2029676"/>
                  <a:pt x="75380" y="0"/>
                </a:cubicBezTo>
                <a:cubicBezTo>
                  <a:pt x="1144319" y="1275362"/>
                  <a:pt x="-391544" y="3119468"/>
                  <a:pt x="396014" y="411771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5218" y="3611881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93"/>
          <a:stretch/>
        </p:blipFill>
        <p:spPr>
          <a:xfrm flipH="1">
            <a:off x="1368129" y="3611404"/>
            <a:ext cx="2556756" cy="16296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96" t="20969"/>
          <a:stretch/>
        </p:blipFill>
        <p:spPr>
          <a:xfrm>
            <a:off x="8897555" y="3611404"/>
            <a:ext cx="2225223" cy="1649673"/>
          </a:xfrm>
          <a:prstGeom prst="pentagon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77421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090" b="100000" l="9806" r="8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717918" y="178214"/>
            <a:ext cx="5634909" cy="30353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5218" y="5391940"/>
            <a:ext cx="1533009" cy="369332"/>
            <a:chOff x="515218" y="5391940"/>
            <a:chExt cx="1533009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巧克力</a:t>
              </a:r>
              <a:r>
                <a:rPr lang="zh-CN" altLang="en-US" dirty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酱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3398" y="3575613"/>
            <a:ext cx="4058333" cy="3195340"/>
            <a:chOff x="4013398" y="3575613"/>
            <a:chExt cx="4058333" cy="3195340"/>
          </a:xfrm>
        </p:grpSpPr>
        <p:sp>
          <p:nvSpPr>
            <p:cNvPr id="10" name="矩形 9"/>
            <p:cNvSpPr/>
            <p:nvPr/>
          </p:nvSpPr>
          <p:spPr>
            <a:xfrm>
              <a:off x="4388303" y="3575613"/>
              <a:ext cx="34164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1020" y="3617534"/>
              <a:ext cx="3491783" cy="3000821"/>
            </a:xfrm>
            <a:custGeom>
              <a:avLst/>
              <a:gdLst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104959"/>
                <a:gd name="connsiteX1" fmla="*/ 3491783 w 3491783"/>
                <a:gd name="connsiteY1" fmla="*/ 0 h 3104959"/>
                <a:gd name="connsiteX2" fmla="*/ 3491783 w 3491783"/>
                <a:gd name="connsiteY2" fmla="*/ 3000821 h 3104959"/>
                <a:gd name="connsiteX3" fmla="*/ 0 w 3491783"/>
                <a:gd name="connsiteY3" fmla="*/ 3000821 h 3104959"/>
                <a:gd name="connsiteX4" fmla="*/ 0 w 3491783"/>
                <a:gd name="connsiteY4" fmla="*/ 0 h 3104959"/>
                <a:gd name="connsiteX0" fmla="*/ 0 w 3491783"/>
                <a:gd name="connsiteY0" fmla="*/ 0 h 3085763"/>
                <a:gd name="connsiteX1" fmla="*/ 3491783 w 3491783"/>
                <a:gd name="connsiteY1" fmla="*/ 0 h 3085763"/>
                <a:gd name="connsiteX2" fmla="*/ 3491783 w 3491783"/>
                <a:gd name="connsiteY2" fmla="*/ 3000821 h 3085763"/>
                <a:gd name="connsiteX3" fmla="*/ 0 w 3491783"/>
                <a:gd name="connsiteY3" fmla="*/ 3000821 h 3085763"/>
                <a:gd name="connsiteX4" fmla="*/ 0 w 3491783"/>
                <a:gd name="connsiteY4" fmla="*/ 0 h 3085763"/>
                <a:gd name="connsiteX0" fmla="*/ 0 w 3491783"/>
                <a:gd name="connsiteY0" fmla="*/ 0 h 3068137"/>
                <a:gd name="connsiteX1" fmla="*/ 3491783 w 3491783"/>
                <a:gd name="connsiteY1" fmla="*/ 0 h 3068137"/>
                <a:gd name="connsiteX2" fmla="*/ 3491783 w 3491783"/>
                <a:gd name="connsiteY2" fmla="*/ 3000821 h 3068137"/>
                <a:gd name="connsiteX3" fmla="*/ 29029 w 3491783"/>
                <a:gd name="connsiteY3" fmla="*/ 2633744 h 3068137"/>
                <a:gd name="connsiteX4" fmla="*/ 0 w 3491783"/>
                <a:gd name="connsiteY4" fmla="*/ 0 h 3068137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29029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0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809957"/>
                <a:gd name="connsiteX1" fmla="*/ 3491783 w 3491783"/>
                <a:gd name="connsiteY1" fmla="*/ 0 h 2809957"/>
                <a:gd name="connsiteX2" fmla="*/ 3448240 w 3491783"/>
                <a:gd name="connsiteY2" fmla="*/ 2712403 h 2809957"/>
                <a:gd name="connsiteX3" fmla="*/ 0 w 3491783"/>
                <a:gd name="connsiteY3" fmla="*/ 2633744 h 2809957"/>
                <a:gd name="connsiteX4" fmla="*/ 0 w 3491783"/>
                <a:gd name="connsiteY4" fmla="*/ 0 h 2809957"/>
                <a:gd name="connsiteX0" fmla="*/ 29029 w 3520812"/>
                <a:gd name="connsiteY0" fmla="*/ 0 h 2820929"/>
                <a:gd name="connsiteX1" fmla="*/ 3520812 w 3520812"/>
                <a:gd name="connsiteY1" fmla="*/ 0 h 2820929"/>
                <a:gd name="connsiteX2" fmla="*/ 3477269 w 3520812"/>
                <a:gd name="connsiteY2" fmla="*/ 2712403 h 2820929"/>
                <a:gd name="connsiteX3" fmla="*/ 0 w 3520812"/>
                <a:gd name="connsiteY3" fmla="*/ 2756064 h 2820929"/>
                <a:gd name="connsiteX4" fmla="*/ 29029 w 3520812"/>
                <a:gd name="connsiteY4" fmla="*/ 0 h 2820929"/>
                <a:gd name="connsiteX0" fmla="*/ 0 w 3491783"/>
                <a:gd name="connsiteY0" fmla="*/ 0 h 2820929"/>
                <a:gd name="connsiteX1" fmla="*/ 3491783 w 3491783"/>
                <a:gd name="connsiteY1" fmla="*/ 0 h 2820929"/>
                <a:gd name="connsiteX2" fmla="*/ 3448240 w 3491783"/>
                <a:gd name="connsiteY2" fmla="*/ 2712403 h 2820929"/>
                <a:gd name="connsiteX3" fmla="*/ 0 w 3491783"/>
                <a:gd name="connsiteY3" fmla="*/ 2756064 h 2820929"/>
                <a:gd name="connsiteX4" fmla="*/ 0 w 3491783"/>
                <a:gd name="connsiteY4" fmla="*/ 0 h 282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1783" h="2820929">
                  <a:moveTo>
                    <a:pt x="0" y="0"/>
                  </a:moveTo>
                  <a:lnTo>
                    <a:pt x="3491783" y="0"/>
                  </a:lnTo>
                  <a:lnTo>
                    <a:pt x="3448240" y="2712403"/>
                  </a:lnTo>
                  <a:cubicBezTo>
                    <a:pt x="1939928" y="3116165"/>
                    <a:pt x="1784083" y="2223849"/>
                    <a:pt x="0" y="27560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巧克力浆纯正幼滑，滋味浓冽，是制作甜点、蛋糕、冰淇淋等美食的绝佳伴侣，也是咖啡、热巧克力等饮料的完美调味品，它质地醇厚，香味浓郁，最重要的是热量也很低。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新月形 14"/>
            <p:cNvSpPr/>
            <p:nvPr/>
          </p:nvSpPr>
          <p:spPr>
            <a:xfrm rot="16200000">
              <a:off x="5822871" y="4522092"/>
              <a:ext cx="439388" cy="4058333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  <a:gd name="connsiteX0" fmla="*/ 439388 w 439388"/>
                <a:gd name="connsiteY0" fmla="*/ 4058333 h 4058333"/>
                <a:gd name="connsiteX1" fmla="*/ 0 w 439388"/>
                <a:gd name="connsiteY1" fmla="*/ 0 h 4058333"/>
                <a:gd name="connsiteX2" fmla="*/ 439388 w 439388"/>
                <a:gd name="connsiteY2" fmla="*/ 4058333 h 4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388" h="4058333">
                  <a:moveTo>
                    <a:pt x="439388" y="4058333"/>
                  </a:moveTo>
                  <a:cubicBezTo>
                    <a:pt x="-554176" y="3204323"/>
                    <a:pt x="589806" y="2029676"/>
                    <a:pt x="0" y="0"/>
                  </a:cubicBezTo>
                  <a:cubicBezTo>
                    <a:pt x="1068939" y="1275362"/>
                    <a:pt x="-348170" y="3060091"/>
                    <a:pt x="439388" y="405833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新月形 14"/>
          <p:cNvSpPr/>
          <p:nvPr/>
        </p:nvSpPr>
        <p:spPr>
          <a:xfrm rot="16200000">
            <a:off x="5837839" y="4484769"/>
            <a:ext cx="468830" cy="4117710"/>
          </a:xfrm>
          <a:custGeom>
            <a:avLst/>
            <a:gdLst>
              <a:gd name="connsiteX0" fmla="*/ 499723 w 499723"/>
              <a:gd name="connsiteY0" fmla="*/ 4046462 h 4046462"/>
              <a:gd name="connsiteX1" fmla="*/ 0 w 499723"/>
              <a:gd name="connsiteY1" fmla="*/ 2023231 h 4046462"/>
              <a:gd name="connsiteX2" fmla="*/ 499723 w 499723"/>
              <a:gd name="connsiteY2" fmla="*/ 0 h 4046462"/>
              <a:gd name="connsiteX3" fmla="*/ 249861 w 499723"/>
              <a:gd name="connsiteY3" fmla="*/ 2023232 h 4046462"/>
              <a:gd name="connsiteX4" fmla="*/ 499723 w 499723"/>
              <a:gd name="connsiteY4" fmla="*/ 4046464 h 4046462"/>
              <a:gd name="connsiteX5" fmla="*/ 499723 w 499723"/>
              <a:gd name="connsiteY5" fmla="*/ 4046462 h 4046462"/>
              <a:gd name="connsiteX0" fmla="*/ 504688 w 504688"/>
              <a:gd name="connsiteY0" fmla="*/ 4165213 h 4165215"/>
              <a:gd name="connsiteX1" fmla="*/ 4965 w 504688"/>
              <a:gd name="connsiteY1" fmla="*/ 2141982 h 4165215"/>
              <a:gd name="connsiteX2" fmla="*/ 338433 w 504688"/>
              <a:gd name="connsiteY2" fmla="*/ 0 h 4165215"/>
              <a:gd name="connsiteX3" fmla="*/ 254826 w 504688"/>
              <a:gd name="connsiteY3" fmla="*/ 2141983 h 4165215"/>
              <a:gd name="connsiteX4" fmla="*/ 504688 w 504688"/>
              <a:gd name="connsiteY4" fmla="*/ 4165215 h 4165215"/>
              <a:gd name="connsiteX5" fmla="*/ 504688 w 504688"/>
              <a:gd name="connsiteY5" fmla="*/ 4165213 h 4165215"/>
              <a:gd name="connsiteX0" fmla="*/ 504688 w 560002"/>
              <a:gd name="connsiteY0" fmla="*/ 4165213 h 4165215"/>
              <a:gd name="connsiteX1" fmla="*/ 4965 w 560002"/>
              <a:gd name="connsiteY1" fmla="*/ 2141982 h 4165215"/>
              <a:gd name="connsiteX2" fmla="*/ 338433 w 560002"/>
              <a:gd name="connsiteY2" fmla="*/ 0 h 4165215"/>
              <a:gd name="connsiteX3" fmla="*/ 254826 w 560002"/>
              <a:gd name="connsiteY3" fmla="*/ 2141983 h 4165215"/>
              <a:gd name="connsiteX4" fmla="*/ 504688 w 560002"/>
              <a:gd name="connsiteY4" fmla="*/ 4165215 h 4165215"/>
              <a:gd name="connsiteX5" fmla="*/ 504688 w 560002"/>
              <a:gd name="connsiteY5" fmla="*/ 4165213 h 4165215"/>
              <a:gd name="connsiteX0" fmla="*/ 504688 w 592746"/>
              <a:gd name="connsiteY0" fmla="*/ 4165213 h 4165215"/>
              <a:gd name="connsiteX1" fmla="*/ 4965 w 592746"/>
              <a:gd name="connsiteY1" fmla="*/ 2141982 h 4165215"/>
              <a:gd name="connsiteX2" fmla="*/ 338433 w 592746"/>
              <a:gd name="connsiteY2" fmla="*/ 0 h 4165215"/>
              <a:gd name="connsiteX3" fmla="*/ 385455 w 592746"/>
              <a:gd name="connsiteY3" fmla="*/ 2236989 h 4165215"/>
              <a:gd name="connsiteX4" fmla="*/ 504688 w 592746"/>
              <a:gd name="connsiteY4" fmla="*/ 4165215 h 4165215"/>
              <a:gd name="connsiteX5" fmla="*/ 504688 w 592746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93615"/>
              <a:gd name="connsiteY0" fmla="*/ 4165213 h 4165215"/>
              <a:gd name="connsiteX1" fmla="*/ 4965 w 693615"/>
              <a:gd name="connsiteY1" fmla="*/ 2141982 h 4165215"/>
              <a:gd name="connsiteX2" fmla="*/ 338433 w 693615"/>
              <a:gd name="connsiteY2" fmla="*/ 0 h 4165215"/>
              <a:gd name="connsiteX3" fmla="*/ 480457 w 693615"/>
              <a:gd name="connsiteY3" fmla="*/ 2355745 h 4165215"/>
              <a:gd name="connsiteX4" fmla="*/ 504688 w 693615"/>
              <a:gd name="connsiteY4" fmla="*/ 4165215 h 4165215"/>
              <a:gd name="connsiteX5" fmla="*/ 504688 w 693615"/>
              <a:gd name="connsiteY5" fmla="*/ 4165213 h 4165215"/>
              <a:gd name="connsiteX0" fmla="*/ 504688 w 582645"/>
              <a:gd name="connsiteY0" fmla="*/ 4165213 h 4165215"/>
              <a:gd name="connsiteX1" fmla="*/ 4965 w 582645"/>
              <a:gd name="connsiteY1" fmla="*/ 2141982 h 4165215"/>
              <a:gd name="connsiteX2" fmla="*/ 338433 w 582645"/>
              <a:gd name="connsiteY2" fmla="*/ 0 h 4165215"/>
              <a:gd name="connsiteX3" fmla="*/ 480457 w 582645"/>
              <a:gd name="connsiteY3" fmla="*/ 2355745 h 4165215"/>
              <a:gd name="connsiteX4" fmla="*/ 504688 w 582645"/>
              <a:gd name="connsiteY4" fmla="*/ 4165215 h 4165215"/>
              <a:gd name="connsiteX5" fmla="*/ 504688 w 582645"/>
              <a:gd name="connsiteY5" fmla="*/ 4165213 h 4165215"/>
              <a:gd name="connsiteX0" fmla="*/ 504688 w 576281"/>
              <a:gd name="connsiteY0" fmla="*/ 4165213 h 4165215"/>
              <a:gd name="connsiteX1" fmla="*/ 4965 w 576281"/>
              <a:gd name="connsiteY1" fmla="*/ 2141982 h 4165215"/>
              <a:gd name="connsiteX2" fmla="*/ 338433 w 576281"/>
              <a:gd name="connsiteY2" fmla="*/ 0 h 4165215"/>
              <a:gd name="connsiteX3" fmla="*/ 456706 w 576281"/>
              <a:gd name="connsiteY3" fmla="*/ 2355745 h 4165215"/>
              <a:gd name="connsiteX4" fmla="*/ 504688 w 576281"/>
              <a:gd name="connsiteY4" fmla="*/ 4165215 h 4165215"/>
              <a:gd name="connsiteX5" fmla="*/ 504688 w 576281"/>
              <a:gd name="connsiteY5" fmla="*/ 4165213 h 4165215"/>
              <a:gd name="connsiteX0" fmla="*/ 504688 w 632093"/>
              <a:gd name="connsiteY0" fmla="*/ 4165213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5" fmla="*/ 504688 w 632093"/>
              <a:gd name="connsiteY5" fmla="*/ 4165213 h 4165215"/>
              <a:gd name="connsiteX0" fmla="*/ 504688 w 632093"/>
              <a:gd name="connsiteY0" fmla="*/ 4165215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56834 w 684239"/>
              <a:gd name="connsiteY0" fmla="*/ 4165215 h 4165215"/>
              <a:gd name="connsiteX1" fmla="*/ 57111 w 684239"/>
              <a:gd name="connsiteY1" fmla="*/ 2141982 h 4165215"/>
              <a:gd name="connsiteX2" fmla="*/ 390579 w 684239"/>
              <a:gd name="connsiteY2" fmla="*/ 0 h 4165215"/>
              <a:gd name="connsiteX3" fmla="*/ 508852 w 684239"/>
              <a:gd name="connsiteY3" fmla="*/ 2355745 h 4165215"/>
              <a:gd name="connsiteX4" fmla="*/ 556834 w 684239"/>
              <a:gd name="connsiteY4" fmla="*/ 4165215 h 4165215"/>
              <a:gd name="connsiteX0" fmla="*/ 556834 w 569624"/>
              <a:gd name="connsiteY0" fmla="*/ 4165215 h 4165215"/>
              <a:gd name="connsiteX1" fmla="*/ 57111 w 569624"/>
              <a:gd name="connsiteY1" fmla="*/ 2141982 h 4165215"/>
              <a:gd name="connsiteX2" fmla="*/ 390579 w 569624"/>
              <a:gd name="connsiteY2" fmla="*/ 0 h 4165215"/>
              <a:gd name="connsiteX3" fmla="*/ 556834 w 569624"/>
              <a:gd name="connsiteY3" fmla="*/ 4165215 h 4165215"/>
              <a:gd name="connsiteX0" fmla="*/ 556834 w 637125"/>
              <a:gd name="connsiteY0" fmla="*/ 4165215 h 4165215"/>
              <a:gd name="connsiteX1" fmla="*/ 57111 w 637125"/>
              <a:gd name="connsiteY1" fmla="*/ 2141982 h 4165215"/>
              <a:gd name="connsiteX2" fmla="*/ 390579 w 637125"/>
              <a:gd name="connsiteY2" fmla="*/ 0 h 4165215"/>
              <a:gd name="connsiteX3" fmla="*/ 556834 w 637125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631819"/>
              <a:gd name="connsiteY0" fmla="*/ 4165215 h 4165215"/>
              <a:gd name="connsiteX1" fmla="*/ 57111 w 631819"/>
              <a:gd name="connsiteY1" fmla="*/ 2141982 h 4165215"/>
              <a:gd name="connsiteX2" fmla="*/ 390579 w 631819"/>
              <a:gd name="connsiteY2" fmla="*/ 0 h 4165215"/>
              <a:gd name="connsiteX3" fmla="*/ 556834 w 631819"/>
              <a:gd name="connsiteY3" fmla="*/ 4165215 h 4165215"/>
              <a:gd name="connsiteX0" fmla="*/ 556834 w 751386"/>
              <a:gd name="connsiteY0" fmla="*/ 4165215 h 4165215"/>
              <a:gd name="connsiteX1" fmla="*/ 57111 w 751386"/>
              <a:gd name="connsiteY1" fmla="*/ 2141982 h 4165215"/>
              <a:gd name="connsiteX2" fmla="*/ 390579 w 751386"/>
              <a:gd name="connsiteY2" fmla="*/ 0 h 4165215"/>
              <a:gd name="connsiteX3" fmla="*/ 556834 w 751386"/>
              <a:gd name="connsiteY3" fmla="*/ 4165215 h 4165215"/>
              <a:gd name="connsiteX0" fmla="*/ 556834 w 690322"/>
              <a:gd name="connsiteY0" fmla="*/ 4165215 h 4165215"/>
              <a:gd name="connsiteX1" fmla="*/ 57111 w 690322"/>
              <a:gd name="connsiteY1" fmla="*/ 2141982 h 4165215"/>
              <a:gd name="connsiteX2" fmla="*/ 390579 w 690322"/>
              <a:gd name="connsiteY2" fmla="*/ 0 h 4165215"/>
              <a:gd name="connsiteX3" fmla="*/ 556834 w 690322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199081 w 350734"/>
              <a:gd name="connsiteY0" fmla="*/ 4165215 h 4165215"/>
              <a:gd name="connsiteX1" fmla="*/ 32826 w 350734"/>
              <a:gd name="connsiteY1" fmla="*/ 0 h 4165215"/>
              <a:gd name="connsiteX2" fmla="*/ 199081 w 350734"/>
              <a:gd name="connsiteY2" fmla="*/ 4165215 h 4165215"/>
              <a:gd name="connsiteX0" fmla="*/ 271711 w 423364"/>
              <a:gd name="connsiteY0" fmla="*/ 4165215 h 4165215"/>
              <a:gd name="connsiteX1" fmla="*/ 105456 w 423364"/>
              <a:gd name="connsiteY1" fmla="*/ 0 h 4165215"/>
              <a:gd name="connsiteX2" fmla="*/ 271711 w 423364"/>
              <a:gd name="connsiteY2" fmla="*/ 4165215 h 4165215"/>
              <a:gd name="connsiteX0" fmla="*/ 271711 w 551784"/>
              <a:gd name="connsiteY0" fmla="*/ 4165215 h 4165215"/>
              <a:gd name="connsiteX1" fmla="*/ 105456 w 551784"/>
              <a:gd name="connsiteY1" fmla="*/ 0 h 4165215"/>
              <a:gd name="connsiteX2" fmla="*/ 271711 w 551784"/>
              <a:gd name="connsiteY2" fmla="*/ 4165215 h 4165215"/>
              <a:gd name="connsiteX0" fmla="*/ 474905 w 754978"/>
              <a:gd name="connsiteY0" fmla="*/ 4165215 h 4165215"/>
              <a:gd name="connsiteX1" fmla="*/ 308650 w 754978"/>
              <a:gd name="connsiteY1" fmla="*/ 0 h 4165215"/>
              <a:gd name="connsiteX2" fmla="*/ 474905 w 754978"/>
              <a:gd name="connsiteY2" fmla="*/ 4165215 h 4165215"/>
              <a:gd name="connsiteX0" fmla="*/ 474905 w 648768"/>
              <a:gd name="connsiteY0" fmla="*/ 4165215 h 4165215"/>
              <a:gd name="connsiteX1" fmla="*/ 308650 w 648768"/>
              <a:gd name="connsiteY1" fmla="*/ 0 h 4165215"/>
              <a:gd name="connsiteX2" fmla="*/ 474905 w 648768"/>
              <a:gd name="connsiteY2" fmla="*/ 4165215 h 4165215"/>
              <a:gd name="connsiteX0" fmla="*/ 474905 w 613157"/>
              <a:gd name="connsiteY0" fmla="*/ 4165215 h 4165215"/>
              <a:gd name="connsiteX1" fmla="*/ 308650 w 613157"/>
              <a:gd name="connsiteY1" fmla="*/ 0 h 4165215"/>
              <a:gd name="connsiteX2" fmla="*/ 474905 w 613157"/>
              <a:gd name="connsiteY2" fmla="*/ 4165215 h 4165215"/>
              <a:gd name="connsiteX0" fmla="*/ 474905 w 592050"/>
              <a:gd name="connsiteY0" fmla="*/ 4165215 h 4165215"/>
              <a:gd name="connsiteX1" fmla="*/ 308650 w 592050"/>
              <a:gd name="connsiteY1" fmla="*/ 0 h 4165215"/>
              <a:gd name="connsiteX2" fmla="*/ 474905 w 592050"/>
              <a:gd name="connsiteY2" fmla="*/ 4165215 h 4165215"/>
              <a:gd name="connsiteX0" fmla="*/ 474905 w 614776"/>
              <a:gd name="connsiteY0" fmla="*/ 4165215 h 4165215"/>
              <a:gd name="connsiteX1" fmla="*/ 308650 w 614776"/>
              <a:gd name="connsiteY1" fmla="*/ 0 h 4165215"/>
              <a:gd name="connsiteX2" fmla="*/ 474905 w 614776"/>
              <a:gd name="connsiteY2" fmla="*/ 4165215 h 4165215"/>
              <a:gd name="connsiteX0" fmla="*/ 526425 w 537454"/>
              <a:gd name="connsiteY0" fmla="*/ 4117710 h 4117710"/>
              <a:gd name="connsiteX1" fmla="*/ 205791 w 537454"/>
              <a:gd name="connsiteY1" fmla="*/ 0 h 4117710"/>
              <a:gd name="connsiteX2" fmla="*/ 526425 w 537454"/>
              <a:gd name="connsiteY2" fmla="*/ 4117710 h 4117710"/>
              <a:gd name="connsiteX0" fmla="*/ 526425 w 599241"/>
              <a:gd name="connsiteY0" fmla="*/ 4117710 h 4117710"/>
              <a:gd name="connsiteX1" fmla="*/ 205791 w 599241"/>
              <a:gd name="connsiteY1" fmla="*/ 0 h 4117710"/>
              <a:gd name="connsiteX2" fmla="*/ 526425 w 599241"/>
              <a:gd name="connsiteY2" fmla="*/ 4117710 h 4117710"/>
              <a:gd name="connsiteX0" fmla="*/ 467342 w 540158"/>
              <a:gd name="connsiteY0" fmla="*/ 4117710 h 4117710"/>
              <a:gd name="connsiteX1" fmla="*/ 146708 w 540158"/>
              <a:gd name="connsiteY1" fmla="*/ 0 h 4117710"/>
              <a:gd name="connsiteX2" fmla="*/ 467342 w 540158"/>
              <a:gd name="connsiteY2" fmla="*/ 4117710 h 4117710"/>
              <a:gd name="connsiteX0" fmla="*/ 420210 w 493026"/>
              <a:gd name="connsiteY0" fmla="*/ 4117710 h 4117710"/>
              <a:gd name="connsiteX1" fmla="*/ 99576 w 493026"/>
              <a:gd name="connsiteY1" fmla="*/ 0 h 4117710"/>
              <a:gd name="connsiteX2" fmla="*/ 420210 w 493026"/>
              <a:gd name="connsiteY2" fmla="*/ 4117710 h 4117710"/>
              <a:gd name="connsiteX0" fmla="*/ 396014 w 468830"/>
              <a:gd name="connsiteY0" fmla="*/ 4117710 h 4117710"/>
              <a:gd name="connsiteX1" fmla="*/ 75380 w 468830"/>
              <a:gd name="connsiteY1" fmla="*/ 0 h 4117710"/>
              <a:gd name="connsiteX2" fmla="*/ 396014 w 468830"/>
              <a:gd name="connsiteY2" fmla="*/ 4117710 h 41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830" h="4117710">
                <a:moveTo>
                  <a:pt x="396014" y="4117710"/>
                </a:moveTo>
                <a:cubicBezTo>
                  <a:pt x="-597550" y="3263700"/>
                  <a:pt x="665186" y="2029676"/>
                  <a:pt x="75380" y="0"/>
                </a:cubicBezTo>
                <a:cubicBezTo>
                  <a:pt x="1144319" y="1275362"/>
                  <a:pt x="-391544" y="3119468"/>
                  <a:pt x="396014" y="411771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5218" y="3611881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10842" y="3611404"/>
            <a:ext cx="2206375" cy="16367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089" b="8918"/>
          <a:stretch/>
        </p:blipFill>
        <p:spPr>
          <a:xfrm>
            <a:off x="8250409" y="3611405"/>
            <a:ext cx="3402000" cy="166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98513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9766" y="0"/>
            <a:ext cx="2607808" cy="370373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5218" y="5391940"/>
            <a:ext cx="1994673" cy="369332"/>
            <a:chOff x="515218" y="5391940"/>
            <a:chExt cx="1994673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纯正黑巧克力</a:t>
              </a:r>
              <a:endParaRPr lang="zh-CN" altLang="en-US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3398" y="3575613"/>
            <a:ext cx="4058333" cy="3195340"/>
            <a:chOff x="4013398" y="3575613"/>
            <a:chExt cx="4058333" cy="3195340"/>
          </a:xfrm>
        </p:grpSpPr>
        <p:sp>
          <p:nvSpPr>
            <p:cNvPr id="10" name="矩形 9"/>
            <p:cNvSpPr/>
            <p:nvPr/>
          </p:nvSpPr>
          <p:spPr>
            <a:xfrm>
              <a:off x="4388303" y="3575613"/>
              <a:ext cx="34164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1020" y="3617534"/>
              <a:ext cx="3491783" cy="3000821"/>
            </a:xfrm>
            <a:custGeom>
              <a:avLst/>
              <a:gdLst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104959"/>
                <a:gd name="connsiteX1" fmla="*/ 3491783 w 3491783"/>
                <a:gd name="connsiteY1" fmla="*/ 0 h 3104959"/>
                <a:gd name="connsiteX2" fmla="*/ 3491783 w 3491783"/>
                <a:gd name="connsiteY2" fmla="*/ 3000821 h 3104959"/>
                <a:gd name="connsiteX3" fmla="*/ 0 w 3491783"/>
                <a:gd name="connsiteY3" fmla="*/ 3000821 h 3104959"/>
                <a:gd name="connsiteX4" fmla="*/ 0 w 3491783"/>
                <a:gd name="connsiteY4" fmla="*/ 0 h 3104959"/>
                <a:gd name="connsiteX0" fmla="*/ 0 w 3491783"/>
                <a:gd name="connsiteY0" fmla="*/ 0 h 3085763"/>
                <a:gd name="connsiteX1" fmla="*/ 3491783 w 3491783"/>
                <a:gd name="connsiteY1" fmla="*/ 0 h 3085763"/>
                <a:gd name="connsiteX2" fmla="*/ 3491783 w 3491783"/>
                <a:gd name="connsiteY2" fmla="*/ 3000821 h 3085763"/>
                <a:gd name="connsiteX3" fmla="*/ 0 w 3491783"/>
                <a:gd name="connsiteY3" fmla="*/ 3000821 h 3085763"/>
                <a:gd name="connsiteX4" fmla="*/ 0 w 3491783"/>
                <a:gd name="connsiteY4" fmla="*/ 0 h 3085763"/>
                <a:gd name="connsiteX0" fmla="*/ 0 w 3491783"/>
                <a:gd name="connsiteY0" fmla="*/ 0 h 3068137"/>
                <a:gd name="connsiteX1" fmla="*/ 3491783 w 3491783"/>
                <a:gd name="connsiteY1" fmla="*/ 0 h 3068137"/>
                <a:gd name="connsiteX2" fmla="*/ 3491783 w 3491783"/>
                <a:gd name="connsiteY2" fmla="*/ 3000821 h 3068137"/>
                <a:gd name="connsiteX3" fmla="*/ 29029 w 3491783"/>
                <a:gd name="connsiteY3" fmla="*/ 2633744 h 3068137"/>
                <a:gd name="connsiteX4" fmla="*/ 0 w 3491783"/>
                <a:gd name="connsiteY4" fmla="*/ 0 h 3068137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29029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0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809957"/>
                <a:gd name="connsiteX1" fmla="*/ 3491783 w 3491783"/>
                <a:gd name="connsiteY1" fmla="*/ 0 h 2809957"/>
                <a:gd name="connsiteX2" fmla="*/ 3448240 w 3491783"/>
                <a:gd name="connsiteY2" fmla="*/ 2712403 h 2809957"/>
                <a:gd name="connsiteX3" fmla="*/ 0 w 3491783"/>
                <a:gd name="connsiteY3" fmla="*/ 2633744 h 2809957"/>
                <a:gd name="connsiteX4" fmla="*/ 0 w 3491783"/>
                <a:gd name="connsiteY4" fmla="*/ 0 h 2809957"/>
                <a:gd name="connsiteX0" fmla="*/ 29029 w 3520812"/>
                <a:gd name="connsiteY0" fmla="*/ 0 h 2820929"/>
                <a:gd name="connsiteX1" fmla="*/ 3520812 w 3520812"/>
                <a:gd name="connsiteY1" fmla="*/ 0 h 2820929"/>
                <a:gd name="connsiteX2" fmla="*/ 3477269 w 3520812"/>
                <a:gd name="connsiteY2" fmla="*/ 2712403 h 2820929"/>
                <a:gd name="connsiteX3" fmla="*/ 0 w 3520812"/>
                <a:gd name="connsiteY3" fmla="*/ 2756064 h 2820929"/>
                <a:gd name="connsiteX4" fmla="*/ 29029 w 3520812"/>
                <a:gd name="connsiteY4" fmla="*/ 0 h 2820929"/>
                <a:gd name="connsiteX0" fmla="*/ 0 w 3491783"/>
                <a:gd name="connsiteY0" fmla="*/ 0 h 2820929"/>
                <a:gd name="connsiteX1" fmla="*/ 3491783 w 3491783"/>
                <a:gd name="connsiteY1" fmla="*/ 0 h 2820929"/>
                <a:gd name="connsiteX2" fmla="*/ 3448240 w 3491783"/>
                <a:gd name="connsiteY2" fmla="*/ 2712403 h 2820929"/>
                <a:gd name="connsiteX3" fmla="*/ 0 w 3491783"/>
                <a:gd name="connsiteY3" fmla="*/ 2756064 h 2820929"/>
                <a:gd name="connsiteX4" fmla="*/ 0 w 3491783"/>
                <a:gd name="connsiteY4" fmla="*/ 0 h 282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1783" h="2820929">
                  <a:moveTo>
                    <a:pt x="0" y="0"/>
                  </a:moveTo>
                  <a:lnTo>
                    <a:pt x="3491783" y="0"/>
                  </a:lnTo>
                  <a:lnTo>
                    <a:pt x="3448240" y="2712403"/>
                  </a:lnTo>
                  <a:cubicBezTo>
                    <a:pt x="1939928" y="3116165"/>
                    <a:pt x="1784083" y="2223849"/>
                    <a:pt x="0" y="27560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纯正的黑巧克力拥有极苦的口感，深沉的苦，稳重的苦，苦中突显着捉摸不透的韵味，令人回味悠长。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新月形 14"/>
            <p:cNvSpPr/>
            <p:nvPr/>
          </p:nvSpPr>
          <p:spPr>
            <a:xfrm rot="16200000">
              <a:off x="5822871" y="4522092"/>
              <a:ext cx="439388" cy="4058333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  <a:gd name="connsiteX0" fmla="*/ 439388 w 439388"/>
                <a:gd name="connsiteY0" fmla="*/ 4058333 h 4058333"/>
                <a:gd name="connsiteX1" fmla="*/ 0 w 439388"/>
                <a:gd name="connsiteY1" fmla="*/ 0 h 4058333"/>
                <a:gd name="connsiteX2" fmla="*/ 439388 w 439388"/>
                <a:gd name="connsiteY2" fmla="*/ 4058333 h 4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388" h="4058333">
                  <a:moveTo>
                    <a:pt x="439388" y="4058333"/>
                  </a:moveTo>
                  <a:cubicBezTo>
                    <a:pt x="-554176" y="3204323"/>
                    <a:pt x="589806" y="2029676"/>
                    <a:pt x="0" y="0"/>
                  </a:cubicBezTo>
                  <a:cubicBezTo>
                    <a:pt x="1068939" y="1275362"/>
                    <a:pt x="-348170" y="3060091"/>
                    <a:pt x="439388" y="405833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新月形 14"/>
          <p:cNvSpPr/>
          <p:nvPr/>
        </p:nvSpPr>
        <p:spPr>
          <a:xfrm rot="16200000">
            <a:off x="5837839" y="4484769"/>
            <a:ext cx="468830" cy="4117710"/>
          </a:xfrm>
          <a:custGeom>
            <a:avLst/>
            <a:gdLst>
              <a:gd name="connsiteX0" fmla="*/ 499723 w 499723"/>
              <a:gd name="connsiteY0" fmla="*/ 4046462 h 4046462"/>
              <a:gd name="connsiteX1" fmla="*/ 0 w 499723"/>
              <a:gd name="connsiteY1" fmla="*/ 2023231 h 4046462"/>
              <a:gd name="connsiteX2" fmla="*/ 499723 w 499723"/>
              <a:gd name="connsiteY2" fmla="*/ 0 h 4046462"/>
              <a:gd name="connsiteX3" fmla="*/ 249861 w 499723"/>
              <a:gd name="connsiteY3" fmla="*/ 2023232 h 4046462"/>
              <a:gd name="connsiteX4" fmla="*/ 499723 w 499723"/>
              <a:gd name="connsiteY4" fmla="*/ 4046464 h 4046462"/>
              <a:gd name="connsiteX5" fmla="*/ 499723 w 499723"/>
              <a:gd name="connsiteY5" fmla="*/ 4046462 h 4046462"/>
              <a:gd name="connsiteX0" fmla="*/ 504688 w 504688"/>
              <a:gd name="connsiteY0" fmla="*/ 4165213 h 4165215"/>
              <a:gd name="connsiteX1" fmla="*/ 4965 w 504688"/>
              <a:gd name="connsiteY1" fmla="*/ 2141982 h 4165215"/>
              <a:gd name="connsiteX2" fmla="*/ 338433 w 504688"/>
              <a:gd name="connsiteY2" fmla="*/ 0 h 4165215"/>
              <a:gd name="connsiteX3" fmla="*/ 254826 w 504688"/>
              <a:gd name="connsiteY3" fmla="*/ 2141983 h 4165215"/>
              <a:gd name="connsiteX4" fmla="*/ 504688 w 504688"/>
              <a:gd name="connsiteY4" fmla="*/ 4165215 h 4165215"/>
              <a:gd name="connsiteX5" fmla="*/ 504688 w 504688"/>
              <a:gd name="connsiteY5" fmla="*/ 4165213 h 4165215"/>
              <a:gd name="connsiteX0" fmla="*/ 504688 w 560002"/>
              <a:gd name="connsiteY0" fmla="*/ 4165213 h 4165215"/>
              <a:gd name="connsiteX1" fmla="*/ 4965 w 560002"/>
              <a:gd name="connsiteY1" fmla="*/ 2141982 h 4165215"/>
              <a:gd name="connsiteX2" fmla="*/ 338433 w 560002"/>
              <a:gd name="connsiteY2" fmla="*/ 0 h 4165215"/>
              <a:gd name="connsiteX3" fmla="*/ 254826 w 560002"/>
              <a:gd name="connsiteY3" fmla="*/ 2141983 h 4165215"/>
              <a:gd name="connsiteX4" fmla="*/ 504688 w 560002"/>
              <a:gd name="connsiteY4" fmla="*/ 4165215 h 4165215"/>
              <a:gd name="connsiteX5" fmla="*/ 504688 w 560002"/>
              <a:gd name="connsiteY5" fmla="*/ 4165213 h 4165215"/>
              <a:gd name="connsiteX0" fmla="*/ 504688 w 592746"/>
              <a:gd name="connsiteY0" fmla="*/ 4165213 h 4165215"/>
              <a:gd name="connsiteX1" fmla="*/ 4965 w 592746"/>
              <a:gd name="connsiteY1" fmla="*/ 2141982 h 4165215"/>
              <a:gd name="connsiteX2" fmla="*/ 338433 w 592746"/>
              <a:gd name="connsiteY2" fmla="*/ 0 h 4165215"/>
              <a:gd name="connsiteX3" fmla="*/ 385455 w 592746"/>
              <a:gd name="connsiteY3" fmla="*/ 2236989 h 4165215"/>
              <a:gd name="connsiteX4" fmla="*/ 504688 w 592746"/>
              <a:gd name="connsiteY4" fmla="*/ 4165215 h 4165215"/>
              <a:gd name="connsiteX5" fmla="*/ 504688 w 592746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93615"/>
              <a:gd name="connsiteY0" fmla="*/ 4165213 h 4165215"/>
              <a:gd name="connsiteX1" fmla="*/ 4965 w 693615"/>
              <a:gd name="connsiteY1" fmla="*/ 2141982 h 4165215"/>
              <a:gd name="connsiteX2" fmla="*/ 338433 w 693615"/>
              <a:gd name="connsiteY2" fmla="*/ 0 h 4165215"/>
              <a:gd name="connsiteX3" fmla="*/ 480457 w 693615"/>
              <a:gd name="connsiteY3" fmla="*/ 2355745 h 4165215"/>
              <a:gd name="connsiteX4" fmla="*/ 504688 w 693615"/>
              <a:gd name="connsiteY4" fmla="*/ 4165215 h 4165215"/>
              <a:gd name="connsiteX5" fmla="*/ 504688 w 693615"/>
              <a:gd name="connsiteY5" fmla="*/ 4165213 h 4165215"/>
              <a:gd name="connsiteX0" fmla="*/ 504688 w 582645"/>
              <a:gd name="connsiteY0" fmla="*/ 4165213 h 4165215"/>
              <a:gd name="connsiteX1" fmla="*/ 4965 w 582645"/>
              <a:gd name="connsiteY1" fmla="*/ 2141982 h 4165215"/>
              <a:gd name="connsiteX2" fmla="*/ 338433 w 582645"/>
              <a:gd name="connsiteY2" fmla="*/ 0 h 4165215"/>
              <a:gd name="connsiteX3" fmla="*/ 480457 w 582645"/>
              <a:gd name="connsiteY3" fmla="*/ 2355745 h 4165215"/>
              <a:gd name="connsiteX4" fmla="*/ 504688 w 582645"/>
              <a:gd name="connsiteY4" fmla="*/ 4165215 h 4165215"/>
              <a:gd name="connsiteX5" fmla="*/ 504688 w 582645"/>
              <a:gd name="connsiteY5" fmla="*/ 4165213 h 4165215"/>
              <a:gd name="connsiteX0" fmla="*/ 504688 w 576281"/>
              <a:gd name="connsiteY0" fmla="*/ 4165213 h 4165215"/>
              <a:gd name="connsiteX1" fmla="*/ 4965 w 576281"/>
              <a:gd name="connsiteY1" fmla="*/ 2141982 h 4165215"/>
              <a:gd name="connsiteX2" fmla="*/ 338433 w 576281"/>
              <a:gd name="connsiteY2" fmla="*/ 0 h 4165215"/>
              <a:gd name="connsiteX3" fmla="*/ 456706 w 576281"/>
              <a:gd name="connsiteY3" fmla="*/ 2355745 h 4165215"/>
              <a:gd name="connsiteX4" fmla="*/ 504688 w 576281"/>
              <a:gd name="connsiteY4" fmla="*/ 4165215 h 4165215"/>
              <a:gd name="connsiteX5" fmla="*/ 504688 w 576281"/>
              <a:gd name="connsiteY5" fmla="*/ 4165213 h 4165215"/>
              <a:gd name="connsiteX0" fmla="*/ 504688 w 632093"/>
              <a:gd name="connsiteY0" fmla="*/ 4165213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5" fmla="*/ 504688 w 632093"/>
              <a:gd name="connsiteY5" fmla="*/ 4165213 h 4165215"/>
              <a:gd name="connsiteX0" fmla="*/ 504688 w 632093"/>
              <a:gd name="connsiteY0" fmla="*/ 4165215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56834 w 684239"/>
              <a:gd name="connsiteY0" fmla="*/ 4165215 h 4165215"/>
              <a:gd name="connsiteX1" fmla="*/ 57111 w 684239"/>
              <a:gd name="connsiteY1" fmla="*/ 2141982 h 4165215"/>
              <a:gd name="connsiteX2" fmla="*/ 390579 w 684239"/>
              <a:gd name="connsiteY2" fmla="*/ 0 h 4165215"/>
              <a:gd name="connsiteX3" fmla="*/ 508852 w 684239"/>
              <a:gd name="connsiteY3" fmla="*/ 2355745 h 4165215"/>
              <a:gd name="connsiteX4" fmla="*/ 556834 w 684239"/>
              <a:gd name="connsiteY4" fmla="*/ 4165215 h 4165215"/>
              <a:gd name="connsiteX0" fmla="*/ 556834 w 569624"/>
              <a:gd name="connsiteY0" fmla="*/ 4165215 h 4165215"/>
              <a:gd name="connsiteX1" fmla="*/ 57111 w 569624"/>
              <a:gd name="connsiteY1" fmla="*/ 2141982 h 4165215"/>
              <a:gd name="connsiteX2" fmla="*/ 390579 w 569624"/>
              <a:gd name="connsiteY2" fmla="*/ 0 h 4165215"/>
              <a:gd name="connsiteX3" fmla="*/ 556834 w 569624"/>
              <a:gd name="connsiteY3" fmla="*/ 4165215 h 4165215"/>
              <a:gd name="connsiteX0" fmla="*/ 556834 w 637125"/>
              <a:gd name="connsiteY0" fmla="*/ 4165215 h 4165215"/>
              <a:gd name="connsiteX1" fmla="*/ 57111 w 637125"/>
              <a:gd name="connsiteY1" fmla="*/ 2141982 h 4165215"/>
              <a:gd name="connsiteX2" fmla="*/ 390579 w 637125"/>
              <a:gd name="connsiteY2" fmla="*/ 0 h 4165215"/>
              <a:gd name="connsiteX3" fmla="*/ 556834 w 637125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631819"/>
              <a:gd name="connsiteY0" fmla="*/ 4165215 h 4165215"/>
              <a:gd name="connsiteX1" fmla="*/ 57111 w 631819"/>
              <a:gd name="connsiteY1" fmla="*/ 2141982 h 4165215"/>
              <a:gd name="connsiteX2" fmla="*/ 390579 w 631819"/>
              <a:gd name="connsiteY2" fmla="*/ 0 h 4165215"/>
              <a:gd name="connsiteX3" fmla="*/ 556834 w 631819"/>
              <a:gd name="connsiteY3" fmla="*/ 4165215 h 4165215"/>
              <a:gd name="connsiteX0" fmla="*/ 556834 w 751386"/>
              <a:gd name="connsiteY0" fmla="*/ 4165215 h 4165215"/>
              <a:gd name="connsiteX1" fmla="*/ 57111 w 751386"/>
              <a:gd name="connsiteY1" fmla="*/ 2141982 h 4165215"/>
              <a:gd name="connsiteX2" fmla="*/ 390579 w 751386"/>
              <a:gd name="connsiteY2" fmla="*/ 0 h 4165215"/>
              <a:gd name="connsiteX3" fmla="*/ 556834 w 751386"/>
              <a:gd name="connsiteY3" fmla="*/ 4165215 h 4165215"/>
              <a:gd name="connsiteX0" fmla="*/ 556834 w 690322"/>
              <a:gd name="connsiteY0" fmla="*/ 4165215 h 4165215"/>
              <a:gd name="connsiteX1" fmla="*/ 57111 w 690322"/>
              <a:gd name="connsiteY1" fmla="*/ 2141982 h 4165215"/>
              <a:gd name="connsiteX2" fmla="*/ 390579 w 690322"/>
              <a:gd name="connsiteY2" fmla="*/ 0 h 4165215"/>
              <a:gd name="connsiteX3" fmla="*/ 556834 w 690322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199081 w 350734"/>
              <a:gd name="connsiteY0" fmla="*/ 4165215 h 4165215"/>
              <a:gd name="connsiteX1" fmla="*/ 32826 w 350734"/>
              <a:gd name="connsiteY1" fmla="*/ 0 h 4165215"/>
              <a:gd name="connsiteX2" fmla="*/ 199081 w 350734"/>
              <a:gd name="connsiteY2" fmla="*/ 4165215 h 4165215"/>
              <a:gd name="connsiteX0" fmla="*/ 271711 w 423364"/>
              <a:gd name="connsiteY0" fmla="*/ 4165215 h 4165215"/>
              <a:gd name="connsiteX1" fmla="*/ 105456 w 423364"/>
              <a:gd name="connsiteY1" fmla="*/ 0 h 4165215"/>
              <a:gd name="connsiteX2" fmla="*/ 271711 w 423364"/>
              <a:gd name="connsiteY2" fmla="*/ 4165215 h 4165215"/>
              <a:gd name="connsiteX0" fmla="*/ 271711 w 551784"/>
              <a:gd name="connsiteY0" fmla="*/ 4165215 h 4165215"/>
              <a:gd name="connsiteX1" fmla="*/ 105456 w 551784"/>
              <a:gd name="connsiteY1" fmla="*/ 0 h 4165215"/>
              <a:gd name="connsiteX2" fmla="*/ 271711 w 551784"/>
              <a:gd name="connsiteY2" fmla="*/ 4165215 h 4165215"/>
              <a:gd name="connsiteX0" fmla="*/ 474905 w 754978"/>
              <a:gd name="connsiteY0" fmla="*/ 4165215 h 4165215"/>
              <a:gd name="connsiteX1" fmla="*/ 308650 w 754978"/>
              <a:gd name="connsiteY1" fmla="*/ 0 h 4165215"/>
              <a:gd name="connsiteX2" fmla="*/ 474905 w 754978"/>
              <a:gd name="connsiteY2" fmla="*/ 4165215 h 4165215"/>
              <a:gd name="connsiteX0" fmla="*/ 474905 w 648768"/>
              <a:gd name="connsiteY0" fmla="*/ 4165215 h 4165215"/>
              <a:gd name="connsiteX1" fmla="*/ 308650 w 648768"/>
              <a:gd name="connsiteY1" fmla="*/ 0 h 4165215"/>
              <a:gd name="connsiteX2" fmla="*/ 474905 w 648768"/>
              <a:gd name="connsiteY2" fmla="*/ 4165215 h 4165215"/>
              <a:gd name="connsiteX0" fmla="*/ 474905 w 613157"/>
              <a:gd name="connsiteY0" fmla="*/ 4165215 h 4165215"/>
              <a:gd name="connsiteX1" fmla="*/ 308650 w 613157"/>
              <a:gd name="connsiteY1" fmla="*/ 0 h 4165215"/>
              <a:gd name="connsiteX2" fmla="*/ 474905 w 613157"/>
              <a:gd name="connsiteY2" fmla="*/ 4165215 h 4165215"/>
              <a:gd name="connsiteX0" fmla="*/ 474905 w 592050"/>
              <a:gd name="connsiteY0" fmla="*/ 4165215 h 4165215"/>
              <a:gd name="connsiteX1" fmla="*/ 308650 w 592050"/>
              <a:gd name="connsiteY1" fmla="*/ 0 h 4165215"/>
              <a:gd name="connsiteX2" fmla="*/ 474905 w 592050"/>
              <a:gd name="connsiteY2" fmla="*/ 4165215 h 4165215"/>
              <a:gd name="connsiteX0" fmla="*/ 474905 w 614776"/>
              <a:gd name="connsiteY0" fmla="*/ 4165215 h 4165215"/>
              <a:gd name="connsiteX1" fmla="*/ 308650 w 614776"/>
              <a:gd name="connsiteY1" fmla="*/ 0 h 4165215"/>
              <a:gd name="connsiteX2" fmla="*/ 474905 w 614776"/>
              <a:gd name="connsiteY2" fmla="*/ 4165215 h 4165215"/>
              <a:gd name="connsiteX0" fmla="*/ 526425 w 537454"/>
              <a:gd name="connsiteY0" fmla="*/ 4117710 h 4117710"/>
              <a:gd name="connsiteX1" fmla="*/ 205791 w 537454"/>
              <a:gd name="connsiteY1" fmla="*/ 0 h 4117710"/>
              <a:gd name="connsiteX2" fmla="*/ 526425 w 537454"/>
              <a:gd name="connsiteY2" fmla="*/ 4117710 h 4117710"/>
              <a:gd name="connsiteX0" fmla="*/ 526425 w 599241"/>
              <a:gd name="connsiteY0" fmla="*/ 4117710 h 4117710"/>
              <a:gd name="connsiteX1" fmla="*/ 205791 w 599241"/>
              <a:gd name="connsiteY1" fmla="*/ 0 h 4117710"/>
              <a:gd name="connsiteX2" fmla="*/ 526425 w 599241"/>
              <a:gd name="connsiteY2" fmla="*/ 4117710 h 4117710"/>
              <a:gd name="connsiteX0" fmla="*/ 467342 w 540158"/>
              <a:gd name="connsiteY0" fmla="*/ 4117710 h 4117710"/>
              <a:gd name="connsiteX1" fmla="*/ 146708 w 540158"/>
              <a:gd name="connsiteY1" fmla="*/ 0 h 4117710"/>
              <a:gd name="connsiteX2" fmla="*/ 467342 w 540158"/>
              <a:gd name="connsiteY2" fmla="*/ 4117710 h 4117710"/>
              <a:gd name="connsiteX0" fmla="*/ 420210 w 493026"/>
              <a:gd name="connsiteY0" fmla="*/ 4117710 h 4117710"/>
              <a:gd name="connsiteX1" fmla="*/ 99576 w 493026"/>
              <a:gd name="connsiteY1" fmla="*/ 0 h 4117710"/>
              <a:gd name="connsiteX2" fmla="*/ 420210 w 493026"/>
              <a:gd name="connsiteY2" fmla="*/ 4117710 h 4117710"/>
              <a:gd name="connsiteX0" fmla="*/ 396014 w 468830"/>
              <a:gd name="connsiteY0" fmla="*/ 4117710 h 4117710"/>
              <a:gd name="connsiteX1" fmla="*/ 75380 w 468830"/>
              <a:gd name="connsiteY1" fmla="*/ 0 h 4117710"/>
              <a:gd name="connsiteX2" fmla="*/ 396014 w 468830"/>
              <a:gd name="connsiteY2" fmla="*/ 4117710 h 41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830" h="4117710">
                <a:moveTo>
                  <a:pt x="396014" y="4117710"/>
                </a:moveTo>
                <a:cubicBezTo>
                  <a:pt x="-597550" y="3263700"/>
                  <a:pt x="665186" y="2029676"/>
                  <a:pt x="75380" y="0"/>
                </a:cubicBezTo>
                <a:cubicBezTo>
                  <a:pt x="1144319" y="1275362"/>
                  <a:pt x="-391544" y="3119468"/>
                  <a:pt x="396014" y="411771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5218" y="3611881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4078" y="3631138"/>
            <a:ext cx="1778954" cy="16496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/>
          <a:srcRect l="-233" t="16974" r="233" b="-1811"/>
          <a:stretch/>
        </p:blipFill>
        <p:spPr>
          <a:xfrm>
            <a:off x="8234363" y="3598472"/>
            <a:ext cx="3418047" cy="172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88952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2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3216587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7576" y="497375"/>
            <a:ext cx="2361954" cy="3541202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-86627" y="2645999"/>
            <a:ext cx="12426214" cy="4293815"/>
          </a:xfrm>
          <a:custGeom>
            <a:avLst/>
            <a:gdLst>
              <a:gd name="connsiteX0" fmla="*/ 0 w 12426214"/>
              <a:gd name="connsiteY0" fmla="*/ 0 h 4293815"/>
              <a:gd name="connsiteX1" fmla="*/ 5107792 w 12426214"/>
              <a:gd name="connsiteY1" fmla="*/ 0 h 4293815"/>
              <a:gd name="connsiteX2" fmla="*/ 6182627 w 12426214"/>
              <a:gd name="connsiteY2" fmla="*/ 519699 h 4293815"/>
              <a:gd name="connsiteX3" fmla="*/ 7257463 w 12426214"/>
              <a:gd name="connsiteY3" fmla="*/ 0 h 4293815"/>
              <a:gd name="connsiteX4" fmla="*/ 12426214 w 12426214"/>
              <a:gd name="connsiteY4" fmla="*/ 0 h 4293815"/>
              <a:gd name="connsiteX5" fmla="*/ 12426214 w 12426214"/>
              <a:gd name="connsiteY5" fmla="*/ 4293815 h 4293815"/>
              <a:gd name="connsiteX6" fmla="*/ 0 w 12426214"/>
              <a:gd name="connsiteY6" fmla="*/ 4293815 h 429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6214" h="4293815">
                <a:moveTo>
                  <a:pt x="0" y="0"/>
                </a:moveTo>
                <a:lnTo>
                  <a:pt x="5107792" y="0"/>
                </a:lnTo>
                <a:lnTo>
                  <a:pt x="6182627" y="519699"/>
                </a:lnTo>
                <a:lnTo>
                  <a:pt x="7257463" y="0"/>
                </a:lnTo>
                <a:lnTo>
                  <a:pt x="12426214" y="0"/>
                </a:lnTo>
                <a:lnTo>
                  <a:pt x="12426214" y="4293815"/>
                </a:lnTo>
                <a:lnTo>
                  <a:pt x="0" y="4293815"/>
                </a:lnTo>
                <a:close/>
              </a:path>
            </a:pathLst>
          </a:custGeom>
          <a:solidFill>
            <a:srgbClr val="FCF372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39018" y="2714420"/>
            <a:ext cx="850027" cy="584775"/>
            <a:chOff x="170176" y="2714420"/>
            <a:chExt cx="850027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322576" y="2714420"/>
              <a:ext cx="6976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主页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HOME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623" y="2714419"/>
            <a:ext cx="1347808" cy="584775"/>
            <a:chOff x="170176" y="2714420"/>
            <a:chExt cx="1347808" cy="584775"/>
          </a:xfrm>
        </p:grpSpPr>
        <p:sp>
          <p:nvSpPr>
            <p:cNvPr id="19" name="文本框 18"/>
            <p:cNvSpPr txBox="1"/>
            <p:nvPr/>
          </p:nvSpPr>
          <p:spPr>
            <a:xfrm>
              <a:off x="307396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产品系列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6010" y="2714420"/>
            <a:ext cx="1347807" cy="584775"/>
            <a:chOff x="170176" y="2714420"/>
            <a:chExt cx="1347807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品牌故事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STORY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748" y="2714420"/>
            <a:ext cx="1347807" cy="584775"/>
            <a:chOff x="170176" y="2714420"/>
            <a:chExt cx="1347807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307394" y="2714420"/>
              <a:ext cx="12105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门店介绍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 SHOP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7368" y="2714420"/>
            <a:ext cx="1219566" cy="584775"/>
            <a:chOff x="170176" y="2714420"/>
            <a:chExt cx="1219566" cy="584775"/>
          </a:xfrm>
        </p:grpSpPr>
        <p:sp>
          <p:nvSpPr>
            <p:cNvPr id="29" name="文本框 28"/>
            <p:cNvSpPr txBox="1"/>
            <p:nvPr/>
          </p:nvSpPr>
          <p:spPr>
            <a:xfrm>
              <a:off x="435635" y="2714420"/>
              <a:ext cx="9541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部落格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BLOG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96746" y="2714420"/>
            <a:ext cx="1347807" cy="584775"/>
            <a:chOff x="170176" y="2714420"/>
            <a:chExt cx="1347807" cy="584775"/>
          </a:xfrm>
        </p:grpSpPr>
        <p:sp>
          <p:nvSpPr>
            <p:cNvPr id="32" name="文本框 31"/>
            <p:cNvSpPr txBox="1"/>
            <p:nvPr/>
          </p:nvSpPr>
          <p:spPr>
            <a:xfrm>
              <a:off x="307395" y="27144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加入我们</a:t>
              </a:r>
              <a:endParaRPr lang="en-US" altLang="zh-CN" sz="2000" dirty="0" smtClean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JOIN US</a:t>
              </a:r>
              <a:endParaRPr lang="zh-CN" altLang="en-US" sz="1200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0176" y="2854407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5552406"/>
              </p:ext>
            </p:extLst>
          </p:nvPr>
        </p:nvGraphicFramePr>
        <p:xfrm>
          <a:off x="50134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5218" y="5391940"/>
            <a:ext cx="1763841" cy="369332"/>
            <a:chOff x="515218" y="5391940"/>
            <a:chExt cx="1763841" cy="369332"/>
          </a:xfrm>
        </p:grpSpPr>
        <p:sp>
          <p:nvSpPr>
            <p:cNvPr id="41" name="文本框 40"/>
            <p:cNvSpPr txBox="1"/>
            <p:nvPr/>
          </p:nvSpPr>
          <p:spPr>
            <a:xfrm>
              <a:off x="940231" y="539194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6529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巧克力饼干</a:t>
              </a:r>
              <a:endParaRPr lang="zh-CN" altLang="en-US" dirty="0">
                <a:solidFill>
                  <a:srgbClr val="6529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15218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9386" y="5500406"/>
              <a:ext cx="152400" cy="152400"/>
            </a:xfrm>
            <a:prstGeom prst="ellipse">
              <a:avLst/>
            </a:prstGeom>
            <a:solidFill>
              <a:srgbClr val="652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3398" y="3575613"/>
            <a:ext cx="4058333" cy="3195340"/>
            <a:chOff x="4013398" y="3575613"/>
            <a:chExt cx="4058333" cy="3195340"/>
          </a:xfrm>
        </p:grpSpPr>
        <p:sp>
          <p:nvSpPr>
            <p:cNvPr id="10" name="矩形 9"/>
            <p:cNvSpPr/>
            <p:nvPr/>
          </p:nvSpPr>
          <p:spPr>
            <a:xfrm>
              <a:off x="4388303" y="3575613"/>
              <a:ext cx="3416400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51020" y="3617534"/>
              <a:ext cx="3491783" cy="3000821"/>
            </a:xfrm>
            <a:custGeom>
              <a:avLst/>
              <a:gdLst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000821"/>
                <a:gd name="connsiteX1" fmla="*/ 3491783 w 3491783"/>
                <a:gd name="connsiteY1" fmla="*/ 0 h 3000821"/>
                <a:gd name="connsiteX2" fmla="*/ 3491783 w 3491783"/>
                <a:gd name="connsiteY2" fmla="*/ 3000821 h 3000821"/>
                <a:gd name="connsiteX3" fmla="*/ 0 w 3491783"/>
                <a:gd name="connsiteY3" fmla="*/ 3000821 h 3000821"/>
                <a:gd name="connsiteX4" fmla="*/ 0 w 3491783"/>
                <a:gd name="connsiteY4" fmla="*/ 0 h 3000821"/>
                <a:gd name="connsiteX0" fmla="*/ 0 w 3491783"/>
                <a:gd name="connsiteY0" fmla="*/ 0 h 3104959"/>
                <a:gd name="connsiteX1" fmla="*/ 3491783 w 3491783"/>
                <a:gd name="connsiteY1" fmla="*/ 0 h 3104959"/>
                <a:gd name="connsiteX2" fmla="*/ 3491783 w 3491783"/>
                <a:gd name="connsiteY2" fmla="*/ 3000821 h 3104959"/>
                <a:gd name="connsiteX3" fmla="*/ 0 w 3491783"/>
                <a:gd name="connsiteY3" fmla="*/ 3000821 h 3104959"/>
                <a:gd name="connsiteX4" fmla="*/ 0 w 3491783"/>
                <a:gd name="connsiteY4" fmla="*/ 0 h 3104959"/>
                <a:gd name="connsiteX0" fmla="*/ 0 w 3491783"/>
                <a:gd name="connsiteY0" fmla="*/ 0 h 3085763"/>
                <a:gd name="connsiteX1" fmla="*/ 3491783 w 3491783"/>
                <a:gd name="connsiteY1" fmla="*/ 0 h 3085763"/>
                <a:gd name="connsiteX2" fmla="*/ 3491783 w 3491783"/>
                <a:gd name="connsiteY2" fmla="*/ 3000821 h 3085763"/>
                <a:gd name="connsiteX3" fmla="*/ 0 w 3491783"/>
                <a:gd name="connsiteY3" fmla="*/ 3000821 h 3085763"/>
                <a:gd name="connsiteX4" fmla="*/ 0 w 3491783"/>
                <a:gd name="connsiteY4" fmla="*/ 0 h 3085763"/>
                <a:gd name="connsiteX0" fmla="*/ 0 w 3491783"/>
                <a:gd name="connsiteY0" fmla="*/ 0 h 3068137"/>
                <a:gd name="connsiteX1" fmla="*/ 3491783 w 3491783"/>
                <a:gd name="connsiteY1" fmla="*/ 0 h 3068137"/>
                <a:gd name="connsiteX2" fmla="*/ 3491783 w 3491783"/>
                <a:gd name="connsiteY2" fmla="*/ 3000821 h 3068137"/>
                <a:gd name="connsiteX3" fmla="*/ 29029 w 3491783"/>
                <a:gd name="connsiteY3" fmla="*/ 2633744 h 3068137"/>
                <a:gd name="connsiteX4" fmla="*/ 0 w 3491783"/>
                <a:gd name="connsiteY4" fmla="*/ 0 h 3068137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29029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792805"/>
                <a:gd name="connsiteX1" fmla="*/ 3491783 w 3491783"/>
                <a:gd name="connsiteY1" fmla="*/ 0 h 2792805"/>
                <a:gd name="connsiteX2" fmla="*/ 3448240 w 3491783"/>
                <a:gd name="connsiteY2" fmla="*/ 2712403 h 2792805"/>
                <a:gd name="connsiteX3" fmla="*/ 0 w 3491783"/>
                <a:gd name="connsiteY3" fmla="*/ 2633744 h 2792805"/>
                <a:gd name="connsiteX4" fmla="*/ 0 w 3491783"/>
                <a:gd name="connsiteY4" fmla="*/ 0 h 2792805"/>
                <a:gd name="connsiteX0" fmla="*/ 0 w 3491783"/>
                <a:gd name="connsiteY0" fmla="*/ 0 h 2809957"/>
                <a:gd name="connsiteX1" fmla="*/ 3491783 w 3491783"/>
                <a:gd name="connsiteY1" fmla="*/ 0 h 2809957"/>
                <a:gd name="connsiteX2" fmla="*/ 3448240 w 3491783"/>
                <a:gd name="connsiteY2" fmla="*/ 2712403 h 2809957"/>
                <a:gd name="connsiteX3" fmla="*/ 0 w 3491783"/>
                <a:gd name="connsiteY3" fmla="*/ 2633744 h 2809957"/>
                <a:gd name="connsiteX4" fmla="*/ 0 w 3491783"/>
                <a:gd name="connsiteY4" fmla="*/ 0 h 2809957"/>
                <a:gd name="connsiteX0" fmla="*/ 29029 w 3520812"/>
                <a:gd name="connsiteY0" fmla="*/ 0 h 2820929"/>
                <a:gd name="connsiteX1" fmla="*/ 3520812 w 3520812"/>
                <a:gd name="connsiteY1" fmla="*/ 0 h 2820929"/>
                <a:gd name="connsiteX2" fmla="*/ 3477269 w 3520812"/>
                <a:gd name="connsiteY2" fmla="*/ 2712403 h 2820929"/>
                <a:gd name="connsiteX3" fmla="*/ 0 w 3520812"/>
                <a:gd name="connsiteY3" fmla="*/ 2756064 h 2820929"/>
                <a:gd name="connsiteX4" fmla="*/ 29029 w 3520812"/>
                <a:gd name="connsiteY4" fmla="*/ 0 h 2820929"/>
                <a:gd name="connsiteX0" fmla="*/ 0 w 3491783"/>
                <a:gd name="connsiteY0" fmla="*/ 0 h 2820929"/>
                <a:gd name="connsiteX1" fmla="*/ 3491783 w 3491783"/>
                <a:gd name="connsiteY1" fmla="*/ 0 h 2820929"/>
                <a:gd name="connsiteX2" fmla="*/ 3448240 w 3491783"/>
                <a:gd name="connsiteY2" fmla="*/ 2712403 h 2820929"/>
                <a:gd name="connsiteX3" fmla="*/ 0 w 3491783"/>
                <a:gd name="connsiteY3" fmla="*/ 2756064 h 2820929"/>
                <a:gd name="connsiteX4" fmla="*/ 0 w 3491783"/>
                <a:gd name="connsiteY4" fmla="*/ 0 h 282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1783" h="2820929">
                  <a:moveTo>
                    <a:pt x="0" y="0"/>
                  </a:moveTo>
                  <a:lnTo>
                    <a:pt x="3491783" y="0"/>
                  </a:lnTo>
                  <a:lnTo>
                    <a:pt x="3448240" y="2712403"/>
                  </a:lnTo>
                  <a:cubicBezTo>
                    <a:pt x="1939928" y="3116165"/>
                    <a:pt x="1784083" y="2223849"/>
                    <a:pt x="0" y="27560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如亚细亚的红花，飘落在欧罗巴的天际。是大自然的神奇，是命运的神力，让饼干遇上了巧克力。就像你我的巧遇，有缘分，也有甜蜜，充满神秘与甜蜜。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新月形 14"/>
            <p:cNvSpPr/>
            <p:nvPr/>
          </p:nvSpPr>
          <p:spPr>
            <a:xfrm rot="16200000">
              <a:off x="5822871" y="4522092"/>
              <a:ext cx="439388" cy="4058333"/>
            </a:xfrm>
            <a:custGeom>
              <a:avLst/>
              <a:gdLst>
                <a:gd name="connsiteX0" fmla="*/ 499723 w 499723"/>
                <a:gd name="connsiteY0" fmla="*/ 4046462 h 4046462"/>
                <a:gd name="connsiteX1" fmla="*/ 0 w 499723"/>
                <a:gd name="connsiteY1" fmla="*/ 2023231 h 4046462"/>
                <a:gd name="connsiteX2" fmla="*/ 499723 w 499723"/>
                <a:gd name="connsiteY2" fmla="*/ 0 h 4046462"/>
                <a:gd name="connsiteX3" fmla="*/ 249861 w 499723"/>
                <a:gd name="connsiteY3" fmla="*/ 2023232 h 4046462"/>
                <a:gd name="connsiteX4" fmla="*/ 499723 w 499723"/>
                <a:gd name="connsiteY4" fmla="*/ 4046464 h 4046462"/>
                <a:gd name="connsiteX5" fmla="*/ 499723 w 499723"/>
                <a:gd name="connsiteY5" fmla="*/ 4046462 h 4046462"/>
                <a:gd name="connsiteX0" fmla="*/ 504688 w 504688"/>
                <a:gd name="connsiteY0" fmla="*/ 4165213 h 4165215"/>
                <a:gd name="connsiteX1" fmla="*/ 4965 w 504688"/>
                <a:gd name="connsiteY1" fmla="*/ 2141982 h 4165215"/>
                <a:gd name="connsiteX2" fmla="*/ 338433 w 504688"/>
                <a:gd name="connsiteY2" fmla="*/ 0 h 4165215"/>
                <a:gd name="connsiteX3" fmla="*/ 254826 w 504688"/>
                <a:gd name="connsiteY3" fmla="*/ 2141983 h 4165215"/>
                <a:gd name="connsiteX4" fmla="*/ 504688 w 504688"/>
                <a:gd name="connsiteY4" fmla="*/ 4165215 h 4165215"/>
                <a:gd name="connsiteX5" fmla="*/ 504688 w 504688"/>
                <a:gd name="connsiteY5" fmla="*/ 4165213 h 4165215"/>
                <a:gd name="connsiteX0" fmla="*/ 504688 w 560002"/>
                <a:gd name="connsiteY0" fmla="*/ 4165213 h 4165215"/>
                <a:gd name="connsiteX1" fmla="*/ 4965 w 560002"/>
                <a:gd name="connsiteY1" fmla="*/ 2141982 h 4165215"/>
                <a:gd name="connsiteX2" fmla="*/ 338433 w 560002"/>
                <a:gd name="connsiteY2" fmla="*/ 0 h 4165215"/>
                <a:gd name="connsiteX3" fmla="*/ 254826 w 560002"/>
                <a:gd name="connsiteY3" fmla="*/ 2141983 h 4165215"/>
                <a:gd name="connsiteX4" fmla="*/ 504688 w 560002"/>
                <a:gd name="connsiteY4" fmla="*/ 4165215 h 4165215"/>
                <a:gd name="connsiteX5" fmla="*/ 504688 w 560002"/>
                <a:gd name="connsiteY5" fmla="*/ 4165213 h 4165215"/>
                <a:gd name="connsiteX0" fmla="*/ 504688 w 592746"/>
                <a:gd name="connsiteY0" fmla="*/ 4165213 h 4165215"/>
                <a:gd name="connsiteX1" fmla="*/ 4965 w 592746"/>
                <a:gd name="connsiteY1" fmla="*/ 2141982 h 4165215"/>
                <a:gd name="connsiteX2" fmla="*/ 338433 w 592746"/>
                <a:gd name="connsiteY2" fmla="*/ 0 h 4165215"/>
                <a:gd name="connsiteX3" fmla="*/ 385455 w 592746"/>
                <a:gd name="connsiteY3" fmla="*/ 2236989 h 4165215"/>
                <a:gd name="connsiteX4" fmla="*/ 504688 w 592746"/>
                <a:gd name="connsiteY4" fmla="*/ 4165215 h 4165215"/>
                <a:gd name="connsiteX5" fmla="*/ 504688 w 592746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23169"/>
                <a:gd name="connsiteY0" fmla="*/ 4165213 h 4165215"/>
                <a:gd name="connsiteX1" fmla="*/ 4965 w 623169"/>
                <a:gd name="connsiteY1" fmla="*/ 2141982 h 4165215"/>
                <a:gd name="connsiteX2" fmla="*/ 338433 w 623169"/>
                <a:gd name="connsiteY2" fmla="*/ 0 h 4165215"/>
                <a:gd name="connsiteX3" fmla="*/ 480457 w 623169"/>
                <a:gd name="connsiteY3" fmla="*/ 2355745 h 4165215"/>
                <a:gd name="connsiteX4" fmla="*/ 504688 w 623169"/>
                <a:gd name="connsiteY4" fmla="*/ 4165215 h 4165215"/>
                <a:gd name="connsiteX5" fmla="*/ 504688 w 623169"/>
                <a:gd name="connsiteY5" fmla="*/ 4165213 h 4165215"/>
                <a:gd name="connsiteX0" fmla="*/ 504688 w 693615"/>
                <a:gd name="connsiteY0" fmla="*/ 4165213 h 4165215"/>
                <a:gd name="connsiteX1" fmla="*/ 4965 w 693615"/>
                <a:gd name="connsiteY1" fmla="*/ 2141982 h 4165215"/>
                <a:gd name="connsiteX2" fmla="*/ 338433 w 693615"/>
                <a:gd name="connsiteY2" fmla="*/ 0 h 4165215"/>
                <a:gd name="connsiteX3" fmla="*/ 480457 w 693615"/>
                <a:gd name="connsiteY3" fmla="*/ 2355745 h 4165215"/>
                <a:gd name="connsiteX4" fmla="*/ 504688 w 693615"/>
                <a:gd name="connsiteY4" fmla="*/ 4165215 h 4165215"/>
                <a:gd name="connsiteX5" fmla="*/ 504688 w 693615"/>
                <a:gd name="connsiteY5" fmla="*/ 4165213 h 4165215"/>
                <a:gd name="connsiteX0" fmla="*/ 504688 w 582645"/>
                <a:gd name="connsiteY0" fmla="*/ 4165213 h 4165215"/>
                <a:gd name="connsiteX1" fmla="*/ 4965 w 582645"/>
                <a:gd name="connsiteY1" fmla="*/ 2141982 h 4165215"/>
                <a:gd name="connsiteX2" fmla="*/ 338433 w 582645"/>
                <a:gd name="connsiteY2" fmla="*/ 0 h 4165215"/>
                <a:gd name="connsiteX3" fmla="*/ 480457 w 582645"/>
                <a:gd name="connsiteY3" fmla="*/ 2355745 h 4165215"/>
                <a:gd name="connsiteX4" fmla="*/ 504688 w 582645"/>
                <a:gd name="connsiteY4" fmla="*/ 4165215 h 4165215"/>
                <a:gd name="connsiteX5" fmla="*/ 504688 w 582645"/>
                <a:gd name="connsiteY5" fmla="*/ 4165213 h 4165215"/>
                <a:gd name="connsiteX0" fmla="*/ 504688 w 576281"/>
                <a:gd name="connsiteY0" fmla="*/ 4165213 h 4165215"/>
                <a:gd name="connsiteX1" fmla="*/ 4965 w 576281"/>
                <a:gd name="connsiteY1" fmla="*/ 2141982 h 4165215"/>
                <a:gd name="connsiteX2" fmla="*/ 338433 w 576281"/>
                <a:gd name="connsiteY2" fmla="*/ 0 h 4165215"/>
                <a:gd name="connsiteX3" fmla="*/ 456706 w 576281"/>
                <a:gd name="connsiteY3" fmla="*/ 2355745 h 4165215"/>
                <a:gd name="connsiteX4" fmla="*/ 504688 w 576281"/>
                <a:gd name="connsiteY4" fmla="*/ 4165215 h 4165215"/>
                <a:gd name="connsiteX5" fmla="*/ 504688 w 576281"/>
                <a:gd name="connsiteY5" fmla="*/ 4165213 h 4165215"/>
                <a:gd name="connsiteX0" fmla="*/ 504688 w 632093"/>
                <a:gd name="connsiteY0" fmla="*/ 4165213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5" fmla="*/ 504688 w 632093"/>
                <a:gd name="connsiteY5" fmla="*/ 4165213 h 4165215"/>
                <a:gd name="connsiteX0" fmla="*/ 504688 w 632093"/>
                <a:gd name="connsiteY0" fmla="*/ 4165215 h 4165215"/>
                <a:gd name="connsiteX1" fmla="*/ 4965 w 632093"/>
                <a:gd name="connsiteY1" fmla="*/ 2141982 h 4165215"/>
                <a:gd name="connsiteX2" fmla="*/ 338433 w 632093"/>
                <a:gd name="connsiteY2" fmla="*/ 0 h 4165215"/>
                <a:gd name="connsiteX3" fmla="*/ 456706 w 632093"/>
                <a:gd name="connsiteY3" fmla="*/ 2355745 h 4165215"/>
                <a:gd name="connsiteX4" fmla="*/ 504688 w 632093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29426 w 656831"/>
                <a:gd name="connsiteY0" fmla="*/ 4165215 h 4165215"/>
                <a:gd name="connsiteX1" fmla="*/ 29703 w 656831"/>
                <a:gd name="connsiteY1" fmla="*/ 2141982 h 4165215"/>
                <a:gd name="connsiteX2" fmla="*/ 363171 w 656831"/>
                <a:gd name="connsiteY2" fmla="*/ 0 h 4165215"/>
                <a:gd name="connsiteX3" fmla="*/ 481444 w 656831"/>
                <a:gd name="connsiteY3" fmla="*/ 2355745 h 4165215"/>
                <a:gd name="connsiteX4" fmla="*/ 529426 w 656831"/>
                <a:gd name="connsiteY4" fmla="*/ 4165215 h 4165215"/>
                <a:gd name="connsiteX0" fmla="*/ 556834 w 684239"/>
                <a:gd name="connsiteY0" fmla="*/ 4165215 h 4165215"/>
                <a:gd name="connsiteX1" fmla="*/ 57111 w 684239"/>
                <a:gd name="connsiteY1" fmla="*/ 2141982 h 4165215"/>
                <a:gd name="connsiteX2" fmla="*/ 390579 w 684239"/>
                <a:gd name="connsiteY2" fmla="*/ 0 h 4165215"/>
                <a:gd name="connsiteX3" fmla="*/ 508852 w 684239"/>
                <a:gd name="connsiteY3" fmla="*/ 2355745 h 4165215"/>
                <a:gd name="connsiteX4" fmla="*/ 556834 w 684239"/>
                <a:gd name="connsiteY4" fmla="*/ 4165215 h 4165215"/>
                <a:gd name="connsiteX0" fmla="*/ 556834 w 569624"/>
                <a:gd name="connsiteY0" fmla="*/ 4165215 h 4165215"/>
                <a:gd name="connsiteX1" fmla="*/ 57111 w 569624"/>
                <a:gd name="connsiteY1" fmla="*/ 2141982 h 4165215"/>
                <a:gd name="connsiteX2" fmla="*/ 390579 w 569624"/>
                <a:gd name="connsiteY2" fmla="*/ 0 h 4165215"/>
                <a:gd name="connsiteX3" fmla="*/ 556834 w 569624"/>
                <a:gd name="connsiteY3" fmla="*/ 4165215 h 4165215"/>
                <a:gd name="connsiteX0" fmla="*/ 556834 w 637125"/>
                <a:gd name="connsiteY0" fmla="*/ 4165215 h 4165215"/>
                <a:gd name="connsiteX1" fmla="*/ 57111 w 637125"/>
                <a:gd name="connsiteY1" fmla="*/ 2141982 h 4165215"/>
                <a:gd name="connsiteX2" fmla="*/ 390579 w 637125"/>
                <a:gd name="connsiteY2" fmla="*/ 0 h 4165215"/>
                <a:gd name="connsiteX3" fmla="*/ 556834 w 637125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556834"/>
                <a:gd name="connsiteY0" fmla="*/ 4165215 h 4165215"/>
                <a:gd name="connsiteX1" fmla="*/ 57111 w 556834"/>
                <a:gd name="connsiteY1" fmla="*/ 2141982 h 4165215"/>
                <a:gd name="connsiteX2" fmla="*/ 390579 w 556834"/>
                <a:gd name="connsiteY2" fmla="*/ 0 h 4165215"/>
                <a:gd name="connsiteX3" fmla="*/ 556834 w 556834"/>
                <a:gd name="connsiteY3" fmla="*/ 4165215 h 4165215"/>
                <a:gd name="connsiteX0" fmla="*/ 556834 w 631819"/>
                <a:gd name="connsiteY0" fmla="*/ 4165215 h 4165215"/>
                <a:gd name="connsiteX1" fmla="*/ 57111 w 631819"/>
                <a:gd name="connsiteY1" fmla="*/ 2141982 h 4165215"/>
                <a:gd name="connsiteX2" fmla="*/ 390579 w 631819"/>
                <a:gd name="connsiteY2" fmla="*/ 0 h 4165215"/>
                <a:gd name="connsiteX3" fmla="*/ 556834 w 631819"/>
                <a:gd name="connsiteY3" fmla="*/ 4165215 h 4165215"/>
                <a:gd name="connsiteX0" fmla="*/ 556834 w 751386"/>
                <a:gd name="connsiteY0" fmla="*/ 4165215 h 4165215"/>
                <a:gd name="connsiteX1" fmla="*/ 57111 w 751386"/>
                <a:gd name="connsiteY1" fmla="*/ 2141982 h 4165215"/>
                <a:gd name="connsiteX2" fmla="*/ 390579 w 751386"/>
                <a:gd name="connsiteY2" fmla="*/ 0 h 4165215"/>
                <a:gd name="connsiteX3" fmla="*/ 556834 w 751386"/>
                <a:gd name="connsiteY3" fmla="*/ 4165215 h 4165215"/>
                <a:gd name="connsiteX0" fmla="*/ 556834 w 690322"/>
                <a:gd name="connsiteY0" fmla="*/ 4165215 h 4165215"/>
                <a:gd name="connsiteX1" fmla="*/ 57111 w 690322"/>
                <a:gd name="connsiteY1" fmla="*/ 2141982 h 4165215"/>
                <a:gd name="connsiteX2" fmla="*/ 390579 w 690322"/>
                <a:gd name="connsiteY2" fmla="*/ 0 h 4165215"/>
                <a:gd name="connsiteX3" fmla="*/ 556834 w 690322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556834 w 708487"/>
                <a:gd name="connsiteY0" fmla="*/ 4165215 h 4165215"/>
                <a:gd name="connsiteX1" fmla="*/ 57111 w 708487"/>
                <a:gd name="connsiteY1" fmla="*/ 2141982 h 4165215"/>
                <a:gd name="connsiteX2" fmla="*/ 390579 w 708487"/>
                <a:gd name="connsiteY2" fmla="*/ 0 h 4165215"/>
                <a:gd name="connsiteX3" fmla="*/ 556834 w 708487"/>
                <a:gd name="connsiteY3" fmla="*/ 4165215 h 4165215"/>
                <a:gd name="connsiteX0" fmla="*/ 199081 w 350734"/>
                <a:gd name="connsiteY0" fmla="*/ 4165215 h 4165215"/>
                <a:gd name="connsiteX1" fmla="*/ 32826 w 350734"/>
                <a:gd name="connsiteY1" fmla="*/ 0 h 4165215"/>
                <a:gd name="connsiteX2" fmla="*/ 199081 w 350734"/>
                <a:gd name="connsiteY2" fmla="*/ 4165215 h 4165215"/>
                <a:gd name="connsiteX0" fmla="*/ 271711 w 423364"/>
                <a:gd name="connsiteY0" fmla="*/ 4165215 h 4165215"/>
                <a:gd name="connsiteX1" fmla="*/ 105456 w 423364"/>
                <a:gd name="connsiteY1" fmla="*/ 0 h 4165215"/>
                <a:gd name="connsiteX2" fmla="*/ 271711 w 423364"/>
                <a:gd name="connsiteY2" fmla="*/ 4165215 h 4165215"/>
                <a:gd name="connsiteX0" fmla="*/ 271711 w 551784"/>
                <a:gd name="connsiteY0" fmla="*/ 4165215 h 4165215"/>
                <a:gd name="connsiteX1" fmla="*/ 105456 w 551784"/>
                <a:gd name="connsiteY1" fmla="*/ 0 h 4165215"/>
                <a:gd name="connsiteX2" fmla="*/ 271711 w 551784"/>
                <a:gd name="connsiteY2" fmla="*/ 4165215 h 4165215"/>
                <a:gd name="connsiteX0" fmla="*/ 474905 w 754978"/>
                <a:gd name="connsiteY0" fmla="*/ 4165215 h 4165215"/>
                <a:gd name="connsiteX1" fmla="*/ 308650 w 754978"/>
                <a:gd name="connsiteY1" fmla="*/ 0 h 4165215"/>
                <a:gd name="connsiteX2" fmla="*/ 474905 w 754978"/>
                <a:gd name="connsiteY2" fmla="*/ 4165215 h 4165215"/>
                <a:gd name="connsiteX0" fmla="*/ 474905 w 648768"/>
                <a:gd name="connsiteY0" fmla="*/ 4165215 h 4165215"/>
                <a:gd name="connsiteX1" fmla="*/ 308650 w 648768"/>
                <a:gd name="connsiteY1" fmla="*/ 0 h 4165215"/>
                <a:gd name="connsiteX2" fmla="*/ 474905 w 648768"/>
                <a:gd name="connsiteY2" fmla="*/ 4165215 h 4165215"/>
                <a:gd name="connsiteX0" fmla="*/ 474905 w 613157"/>
                <a:gd name="connsiteY0" fmla="*/ 4165215 h 4165215"/>
                <a:gd name="connsiteX1" fmla="*/ 308650 w 613157"/>
                <a:gd name="connsiteY1" fmla="*/ 0 h 4165215"/>
                <a:gd name="connsiteX2" fmla="*/ 474905 w 613157"/>
                <a:gd name="connsiteY2" fmla="*/ 4165215 h 4165215"/>
                <a:gd name="connsiteX0" fmla="*/ 474905 w 592050"/>
                <a:gd name="connsiteY0" fmla="*/ 4165215 h 4165215"/>
                <a:gd name="connsiteX1" fmla="*/ 308650 w 592050"/>
                <a:gd name="connsiteY1" fmla="*/ 0 h 4165215"/>
                <a:gd name="connsiteX2" fmla="*/ 474905 w 592050"/>
                <a:gd name="connsiteY2" fmla="*/ 4165215 h 4165215"/>
                <a:gd name="connsiteX0" fmla="*/ 474905 w 614776"/>
                <a:gd name="connsiteY0" fmla="*/ 4165215 h 4165215"/>
                <a:gd name="connsiteX1" fmla="*/ 308650 w 614776"/>
                <a:gd name="connsiteY1" fmla="*/ 0 h 4165215"/>
                <a:gd name="connsiteX2" fmla="*/ 474905 w 614776"/>
                <a:gd name="connsiteY2" fmla="*/ 4165215 h 4165215"/>
                <a:gd name="connsiteX0" fmla="*/ 526425 w 537454"/>
                <a:gd name="connsiteY0" fmla="*/ 4117710 h 4117710"/>
                <a:gd name="connsiteX1" fmla="*/ 205791 w 537454"/>
                <a:gd name="connsiteY1" fmla="*/ 0 h 4117710"/>
                <a:gd name="connsiteX2" fmla="*/ 526425 w 537454"/>
                <a:gd name="connsiteY2" fmla="*/ 4117710 h 4117710"/>
                <a:gd name="connsiteX0" fmla="*/ 526425 w 599241"/>
                <a:gd name="connsiteY0" fmla="*/ 4117710 h 4117710"/>
                <a:gd name="connsiteX1" fmla="*/ 205791 w 599241"/>
                <a:gd name="connsiteY1" fmla="*/ 0 h 4117710"/>
                <a:gd name="connsiteX2" fmla="*/ 526425 w 599241"/>
                <a:gd name="connsiteY2" fmla="*/ 4117710 h 4117710"/>
                <a:gd name="connsiteX0" fmla="*/ 467342 w 540158"/>
                <a:gd name="connsiteY0" fmla="*/ 4117710 h 4117710"/>
                <a:gd name="connsiteX1" fmla="*/ 146708 w 540158"/>
                <a:gd name="connsiteY1" fmla="*/ 0 h 4117710"/>
                <a:gd name="connsiteX2" fmla="*/ 467342 w 540158"/>
                <a:gd name="connsiteY2" fmla="*/ 4117710 h 4117710"/>
                <a:gd name="connsiteX0" fmla="*/ 420210 w 493026"/>
                <a:gd name="connsiteY0" fmla="*/ 4117710 h 4117710"/>
                <a:gd name="connsiteX1" fmla="*/ 99576 w 493026"/>
                <a:gd name="connsiteY1" fmla="*/ 0 h 4117710"/>
                <a:gd name="connsiteX2" fmla="*/ 420210 w 493026"/>
                <a:gd name="connsiteY2" fmla="*/ 4117710 h 4117710"/>
                <a:gd name="connsiteX0" fmla="*/ 396014 w 468830"/>
                <a:gd name="connsiteY0" fmla="*/ 4117710 h 4117710"/>
                <a:gd name="connsiteX1" fmla="*/ 75380 w 468830"/>
                <a:gd name="connsiteY1" fmla="*/ 0 h 4117710"/>
                <a:gd name="connsiteX2" fmla="*/ 396014 w 468830"/>
                <a:gd name="connsiteY2" fmla="*/ 4117710 h 4117710"/>
                <a:gd name="connsiteX0" fmla="*/ 439388 w 439388"/>
                <a:gd name="connsiteY0" fmla="*/ 4058333 h 4058333"/>
                <a:gd name="connsiteX1" fmla="*/ 0 w 439388"/>
                <a:gd name="connsiteY1" fmla="*/ 0 h 4058333"/>
                <a:gd name="connsiteX2" fmla="*/ 439388 w 439388"/>
                <a:gd name="connsiteY2" fmla="*/ 4058333 h 4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388" h="4058333">
                  <a:moveTo>
                    <a:pt x="439388" y="4058333"/>
                  </a:moveTo>
                  <a:cubicBezTo>
                    <a:pt x="-554176" y="3204323"/>
                    <a:pt x="589806" y="2029676"/>
                    <a:pt x="0" y="0"/>
                  </a:cubicBezTo>
                  <a:cubicBezTo>
                    <a:pt x="1068939" y="1275362"/>
                    <a:pt x="-348170" y="3060091"/>
                    <a:pt x="439388" y="405833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新月形 14"/>
          <p:cNvSpPr/>
          <p:nvPr/>
        </p:nvSpPr>
        <p:spPr>
          <a:xfrm rot="16200000">
            <a:off x="5837839" y="4484769"/>
            <a:ext cx="468830" cy="4117710"/>
          </a:xfrm>
          <a:custGeom>
            <a:avLst/>
            <a:gdLst>
              <a:gd name="connsiteX0" fmla="*/ 499723 w 499723"/>
              <a:gd name="connsiteY0" fmla="*/ 4046462 h 4046462"/>
              <a:gd name="connsiteX1" fmla="*/ 0 w 499723"/>
              <a:gd name="connsiteY1" fmla="*/ 2023231 h 4046462"/>
              <a:gd name="connsiteX2" fmla="*/ 499723 w 499723"/>
              <a:gd name="connsiteY2" fmla="*/ 0 h 4046462"/>
              <a:gd name="connsiteX3" fmla="*/ 249861 w 499723"/>
              <a:gd name="connsiteY3" fmla="*/ 2023232 h 4046462"/>
              <a:gd name="connsiteX4" fmla="*/ 499723 w 499723"/>
              <a:gd name="connsiteY4" fmla="*/ 4046464 h 4046462"/>
              <a:gd name="connsiteX5" fmla="*/ 499723 w 499723"/>
              <a:gd name="connsiteY5" fmla="*/ 4046462 h 4046462"/>
              <a:gd name="connsiteX0" fmla="*/ 504688 w 504688"/>
              <a:gd name="connsiteY0" fmla="*/ 4165213 h 4165215"/>
              <a:gd name="connsiteX1" fmla="*/ 4965 w 504688"/>
              <a:gd name="connsiteY1" fmla="*/ 2141982 h 4165215"/>
              <a:gd name="connsiteX2" fmla="*/ 338433 w 504688"/>
              <a:gd name="connsiteY2" fmla="*/ 0 h 4165215"/>
              <a:gd name="connsiteX3" fmla="*/ 254826 w 504688"/>
              <a:gd name="connsiteY3" fmla="*/ 2141983 h 4165215"/>
              <a:gd name="connsiteX4" fmla="*/ 504688 w 504688"/>
              <a:gd name="connsiteY4" fmla="*/ 4165215 h 4165215"/>
              <a:gd name="connsiteX5" fmla="*/ 504688 w 504688"/>
              <a:gd name="connsiteY5" fmla="*/ 4165213 h 4165215"/>
              <a:gd name="connsiteX0" fmla="*/ 504688 w 560002"/>
              <a:gd name="connsiteY0" fmla="*/ 4165213 h 4165215"/>
              <a:gd name="connsiteX1" fmla="*/ 4965 w 560002"/>
              <a:gd name="connsiteY1" fmla="*/ 2141982 h 4165215"/>
              <a:gd name="connsiteX2" fmla="*/ 338433 w 560002"/>
              <a:gd name="connsiteY2" fmla="*/ 0 h 4165215"/>
              <a:gd name="connsiteX3" fmla="*/ 254826 w 560002"/>
              <a:gd name="connsiteY3" fmla="*/ 2141983 h 4165215"/>
              <a:gd name="connsiteX4" fmla="*/ 504688 w 560002"/>
              <a:gd name="connsiteY4" fmla="*/ 4165215 h 4165215"/>
              <a:gd name="connsiteX5" fmla="*/ 504688 w 560002"/>
              <a:gd name="connsiteY5" fmla="*/ 4165213 h 4165215"/>
              <a:gd name="connsiteX0" fmla="*/ 504688 w 592746"/>
              <a:gd name="connsiteY0" fmla="*/ 4165213 h 4165215"/>
              <a:gd name="connsiteX1" fmla="*/ 4965 w 592746"/>
              <a:gd name="connsiteY1" fmla="*/ 2141982 h 4165215"/>
              <a:gd name="connsiteX2" fmla="*/ 338433 w 592746"/>
              <a:gd name="connsiteY2" fmla="*/ 0 h 4165215"/>
              <a:gd name="connsiteX3" fmla="*/ 385455 w 592746"/>
              <a:gd name="connsiteY3" fmla="*/ 2236989 h 4165215"/>
              <a:gd name="connsiteX4" fmla="*/ 504688 w 592746"/>
              <a:gd name="connsiteY4" fmla="*/ 4165215 h 4165215"/>
              <a:gd name="connsiteX5" fmla="*/ 504688 w 592746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23169"/>
              <a:gd name="connsiteY0" fmla="*/ 4165213 h 4165215"/>
              <a:gd name="connsiteX1" fmla="*/ 4965 w 623169"/>
              <a:gd name="connsiteY1" fmla="*/ 2141982 h 4165215"/>
              <a:gd name="connsiteX2" fmla="*/ 338433 w 623169"/>
              <a:gd name="connsiteY2" fmla="*/ 0 h 4165215"/>
              <a:gd name="connsiteX3" fmla="*/ 480457 w 623169"/>
              <a:gd name="connsiteY3" fmla="*/ 2355745 h 4165215"/>
              <a:gd name="connsiteX4" fmla="*/ 504688 w 623169"/>
              <a:gd name="connsiteY4" fmla="*/ 4165215 h 4165215"/>
              <a:gd name="connsiteX5" fmla="*/ 504688 w 623169"/>
              <a:gd name="connsiteY5" fmla="*/ 4165213 h 4165215"/>
              <a:gd name="connsiteX0" fmla="*/ 504688 w 693615"/>
              <a:gd name="connsiteY0" fmla="*/ 4165213 h 4165215"/>
              <a:gd name="connsiteX1" fmla="*/ 4965 w 693615"/>
              <a:gd name="connsiteY1" fmla="*/ 2141982 h 4165215"/>
              <a:gd name="connsiteX2" fmla="*/ 338433 w 693615"/>
              <a:gd name="connsiteY2" fmla="*/ 0 h 4165215"/>
              <a:gd name="connsiteX3" fmla="*/ 480457 w 693615"/>
              <a:gd name="connsiteY3" fmla="*/ 2355745 h 4165215"/>
              <a:gd name="connsiteX4" fmla="*/ 504688 w 693615"/>
              <a:gd name="connsiteY4" fmla="*/ 4165215 h 4165215"/>
              <a:gd name="connsiteX5" fmla="*/ 504688 w 693615"/>
              <a:gd name="connsiteY5" fmla="*/ 4165213 h 4165215"/>
              <a:gd name="connsiteX0" fmla="*/ 504688 w 582645"/>
              <a:gd name="connsiteY0" fmla="*/ 4165213 h 4165215"/>
              <a:gd name="connsiteX1" fmla="*/ 4965 w 582645"/>
              <a:gd name="connsiteY1" fmla="*/ 2141982 h 4165215"/>
              <a:gd name="connsiteX2" fmla="*/ 338433 w 582645"/>
              <a:gd name="connsiteY2" fmla="*/ 0 h 4165215"/>
              <a:gd name="connsiteX3" fmla="*/ 480457 w 582645"/>
              <a:gd name="connsiteY3" fmla="*/ 2355745 h 4165215"/>
              <a:gd name="connsiteX4" fmla="*/ 504688 w 582645"/>
              <a:gd name="connsiteY4" fmla="*/ 4165215 h 4165215"/>
              <a:gd name="connsiteX5" fmla="*/ 504688 w 582645"/>
              <a:gd name="connsiteY5" fmla="*/ 4165213 h 4165215"/>
              <a:gd name="connsiteX0" fmla="*/ 504688 w 576281"/>
              <a:gd name="connsiteY0" fmla="*/ 4165213 h 4165215"/>
              <a:gd name="connsiteX1" fmla="*/ 4965 w 576281"/>
              <a:gd name="connsiteY1" fmla="*/ 2141982 h 4165215"/>
              <a:gd name="connsiteX2" fmla="*/ 338433 w 576281"/>
              <a:gd name="connsiteY2" fmla="*/ 0 h 4165215"/>
              <a:gd name="connsiteX3" fmla="*/ 456706 w 576281"/>
              <a:gd name="connsiteY3" fmla="*/ 2355745 h 4165215"/>
              <a:gd name="connsiteX4" fmla="*/ 504688 w 576281"/>
              <a:gd name="connsiteY4" fmla="*/ 4165215 h 4165215"/>
              <a:gd name="connsiteX5" fmla="*/ 504688 w 576281"/>
              <a:gd name="connsiteY5" fmla="*/ 4165213 h 4165215"/>
              <a:gd name="connsiteX0" fmla="*/ 504688 w 632093"/>
              <a:gd name="connsiteY0" fmla="*/ 4165213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5" fmla="*/ 504688 w 632093"/>
              <a:gd name="connsiteY5" fmla="*/ 4165213 h 4165215"/>
              <a:gd name="connsiteX0" fmla="*/ 504688 w 632093"/>
              <a:gd name="connsiteY0" fmla="*/ 4165215 h 4165215"/>
              <a:gd name="connsiteX1" fmla="*/ 4965 w 632093"/>
              <a:gd name="connsiteY1" fmla="*/ 2141982 h 4165215"/>
              <a:gd name="connsiteX2" fmla="*/ 338433 w 632093"/>
              <a:gd name="connsiteY2" fmla="*/ 0 h 4165215"/>
              <a:gd name="connsiteX3" fmla="*/ 456706 w 632093"/>
              <a:gd name="connsiteY3" fmla="*/ 2355745 h 4165215"/>
              <a:gd name="connsiteX4" fmla="*/ 504688 w 632093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29426 w 656831"/>
              <a:gd name="connsiteY0" fmla="*/ 4165215 h 4165215"/>
              <a:gd name="connsiteX1" fmla="*/ 29703 w 656831"/>
              <a:gd name="connsiteY1" fmla="*/ 2141982 h 4165215"/>
              <a:gd name="connsiteX2" fmla="*/ 363171 w 656831"/>
              <a:gd name="connsiteY2" fmla="*/ 0 h 4165215"/>
              <a:gd name="connsiteX3" fmla="*/ 481444 w 656831"/>
              <a:gd name="connsiteY3" fmla="*/ 2355745 h 4165215"/>
              <a:gd name="connsiteX4" fmla="*/ 529426 w 656831"/>
              <a:gd name="connsiteY4" fmla="*/ 4165215 h 4165215"/>
              <a:gd name="connsiteX0" fmla="*/ 556834 w 684239"/>
              <a:gd name="connsiteY0" fmla="*/ 4165215 h 4165215"/>
              <a:gd name="connsiteX1" fmla="*/ 57111 w 684239"/>
              <a:gd name="connsiteY1" fmla="*/ 2141982 h 4165215"/>
              <a:gd name="connsiteX2" fmla="*/ 390579 w 684239"/>
              <a:gd name="connsiteY2" fmla="*/ 0 h 4165215"/>
              <a:gd name="connsiteX3" fmla="*/ 508852 w 684239"/>
              <a:gd name="connsiteY3" fmla="*/ 2355745 h 4165215"/>
              <a:gd name="connsiteX4" fmla="*/ 556834 w 684239"/>
              <a:gd name="connsiteY4" fmla="*/ 4165215 h 4165215"/>
              <a:gd name="connsiteX0" fmla="*/ 556834 w 569624"/>
              <a:gd name="connsiteY0" fmla="*/ 4165215 h 4165215"/>
              <a:gd name="connsiteX1" fmla="*/ 57111 w 569624"/>
              <a:gd name="connsiteY1" fmla="*/ 2141982 h 4165215"/>
              <a:gd name="connsiteX2" fmla="*/ 390579 w 569624"/>
              <a:gd name="connsiteY2" fmla="*/ 0 h 4165215"/>
              <a:gd name="connsiteX3" fmla="*/ 556834 w 569624"/>
              <a:gd name="connsiteY3" fmla="*/ 4165215 h 4165215"/>
              <a:gd name="connsiteX0" fmla="*/ 556834 w 637125"/>
              <a:gd name="connsiteY0" fmla="*/ 4165215 h 4165215"/>
              <a:gd name="connsiteX1" fmla="*/ 57111 w 637125"/>
              <a:gd name="connsiteY1" fmla="*/ 2141982 h 4165215"/>
              <a:gd name="connsiteX2" fmla="*/ 390579 w 637125"/>
              <a:gd name="connsiteY2" fmla="*/ 0 h 4165215"/>
              <a:gd name="connsiteX3" fmla="*/ 556834 w 637125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556834"/>
              <a:gd name="connsiteY0" fmla="*/ 4165215 h 4165215"/>
              <a:gd name="connsiteX1" fmla="*/ 57111 w 556834"/>
              <a:gd name="connsiteY1" fmla="*/ 2141982 h 4165215"/>
              <a:gd name="connsiteX2" fmla="*/ 390579 w 556834"/>
              <a:gd name="connsiteY2" fmla="*/ 0 h 4165215"/>
              <a:gd name="connsiteX3" fmla="*/ 556834 w 556834"/>
              <a:gd name="connsiteY3" fmla="*/ 4165215 h 4165215"/>
              <a:gd name="connsiteX0" fmla="*/ 556834 w 631819"/>
              <a:gd name="connsiteY0" fmla="*/ 4165215 h 4165215"/>
              <a:gd name="connsiteX1" fmla="*/ 57111 w 631819"/>
              <a:gd name="connsiteY1" fmla="*/ 2141982 h 4165215"/>
              <a:gd name="connsiteX2" fmla="*/ 390579 w 631819"/>
              <a:gd name="connsiteY2" fmla="*/ 0 h 4165215"/>
              <a:gd name="connsiteX3" fmla="*/ 556834 w 631819"/>
              <a:gd name="connsiteY3" fmla="*/ 4165215 h 4165215"/>
              <a:gd name="connsiteX0" fmla="*/ 556834 w 751386"/>
              <a:gd name="connsiteY0" fmla="*/ 4165215 h 4165215"/>
              <a:gd name="connsiteX1" fmla="*/ 57111 w 751386"/>
              <a:gd name="connsiteY1" fmla="*/ 2141982 h 4165215"/>
              <a:gd name="connsiteX2" fmla="*/ 390579 w 751386"/>
              <a:gd name="connsiteY2" fmla="*/ 0 h 4165215"/>
              <a:gd name="connsiteX3" fmla="*/ 556834 w 751386"/>
              <a:gd name="connsiteY3" fmla="*/ 4165215 h 4165215"/>
              <a:gd name="connsiteX0" fmla="*/ 556834 w 690322"/>
              <a:gd name="connsiteY0" fmla="*/ 4165215 h 4165215"/>
              <a:gd name="connsiteX1" fmla="*/ 57111 w 690322"/>
              <a:gd name="connsiteY1" fmla="*/ 2141982 h 4165215"/>
              <a:gd name="connsiteX2" fmla="*/ 390579 w 690322"/>
              <a:gd name="connsiteY2" fmla="*/ 0 h 4165215"/>
              <a:gd name="connsiteX3" fmla="*/ 556834 w 690322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556834 w 708487"/>
              <a:gd name="connsiteY0" fmla="*/ 4165215 h 4165215"/>
              <a:gd name="connsiteX1" fmla="*/ 57111 w 708487"/>
              <a:gd name="connsiteY1" fmla="*/ 2141982 h 4165215"/>
              <a:gd name="connsiteX2" fmla="*/ 390579 w 708487"/>
              <a:gd name="connsiteY2" fmla="*/ 0 h 4165215"/>
              <a:gd name="connsiteX3" fmla="*/ 556834 w 708487"/>
              <a:gd name="connsiteY3" fmla="*/ 4165215 h 4165215"/>
              <a:gd name="connsiteX0" fmla="*/ 199081 w 350734"/>
              <a:gd name="connsiteY0" fmla="*/ 4165215 h 4165215"/>
              <a:gd name="connsiteX1" fmla="*/ 32826 w 350734"/>
              <a:gd name="connsiteY1" fmla="*/ 0 h 4165215"/>
              <a:gd name="connsiteX2" fmla="*/ 199081 w 350734"/>
              <a:gd name="connsiteY2" fmla="*/ 4165215 h 4165215"/>
              <a:gd name="connsiteX0" fmla="*/ 271711 w 423364"/>
              <a:gd name="connsiteY0" fmla="*/ 4165215 h 4165215"/>
              <a:gd name="connsiteX1" fmla="*/ 105456 w 423364"/>
              <a:gd name="connsiteY1" fmla="*/ 0 h 4165215"/>
              <a:gd name="connsiteX2" fmla="*/ 271711 w 423364"/>
              <a:gd name="connsiteY2" fmla="*/ 4165215 h 4165215"/>
              <a:gd name="connsiteX0" fmla="*/ 271711 w 551784"/>
              <a:gd name="connsiteY0" fmla="*/ 4165215 h 4165215"/>
              <a:gd name="connsiteX1" fmla="*/ 105456 w 551784"/>
              <a:gd name="connsiteY1" fmla="*/ 0 h 4165215"/>
              <a:gd name="connsiteX2" fmla="*/ 271711 w 551784"/>
              <a:gd name="connsiteY2" fmla="*/ 4165215 h 4165215"/>
              <a:gd name="connsiteX0" fmla="*/ 474905 w 754978"/>
              <a:gd name="connsiteY0" fmla="*/ 4165215 h 4165215"/>
              <a:gd name="connsiteX1" fmla="*/ 308650 w 754978"/>
              <a:gd name="connsiteY1" fmla="*/ 0 h 4165215"/>
              <a:gd name="connsiteX2" fmla="*/ 474905 w 754978"/>
              <a:gd name="connsiteY2" fmla="*/ 4165215 h 4165215"/>
              <a:gd name="connsiteX0" fmla="*/ 474905 w 648768"/>
              <a:gd name="connsiteY0" fmla="*/ 4165215 h 4165215"/>
              <a:gd name="connsiteX1" fmla="*/ 308650 w 648768"/>
              <a:gd name="connsiteY1" fmla="*/ 0 h 4165215"/>
              <a:gd name="connsiteX2" fmla="*/ 474905 w 648768"/>
              <a:gd name="connsiteY2" fmla="*/ 4165215 h 4165215"/>
              <a:gd name="connsiteX0" fmla="*/ 474905 w 613157"/>
              <a:gd name="connsiteY0" fmla="*/ 4165215 h 4165215"/>
              <a:gd name="connsiteX1" fmla="*/ 308650 w 613157"/>
              <a:gd name="connsiteY1" fmla="*/ 0 h 4165215"/>
              <a:gd name="connsiteX2" fmla="*/ 474905 w 613157"/>
              <a:gd name="connsiteY2" fmla="*/ 4165215 h 4165215"/>
              <a:gd name="connsiteX0" fmla="*/ 474905 w 592050"/>
              <a:gd name="connsiteY0" fmla="*/ 4165215 h 4165215"/>
              <a:gd name="connsiteX1" fmla="*/ 308650 w 592050"/>
              <a:gd name="connsiteY1" fmla="*/ 0 h 4165215"/>
              <a:gd name="connsiteX2" fmla="*/ 474905 w 592050"/>
              <a:gd name="connsiteY2" fmla="*/ 4165215 h 4165215"/>
              <a:gd name="connsiteX0" fmla="*/ 474905 w 614776"/>
              <a:gd name="connsiteY0" fmla="*/ 4165215 h 4165215"/>
              <a:gd name="connsiteX1" fmla="*/ 308650 w 614776"/>
              <a:gd name="connsiteY1" fmla="*/ 0 h 4165215"/>
              <a:gd name="connsiteX2" fmla="*/ 474905 w 614776"/>
              <a:gd name="connsiteY2" fmla="*/ 4165215 h 4165215"/>
              <a:gd name="connsiteX0" fmla="*/ 526425 w 537454"/>
              <a:gd name="connsiteY0" fmla="*/ 4117710 h 4117710"/>
              <a:gd name="connsiteX1" fmla="*/ 205791 w 537454"/>
              <a:gd name="connsiteY1" fmla="*/ 0 h 4117710"/>
              <a:gd name="connsiteX2" fmla="*/ 526425 w 537454"/>
              <a:gd name="connsiteY2" fmla="*/ 4117710 h 4117710"/>
              <a:gd name="connsiteX0" fmla="*/ 526425 w 599241"/>
              <a:gd name="connsiteY0" fmla="*/ 4117710 h 4117710"/>
              <a:gd name="connsiteX1" fmla="*/ 205791 w 599241"/>
              <a:gd name="connsiteY1" fmla="*/ 0 h 4117710"/>
              <a:gd name="connsiteX2" fmla="*/ 526425 w 599241"/>
              <a:gd name="connsiteY2" fmla="*/ 4117710 h 4117710"/>
              <a:gd name="connsiteX0" fmla="*/ 467342 w 540158"/>
              <a:gd name="connsiteY0" fmla="*/ 4117710 h 4117710"/>
              <a:gd name="connsiteX1" fmla="*/ 146708 w 540158"/>
              <a:gd name="connsiteY1" fmla="*/ 0 h 4117710"/>
              <a:gd name="connsiteX2" fmla="*/ 467342 w 540158"/>
              <a:gd name="connsiteY2" fmla="*/ 4117710 h 4117710"/>
              <a:gd name="connsiteX0" fmla="*/ 420210 w 493026"/>
              <a:gd name="connsiteY0" fmla="*/ 4117710 h 4117710"/>
              <a:gd name="connsiteX1" fmla="*/ 99576 w 493026"/>
              <a:gd name="connsiteY1" fmla="*/ 0 h 4117710"/>
              <a:gd name="connsiteX2" fmla="*/ 420210 w 493026"/>
              <a:gd name="connsiteY2" fmla="*/ 4117710 h 4117710"/>
              <a:gd name="connsiteX0" fmla="*/ 396014 w 468830"/>
              <a:gd name="connsiteY0" fmla="*/ 4117710 h 4117710"/>
              <a:gd name="connsiteX1" fmla="*/ 75380 w 468830"/>
              <a:gd name="connsiteY1" fmla="*/ 0 h 4117710"/>
              <a:gd name="connsiteX2" fmla="*/ 396014 w 468830"/>
              <a:gd name="connsiteY2" fmla="*/ 4117710 h 41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830" h="4117710">
                <a:moveTo>
                  <a:pt x="396014" y="4117710"/>
                </a:moveTo>
                <a:cubicBezTo>
                  <a:pt x="-597550" y="3263700"/>
                  <a:pt x="665186" y="2029676"/>
                  <a:pt x="75380" y="0"/>
                </a:cubicBezTo>
                <a:cubicBezTo>
                  <a:pt x="1144319" y="1275362"/>
                  <a:pt x="-391544" y="3119468"/>
                  <a:pt x="396014" y="411771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4992667"/>
              </p:ext>
            </p:extLst>
          </p:nvPr>
        </p:nvGraphicFramePr>
        <p:xfrm>
          <a:off x="8244831" y="3575613"/>
          <a:ext cx="3415395" cy="169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395"/>
              </a:tblGrid>
              <a:tr h="16953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矩形 54"/>
          <p:cNvSpPr/>
          <p:nvPr/>
        </p:nvSpPr>
        <p:spPr>
          <a:xfrm>
            <a:off x="8250409" y="3611405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500009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259582" y="5396003"/>
            <a:ext cx="152400" cy="152400"/>
          </a:xfrm>
          <a:prstGeom prst="ellipse">
            <a:avLst/>
          </a:prstGeom>
          <a:solidFill>
            <a:srgbClr val="652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5218" y="3611881"/>
            <a:ext cx="3402000" cy="165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8" t="18519" r="6700" b="7778"/>
          <a:stretch/>
        </p:blipFill>
        <p:spPr>
          <a:xfrm flipH="1">
            <a:off x="762974" y="3611405"/>
            <a:ext cx="2775729" cy="16294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861" r="52482" b="15325"/>
          <a:stretch/>
        </p:blipFill>
        <p:spPr>
          <a:xfrm>
            <a:off x="8276605" y="3967327"/>
            <a:ext cx="3258787" cy="878774"/>
          </a:xfrm>
          <a:prstGeom prst="snip1Rect">
            <a:avLst>
              <a:gd name="adj" fmla="val 43694"/>
            </a:avLst>
          </a:prstGeom>
        </p:spPr>
      </p:pic>
    </p:spTree>
    <p:extLst>
      <p:ext uri="{BB962C8B-B14F-4D97-AF65-F5344CB8AC3E}">
        <p14:creationId xmlns:p14="http://schemas.microsoft.com/office/powerpoint/2010/main" xmlns="" val="35870743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694</Words>
  <Application>Microsoft Office PowerPoint</Application>
  <PresentationFormat>自定义</PresentationFormat>
  <Paragraphs>103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Candies Chen</dc:creator>
  <cp:lastModifiedBy>Administrator</cp:lastModifiedBy>
  <cp:revision>31</cp:revision>
  <dcterms:created xsi:type="dcterms:W3CDTF">2014-04-06T01:38:20Z</dcterms:created>
  <dcterms:modified xsi:type="dcterms:W3CDTF">2015-08-07T06:51:09Z</dcterms:modified>
</cp:coreProperties>
</file>