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77" autoAdjust="0"/>
    <p:restoredTop sz="94660"/>
  </p:normalViewPr>
  <p:slideViewPr>
    <p:cSldViewPr>
      <p:cViewPr>
        <p:scale>
          <a:sx n="75" d="100"/>
          <a:sy n="75" d="100"/>
        </p:scale>
        <p:origin x="2424" y="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58156-0E29-42A6-BF77-0F0447128497}" type="datetimeFigureOut">
              <a:rPr lang="zh-CN" altLang="en-US" smtClean="0"/>
              <a:pPr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2252008"/>
            <a:ext cx="9144000" cy="4605992"/>
            <a:chOff x="0" y="2252008"/>
            <a:chExt cx="9144000" cy="4605992"/>
          </a:xfrm>
        </p:grpSpPr>
        <p:pic>
          <p:nvPicPr>
            <p:cNvPr id="4" name="图片 3" descr="怀旧自行车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252008"/>
              <a:ext cx="9144000" cy="4605992"/>
            </a:xfrm>
            <a:prstGeom prst="rect">
              <a:avLst/>
            </a:prstGeom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5740415" y="6305569"/>
              <a:ext cx="903287" cy="30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latin typeface="Arial" pitchFamily="34" charset="0"/>
                  <a:ea typeface="黑体" pitchFamily="2" charset="-122"/>
                </a:rPr>
                <a:t>陈华创意</a:t>
              </a:r>
              <a:endParaRPr lang="zh-CN" altLang="en-US" sz="1400" dirty="0">
                <a:latin typeface="Arial" pitchFamily="34" charset="0"/>
              </a:endParaRPr>
            </a:p>
          </p:txBody>
        </p:sp>
        <p:graphicFrame>
          <p:nvGraphicFramePr>
            <p:cNvPr id="13" name="Object 5" descr="251341881923319"/>
            <p:cNvGraphicFramePr>
              <a:graphicFrameLocks noChangeAspect="1"/>
            </p:cNvGraphicFramePr>
            <p:nvPr/>
          </p:nvGraphicFramePr>
          <p:xfrm>
            <a:off x="5159390" y="6215082"/>
            <a:ext cx="614362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r:id="rId4" imgW="923400" imgH="724680" progId="">
                    <p:embed/>
                  </p:oleObj>
                </mc:Choice>
                <mc:Fallback>
                  <p:oleObj r:id="rId4" imgW="923400" imgH="724680" progId="">
                    <p:embed/>
                    <p:pic>
                      <p:nvPicPr>
                        <p:cNvPr id="0" name="Picture 4" descr="2513418819233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lum bright="12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59390" y="6215082"/>
                          <a:ext cx="614362" cy="419100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" name="图片 4" descr="地球之旅.jpg"/>
          <p:cNvPicPr>
            <a:picLocks noChangeAspect="1"/>
          </p:cNvPicPr>
          <p:nvPr/>
        </p:nvPicPr>
        <p:blipFill>
          <a:blip r:embed="rId6" cstate="print"/>
          <a:srcRect l="14527" t="32547" r="48986" b="10954"/>
          <a:stretch>
            <a:fillRect/>
          </a:stretch>
        </p:blipFill>
        <p:spPr>
          <a:xfrm>
            <a:off x="6786578" y="-24"/>
            <a:ext cx="2357422" cy="22741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86578" y="2214554"/>
            <a:ext cx="2357422" cy="4643446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 descr="图片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1472" y="71414"/>
            <a:ext cx="4679985" cy="14212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71802" y="1357298"/>
            <a:ext cx="1753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>
                <a:solidFill>
                  <a:schemeClr val="bg1"/>
                </a:solidFill>
              </a:rPr>
              <a:t>qicheyuanzu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15338" y="2643182"/>
            <a:ext cx="492443" cy="18652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我的怀旧版相册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01090" y="3571876"/>
            <a:ext cx="492443" cy="268618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dirty="0" err="1" smtClean="0">
                <a:solidFill>
                  <a:schemeClr val="bg1"/>
                </a:solidFill>
              </a:rPr>
              <a:t>wodehuaijioubanxiangce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785786" y="3309958"/>
            <a:ext cx="75009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怀旧自行车.jpg"/>
          <p:cNvPicPr>
            <a:picLocks noChangeAspect="1"/>
          </p:cNvPicPr>
          <p:nvPr/>
        </p:nvPicPr>
        <p:blipFill>
          <a:blip r:embed="rId2" cstate="print"/>
          <a:srcRect r="39844"/>
          <a:stretch>
            <a:fillRect/>
          </a:stretch>
        </p:blipFill>
        <p:spPr>
          <a:xfrm rot="10800000" flipV="1">
            <a:off x="1928795" y="3381396"/>
            <a:ext cx="785818" cy="658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图片 10" descr="怀旧自行车.jpg"/>
          <p:cNvPicPr>
            <a:picLocks noChangeAspect="1"/>
          </p:cNvPicPr>
          <p:nvPr/>
        </p:nvPicPr>
        <p:blipFill>
          <a:blip r:embed="rId2" cstate="print"/>
          <a:srcRect r="39844"/>
          <a:stretch>
            <a:fillRect/>
          </a:stretch>
        </p:blipFill>
        <p:spPr>
          <a:xfrm rot="10800000" flipV="1">
            <a:off x="4572001" y="3381396"/>
            <a:ext cx="785818" cy="658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图片 12" descr="地球之旅.jpg"/>
          <p:cNvPicPr>
            <a:picLocks noChangeAspect="1"/>
          </p:cNvPicPr>
          <p:nvPr/>
        </p:nvPicPr>
        <p:blipFill>
          <a:blip r:embed="rId3" cstate="print"/>
          <a:srcRect l="14527" t="32547" r="48986" b="10954"/>
          <a:stretch>
            <a:fillRect/>
          </a:stretch>
        </p:blipFill>
        <p:spPr>
          <a:xfrm>
            <a:off x="714348" y="2883855"/>
            <a:ext cx="785818" cy="758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图片 17" descr="地球之旅.jpg"/>
          <p:cNvPicPr>
            <a:picLocks noChangeAspect="1"/>
          </p:cNvPicPr>
          <p:nvPr/>
        </p:nvPicPr>
        <p:blipFill>
          <a:blip r:embed="rId3" cstate="print"/>
          <a:srcRect l="14527" t="32547" r="48986" b="10954"/>
          <a:stretch>
            <a:fillRect/>
          </a:stretch>
        </p:blipFill>
        <p:spPr>
          <a:xfrm>
            <a:off x="6000760" y="2813833"/>
            <a:ext cx="785818" cy="758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图片 18" descr="IMG_56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738454"/>
            <a:ext cx="785818" cy="690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图片 19" descr="IMG_56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9520" y="3381396"/>
            <a:ext cx="785818" cy="690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TextBox 20"/>
          <p:cNvSpPr txBox="1"/>
          <p:nvPr/>
        </p:nvSpPr>
        <p:spPr>
          <a:xfrm>
            <a:off x="1928794" y="2714620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3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北京</a:t>
            </a:r>
            <a:endParaRPr lang="zh-CN" alt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429520" y="2714620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16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三亚</a:t>
            </a:r>
            <a:endParaRPr lang="zh-CN" alt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572000" y="2714620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10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成都</a:t>
            </a:r>
            <a:endParaRPr lang="zh-CN" altLang="en-US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214678" y="4071942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6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厦门</a:t>
            </a:r>
            <a:endParaRPr lang="zh-CN" altLang="en-US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14348" y="4071942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2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出发</a:t>
            </a:r>
            <a:endParaRPr lang="zh-CN" alt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065603" y="4071942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13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九寨沟</a:t>
            </a:r>
            <a:endParaRPr lang="zh-CN" altLang="en-US" sz="1200" b="1" dirty="0"/>
          </a:p>
        </p:txBody>
      </p:sp>
      <p:cxnSp>
        <p:nvCxnSpPr>
          <p:cNvPr id="28" name="直接连接符 27"/>
          <p:cNvCxnSpPr/>
          <p:nvPr/>
        </p:nvCxnSpPr>
        <p:spPr>
          <a:xfrm rot="5400000">
            <a:off x="1429522" y="285670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rot="5400000">
            <a:off x="5572926" y="4356900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5400000">
            <a:off x="286514" y="4428338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rot="5400000">
            <a:off x="7001686" y="285670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rot="5400000">
            <a:off x="4144166" y="285670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rot="5400000">
            <a:off x="2786844" y="428546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42910" y="1142984"/>
            <a:ext cx="3789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latin typeface="+mj-ea"/>
                <a:ea typeface="+mj-ea"/>
              </a:rPr>
              <a:t>2012</a:t>
            </a:r>
            <a:r>
              <a:rPr lang="zh-CN" altLang="en-US" sz="4000" b="1" dirty="0" smtClean="0">
                <a:latin typeface="+mj-ea"/>
                <a:ea typeface="+mj-ea"/>
              </a:rPr>
              <a:t>年我的足迹</a:t>
            </a:r>
            <a:endParaRPr lang="zh-CN" altLang="en-US" sz="4000" b="1" dirty="0">
              <a:latin typeface="+mj-ea"/>
              <a:ea typeface="+mj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00298" y="85723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7</a:t>
            </a:r>
            <a:r>
              <a:rPr lang="zh-CN" altLang="en-US" dirty="0" smtClean="0"/>
              <a:t>月份旅游线路图</a:t>
            </a:r>
            <a:endParaRPr lang="zh-CN" altLang="en-US" dirty="0"/>
          </a:p>
        </p:txBody>
      </p:sp>
      <p:pic>
        <p:nvPicPr>
          <p:cNvPr id="41" name="图片 40" descr="地球之旅.jpg"/>
          <p:cNvPicPr>
            <a:picLocks noChangeAspect="1"/>
          </p:cNvPicPr>
          <p:nvPr/>
        </p:nvPicPr>
        <p:blipFill>
          <a:blip r:embed="rId5" cstate="print"/>
          <a:srcRect l="14527" t="32547" r="48986" b="10954"/>
          <a:stretch>
            <a:fillRect/>
          </a:stretch>
        </p:blipFill>
        <p:spPr>
          <a:xfrm>
            <a:off x="8329390" y="6072206"/>
            <a:ext cx="814610" cy="785818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0" y="6072206"/>
            <a:ext cx="8286776" cy="785794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地球之旅.jpg"/>
          <p:cNvPicPr>
            <a:picLocks noChangeAspect="1"/>
          </p:cNvPicPr>
          <p:nvPr/>
        </p:nvPicPr>
        <p:blipFill>
          <a:blip r:embed="rId2" cstate="print"/>
          <a:srcRect l="14527" t="32547" r="48986" b="10954"/>
          <a:stretch>
            <a:fillRect/>
          </a:stretch>
        </p:blipFill>
        <p:spPr>
          <a:xfrm>
            <a:off x="8329390" y="-23"/>
            <a:ext cx="814609" cy="78581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358214" y="857232"/>
            <a:ext cx="785786" cy="6000768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怀旧自行车.jpg"/>
          <p:cNvPicPr>
            <a:picLocks noChangeAspect="1"/>
          </p:cNvPicPr>
          <p:nvPr/>
        </p:nvPicPr>
        <p:blipFill>
          <a:blip r:embed="rId3" cstate="print"/>
          <a:srcRect r="39844"/>
          <a:stretch>
            <a:fillRect/>
          </a:stretch>
        </p:blipFill>
        <p:spPr>
          <a:xfrm>
            <a:off x="4786314" y="3000372"/>
            <a:ext cx="2428892" cy="22479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1" name="图片 10" descr="地球之旅.jpg"/>
          <p:cNvPicPr>
            <a:picLocks noChangeAspect="1"/>
          </p:cNvPicPr>
          <p:nvPr/>
        </p:nvPicPr>
        <p:blipFill>
          <a:blip r:embed="rId4" cstate="print"/>
          <a:srcRect l="14527" t="32547" r="48986" b="10954"/>
          <a:stretch>
            <a:fillRect/>
          </a:stretch>
        </p:blipFill>
        <p:spPr>
          <a:xfrm>
            <a:off x="1142976" y="975905"/>
            <a:ext cx="3357586" cy="32389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1357291" y="4572008"/>
            <a:ext cx="19928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北京</a:t>
            </a:r>
            <a:r>
              <a:rPr lang="en-US" altLang="zh-CN" sz="2800" b="1" dirty="0" smtClean="0"/>
              <a:t>7</a:t>
            </a:r>
            <a:r>
              <a:rPr lang="zh-CN" altLang="en-US" sz="2800" b="1" dirty="0" smtClean="0"/>
              <a:t>月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日</a:t>
            </a:r>
            <a:endParaRPr lang="en-US" altLang="zh-CN" sz="2800" b="1" dirty="0" smtClean="0"/>
          </a:p>
          <a:p>
            <a:endParaRPr lang="zh-CN" altLang="en-US" sz="2800" b="1" dirty="0"/>
          </a:p>
        </p:txBody>
      </p:sp>
      <p:cxnSp>
        <p:nvCxnSpPr>
          <p:cNvPr id="13" name="直接连接符 12"/>
          <p:cNvCxnSpPr/>
          <p:nvPr/>
        </p:nvCxnSpPr>
        <p:spPr>
          <a:xfrm rot="10800000">
            <a:off x="1142977" y="5072075"/>
            <a:ext cx="3786217" cy="27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地球之旅.jpg"/>
          <p:cNvPicPr>
            <a:picLocks noChangeAspect="1"/>
          </p:cNvPicPr>
          <p:nvPr/>
        </p:nvPicPr>
        <p:blipFill>
          <a:blip r:embed="rId2" cstate="print"/>
          <a:srcRect l="14527" t="32547" r="48986" b="10954"/>
          <a:stretch>
            <a:fillRect/>
          </a:stretch>
        </p:blipFill>
        <p:spPr>
          <a:xfrm>
            <a:off x="1241831" y="1142984"/>
            <a:ext cx="1764978" cy="1702596"/>
          </a:xfrm>
          <a:prstGeom prst="rect">
            <a:avLst/>
          </a:prstGeom>
        </p:spPr>
      </p:pic>
      <p:pic>
        <p:nvPicPr>
          <p:cNvPr id="3" name="图片 2" descr="地球之旅.jpg"/>
          <p:cNvPicPr>
            <a:picLocks noChangeAspect="1"/>
          </p:cNvPicPr>
          <p:nvPr/>
        </p:nvPicPr>
        <p:blipFill>
          <a:blip r:embed="rId2" cstate="print"/>
          <a:srcRect l="14527" t="32547" r="48986" b="10954"/>
          <a:stretch>
            <a:fillRect/>
          </a:stretch>
        </p:blipFill>
        <p:spPr>
          <a:xfrm>
            <a:off x="3164212" y="1142984"/>
            <a:ext cx="1764978" cy="1702596"/>
          </a:xfrm>
          <a:prstGeom prst="rect">
            <a:avLst/>
          </a:prstGeom>
        </p:spPr>
      </p:pic>
      <p:pic>
        <p:nvPicPr>
          <p:cNvPr id="5" name="图片 4" descr="怀旧自行车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1831" y="3000373"/>
            <a:ext cx="3687359" cy="18573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5008" y="1071546"/>
            <a:ext cx="12715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北京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7</a:t>
            </a:r>
            <a:r>
              <a:rPr lang="zh-CN" altLang="en-US" sz="2800" b="1" dirty="0" smtClean="0"/>
              <a:t>月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日</a:t>
            </a:r>
            <a:endParaRPr lang="en-US" altLang="zh-CN" sz="2800" b="1" dirty="0" smtClean="0"/>
          </a:p>
          <a:p>
            <a:endParaRPr lang="zh-CN" altLang="en-US" sz="2800" b="1" dirty="0"/>
          </a:p>
        </p:txBody>
      </p:sp>
      <p:cxnSp>
        <p:nvCxnSpPr>
          <p:cNvPr id="7" name="直接连接符 6"/>
          <p:cNvCxnSpPr/>
          <p:nvPr/>
        </p:nvCxnSpPr>
        <p:spPr>
          <a:xfrm rot="5400000">
            <a:off x="3715538" y="3000372"/>
            <a:ext cx="371398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0800000">
            <a:off x="5715008" y="2143116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 descr="地球之旅.jpg"/>
          <p:cNvPicPr>
            <a:picLocks noChangeAspect="1"/>
          </p:cNvPicPr>
          <p:nvPr/>
        </p:nvPicPr>
        <p:blipFill>
          <a:blip r:embed="rId4" cstate="print"/>
          <a:srcRect l="14527" t="32547" r="48986" b="10954"/>
          <a:stretch>
            <a:fillRect/>
          </a:stretch>
        </p:blipFill>
        <p:spPr>
          <a:xfrm>
            <a:off x="8329390" y="6072206"/>
            <a:ext cx="814610" cy="78581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6072206"/>
            <a:ext cx="8286776" cy="785794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山顶上的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928670"/>
            <a:ext cx="7048500" cy="3771900"/>
          </a:xfrm>
          <a:prstGeom prst="rect">
            <a:avLst/>
          </a:prstGeom>
        </p:spPr>
      </p:pic>
      <p:pic>
        <p:nvPicPr>
          <p:cNvPr id="13" name="图片 12" descr="地球之旅.jpg"/>
          <p:cNvPicPr>
            <a:picLocks noChangeAspect="1"/>
          </p:cNvPicPr>
          <p:nvPr/>
        </p:nvPicPr>
        <p:blipFill>
          <a:blip r:embed="rId3" cstate="print"/>
          <a:srcRect l="14527" t="32547" r="48986" b="10954"/>
          <a:stretch>
            <a:fillRect/>
          </a:stretch>
        </p:blipFill>
        <p:spPr>
          <a:xfrm>
            <a:off x="8329390" y="6072206"/>
            <a:ext cx="814610" cy="78581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6072206"/>
            <a:ext cx="8286776" cy="785794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381078" y="928670"/>
            <a:ext cx="1214446" cy="3786214"/>
          </a:xfrm>
          <a:prstGeom prst="rect">
            <a:avLst/>
          </a:prstGeom>
          <a:solidFill>
            <a:schemeClr val="accent5">
              <a:lumMod val="40000"/>
              <a:lumOff val="60000"/>
              <a:alpha val="59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381078" y="1500174"/>
            <a:ext cx="12715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草原</a:t>
            </a:r>
            <a:endParaRPr lang="en-US" altLang="zh-CN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7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月</a:t>
            </a:r>
            <a:r>
              <a:rPr lang="en-US" altLang="zh-CN" sz="2800" b="1" dirty="0" smtClean="0">
                <a:solidFill>
                  <a:schemeClr val="bg1"/>
                </a:solidFill>
              </a:rPr>
              <a:t>3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日</a:t>
            </a:r>
            <a:endParaRPr lang="en-US" altLang="zh-CN" sz="2800" b="1" dirty="0" smtClean="0">
              <a:solidFill>
                <a:schemeClr val="bg1"/>
              </a:solidFill>
            </a:endParaRPr>
          </a:p>
          <a:p>
            <a:pPr algn="ctr"/>
            <a:endParaRPr lang="zh-CN" alt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2252008"/>
            <a:ext cx="9144000" cy="4605992"/>
            <a:chOff x="0" y="2252008"/>
            <a:chExt cx="9144000" cy="4605992"/>
          </a:xfrm>
        </p:grpSpPr>
        <p:pic>
          <p:nvPicPr>
            <p:cNvPr id="16" name="图片 15" descr="怀旧自行车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252008"/>
              <a:ext cx="9144000" cy="4605992"/>
            </a:xfrm>
            <a:prstGeom prst="rect">
              <a:avLst/>
            </a:prstGeom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5740415" y="6305569"/>
              <a:ext cx="903287" cy="30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latin typeface="Arial" pitchFamily="34" charset="0"/>
                  <a:ea typeface="黑体" pitchFamily="2" charset="-122"/>
                </a:rPr>
                <a:t>陈华创意</a:t>
              </a:r>
              <a:endParaRPr lang="zh-CN" altLang="en-US" sz="1400" dirty="0">
                <a:latin typeface="Arial" pitchFamily="34" charset="0"/>
              </a:endParaRPr>
            </a:p>
          </p:txBody>
        </p:sp>
        <p:graphicFrame>
          <p:nvGraphicFramePr>
            <p:cNvPr id="18" name="Object 5" descr="251341881923319"/>
            <p:cNvGraphicFramePr>
              <a:graphicFrameLocks noChangeAspect="1"/>
            </p:cNvGraphicFramePr>
            <p:nvPr/>
          </p:nvGraphicFramePr>
          <p:xfrm>
            <a:off x="5159390" y="6215082"/>
            <a:ext cx="614362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r:id="rId4" imgW="923400" imgH="724680" progId="">
                    <p:embed/>
                  </p:oleObj>
                </mc:Choice>
                <mc:Fallback>
                  <p:oleObj r:id="rId4" imgW="923400" imgH="724680" progId="">
                    <p:embed/>
                    <p:pic>
                      <p:nvPicPr>
                        <p:cNvPr id="0" name="Picture 5" descr="2513418819233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lum bright="12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59390" y="6215082"/>
                          <a:ext cx="614362" cy="419100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" name="图片 4" descr="地球之旅.jpg"/>
          <p:cNvPicPr>
            <a:picLocks noChangeAspect="1"/>
          </p:cNvPicPr>
          <p:nvPr/>
        </p:nvPicPr>
        <p:blipFill>
          <a:blip r:embed="rId6" cstate="print"/>
          <a:srcRect l="14527" t="32547" r="48986" b="10954"/>
          <a:stretch>
            <a:fillRect/>
          </a:stretch>
        </p:blipFill>
        <p:spPr>
          <a:xfrm>
            <a:off x="6786578" y="-24"/>
            <a:ext cx="2357422" cy="22741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86578" y="2214554"/>
            <a:ext cx="2357422" cy="4643446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71802" y="1357298"/>
            <a:ext cx="1577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2012</a:t>
            </a:r>
            <a:r>
              <a:rPr lang="zh-CN" altLang="en-US" sz="2400" dirty="0" smtClean="0">
                <a:solidFill>
                  <a:schemeClr val="bg1"/>
                </a:solidFill>
              </a:rPr>
              <a:t>年</a:t>
            </a:r>
            <a:r>
              <a:rPr lang="en-US" altLang="zh-CN" sz="2400" dirty="0" smtClean="0">
                <a:solidFill>
                  <a:schemeClr val="bg1"/>
                </a:solidFill>
              </a:rPr>
              <a:t>7</a:t>
            </a:r>
            <a:r>
              <a:rPr lang="zh-CN" altLang="en-US" sz="2400" dirty="0" smtClean="0">
                <a:solidFill>
                  <a:schemeClr val="bg1"/>
                </a:solidFill>
              </a:rPr>
              <a:t>月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15338" y="2643182"/>
            <a:ext cx="492443" cy="18652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我的怀旧版相册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01090" y="3571876"/>
            <a:ext cx="492443" cy="268618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dirty="0" err="1" smtClean="0">
                <a:solidFill>
                  <a:schemeClr val="bg1"/>
                </a:solidFill>
              </a:rPr>
              <a:t>wodehuaijioubanxiangce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3" name="图片 12" descr="图片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00100" y="342127"/>
            <a:ext cx="3571900" cy="105834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74</Words>
  <Application>Microsoft Office PowerPoint</Application>
  <PresentationFormat>全屏显示(4:3)</PresentationFormat>
  <Paragraphs>27</Paragraphs>
  <Slides>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黑体</vt:lpstr>
      <vt:lpstr>宋体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Sky123.Org</cp:lastModifiedBy>
  <cp:revision>17</cp:revision>
  <dcterms:created xsi:type="dcterms:W3CDTF">2012-11-21T03:16:51Z</dcterms:created>
  <dcterms:modified xsi:type="dcterms:W3CDTF">2015-09-25T07:38:52Z</dcterms:modified>
</cp:coreProperties>
</file>