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C4A8-56DA-4950-BCED-A6B9594C50BA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7CE9D-CCD4-4390-BB8F-2ED48D9859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EE3EF-7C53-4146-96C6-75D27E759D06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D4BD9-0BCD-4C4F-9921-1EB3A8AC14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98F9A-42A2-48B2-9B53-7D33046B2C2F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D9E08-8EB8-4CC0-A4AF-45B1A4A35D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1A45-B2C1-43EA-B04D-25BF0134AC7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14988-900B-4059-8448-B1F088B17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E0C6-1F42-4D1B-B8B7-F8CE9C5FBE67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C1473-FA41-4DEA-8404-003FF1CD87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6BCA7-F6E5-4D09-B916-CE629E52F46A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098D2-1775-4693-9EFA-BA8E1D1D3D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47490-DE2E-4CE8-ACA7-5ABBEA2EBD5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FEFD5-3DA0-4B46-A1C4-1348E0E219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A477-DEDA-42FF-88C2-ADD460EF222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AE149-12B1-464C-BDEF-17592B4DA3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2115-0883-4079-950D-9693D7DD4DD5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80FC-77E1-4F83-B3C9-BC2CBBD1F7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FE18C-BEF0-4AEE-8552-39BF66483D39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D5129-6ECA-4D36-86A5-4CC5AA1A69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6BE58-95DE-4D7B-BEF9-1D697AB12F4B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15946-CD7D-423E-A7F6-88847FBF58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844BAE6-184C-4211-902C-A817E77DAFE4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8874121-7B9A-4988-87EA-897B086762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786313" y="1500188"/>
            <a:ext cx="4000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857750" y="2335213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        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9</Words>
  <Application>Microsoft Office PowerPoint</Application>
  <PresentationFormat>全屏显示(4:3)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80</cp:revision>
  <dcterms:created xsi:type="dcterms:W3CDTF">2013-10-30T09:04:50Z</dcterms:created>
  <dcterms:modified xsi:type="dcterms:W3CDTF">2015-03-05T08:18:48Z</dcterms:modified>
</cp:coreProperties>
</file>