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CA25B-186A-4D2A-ACCA-9C088FD1717C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61925-4EB2-49C5-A5C2-746C650C91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5A2D7-E29D-4585-B779-56FD490ADE7E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E3263-A272-44BA-9D7D-1DF7FBF497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CD206-7CBE-4454-9817-E54A973F1CD3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77514-2D50-4B16-B007-3C296420E7B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91D12-72AC-4425-BB02-D676E77E55CA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E9986-4D6E-46BC-988A-969C96EF11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3453E-5959-46AF-A847-6B61A1626B40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64C52-3340-4141-BCF2-C5B19EC148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5D508-6F39-40AD-982D-2E531DCCB58D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10504-93C8-4696-BC06-707718C137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7AA57-DF5F-4812-92B6-3EA5CE8AC788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CAF9D-67DA-41D3-8E52-1607B1B6F4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5D7B9-5EB0-4416-AF1A-1DF8D7BA8A73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659A6-A446-40C0-AFC7-72194170D0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15C15-EC85-455C-83EF-36C6D1925CB0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5B2F6-F9A2-4E36-9A83-7CFE84854A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06DA4-C85B-41E6-A2FC-79A5973449EF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3B215-F32F-45F7-9CAC-572F7BAE23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F4FEC-A4C7-4D6D-B40E-32010F62F72C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496C9-BC17-4C3A-91E4-B84821667A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F912FC1-4A3E-4364-8107-7C81A1418E2C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62A9863-3546-42AE-96CC-FB445F8676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2000250" y="2000250"/>
            <a:ext cx="5286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>
                <a:latin typeface="Calibri" pitchFamily="34" charset="0"/>
              </a:rPr>
              <a:t>POWERPOINT</a:t>
            </a:r>
            <a:endParaRPr lang="zh-CN" altLang="en-US" sz="48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2000250" y="2714625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适用于简约抽象及相关类别演示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8</Words>
  <Application>Microsoft Office PowerPoint</Application>
  <PresentationFormat>全屏显示(4:3)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79</cp:revision>
  <dcterms:created xsi:type="dcterms:W3CDTF">2013-10-30T09:04:50Z</dcterms:created>
  <dcterms:modified xsi:type="dcterms:W3CDTF">2015-01-23T09:14:35Z</dcterms:modified>
</cp:coreProperties>
</file>