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Ripple Zhou\我的作品\PPT制作\图片\shutterstock_93224269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09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22"/>
          <p:cNvSpPr/>
          <p:nvPr userDrawn="1"/>
        </p:nvSpPr>
        <p:spPr>
          <a:xfrm>
            <a:off x="0" y="4457700"/>
            <a:ext cx="9177338" cy="249237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008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9" name="矩形 22"/>
          <p:cNvSpPr/>
          <p:nvPr userDrawn="1"/>
        </p:nvSpPr>
        <p:spPr>
          <a:xfrm>
            <a:off x="0" y="4552950"/>
            <a:ext cx="9177338" cy="239077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99CC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10" name="矩形 22"/>
          <p:cNvSpPr/>
          <p:nvPr userDrawn="1"/>
        </p:nvSpPr>
        <p:spPr>
          <a:xfrm>
            <a:off x="0" y="4679950"/>
            <a:ext cx="9177338" cy="226377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84991"/>
            <a:ext cx="1858963" cy="47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412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672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581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884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629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0943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3573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246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907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853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B30B4B-6D3B-41FD-9AA3-B9AD23B29FB4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506D-59BC-4AD3-BBE4-201387B6DD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698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Ripple Zhou\我的作品\PPT制作\图片\shutterstock_93224269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"/>
            <a:ext cx="1907704" cy="127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22"/>
          <p:cNvSpPr/>
          <p:nvPr userDrawn="1"/>
        </p:nvSpPr>
        <p:spPr>
          <a:xfrm>
            <a:off x="-20638" y="803589"/>
            <a:ext cx="9177338" cy="610279"/>
          </a:xfrm>
          <a:custGeom>
            <a:avLst/>
            <a:gdLst/>
            <a:ahLst/>
            <a:cxnLst/>
            <a:rect l="l" t="t" r="r" b="b"/>
            <a:pathLst>
              <a:path w="9177338" h="1454611">
                <a:moveTo>
                  <a:pt x="3618599" y="1159"/>
                </a:moveTo>
                <a:cubicBezTo>
                  <a:pt x="5410849" y="21149"/>
                  <a:pt x="7404238" y="303279"/>
                  <a:pt x="9177338" y="1133595"/>
                </a:cubicBezTo>
                <a:lnTo>
                  <a:pt x="9176850" y="1454611"/>
                </a:lnTo>
                <a:cubicBezTo>
                  <a:pt x="6025472" y="-20930"/>
                  <a:pt x="2178371" y="235036"/>
                  <a:pt x="1463" y="616657"/>
                </a:cubicBezTo>
                <a:lnTo>
                  <a:pt x="0" y="295670"/>
                </a:lnTo>
                <a:cubicBezTo>
                  <a:pt x="952333" y="128644"/>
                  <a:pt x="2224628" y="-14388"/>
                  <a:pt x="3618599" y="1159"/>
                </a:cubicBezTo>
                <a:close/>
              </a:path>
            </a:pathLst>
          </a:cu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9" name="矩形 22"/>
          <p:cNvSpPr/>
          <p:nvPr userDrawn="1"/>
        </p:nvSpPr>
        <p:spPr>
          <a:xfrm>
            <a:off x="-20638" y="875597"/>
            <a:ext cx="9177338" cy="655795"/>
          </a:xfrm>
          <a:custGeom>
            <a:avLst/>
            <a:gdLst/>
            <a:ahLst/>
            <a:cxnLst/>
            <a:rect l="l" t="t" r="r" b="b"/>
            <a:pathLst>
              <a:path w="9177338" h="1454611">
                <a:moveTo>
                  <a:pt x="3618599" y="1159"/>
                </a:moveTo>
                <a:cubicBezTo>
                  <a:pt x="5410849" y="21149"/>
                  <a:pt x="7404238" y="303279"/>
                  <a:pt x="9177338" y="1133595"/>
                </a:cubicBezTo>
                <a:lnTo>
                  <a:pt x="9176850" y="1454611"/>
                </a:lnTo>
                <a:cubicBezTo>
                  <a:pt x="6025472" y="-20930"/>
                  <a:pt x="2178371" y="235036"/>
                  <a:pt x="1463" y="616657"/>
                </a:cubicBezTo>
                <a:lnTo>
                  <a:pt x="0" y="295670"/>
                </a:lnTo>
                <a:cubicBezTo>
                  <a:pt x="952333" y="128644"/>
                  <a:pt x="2224628" y="-14388"/>
                  <a:pt x="3618599" y="1159"/>
                </a:cubicBezTo>
                <a:close/>
              </a:path>
            </a:pathLst>
          </a:cu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6381750"/>
            <a:ext cx="9144000" cy="0"/>
          </a:xfrm>
          <a:prstGeom prst="line">
            <a:avLst/>
          </a:prstGeom>
          <a:noFill/>
          <a:ln w="19050" cap="flat" cmpd="sng" algn="ctr">
            <a:solidFill>
              <a:srgbClr val="006600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12" name="圆角矩形 11"/>
          <p:cNvSpPr/>
          <p:nvPr userDrawn="1"/>
        </p:nvSpPr>
        <p:spPr>
          <a:xfrm>
            <a:off x="395536" y="6525344"/>
            <a:ext cx="648072" cy="21602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8AB243B-79C3-4FC8-A95D-3E49003ECA95}" type="slidenum">
              <a:rPr lang="zh-CN" altLang="en-US" smtClean="0"/>
              <a:pPr algn="ctr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9809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5"/>
          <p:cNvSpPr txBox="1">
            <a:spLocks/>
          </p:cNvSpPr>
          <p:nvPr/>
        </p:nvSpPr>
        <p:spPr bwMode="auto">
          <a:xfrm>
            <a:off x="899592" y="4849430"/>
            <a:ext cx="5184576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单击此添加标题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5616" y="5891178"/>
            <a:ext cx="35589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西西软件园  </a:t>
            </a:r>
            <a:r>
              <a:rPr lang="en-US" altLang="zh-CN" sz="2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www.cr173.com</a:t>
            </a:r>
            <a:endParaRPr lang="en-US" altLang="zh-CN" sz="20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562" y="1556792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3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F:\Ripple Zhou\我的作品\PPT制作\图片\shutterstock_932242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433" t="-237" b="-1"/>
          <a:stretch/>
        </p:blipFill>
        <p:spPr bwMode="auto">
          <a:xfrm>
            <a:off x="-1" y="-29755"/>
            <a:ext cx="3886442" cy="69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组合 28"/>
          <p:cNvGrpSpPr/>
          <p:nvPr/>
        </p:nvGrpSpPr>
        <p:grpSpPr>
          <a:xfrm rot="16200000">
            <a:off x="432807" y="2180701"/>
            <a:ext cx="6876000" cy="2514600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6" y="4871088"/>
              <a:ext cx="9177338" cy="24923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338"/>
              <a:ext cx="9177338" cy="23907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913"/>
              <a:ext cx="9177338" cy="22637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859695" y="162880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2492896"/>
            <a:ext cx="324319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单击此添加标题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此添加标题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此添加标题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04.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此添加标题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0.5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此添加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0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045"/>
          <p:cNvSpPr>
            <a:spLocks noChangeArrowheads="1"/>
          </p:cNvSpPr>
          <p:nvPr/>
        </p:nvSpPr>
        <p:spPr bwMode="auto">
          <a:xfrm>
            <a:off x="4067944" y="4330972"/>
            <a:ext cx="656958" cy="9954"/>
          </a:xfrm>
          <a:prstGeom prst="rect">
            <a:avLst/>
          </a:prstGeom>
          <a:solidFill>
            <a:srgbClr val="00B0F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2046"/>
          <p:cNvSpPr>
            <a:spLocks noChangeArrowheads="1"/>
          </p:cNvSpPr>
          <p:nvPr/>
        </p:nvSpPr>
        <p:spPr bwMode="auto">
          <a:xfrm>
            <a:off x="4904073" y="4330972"/>
            <a:ext cx="661937" cy="9954"/>
          </a:xfrm>
          <a:prstGeom prst="rect">
            <a:avLst/>
          </a:prstGeom>
          <a:solidFill>
            <a:srgbClr val="ED5C3A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tangle 2047"/>
          <p:cNvSpPr>
            <a:spLocks noChangeArrowheads="1"/>
          </p:cNvSpPr>
          <p:nvPr/>
        </p:nvSpPr>
        <p:spPr bwMode="auto">
          <a:xfrm>
            <a:off x="4067944" y="4853554"/>
            <a:ext cx="656958" cy="9954"/>
          </a:xfrm>
          <a:prstGeom prst="rect">
            <a:avLst/>
          </a:prstGeom>
          <a:solidFill>
            <a:srgbClr val="00B0F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tangle 2048"/>
          <p:cNvSpPr>
            <a:spLocks noChangeArrowheads="1"/>
          </p:cNvSpPr>
          <p:nvPr/>
        </p:nvSpPr>
        <p:spPr bwMode="auto">
          <a:xfrm>
            <a:off x="4904073" y="4853554"/>
            <a:ext cx="661937" cy="9954"/>
          </a:xfrm>
          <a:prstGeom prst="rect">
            <a:avLst/>
          </a:prstGeom>
          <a:solidFill>
            <a:srgbClr val="ED5C3A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2049"/>
          <p:cNvSpPr>
            <a:spLocks/>
          </p:cNvSpPr>
          <p:nvPr/>
        </p:nvSpPr>
        <p:spPr bwMode="auto">
          <a:xfrm>
            <a:off x="4067944" y="2932448"/>
            <a:ext cx="651983" cy="1279079"/>
          </a:xfrm>
          <a:custGeom>
            <a:avLst/>
            <a:gdLst>
              <a:gd name="T0" fmla="*/ 65 w 131"/>
              <a:gd name="T1" fmla="*/ 0 h 257"/>
              <a:gd name="T2" fmla="*/ 98 w 131"/>
              <a:gd name="T3" fmla="*/ 24 h 257"/>
              <a:gd name="T4" fmla="*/ 131 w 131"/>
              <a:gd name="T5" fmla="*/ 47 h 257"/>
              <a:gd name="T6" fmla="*/ 131 w 131"/>
              <a:gd name="T7" fmla="*/ 47 h 257"/>
              <a:gd name="T8" fmla="*/ 131 w 131"/>
              <a:gd name="T9" fmla="*/ 257 h 257"/>
              <a:gd name="T10" fmla="*/ 0 w 131"/>
              <a:gd name="T11" fmla="*/ 257 h 257"/>
              <a:gd name="T12" fmla="*/ 0 w 131"/>
              <a:gd name="T13" fmla="*/ 47 h 257"/>
              <a:gd name="T14" fmla="*/ 0 w 131"/>
              <a:gd name="T15" fmla="*/ 47 h 257"/>
              <a:gd name="T16" fmla="*/ 33 w 131"/>
              <a:gd name="T17" fmla="*/ 24 h 257"/>
              <a:gd name="T18" fmla="*/ 65 w 131"/>
              <a:gd name="T1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257">
                <a:moveTo>
                  <a:pt x="65" y="0"/>
                </a:moveTo>
                <a:lnTo>
                  <a:pt x="98" y="24"/>
                </a:lnTo>
                <a:lnTo>
                  <a:pt x="131" y="47"/>
                </a:lnTo>
                <a:lnTo>
                  <a:pt x="131" y="47"/>
                </a:lnTo>
                <a:lnTo>
                  <a:pt x="131" y="257"/>
                </a:lnTo>
                <a:lnTo>
                  <a:pt x="0" y="257"/>
                </a:lnTo>
                <a:lnTo>
                  <a:pt x="0" y="47"/>
                </a:lnTo>
                <a:lnTo>
                  <a:pt x="0" y="47"/>
                </a:lnTo>
                <a:lnTo>
                  <a:pt x="33" y="24"/>
                </a:lnTo>
                <a:lnTo>
                  <a:pt x="65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2050"/>
          <p:cNvSpPr>
            <a:spLocks/>
          </p:cNvSpPr>
          <p:nvPr/>
        </p:nvSpPr>
        <p:spPr bwMode="auto">
          <a:xfrm>
            <a:off x="4904073" y="3400282"/>
            <a:ext cx="651983" cy="811245"/>
          </a:xfrm>
          <a:custGeom>
            <a:avLst/>
            <a:gdLst>
              <a:gd name="T0" fmla="*/ 66 w 131"/>
              <a:gd name="T1" fmla="*/ 0 h 163"/>
              <a:gd name="T2" fmla="*/ 98 w 131"/>
              <a:gd name="T3" fmla="*/ 24 h 163"/>
              <a:gd name="T4" fmla="*/ 131 w 131"/>
              <a:gd name="T5" fmla="*/ 46 h 163"/>
              <a:gd name="T6" fmla="*/ 131 w 131"/>
              <a:gd name="T7" fmla="*/ 46 h 163"/>
              <a:gd name="T8" fmla="*/ 131 w 131"/>
              <a:gd name="T9" fmla="*/ 163 h 163"/>
              <a:gd name="T10" fmla="*/ 0 w 131"/>
              <a:gd name="T11" fmla="*/ 163 h 163"/>
              <a:gd name="T12" fmla="*/ 0 w 131"/>
              <a:gd name="T13" fmla="*/ 46 h 163"/>
              <a:gd name="T14" fmla="*/ 0 w 131"/>
              <a:gd name="T15" fmla="*/ 46 h 163"/>
              <a:gd name="T16" fmla="*/ 33 w 131"/>
              <a:gd name="T17" fmla="*/ 24 h 163"/>
              <a:gd name="T18" fmla="*/ 66 w 131"/>
              <a:gd name="T19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163">
                <a:moveTo>
                  <a:pt x="66" y="0"/>
                </a:moveTo>
                <a:lnTo>
                  <a:pt x="98" y="24"/>
                </a:lnTo>
                <a:lnTo>
                  <a:pt x="131" y="46"/>
                </a:lnTo>
                <a:lnTo>
                  <a:pt x="131" y="46"/>
                </a:lnTo>
                <a:lnTo>
                  <a:pt x="131" y="163"/>
                </a:lnTo>
                <a:lnTo>
                  <a:pt x="0" y="163"/>
                </a:lnTo>
                <a:lnTo>
                  <a:pt x="0" y="46"/>
                </a:lnTo>
                <a:lnTo>
                  <a:pt x="0" y="46"/>
                </a:lnTo>
                <a:lnTo>
                  <a:pt x="33" y="24"/>
                </a:lnTo>
                <a:lnTo>
                  <a:pt x="66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2175"/>
          <p:cNvSpPr>
            <a:spLocks noChangeArrowheads="1"/>
          </p:cNvSpPr>
          <p:nvPr/>
        </p:nvSpPr>
        <p:spPr bwMode="auto">
          <a:xfrm>
            <a:off x="5750155" y="4330972"/>
            <a:ext cx="656958" cy="9954"/>
          </a:xfrm>
          <a:prstGeom prst="rect">
            <a:avLst/>
          </a:prstGeom>
          <a:solidFill>
            <a:srgbClr val="00B0F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2176"/>
          <p:cNvSpPr>
            <a:spLocks noChangeArrowheads="1"/>
          </p:cNvSpPr>
          <p:nvPr/>
        </p:nvSpPr>
        <p:spPr bwMode="auto">
          <a:xfrm>
            <a:off x="6596238" y="4330972"/>
            <a:ext cx="647004" cy="9954"/>
          </a:xfrm>
          <a:prstGeom prst="rect">
            <a:avLst/>
          </a:prstGeom>
          <a:solidFill>
            <a:srgbClr val="ED5C3A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tangle 2177"/>
          <p:cNvSpPr>
            <a:spLocks noChangeArrowheads="1"/>
          </p:cNvSpPr>
          <p:nvPr/>
        </p:nvSpPr>
        <p:spPr bwMode="auto">
          <a:xfrm>
            <a:off x="5750155" y="4853554"/>
            <a:ext cx="656958" cy="9954"/>
          </a:xfrm>
          <a:prstGeom prst="rect">
            <a:avLst/>
          </a:prstGeom>
          <a:solidFill>
            <a:srgbClr val="00B0F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2178"/>
          <p:cNvSpPr>
            <a:spLocks noChangeArrowheads="1"/>
          </p:cNvSpPr>
          <p:nvPr/>
        </p:nvSpPr>
        <p:spPr bwMode="auto">
          <a:xfrm>
            <a:off x="6596238" y="4853554"/>
            <a:ext cx="647004" cy="9954"/>
          </a:xfrm>
          <a:prstGeom prst="rect">
            <a:avLst/>
          </a:prstGeom>
          <a:solidFill>
            <a:srgbClr val="ED5C3A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2179"/>
          <p:cNvSpPr>
            <a:spLocks/>
          </p:cNvSpPr>
          <p:nvPr/>
        </p:nvSpPr>
        <p:spPr bwMode="auto">
          <a:xfrm>
            <a:off x="6596238" y="2708484"/>
            <a:ext cx="647004" cy="1517973"/>
          </a:xfrm>
          <a:custGeom>
            <a:avLst/>
            <a:gdLst>
              <a:gd name="T0" fmla="*/ 64 w 130"/>
              <a:gd name="T1" fmla="*/ 0 h 305"/>
              <a:gd name="T2" fmla="*/ 97 w 130"/>
              <a:gd name="T3" fmla="*/ 24 h 305"/>
              <a:gd name="T4" fmla="*/ 130 w 130"/>
              <a:gd name="T5" fmla="*/ 47 h 305"/>
              <a:gd name="T6" fmla="*/ 130 w 130"/>
              <a:gd name="T7" fmla="*/ 47 h 305"/>
              <a:gd name="T8" fmla="*/ 130 w 130"/>
              <a:gd name="T9" fmla="*/ 305 h 305"/>
              <a:gd name="T10" fmla="*/ 0 w 130"/>
              <a:gd name="T11" fmla="*/ 305 h 305"/>
              <a:gd name="T12" fmla="*/ 0 w 130"/>
              <a:gd name="T13" fmla="*/ 47 h 305"/>
              <a:gd name="T14" fmla="*/ 0 w 130"/>
              <a:gd name="T15" fmla="*/ 47 h 305"/>
              <a:gd name="T16" fmla="*/ 33 w 130"/>
              <a:gd name="T17" fmla="*/ 24 h 305"/>
              <a:gd name="T18" fmla="*/ 64 w 130"/>
              <a:gd name="T1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305">
                <a:moveTo>
                  <a:pt x="64" y="0"/>
                </a:moveTo>
                <a:lnTo>
                  <a:pt x="97" y="24"/>
                </a:lnTo>
                <a:lnTo>
                  <a:pt x="130" y="47"/>
                </a:lnTo>
                <a:lnTo>
                  <a:pt x="130" y="47"/>
                </a:lnTo>
                <a:lnTo>
                  <a:pt x="130" y="305"/>
                </a:lnTo>
                <a:lnTo>
                  <a:pt x="0" y="305"/>
                </a:lnTo>
                <a:lnTo>
                  <a:pt x="0" y="47"/>
                </a:lnTo>
                <a:lnTo>
                  <a:pt x="0" y="47"/>
                </a:lnTo>
                <a:lnTo>
                  <a:pt x="33" y="24"/>
                </a:lnTo>
                <a:lnTo>
                  <a:pt x="64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2180"/>
          <p:cNvSpPr>
            <a:spLocks/>
          </p:cNvSpPr>
          <p:nvPr/>
        </p:nvSpPr>
        <p:spPr bwMode="auto">
          <a:xfrm>
            <a:off x="5760109" y="3156410"/>
            <a:ext cx="647004" cy="1070047"/>
          </a:xfrm>
          <a:custGeom>
            <a:avLst/>
            <a:gdLst>
              <a:gd name="T0" fmla="*/ 64 w 130"/>
              <a:gd name="T1" fmla="*/ 0 h 215"/>
              <a:gd name="T2" fmla="*/ 97 w 130"/>
              <a:gd name="T3" fmla="*/ 23 h 215"/>
              <a:gd name="T4" fmla="*/ 130 w 130"/>
              <a:gd name="T5" fmla="*/ 46 h 215"/>
              <a:gd name="T6" fmla="*/ 130 w 130"/>
              <a:gd name="T7" fmla="*/ 46 h 215"/>
              <a:gd name="T8" fmla="*/ 130 w 130"/>
              <a:gd name="T9" fmla="*/ 215 h 215"/>
              <a:gd name="T10" fmla="*/ 0 w 130"/>
              <a:gd name="T11" fmla="*/ 215 h 215"/>
              <a:gd name="T12" fmla="*/ 0 w 130"/>
              <a:gd name="T13" fmla="*/ 46 h 215"/>
              <a:gd name="T14" fmla="*/ 0 w 130"/>
              <a:gd name="T15" fmla="*/ 46 h 215"/>
              <a:gd name="T16" fmla="*/ 31 w 130"/>
              <a:gd name="T17" fmla="*/ 23 h 215"/>
              <a:gd name="T18" fmla="*/ 64 w 130"/>
              <a:gd name="T19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215">
                <a:moveTo>
                  <a:pt x="64" y="0"/>
                </a:moveTo>
                <a:lnTo>
                  <a:pt x="97" y="23"/>
                </a:lnTo>
                <a:lnTo>
                  <a:pt x="130" y="46"/>
                </a:lnTo>
                <a:lnTo>
                  <a:pt x="130" y="46"/>
                </a:lnTo>
                <a:lnTo>
                  <a:pt x="130" y="215"/>
                </a:lnTo>
                <a:lnTo>
                  <a:pt x="0" y="215"/>
                </a:lnTo>
                <a:lnTo>
                  <a:pt x="0" y="46"/>
                </a:lnTo>
                <a:lnTo>
                  <a:pt x="0" y="46"/>
                </a:lnTo>
                <a:lnTo>
                  <a:pt x="31" y="23"/>
                </a:lnTo>
                <a:lnTo>
                  <a:pt x="64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8305" y="4479503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90%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33126" y="4479503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</a:rPr>
              <a:t>50%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80646" y="4479503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70%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28781" y="4479503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</a:rPr>
              <a:t>95%</a:t>
            </a:r>
          </a:p>
        </p:txBody>
      </p:sp>
      <p:sp>
        <p:nvSpPr>
          <p:cNvPr id="29" name="矩形 28"/>
          <p:cNvSpPr/>
          <p:nvPr/>
        </p:nvSpPr>
        <p:spPr>
          <a:xfrm>
            <a:off x="539552" y="1788718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1861" y="2101656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录入文字内容在此录入文字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2370" y="264939"/>
            <a:ext cx="2905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在此录入标题内容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19393" y="428943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2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2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510536" y="428943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2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2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73129" y="428943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2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2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986846" y="428943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2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2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60045" y="3195864"/>
            <a:ext cx="246771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录入文字内容在此录入文字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录入文字内容在此录入文字内容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在此录入文字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31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1"/>
          <p:cNvSpPr>
            <a:spLocks noChangeArrowheads="1"/>
          </p:cNvSpPr>
          <p:nvPr/>
        </p:nvSpPr>
        <p:spPr bwMode="auto">
          <a:xfrm>
            <a:off x="717208" y="4671360"/>
            <a:ext cx="159263" cy="165901"/>
          </a:xfrm>
          <a:prstGeom prst="rect">
            <a:avLst/>
          </a:prstGeom>
          <a:solidFill>
            <a:srgbClr val="FF660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182"/>
          <p:cNvSpPr>
            <a:spLocks noChangeArrowheads="1"/>
          </p:cNvSpPr>
          <p:nvPr/>
        </p:nvSpPr>
        <p:spPr bwMode="auto">
          <a:xfrm>
            <a:off x="717208" y="5043285"/>
            <a:ext cx="159263" cy="159263"/>
          </a:xfrm>
          <a:prstGeom prst="rect">
            <a:avLst/>
          </a:prstGeom>
          <a:solidFill>
            <a:srgbClr val="00B0F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210"/>
          <p:cNvSpPr>
            <a:spLocks/>
          </p:cNvSpPr>
          <p:nvPr/>
        </p:nvSpPr>
        <p:spPr bwMode="auto">
          <a:xfrm>
            <a:off x="1029034" y="4164037"/>
            <a:ext cx="2203133" cy="1599264"/>
          </a:xfrm>
          <a:custGeom>
            <a:avLst/>
            <a:gdLst>
              <a:gd name="T0" fmla="*/ 161 w 332"/>
              <a:gd name="T1" fmla="*/ 0 h 241"/>
              <a:gd name="T2" fmla="*/ 177 w 332"/>
              <a:gd name="T3" fmla="*/ 3 h 241"/>
              <a:gd name="T4" fmla="*/ 192 w 332"/>
              <a:gd name="T5" fmla="*/ 17 h 241"/>
              <a:gd name="T6" fmla="*/ 207 w 332"/>
              <a:gd name="T7" fmla="*/ 39 h 241"/>
              <a:gd name="T8" fmla="*/ 218 w 332"/>
              <a:gd name="T9" fmla="*/ 59 h 241"/>
              <a:gd name="T10" fmla="*/ 228 w 332"/>
              <a:gd name="T11" fmla="*/ 81 h 241"/>
              <a:gd name="T12" fmla="*/ 241 w 332"/>
              <a:gd name="T13" fmla="*/ 107 h 241"/>
              <a:gd name="T14" fmla="*/ 251 w 332"/>
              <a:gd name="T15" fmla="*/ 129 h 241"/>
              <a:gd name="T16" fmla="*/ 260 w 332"/>
              <a:gd name="T17" fmla="*/ 149 h 241"/>
              <a:gd name="T18" fmla="*/ 274 w 332"/>
              <a:gd name="T19" fmla="*/ 182 h 241"/>
              <a:gd name="T20" fmla="*/ 289 w 332"/>
              <a:gd name="T21" fmla="*/ 206 h 241"/>
              <a:gd name="T22" fmla="*/ 302 w 332"/>
              <a:gd name="T23" fmla="*/ 224 h 241"/>
              <a:gd name="T24" fmla="*/ 317 w 332"/>
              <a:gd name="T25" fmla="*/ 236 h 241"/>
              <a:gd name="T26" fmla="*/ 332 w 332"/>
              <a:gd name="T27" fmla="*/ 241 h 241"/>
              <a:gd name="T28" fmla="*/ 0 w 332"/>
              <a:gd name="T29" fmla="*/ 241 h 241"/>
              <a:gd name="T30" fmla="*/ 0 w 332"/>
              <a:gd name="T31" fmla="*/ 239 h 241"/>
              <a:gd name="T32" fmla="*/ 18 w 332"/>
              <a:gd name="T33" fmla="*/ 238 h 241"/>
              <a:gd name="T34" fmla="*/ 35 w 332"/>
              <a:gd name="T35" fmla="*/ 230 h 241"/>
              <a:gd name="T36" fmla="*/ 48 w 332"/>
              <a:gd name="T37" fmla="*/ 215 h 241"/>
              <a:gd name="T38" fmla="*/ 60 w 332"/>
              <a:gd name="T39" fmla="*/ 197 h 241"/>
              <a:gd name="T40" fmla="*/ 71 w 332"/>
              <a:gd name="T41" fmla="*/ 172 h 241"/>
              <a:gd name="T42" fmla="*/ 81 w 332"/>
              <a:gd name="T43" fmla="*/ 140 h 241"/>
              <a:gd name="T44" fmla="*/ 93 w 332"/>
              <a:gd name="T45" fmla="*/ 107 h 241"/>
              <a:gd name="T46" fmla="*/ 105 w 332"/>
              <a:gd name="T47" fmla="*/ 75 h 241"/>
              <a:gd name="T48" fmla="*/ 116 w 332"/>
              <a:gd name="T49" fmla="*/ 50 h 241"/>
              <a:gd name="T50" fmla="*/ 129 w 332"/>
              <a:gd name="T51" fmla="*/ 23 h 241"/>
              <a:gd name="T52" fmla="*/ 146 w 332"/>
              <a:gd name="T53" fmla="*/ 6 h 241"/>
              <a:gd name="T54" fmla="*/ 161 w 332"/>
              <a:gd name="T5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32" h="241">
                <a:moveTo>
                  <a:pt x="161" y="0"/>
                </a:moveTo>
                <a:lnTo>
                  <a:pt x="177" y="3"/>
                </a:lnTo>
                <a:lnTo>
                  <a:pt x="192" y="17"/>
                </a:lnTo>
                <a:lnTo>
                  <a:pt x="207" y="39"/>
                </a:lnTo>
                <a:lnTo>
                  <a:pt x="218" y="59"/>
                </a:lnTo>
                <a:lnTo>
                  <a:pt x="228" y="81"/>
                </a:lnTo>
                <a:lnTo>
                  <a:pt x="241" y="107"/>
                </a:lnTo>
                <a:lnTo>
                  <a:pt x="251" y="129"/>
                </a:lnTo>
                <a:lnTo>
                  <a:pt x="260" y="149"/>
                </a:lnTo>
                <a:lnTo>
                  <a:pt x="274" y="182"/>
                </a:lnTo>
                <a:lnTo>
                  <a:pt x="289" y="206"/>
                </a:lnTo>
                <a:lnTo>
                  <a:pt x="302" y="224"/>
                </a:lnTo>
                <a:lnTo>
                  <a:pt x="317" y="236"/>
                </a:lnTo>
                <a:lnTo>
                  <a:pt x="332" y="241"/>
                </a:lnTo>
                <a:lnTo>
                  <a:pt x="0" y="241"/>
                </a:lnTo>
                <a:lnTo>
                  <a:pt x="0" y="239"/>
                </a:lnTo>
                <a:lnTo>
                  <a:pt x="18" y="238"/>
                </a:lnTo>
                <a:lnTo>
                  <a:pt x="35" y="230"/>
                </a:lnTo>
                <a:lnTo>
                  <a:pt x="48" y="215"/>
                </a:lnTo>
                <a:lnTo>
                  <a:pt x="60" y="197"/>
                </a:lnTo>
                <a:lnTo>
                  <a:pt x="71" y="172"/>
                </a:lnTo>
                <a:lnTo>
                  <a:pt x="81" y="140"/>
                </a:lnTo>
                <a:lnTo>
                  <a:pt x="93" y="107"/>
                </a:lnTo>
                <a:lnTo>
                  <a:pt x="105" y="75"/>
                </a:lnTo>
                <a:lnTo>
                  <a:pt x="116" y="50"/>
                </a:lnTo>
                <a:lnTo>
                  <a:pt x="129" y="23"/>
                </a:lnTo>
                <a:lnTo>
                  <a:pt x="146" y="6"/>
                </a:lnTo>
                <a:lnTo>
                  <a:pt x="161" y="0"/>
                </a:lnTo>
                <a:close/>
              </a:path>
            </a:pathLst>
          </a:custGeom>
          <a:solidFill>
            <a:srgbClr val="FF6600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211"/>
          <p:cNvSpPr>
            <a:spLocks/>
          </p:cNvSpPr>
          <p:nvPr/>
        </p:nvSpPr>
        <p:spPr bwMode="auto">
          <a:xfrm>
            <a:off x="2396038" y="3818968"/>
            <a:ext cx="2183227" cy="1944333"/>
          </a:xfrm>
          <a:custGeom>
            <a:avLst/>
            <a:gdLst>
              <a:gd name="T0" fmla="*/ 152 w 329"/>
              <a:gd name="T1" fmla="*/ 0 h 293"/>
              <a:gd name="T2" fmla="*/ 164 w 329"/>
              <a:gd name="T3" fmla="*/ 0 h 293"/>
              <a:gd name="T4" fmla="*/ 176 w 329"/>
              <a:gd name="T5" fmla="*/ 7 h 293"/>
              <a:gd name="T6" fmla="*/ 188 w 329"/>
              <a:gd name="T7" fmla="*/ 19 h 293"/>
              <a:gd name="T8" fmla="*/ 198 w 329"/>
              <a:gd name="T9" fmla="*/ 37 h 293"/>
              <a:gd name="T10" fmla="*/ 209 w 329"/>
              <a:gd name="T11" fmla="*/ 60 h 293"/>
              <a:gd name="T12" fmla="*/ 234 w 329"/>
              <a:gd name="T13" fmla="*/ 127 h 293"/>
              <a:gd name="T14" fmla="*/ 257 w 329"/>
              <a:gd name="T15" fmla="*/ 193 h 293"/>
              <a:gd name="T16" fmla="*/ 284 w 329"/>
              <a:gd name="T17" fmla="*/ 258 h 293"/>
              <a:gd name="T18" fmla="*/ 293 w 329"/>
              <a:gd name="T19" fmla="*/ 275 h 293"/>
              <a:gd name="T20" fmla="*/ 303 w 329"/>
              <a:gd name="T21" fmla="*/ 285 h 293"/>
              <a:gd name="T22" fmla="*/ 315 w 329"/>
              <a:gd name="T23" fmla="*/ 291 h 293"/>
              <a:gd name="T24" fmla="*/ 329 w 329"/>
              <a:gd name="T25" fmla="*/ 293 h 293"/>
              <a:gd name="T26" fmla="*/ 0 w 329"/>
              <a:gd name="T27" fmla="*/ 293 h 293"/>
              <a:gd name="T28" fmla="*/ 9 w 329"/>
              <a:gd name="T29" fmla="*/ 291 h 293"/>
              <a:gd name="T30" fmla="*/ 19 w 329"/>
              <a:gd name="T31" fmla="*/ 287 h 293"/>
              <a:gd name="T32" fmla="*/ 32 w 329"/>
              <a:gd name="T33" fmla="*/ 278 h 293"/>
              <a:gd name="T34" fmla="*/ 42 w 329"/>
              <a:gd name="T35" fmla="*/ 264 h 293"/>
              <a:gd name="T36" fmla="*/ 56 w 329"/>
              <a:gd name="T37" fmla="*/ 237 h 293"/>
              <a:gd name="T38" fmla="*/ 68 w 329"/>
              <a:gd name="T39" fmla="*/ 206 h 293"/>
              <a:gd name="T40" fmla="*/ 78 w 329"/>
              <a:gd name="T41" fmla="*/ 169 h 293"/>
              <a:gd name="T42" fmla="*/ 89 w 329"/>
              <a:gd name="T43" fmla="*/ 133 h 293"/>
              <a:gd name="T44" fmla="*/ 98 w 329"/>
              <a:gd name="T45" fmla="*/ 100 h 293"/>
              <a:gd name="T46" fmla="*/ 107 w 329"/>
              <a:gd name="T47" fmla="*/ 73 h 293"/>
              <a:gd name="T48" fmla="*/ 117 w 329"/>
              <a:gd name="T49" fmla="*/ 42 h 293"/>
              <a:gd name="T50" fmla="*/ 129 w 329"/>
              <a:gd name="T51" fmla="*/ 21 h 293"/>
              <a:gd name="T52" fmla="*/ 140 w 329"/>
              <a:gd name="T53" fmla="*/ 6 h 293"/>
              <a:gd name="T54" fmla="*/ 152 w 329"/>
              <a:gd name="T55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9" h="293">
                <a:moveTo>
                  <a:pt x="152" y="0"/>
                </a:moveTo>
                <a:lnTo>
                  <a:pt x="164" y="0"/>
                </a:lnTo>
                <a:lnTo>
                  <a:pt x="176" y="7"/>
                </a:lnTo>
                <a:lnTo>
                  <a:pt x="188" y="19"/>
                </a:lnTo>
                <a:lnTo>
                  <a:pt x="198" y="37"/>
                </a:lnTo>
                <a:lnTo>
                  <a:pt x="209" y="60"/>
                </a:lnTo>
                <a:lnTo>
                  <a:pt x="234" y="127"/>
                </a:lnTo>
                <a:lnTo>
                  <a:pt x="257" y="193"/>
                </a:lnTo>
                <a:lnTo>
                  <a:pt x="284" y="258"/>
                </a:lnTo>
                <a:lnTo>
                  <a:pt x="293" y="275"/>
                </a:lnTo>
                <a:lnTo>
                  <a:pt x="303" y="285"/>
                </a:lnTo>
                <a:lnTo>
                  <a:pt x="315" y="291"/>
                </a:lnTo>
                <a:lnTo>
                  <a:pt x="329" y="293"/>
                </a:lnTo>
                <a:lnTo>
                  <a:pt x="0" y="293"/>
                </a:lnTo>
                <a:lnTo>
                  <a:pt x="9" y="291"/>
                </a:lnTo>
                <a:lnTo>
                  <a:pt x="19" y="287"/>
                </a:lnTo>
                <a:lnTo>
                  <a:pt x="32" y="278"/>
                </a:lnTo>
                <a:lnTo>
                  <a:pt x="42" y="264"/>
                </a:lnTo>
                <a:lnTo>
                  <a:pt x="56" y="237"/>
                </a:lnTo>
                <a:lnTo>
                  <a:pt x="68" y="206"/>
                </a:lnTo>
                <a:lnTo>
                  <a:pt x="78" y="169"/>
                </a:lnTo>
                <a:lnTo>
                  <a:pt x="89" y="133"/>
                </a:lnTo>
                <a:lnTo>
                  <a:pt x="98" y="100"/>
                </a:lnTo>
                <a:lnTo>
                  <a:pt x="107" y="73"/>
                </a:lnTo>
                <a:lnTo>
                  <a:pt x="117" y="42"/>
                </a:lnTo>
                <a:lnTo>
                  <a:pt x="129" y="21"/>
                </a:lnTo>
                <a:lnTo>
                  <a:pt x="140" y="6"/>
                </a:lnTo>
                <a:lnTo>
                  <a:pt x="152" y="0"/>
                </a:lnTo>
                <a:close/>
              </a:path>
            </a:pathLst>
          </a:custGeom>
          <a:solidFill>
            <a:srgbClr val="00B0F0">
              <a:alpha val="7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136910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2287" y="1779662"/>
            <a:ext cx="31360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录入文字内容在此录入文字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169"/>
          <p:cNvSpPr txBox="1"/>
          <p:nvPr/>
        </p:nvSpPr>
        <p:spPr>
          <a:xfrm>
            <a:off x="1842079" y="4552550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22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1" name="文本框 170"/>
          <p:cNvSpPr txBox="1"/>
          <p:nvPr/>
        </p:nvSpPr>
        <p:spPr>
          <a:xfrm>
            <a:off x="3111106" y="428879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34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1035663" y="3808655"/>
            <a:ext cx="2412000" cy="0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直接连接符 12"/>
          <p:cNvCxnSpPr/>
          <p:nvPr/>
        </p:nvCxnSpPr>
        <p:spPr bwMode="auto">
          <a:xfrm>
            <a:off x="1035663" y="4161403"/>
            <a:ext cx="1051795" cy="0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文本框 177"/>
          <p:cNvSpPr txBox="1"/>
          <p:nvPr/>
        </p:nvSpPr>
        <p:spPr>
          <a:xfrm>
            <a:off x="1000414" y="3717032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</a:rPr>
              <a:t>30%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39091" y="3777012"/>
            <a:ext cx="133381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在此录入文字内容</a:t>
            </a:r>
          </a:p>
        </p:txBody>
      </p:sp>
      <p:sp>
        <p:nvSpPr>
          <p:cNvPr id="16" name="矩形 15"/>
          <p:cNvSpPr/>
          <p:nvPr/>
        </p:nvSpPr>
        <p:spPr>
          <a:xfrm>
            <a:off x="864873" y="4638894"/>
            <a:ext cx="72666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文本内容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4873" y="5007500"/>
            <a:ext cx="72666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文本内容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2370" y="264939"/>
            <a:ext cx="2905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在此录入标题内容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01530" y="3429435"/>
            <a:ext cx="1296144" cy="12961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0218924">
            <a:off x="5875576" y="1989275"/>
            <a:ext cx="720000" cy="720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974693">
            <a:off x="7945746" y="4312513"/>
            <a:ext cx="720000" cy="72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071940" y="3897507"/>
            <a:ext cx="360000" cy="360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22" idx="6"/>
            <a:endCxn id="19" idx="2"/>
          </p:cNvCxnSpPr>
          <p:nvPr/>
        </p:nvCxnSpPr>
        <p:spPr>
          <a:xfrm>
            <a:off x="5431940" y="4077507"/>
            <a:ext cx="56959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20" idx="4"/>
            <a:endCxn id="19" idx="0"/>
          </p:cNvCxnSpPr>
          <p:nvPr/>
        </p:nvCxnSpPr>
        <p:spPr>
          <a:xfrm>
            <a:off x="6376343" y="2680613"/>
            <a:ext cx="273259" cy="74882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1" idx="2"/>
          </p:cNvCxnSpPr>
          <p:nvPr/>
        </p:nvCxnSpPr>
        <p:spPr>
          <a:xfrm flipH="1" flipV="1">
            <a:off x="7225666" y="4375011"/>
            <a:ext cx="734453" cy="19679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293641" y="38568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912410" y="216460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982580" y="45003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026070" y="3927084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xmlns="" val="1226710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0"/>
          <p:cNvSpPr>
            <a:spLocks noEditPoints="1"/>
          </p:cNvSpPr>
          <p:nvPr/>
        </p:nvSpPr>
        <p:spPr bwMode="auto">
          <a:xfrm>
            <a:off x="713580" y="3323331"/>
            <a:ext cx="295890" cy="477977"/>
          </a:xfrm>
          <a:custGeom>
            <a:avLst/>
            <a:gdLst>
              <a:gd name="T0" fmla="*/ 30 w 52"/>
              <a:gd name="T1" fmla="*/ 57 h 84"/>
              <a:gd name="T2" fmla="*/ 34 w 52"/>
              <a:gd name="T3" fmla="*/ 56 h 84"/>
              <a:gd name="T4" fmla="*/ 36 w 52"/>
              <a:gd name="T5" fmla="*/ 51 h 84"/>
              <a:gd name="T6" fmla="*/ 34 w 52"/>
              <a:gd name="T7" fmla="*/ 48 h 84"/>
              <a:gd name="T8" fmla="*/ 22 w 52"/>
              <a:gd name="T9" fmla="*/ 21 h 84"/>
              <a:gd name="T10" fmla="*/ 18 w 52"/>
              <a:gd name="T11" fmla="*/ 23 h 84"/>
              <a:gd name="T12" fmla="*/ 15 w 52"/>
              <a:gd name="T13" fmla="*/ 27 h 84"/>
              <a:gd name="T14" fmla="*/ 16 w 52"/>
              <a:gd name="T15" fmla="*/ 30 h 84"/>
              <a:gd name="T16" fmla="*/ 22 w 52"/>
              <a:gd name="T17" fmla="*/ 32 h 84"/>
              <a:gd name="T18" fmla="*/ 22 w 52"/>
              <a:gd name="T19" fmla="*/ 0 h 84"/>
              <a:gd name="T20" fmla="*/ 30 w 52"/>
              <a:gd name="T21" fmla="*/ 11 h 84"/>
              <a:gd name="T22" fmla="*/ 39 w 52"/>
              <a:gd name="T23" fmla="*/ 11 h 84"/>
              <a:gd name="T24" fmla="*/ 48 w 52"/>
              <a:gd name="T25" fmla="*/ 14 h 84"/>
              <a:gd name="T26" fmla="*/ 45 w 52"/>
              <a:gd name="T27" fmla="*/ 26 h 84"/>
              <a:gd name="T28" fmla="*/ 39 w 52"/>
              <a:gd name="T29" fmla="*/ 23 h 84"/>
              <a:gd name="T30" fmla="*/ 30 w 52"/>
              <a:gd name="T31" fmla="*/ 33 h 84"/>
              <a:gd name="T32" fmla="*/ 39 w 52"/>
              <a:gd name="T33" fmla="*/ 35 h 84"/>
              <a:gd name="T34" fmla="*/ 48 w 52"/>
              <a:gd name="T35" fmla="*/ 39 h 84"/>
              <a:gd name="T36" fmla="*/ 51 w 52"/>
              <a:gd name="T37" fmla="*/ 45 h 84"/>
              <a:gd name="T38" fmla="*/ 51 w 52"/>
              <a:gd name="T39" fmla="*/ 54 h 84"/>
              <a:gd name="T40" fmla="*/ 46 w 52"/>
              <a:gd name="T41" fmla="*/ 62 h 84"/>
              <a:gd name="T42" fmla="*/ 36 w 52"/>
              <a:gd name="T43" fmla="*/ 68 h 84"/>
              <a:gd name="T44" fmla="*/ 30 w 52"/>
              <a:gd name="T45" fmla="*/ 84 h 84"/>
              <a:gd name="T46" fmla="*/ 22 w 52"/>
              <a:gd name="T47" fmla="*/ 69 h 84"/>
              <a:gd name="T48" fmla="*/ 10 w 52"/>
              <a:gd name="T49" fmla="*/ 68 h 84"/>
              <a:gd name="T50" fmla="*/ 1 w 52"/>
              <a:gd name="T51" fmla="*/ 65 h 84"/>
              <a:gd name="T52" fmla="*/ 3 w 52"/>
              <a:gd name="T53" fmla="*/ 51 h 84"/>
              <a:gd name="T54" fmla="*/ 12 w 52"/>
              <a:gd name="T55" fmla="*/ 56 h 84"/>
              <a:gd name="T56" fmla="*/ 22 w 52"/>
              <a:gd name="T57" fmla="*/ 45 h 84"/>
              <a:gd name="T58" fmla="*/ 10 w 52"/>
              <a:gd name="T59" fmla="*/ 42 h 84"/>
              <a:gd name="T60" fmla="*/ 4 w 52"/>
              <a:gd name="T61" fmla="*/ 39 h 84"/>
              <a:gd name="T62" fmla="*/ 1 w 52"/>
              <a:gd name="T63" fmla="*/ 35 h 84"/>
              <a:gd name="T64" fmla="*/ 0 w 52"/>
              <a:gd name="T65" fmla="*/ 27 h 84"/>
              <a:gd name="T66" fmla="*/ 3 w 52"/>
              <a:gd name="T67" fmla="*/ 20 h 84"/>
              <a:gd name="T68" fmla="*/ 10 w 52"/>
              <a:gd name="T69" fmla="*/ 14 h 84"/>
              <a:gd name="T70" fmla="*/ 22 w 52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84">
                <a:moveTo>
                  <a:pt x="30" y="47"/>
                </a:moveTo>
                <a:lnTo>
                  <a:pt x="30" y="57"/>
                </a:lnTo>
                <a:lnTo>
                  <a:pt x="31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4" y="48"/>
                </a:lnTo>
                <a:lnTo>
                  <a:pt x="30" y="47"/>
                </a:lnTo>
                <a:close/>
                <a:moveTo>
                  <a:pt x="22" y="21"/>
                </a:moveTo>
                <a:lnTo>
                  <a:pt x="19" y="23"/>
                </a:lnTo>
                <a:lnTo>
                  <a:pt x="18" y="23"/>
                </a:lnTo>
                <a:lnTo>
                  <a:pt x="16" y="24"/>
                </a:lnTo>
                <a:lnTo>
                  <a:pt x="15" y="27"/>
                </a:lnTo>
                <a:lnTo>
                  <a:pt x="16" y="29"/>
                </a:lnTo>
                <a:lnTo>
                  <a:pt x="16" y="30"/>
                </a:lnTo>
                <a:lnTo>
                  <a:pt x="19" y="30"/>
                </a:lnTo>
                <a:lnTo>
                  <a:pt x="22" y="32"/>
                </a:lnTo>
                <a:lnTo>
                  <a:pt x="22" y="21"/>
                </a:lnTo>
                <a:close/>
                <a:moveTo>
                  <a:pt x="22" y="0"/>
                </a:moveTo>
                <a:lnTo>
                  <a:pt x="30" y="0"/>
                </a:lnTo>
                <a:lnTo>
                  <a:pt x="30" y="11"/>
                </a:lnTo>
                <a:lnTo>
                  <a:pt x="34" y="11"/>
                </a:lnTo>
                <a:lnTo>
                  <a:pt x="39" y="11"/>
                </a:lnTo>
                <a:lnTo>
                  <a:pt x="43" y="12"/>
                </a:lnTo>
                <a:lnTo>
                  <a:pt x="48" y="14"/>
                </a:lnTo>
                <a:lnTo>
                  <a:pt x="48" y="26"/>
                </a:lnTo>
                <a:lnTo>
                  <a:pt x="45" y="26"/>
                </a:lnTo>
                <a:lnTo>
                  <a:pt x="42" y="24"/>
                </a:lnTo>
                <a:lnTo>
                  <a:pt x="39" y="23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5"/>
                </a:lnTo>
                <a:lnTo>
                  <a:pt x="43" y="36"/>
                </a:lnTo>
                <a:lnTo>
                  <a:pt x="48" y="39"/>
                </a:lnTo>
                <a:lnTo>
                  <a:pt x="49" y="42"/>
                </a:lnTo>
                <a:lnTo>
                  <a:pt x="51" y="45"/>
                </a:lnTo>
                <a:lnTo>
                  <a:pt x="52" y="50"/>
                </a:lnTo>
                <a:lnTo>
                  <a:pt x="51" y="54"/>
                </a:lnTo>
                <a:lnTo>
                  <a:pt x="49" y="59"/>
                </a:lnTo>
                <a:lnTo>
                  <a:pt x="46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2" y="84"/>
                </a:lnTo>
                <a:lnTo>
                  <a:pt x="22" y="69"/>
                </a:lnTo>
                <a:lnTo>
                  <a:pt x="16" y="68"/>
                </a:lnTo>
                <a:lnTo>
                  <a:pt x="10" y="68"/>
                </a:lnTo>
                <a:lnTo>
                  <a:pt x="6" y="66"/>
                </a:lnTo>
                <a:lnTo>
                  <a:pt x="1" y="65"/>
                </a:lnTo>
                <a:lnTo>
                  <a:pt x="1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3" y="36"/>
                </a:lnTo>
                <a:lnTo>
                  <a:pt x="1" y="35"/>
                </a:lnTo>
                <a:lnTo>
                  <a:pt x="0" y="30"/>
                </a:lnTo>
                <a:lnTo>
                  <a:pt x="0" y="27"/>
                </a:lnTo>
                <a:lnTo>
                  <a:pt x="1" y="23"/>
                </a:lnTo>
                <a:lnTo>
                  <a:pt x="3" y="20"/>
                </a:lnTo>
                <a:lnTo>
                  <a:pt x="6" y="15"/>
                </a:lnTo>
                <a:lnTo>
                  <a:pt x="10" y="14"/>
                </a:lnTo>
                <a:lnTo>
                  <a:pt x="16" y="11"/>
                </a:lnTo>
                <a:lnTo>
                  <a:pt x="22" y="11"/>
                </a:lnTo>
                <a:lnTo>
                  <a:pt x="22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111"/>
          <p:cNvSpPr>
            <a:spLocks noEditPoints="1"/>
          </p:cNvSpPr>
          <p:nvPr/>
        </p:nvSpPr>
        <p:spPr bwMode="auto">
          <a:xfrm>
            <a:off x="1128963" y="3323331"/>
            <a:ext cx="301582" cy="477977"/>
          </a:xfrm>
          <a:custGeom>
            <a:avLst/>
            <a:gdLst>
              <a:gd name="T0" fmla="*/ 30 w 53"/>
              <a:gd name="T1" fmla="*/ 57 h 84"/>
              <a:gd name="T2" fmla="*/ 35 w 53"/>
              <a:gd name="T3" fmla="*/ 56 h 84"/>
              <a:gd name="T4" fmla="*/ 36 w 53"/>
              <a:gd name="T5" fmla="*/ 51 h 84"/>
              <a:gd name="T6" fmla="*/ 35 w 53"/>
              <a:gd name="T7" fmla="*/ 48 h 84"/>
              <a:gd name="T8" fmla="*/ 23 w 53"/>
              <a:gd name="T9" fmla="*/ 21 h 84"/>
              <a:gd name="T10" fmla="*/ 18 w 53"/>
              <a:gd name="T11" fmla="*/ 23 h 84"/>
              <a:gd name="T12" fmla="*/ 15 w 53"/>
              <a:gd name="T13" fmla="*/ 27 h 84"/>
              <a:gd name="T14" fmla="*/ 17 w 53"/>
              <a:gd name="T15" fmla="*/ 30 h 84"/>
              <a:gd name="T16" fmla="*/ 23 w 53"/>
              <a:gd name="T17" fmla="*/ 32 h 84"/>
              <a:gd name="T18" fmla="*/ 23 w 53"/>
              <a:gd name="T19" fmla="*/ 0 h 84"/>
              <a:gd name="T20" fmla="*/ 30 w 53"/>
              <a:gd name="T21" fmla="*/ 11 h 84"/>
              <a:gd name="T22" fmla="*/ 39 w 53"/>
              <a:gd name="T23" fmla="*/ 11 h 84"/>
              <a:gd name="T24" fmla="*/ 47 w 53"/>
              <a:gd name="T25" fmla="*/ 14 h 84"/>
              <a:gd name="T26" fmla="*/ 45 w 53"/>
              <a:gd name="T27" fmla="*/ 26 h 84"/>
              <a:gd name="T28" fmla="*/ 38 w 53"/>
              <a:gd name="T29" fmla="*/ 23 h 84"/>
              <a:gd name="T30" fmla="*/ 30 w 53"/>
              <a:gd name="T31" fmla="*/ 33 h 84"/>
              <a:gd name="T32" fmla="*/ 39 w 53"/>
              <a:gd name="T33" fmla="*/ 35 h 84"/>
              <a:gd name="T34" fmla="*/ 48 w 53"/>
              <a:gd name="T35" fmla="*/ 39 h 84"/>
              <a:gd name="T36" fmla="*/ 51 w 53"/>
              <a:gd name="T37" fmla="*/ 45 h 84"/>
              <a:gd name="T38" fmla="*/ 51 w 53"/>
              <a:gd name="T39" fmla="*/ 54 h 84"/>
              <a:gd name="T40" fmla="*/ 47 w 53"/>
              <a:gd name="T41" fmla="*/ 62 h 84"/>
              <a:gd name="T42" fmla="*/ 36 w 53"/>
              <a:gd name="T43" fmla="*/ 68 h 84"/>
              <a:gd name="T44" fmla="*/ 30 w 53"/>
              <a:gd name="T45" fmla="*/ 84 h 84"/>
              <a:gd name="T46" fmla="*/ 23 w 53"/>
              <a:gd name="T47" fmla="*/ 69 h 84"/>
              <a:gd name="T48" fmla="*/ 11 w 53"/>
              <a:gd name="T49" fmla="*/ 68 h 84"/>
              <a:gd name="T50" fmla="*/ 2 w 53"/>
              <a:gd name="T51" fmla="*/ 65 h 84"/>
              <a:gd name="T52" fmla="*/ 3 w 53"/>
              <a:gd name="T53" fmla="*/ 51 h 84"/>
              <a:gd name="T54" fmla="*/ 12 w 53"/>
              <a:gd name="T55" fmla="*/ 56 h 84"/>
              <a:gd name="T56" fmla="*/ 23 w 53"/>
              <a:gd name="T57" fmla="*/ 45 h 84"/>
              <a:gd name="T58" fmla="*/ 11 w 53"/>
              <a:gd name="T59" fmla="*/ 42 h 84"/>
              <a:gd name="T60" fmla="*/ 5 w 53"/>
              <a:gd name="T61" fmla="*/ 39 h 84"/>
              <a:gd name="T62" fmla="*/ 2 w 53"/>
              <a:gd name="T63" fmla="*/ 35 h 84"/>
              <a:gd name="T64" fmla="*/ 0 w 53"/>
              <a:gd name="T65" fmla="*/ 27 h 84"/>
              <a:gd name="T66" fmla="*/ 3 w 53"/>
              <a:gd name="T67" fmla="*/ 20 h 84"/>
              <a:gd name="T68" fmla="*/ 11 w 53"/>
              <a:gd name="T69" fmla="*/ 14 h 84"/>
              <a:gd name="T70" fmla="*/ 23 w 53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84">
                <a:moveTo>
                  <a:pt x="30" y="47"/>
                </a:moveTo>
                <a:lnTo>
                  <a:pt x="30" y="57"/>
                </a:lnTo>
                <a:lnTo>
                  <a:pt x="32" y="56"/>
                </a:lnTo>
                <a:lnTo>
                  <a:pt x="35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5" y="48"/>
                </a:lnTo>
                <a:lnTo>
                  <a:pt x="30" y="47"/>
                </a:lnTo>
                <a:close/>
                <a:moveTo>
                  <a:pt x="23" y="21"/>
                </a:moveTo>
                <a:lnTo>
                  <a:pt x="20" y="23"/>
                </a:lnTo>
                <a:lnTo>
                  <a:pt x="18" y="23"/>
                </a:lnTo>
                <a:lnTo>
                  <a:pt x="17" y="24"/>
                </a:lnTo>
                <a:lnTo>
                  <a:pt x="15" y="27"/>
                </a:lnTo>
                <a:lnTo>
                  <a:pt x="15" y="29"/>
                </a:lnTo>
                <a:lnTo>
                  <a:pt x="17" y="30"/>
                </a:lnTo>
                <a:lnTo>
                  <a:pt x="20" y="30"/>
                </a:lnTo>
                <a:lnTo>
                  <a:pt x="23" y="32"/>
                </a:lnTo>
                <a:lnTo>
                  <a:pt x="23" y="21"/>
                </a:lnTo>
                <a:close/>
                <a:moveTo>
                  <a:pt x="23" y="0"/>
                </a:moveTo>
                <a:lnTo>
                  <a:pt x="30" y="0"/>
                </a:lnTo>
                <a:lnTo>
                  <a:pt x="30" y="11"/>
                </a:lnTo>
                <a:lnTo>
                  <a:pt x="35" y="11"/>
                </a:lnTo>
                <a:lnTo>
                  <a:pt x="39" y="11"/>
                </a:lnTo>
                <a:lnTo>
                  <a:pt x="44" y="12"/>
                </a:lnTo>
                <a:lnTo>
                  <a:pt x="47" y="14"/>
                </a:lnTo>
                <a:lnTo>
                  <a:pt x="47" y="26"/>
                </a:lnTo>
                <a:lnTo>
                  <a:pt x="45" y="26"/>
                </a:lnTo>
                <a:lnTo>
                  <a:pt x="42" y="24"/>
                </a:lnTo>
                <a:lnTo>
                  <a:pt x="38" y="23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5"/>
                </a:lnTo>
                <a:lnTo>
                  <a:pt x="44" y="36"/>
                </a:lnTo>
                <a:lnTo>
                  <a:pt x="48" y="39"/>
                </a:lnTo>
                <a:lnTo>
                  <a:pt x="50" y="42"/>
                </a:lnTo>
                <a:lnTo>
                  <a:pt x="51" y="45"/>
                </a:lnTo>
                <a:lnTo>
                  <a:pt x="53" y="50"/>
                </a:lnTo>
                <a:lnTo>
                  <a:pt x="51" y="54"/>
                </a:lnTo>
                <a:lnTo>
                  <a:pt x="50" y="59"/>
                </a:lnTo>
                <a:lnTo>
                  <a:pt x="47" y="62"/>
                </a:lnTo>
                <a:lnTo>
                  <a:pt x="41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3" y="84"/>
                </a:lnTo>
                <a:lnTo>
                  <a:pt x="23" y="69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2" y="65"/>
                </a:lnTo>
                <a:lnTo>
                  <a:pt x="2" y="51"/>
                </a:lnTo>
                <a:lnTo>
                  <a:pt x="3" y="51"/>
                </a:lnTo>
                <a:lnTo>
                  <a:pt x="8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3" y="36"/>
                </a:lnTo>
                <a:lnTo>
                  <a:pt x="2" y="35"/>
                </a:lnTo>
                <a:lnTo>
                  <a:pt x="0" y="30"/>
                </a:lnTo>
                <a:lnTo>
                  <a:pt x="0" y="27"/>
                </a:lnTo>
                <a:lnTo>
                  <a:pt x="0" y="23"/>
                </a:lnTo>
                <a:lnTo>
                  <a:pt x="3" y="20"/>
                </a:lnTo>
                <a:lnTo>
                  <a:pt x="6" y="15"/>
                </a:lnTo>
                <a:lnTo>
                  <a:pt x="11" y="14"/>
                </a:lnTo>
                <a:lnTo>
                  <a:pt x="15" y="11"/>
                </a:lnTo>
                <a:lnTo>
                  <a:pt x="23" y="11"/>
                </a:lnTo>
                <a:lnTo>
                  <a:pt x="2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112"/>
          <p:cNvSpPr>
            <a:spLocks noEditPoints="1"/>
          </p:cNvSpPr>
          <p:nvPr/>
        </p:nvSpPr>
        <p:spPr bwMode="auto">
          <a:xfrm>
            <a:off x="1550037" y="3323331"/>
            <a:ext cx="290202" cy="477977"/>
          </a:xfrm>
          <a:custGeom>
            <a:avLst/>
            <a:gdLst>
              <a:gd name="T0" fmla="*/ 28 w 51"/>
              <a:gd name="T1" fmla="*/ 57 h 84"/>
              <a:gd name="T2" fmla="*/ 34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2 w 51"/>
              <a:gd name="T9" fmla="*/ 21 h 84"/>
              <a:gd name="T10" fmla="*/ 18 w 51"/>
              <a:gd name="T11" fmla="*/ 23 h 84"/>
              <a:gd name="T12" fmla="*/ 15 w 51"/>
              <a:gd name="T13" fmla="*/ 27 h 84"/>
              <a:gd name="T14" fmla="*/ 16 w 51"/>
              <a:gd name="T15" fmla="*/ 30 h 84"/>
              <a:gd name="T16" fmla="*/ 22 w 51"/>
              <a:gd name="T17" fmla="*/ 32 h 84"/>
              <a:gd name="T18" fmla="*/ 22 w 51"/>
              <a:gd name="T19" fmla="*/ 0 h 84"/>
              <a:gd name="T20" fmla="*/ 30 w 51"/>
              <a:gd name="T21" fmla="*/ 11 h 84"/>
              <a:gd name="T22" fmla="*/ 39 w 51"/>
              <a:gd name="T23" fmla="*/ 11 h 84"/>
              <a:gd name="T24" fmla="*/ 46 w 51"/>
              <a:gd name="T25" fmla="*/ 14 h 84"/>
              <a:gd name="T26" fmla="*/ 45 w 51"/>
              <a:gd name="T27" fmla="*/ 26 h 84"/>
              <a:gd name="T28" fmla="*/ 37 w 51"/>
              <a:gd name="T29" fmla="*/ 23 h 84"/>
              <a:gd name="T30" fmla="*/ 30 w 51"/>
              <a:gd name="T31" fmla="*/ 33 h 84"/>
              <a:gd name="T32" fmla="*/ 39 w 51"/>
              <a:gd name="T33" fmla="*/ 35 h 84"/>
              <a:gd name="T34" fmla="*/ 46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30 w 51"/>
              <a:gd name="T45" fmla="*/ 84 h 84"/>
              <a:gd name="T46" fmla="*/ 22 w 51"/>
              <a:gd name="T47" fmla="*/ 69 h 84"/>
              <a:gd name="T48" fmla="*/ 10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2 w 51"/>
              <a:gd name="T57" fmla="*/ 45 h 84"/>
              <a:gd name="T58" fmla="*/ 10 w 51"/>
              <a:gd name="T59" fmla="*/ 42 h 84"/>
              <a:gd name="T60" fmla="*/ 4 w 51"/>
              <a:gd name="T61" fmla="*/ 39 h 84"/>
              <a:gd name="T62" fmla="*/ 1 w 51"/>
              <a:gd name="T63" fmla="*/ 35 h 84"/>
              <a:gd name="T64" fmla="*/ 0 w 51"/>
              <a:gd name="T65" fmla="*/ 27 h 84"/>
              <a:gd name="T66" fmla="*/ 3 w 51"/>
              <a:gd name="T67" fmla="*/ 20 h 84"/>
              <a:gd name="T68" fmla="*/ 10 w 51"/>
              <a:gd name="T69" fmla="*/ 14 h 84"/>
              <a:gd name="T70" fmla="*/ 22 w 51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8" y="47"/>
                </a:moveTo>
                <a:lnTo>
                  <a:pt x="28" y="57"/>
                </a:lnTo>
                <a:lnTo>
                  <a:pt x="31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3" y="48"/>
                </a:lnTo>
                <a:lnTo>
                  <a:pt x="28" y="47"/>
                </a:lnTo>
                <a:close/>
                <a:moveTo>
                  <a:pt x="22" y="21"/>
                </a:moveTo>
                <a:lnTo>
                  <a:pt x="19" y="23"/>
                </a:lnTo>
                <a:lnTo>
                  <a:pt x="18" y="23"/>
                </a:lnTo>
                <a:lnTo>
                  <a:pt x="15" y="24"/>
                </a:lnTo>
                <a:lnTo>
                  <a:pt x="15" y="27"/>
                </a:lnTo>
                <a:lnTo>
                  <a:pt x="15" y="29"/>
                </a:lnTo>
                <a:lnTo>
                  <a:pt x="16" y="30"/>
                </a:lnTo>
                <a:lnTo>
                  <a:pt x="19" y="30"/>
                </a:lnTo>
                <a:lnTo>
                  <a:pt x="22" y="32"/>
                </a:lnTo>
                <a:lnTo>
                  <a:pt x="22" y="21"/>
                </a:lnTo>
                <a:close/>
                <a:moveTo>
                  <a:pt x="22" y="0"/>
                </a:moveTo>
                <a:lnTo>
                  <a:pt x="30" y="0"/>
                </a:lnTo>
                <a:lnTo>
                  <a:pt x="30" y="11"/>
                </a:lnTo>
                <a:lnTo>
                  <a:pt x="33" y="11"/>
                </a:lnTo>
                <a:lnTo>
                  <a:pt x="39" y="11"/>
                </a:lnTo>
                <a:lnTo>
                  <a:pt x="43" y="12"/>
                </a:lnTo>
                <a:lnTo>
                  <a:pt x="46" y="14"/>
                </a:lnTo>
                <a:lnTo>
                  <a:pt x="46" y="26"/>
                </a:lnTo>
                <a:lnTo>
                  <a:pt x="45" y="26"/>
                </a:lnTo>
                <a:lnTo>
                  <a:pt x="42" y="24"/>
                </a:lnTo>
                <a:lnTo>
                  <a:pt x="37" y="23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5"/>
                </a:lnTo>
                <a:lnTo>
                  <a:pt x="43" y="36"/>
                </a:lnTo>
                <a:lnTo>
                  <a:pt x="46" y="39"/>
                </a:lnTo>
                <a:lnTo>
                  <a:pt x="49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9" y="59"/>
                </a:lnTo>
                <a:lnTo>
                  <a:pt x="45" y="62"/>
                </a:lnTo>
                <a:lnTo>
                  <a:pt x="40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2" y="84"/>
                </a:lnTo>
                <a:lnTo>
                  <a:pt x="22" y="69"/>
                </a:lnTo>
                <a:lnTo>
                  <a:pt x="16" y="68"/>
                </a:lnTo>
                <a:lnTo>
                  <a:pt x="10" y="68"/>
                </a:lnTo>
                <a:lnTo>
                  <a:pt x="4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3" y="36"/>
                </a:lnTo>
                <a:lnTo>
                  <a:pt x="1" y="35"/>
                </a:lnTo>
                <a:lnTo>
                  <a:pt x="0" y="30"/>
                </a:lnTo>
                <a:lnTo>
                  <a:pt x="0" y="27"/>
                </a:lnTo>
                <a:lnTo>
                  <a:pt x="0" y="23"/>
                </a:lnTo>
                <a:lnTo>
                  <a:pt x="3" y="20"/>
                </a:lnTo>
                <a:lnTo>
                  <a:pt x="6" y="15"/>
                </a:lnTo>
                <a:lnTo>
                  <a:pt x="10" y="14"/>
                </a:lnTo>
                <a:lnTo>
                  <a:pt x="15" y="11"/>
                </a:lnTo>
                <a:lnTo>
                  <a:pt x="22" y="11"/>
                </a:lnTo>
                <a:lnTo>
                  <a:pt x="22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113"/>
          <p:cNvSpPr>
            <a:spLocks noEditPoints="1"/>
          </p:cNvSpPr>
          <p:nvPr/>
        </p:nvSpPr>
        <p:spPr bwMode="auto">
          <a:xfrm>
            <a:off x="1965424" y="3323331"/>
            <a:ext cx="290202" cy="477977"/>
          </a:xfrm>
          <a:custGeom>
            <a:avLst/>
            <a:gdLst>
              <a:gd name="T0" fmla="*/ 29 w 51"/>
              <a:gd name="T1" fmla="*/ 57 h 84"/>
              <a:gd name="T2" fmla="*/ 35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3 w 51"/>
              <a:gd name="T9" fmla="*/ 21 h 84"/>
              <a:gd name="T10" fmla="*/ 17 w 51"/>
              <a:gd name="T11" fmla="*/ 23 h 84"/>
              <a:gd name="T12" fmla="*/ 15 w 51"/>
              <a:gd name="T13" fmla="*/ 27 h 84"/>
              <a:gd name="T14" fmla="*/ 17 w 51"/>
              <a:gd name="T15" fmla="*/ 30 h 84"/>
              <a:gd name="T16" fmla="*/ 23 w 51"/>
              <a:gd name="T17" fmla="*/ 32 h 84"/>
              <a:gd name="T18" fmla="*/ 21 w 51"/>
              <a:gd name="T19" fmla="*/ 0 h 84"/>
              <a:gd name="T20" fmla="*/ 29 w 51"/>
              <a:gd name="T21" fmla="*/ 11 h 84"/>
              <a:gd name="T22" fmla="*/ 39 w 51"/>
              <a:gd name="T23" fmla="*/ 11 h 84"/>
              <a:gd name="T24" fmla="*/ 47 w 51"/>
              <a:gd name="T25" fmla="*/ 14 h 84"/>
              <a:gd name="T26" fmla="*/ 45 w 51"/>
              <a:gd name="T27" fmla="*/ 26 h 84"/>
              <a:gd name="T28" fmla="*/ 38 w 51"/>
              <a:gd name="T29" fmla="*/ 23 h 84"/>
              <a:gd name="T30" fmla="*/ 29 w 51"/>
              <a:gd name="T31" fmla="*/ 33 h 84"/>
              <a:gd name="T32" fmla="*/ 39 w 51"/>
              <a:gd name="T33" fmla="*/ 35 h 84"/>
              <a:gd name="T34" fmla="*/ 47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29 w 51"/>
              <a:gd name="T45" fmla="*/ 84 h 84"/>
              <a:gd name="T46" fmla="*/ 21 w 51"/>
              <a:gd name="T47" fmla="*/ 69 h 84"/>
              <a:gd name="T48" fmla="*/ 11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3 w 51"/>
              <a:gd name="T57" fmla="*/ 45 h 84"/>
              <a:gd name="T58" fmla="*/ 11 w 51"/>
              <a:gd name="T59" fmla="*/ 42 h 84"/>
              <a:gd name="T60" fmla="*/ 5 w 51"/>
              <a:gd name="T61" fmla="*/ 39 h 84"/>
              <a:gd name="T62" fmla="*/ 2 w 51"/>
              <a:gd name="T63" fmla="*/ 35 h 84"/>
              <a:gd name="T64" fmla="*/ 0 w 51"/>
              <a:gd name="T65" fmla="*/ 27 h 84"/>
              <a:gd name="T66" fmla="*/ 2 w 51"/>
              <a:gd name="T67" fmla="*/ 20 h 84"/>
              <a:gd name="T68" fmla="*/ 9 w 51"/>
              <a:gd name="T69" fmla="*/ 14 h 84"/>
              <a:gd name="T70" fmla="*/ 21 w 51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9" y="47"/>
                </a:moveTo>
                <a:lnTo>
                  <a:pt x="29" y="57"/>
                </a:lnTo>
                <a:lnTo>
                  <a:pt x="32" y="56"/>
                </a:lnTo>
                <a:lnTo>
                  <a:pt x="35" y="56"/>
                </a:lnTo>
                <a:lnTo>
                  <a:pt x="36" y="54"/>
                </a:lnTo>
                <a:lnTo>
                  <a:pt x="36" y="51"/>
                </a:lnTo>
                <a:lnTo>
                  <a:pt x="35" y="50"/>
                </a:lnTo>
                <a:lnTo>
                  <a:pt x="33" y="48"/>
                </a:lnTo>
                <a:lnTo>
                  <a:pt x="29" y="47"/>
                </a:lnTo>
                <a:close/>
                <a:moveTo>
                  <a:pt x="23" y="21"/>
                </a:moveTo>
                <a:lnTo>
                  <a:pt x="20" y="23"/>
                </a:lnTo>
                <a:lnTo>
                  <a:pt x="17" y="23"/>
                </a:lnTo>
                <a:lnTo>
                  <a:pt x="15" y="24"/>
                </a:lnTo>
                <a:lnTo>
                  <a:pt x="15" y="27"/>
                </a:lnTo>
                <a:lnTo>
                  <a:pt x="15" y="29"/>
                </a:lnTo>
                <a:lnTo>
                  <a:pt x="17" y="30"/>
                </a:lnTo>
                <a:lnTo>
                  <a:pt x="18" y="30"/>
                </a:lnTo>
                <a:lnTo>
                  <a:pt x="23" y="32"/>
                </a:lnTo>
                <a:lnTo>
                  <a:pt x="23" y="21"/>
                </a:lnTo>
                <a:close/>
                <a:moveTo>
                  <a:pt x="21" y="0"/>
                </a:moveTo>
                <a:lnTo>
                  <a:pt x="29" y="0"/>
                </a:lnTo>
                <a:lnTo>
                  <a:pt x="29" y="11"/>
                </a:lnTo>
                <a:lnTo>
                  <a:pt x="33" y="11"/>
                </a:lnTo>
                <a:lnTo>
                  <a:pt x="39" y="11"/>
                </a:lnTo>
                <a:lnTo>
                  <a:pt x="44" y="12"/>
                </a:lnTo>
                <a:lnTo>
                  <a:pt x="47" y="14"/>
                </a:lnTo>
                <a:lnTo>
                  <a:pt x="47" y="26"/>
                </a:lnTo>
                <a:lnTo>
                  <a:pt x="45" y="26"/>
                </a:lnTo>
                <a:lnTo>
                  <a:pt x="42" y="24"/>
                </a:lnTo>
                <a:lnTo>
                  <a:pt x="38" y="23"/>
                </a:lnTo>
                <a:lnTo>
                  <a:pt x="29" y="21"/>
                </a:lnTo>
                <a:lnTo>
                  <a:pt x="29" y="33"/>
                </a:lnTo>
                <a:lnTo>
                  <a:pt x="33" y="33"/>
                </a:lnTo>
                <a:lnTo>
                  <a:pt x="39" y="35"/>
                </a:lnTo>
                <a:lnTo>
                  <a:pt x="44" y="36"/>
                </a:lnTo>
                <a:lnTo>
                  <a:pt x="47" y="39"/>
                </a:lnTo>
                <a:lnTo>
                  <a:pt x="50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8" y="59"/>
                </a:lnTo>
                <a:lnTo>
                  <a:pt x="45" y="62"/>
                </a:lnTo>
                <a:lnTo>
                  <a:pt x="41" y="65"/>
                </a:lnTo>
                <a:lnTo>
                  <a:pt x="36" y="68"/>
                </a:lnTo>
                <a:lnTo>
                  <a:pt x="29" y="68"/>
                </a:lnTo>
                <a:lnTo>
                  <a:pt x="29" y="84"/>
                </a:lnTo>
                <a:lnTo>
                  <a:pt x="21" y="84"/>
                </a:lnTo>
                <a:lnTo>
                  <a:pt x="21" y="69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3" y="36"/>
                </a:lnTo>
                <a:lnTo>
                  <a:pt x="2" y="35"/>
                </a:lnTo>
                <a:lnTo>
                  <a:pt x="0" y="30"/>
                </a:lnTo>
                <a:lnTo>
                  <a:pt x="0" y="27"/>
                </a:lnTo>
                <a:lnTo>
                  <a:pt x="0" y="23"/>
                </a:lnTo>
                <a:lnTo>
                  <a:pt x="2" y="20"/>
                </a:lnTo>
                <a:lnTo>
                  <a:pt x="6" y="15"/>
                </a:lnTo>
                <a:lnTo>
                  <a:pt x="9" y="14"/>
                </a:lnTo>
                <a:lnTo>
                  <a:pt x="15" y="11"/>
                </a:lnTo>
                <a:lnTo>
                  <a:pt x="21" y="11"/>
                </a:lnTo>
                <a:lnTo>
                  <a:pt x="21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114"/>
          <p:cNvSpPr>
            <a:spLocks noEditPoints="1"/>
          </p:cNvSpPr>
          <p:nvPr/>
        </p:nvSpPr>
        <p:spPr bwMode="auto">
          <a:xfrm>
            <a:off x="2375118" y="3323331"/>
            <a:ext cx="301582" cy="477977"/>
          </a:xfrm>
          <a:custGeom>
            <a:avLst/>
            <a:gdLst>
              <a:gd name="T0" fmla="*/ 30 w 53"/>
              <a:gd name="T1" fmla="*/ 57 h 84"/>
              <a:gd name="T2" fmla="*/ 35 w 53"/>
              <a:gd name="T3" fmla="*/ 56 h 84"/>
              <a:gd name="T4" fmla="*/ 38 w 53"/>
              <a:gd name="T5" fmla="*/ 51 h 84"/>
              <a:gd name="T6" fmla="*/ 35 w 53"/>
              <a:gd name="T7" fmla="*/ 48 h 84"/>
              <a:gd name="T8" fmla="*/ 24 w 53"/>
              <a:gd name="T9" fmla="*/ 21 h 84"/>
              <a:gd name="T10" fmla="*/ 18 w 53"/>
              <a:gd name="T11" fmla="*/ 23 h 84"/>
              <a:gd name="T12" fmla="*/ 17 w 53"/>
              <a:gd name="T13" fmla="*/ 27 h 84"/>
              <a:gd name="T14" fmla="*/ 18 w 53"/>
              <a:gd name="T15" fmla="*/ 30 h 84"/>
              <a:gd name="T16" fmla="*/ 24 w 53"/>
              <a:gd name="T17" fmla="*/ 32 h 84"/>
              <a:gd name="T18" fmla="*/ 23 w 53"/>
              <a:gd name="T19" fmla="*/ 0 h 84"/>
              <a:gd name="T20" fmla="*/ 30 w 53"/>
              <a:gd name="T21" fmla="*/ 11 h 84"/>
              <a:gd name="T22" fmla="*/ 39 w 53"/>
              <a:gd name="T23" fmla="*/ 11 h 84"/>
              <a:gd name="T24" fmla="*/ 48 w 53"/>
              <a:gd name="T25" fmla="*/ 14 h 84"/>
              <a:gd name="T26" fmla="*/ 47 w 53"/>
              <a:gd name="T27" fmla="*/ 26 h 84"/>
              <a:gd name="T28" fmla="*/ 39 w 53"/>
              <a:gd name="T29" fmla="*/ 23 h 84"/>
              <a:gd name="T30" fmla="*/ 30 w 53"/>
              <a:gd name="T31" fmla="*/ 33 h 84"/>
              <a:gd name="T32" fmla="*/ 39 w 53"/>
              <a:gd name="T33" fmla="*/ 35 h 84"/>
              <a:gd name="T34" fmla="*/ 48 w 53"/>
              <a:gd name="T35" fmla="*/ 39 h 84"/>
              <a:gd name="T36" fmla="*/ 53 w 53"/>
              <a:gd name="T37" fmla="*/ 45 h 84"/>
              <a:gd name="T38" fmla="*/ 53 w 53"/>
              <a:gd name="T39" fmla="*/ 54 h 84"/>
              <a:gd name="T40" fmla="*/ 47 w 53"/>
              <a:gd name="T41" fmla="*/ 62 h 84"/>
              <a:gd name="T42" fmla="*/ 36 w 53"/>
              <a:gd name="T43" fmla="*/ 68 h 84"/>
              <a:gd name="T44" fmla="*/ 30 w 53"/>
              <a:gd name="T45" fmla="*/ 84 h 84"/>
              <a:gd name="T46" fmla="*/ 23 w 53"/>
              <a:gd name="T47" fmla="*/ 69 h 84"/>
              <a:gd name="T48" fmla="*/ 12 w 53"/>
              <a:gd name="T49" fmla="*/ 68 h 84"/>
              <a:gd name="T50" fmla="*/ 2 w 53"/>
              <a:gd name="T51" fmla="*/ 65 h 84"/>
              <a:gd name="T52" fmla="*/ 3 w 53"/>
              <a:gd name="T53" fmla="*/ 51 h 84"/>
              <a:gd name="T54" fmla="*/ 14 w 53"/>
              <a:gd name="T55" fmla="*/ 56 h 84"/>
              <a:gd name="T56" fmla="*/ 23 w 53"/>
              <a:gd name="T57" fmla="*/ 45 h 84"/>
              <a:gd name="T58" fmla="*/ 12 w 53"/>
              <a:gd name="T59" fmla="*/ 42 h 84"/>
              <a:gd name="T60" fmla="*/ 6 w 53"/>
              <a:gd name="T61" fmla="*/ 39 h 84"/>
              <a:gd name="T62" fmla="*/ 2 w 53"/>
              <a:gd name="T63" fmla="*/ 35 h 84"/>
              <a:gd name="T64" fmla="*/ 0 w 53"/>
              <a:gd name="T65" fmla="*/ 27 h 84"/>
              <a:gd name="T66" fmla="*/ 3 w 53"/>
              <a:gd name="T67" fmla="*/ 20 h 84"/>
              <a:gd name="T68" fmla="*/ 11 w 53"/>
              <a:gd name="T69" fmla="*/ 14 h 84"/>
              <a:gd name="T70" fmla="*/ 23 w 53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84">
                <a:moveTo>
                  <a:pt x="30" y="47"/>
                </a:moveTo>
                <a:lnTo>
                  <a:pt x="30" y="57"/>
                </a:lnTo>
                <a:lnTo>
                  <a:pt x="33" y="56"/>
                </a:lnTo>
                <a:lnTo>
                  <a:pt x="35" y="56"/>
                </a:lnTo>
                <a:lnTo>
                  <a:pt x="36" y="54"/>
                </a:lnTo>
                <a:lnTo>
                  <a:pt x="38" y="51"/>
                </a:lnTo>
                <a:lnTo>
                  <a:pt x="36" y="50"/>
                </a:lnTo>
                <a:lnTo>
                  <a:pt x="35" y="48"/>
                </a:lnTo>
                <a:lnTo>
                  <a:pt x="30" y="47"/>
                </a:lnTo>
                <a:close/>
                <a:moveTo>
                  <a:pt x="24" y="21"/>
                </a:moveTo>
                <a:lnTo>
                  <a:pt x="21" y="23"/>
                </a:lnTo>
                <a:lnTo>
                  <a:pt x="18" y="23"/>
                </a:lnTo>
                <a:lnTo>
                  <a:pt x="17" y="24"/>
                </a:lnTo>
                <a:lnTo>
                  <a:pt x="17" y="27"/>
                </a:lnTo>
                <a:lnTo>
                  <a:pt x="17" y="29"/>
                </a:lnTo>
                <a:lnTo>
                  <a:pt x="18" y="30"/>
                </a:lnTo>
                <a:lnTo>
                  <a:pt x="20" y="30"/>
                </a:lnTo>
                <a:lnTo>
                  <a:pt x="24" y="32"/>
                </a:lnTo>
                <a:lnTo>
                  <a:pt x="24" y="21"/>
                </a:lnTo>
                <a:close/>
                <a:moveTo>
                  <a:pt x="23" y="0"/>
                </a:moveTo>
                <a:lnTo>
                  <a:pt x="30" y="0"/>
                </a:lnTo>
                <a:lnTo>
                  <a:pt x="30" y="11"/>
                </a:lnTo>
                <a:lnTo>
                  <a:pt x="35" y="11"/>
                </a:lnTo>
                <a:lnTo>
                  <a:pt x="39" y="11"/>
                </a:lnTo>
                <a:lnTo>
                  <a:pt x="45" y="12"/>
                </a:lnTo>
                <a:lnTo>
                  <a:pt x="48" y="14"/>
                </a:lnTo>
                <a:lnTo>
                  <a:pt x="48" y="26"/>
                </a:lnTo>
                <a:lnTo>
                  <a:pt x="47" y="26"/>
                </a:lnTo>
                <a:lnTo>
                  <a:pt x="44" y="24"/>
                </a:lnTo>
                <a:lnTo>
                  <a:pt x="39" y="23"/>
                </a:lnTo>
                <a:lnTo>
                  <a:pt x="30" y="21"/>
                </a:lnTo>
                <a:lnTo>
                  <a:pt x="30" y="33"/>
                </a:lnTo>
                <a:lnTo>
                  <a:pt x="35" y="33"/>
                </a:lnTo>
                <a:lnTo>
                  <a:pt x="39" y="35"/>
                </a:lnTo>
                <a:lnTo>
                  <a:pt x="45" y="36"/>
                </a:lnTo>
                <a:lnTo>
                  <a:pt x="48" y="39"/>
                </a:lnTo>
                <a:lnTo>
                  <a:pt x="51" y="42"/>
                </a:lnTo>
                <a:lnTo>
                  <a:pt x="53" y="45"/>
                </a:lnTo>
                <a:lnTo>
                  <a:pt x="53" y="50"/>
                </a:lnTo>
                <a:lnTo>
                  <a:pt x="53" y="54"/>
                </a:lnTo>
                <a:lnTo>
                  <a:pt x="50" y="59"/>
                </a:lnTo>
                <a:lnTo>
                  <a:pt x="47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3" y="84"/>
                </a:lnTo>
                <a:lnTo>
                  <a:pt x="23" y="69"/>
                </a:lnTo>
                <a:lnTo>
                  <a:pt x="18" y="68"/>
                </a:lnTo>
                <a:lnTo>
                  <a:pt x="12" y="68"/>
                </a:lnTo>
                <a:lnTo>
                  <a:pt x="6" y="66"/>
                </a:lnTo>
                <a:lnTo>
                  <a:pt x="2" y="65"/>
                </a:lnTo>
                <a:lnTo>
                  <a:pt x="2" y="51"/>
                </a:lnTo>
                <a:lnTo>
                  <a:pt x="3" y="51"/>
                </a:lnTo>
                <a:lnTo>
                  <a:pt x="8" y="54"/>
                </a:lnTo>
                <a:lnTo>
                  <a:pt x="14" y="56"/>
                </a:lnTo>
                <a:lnTo>
                  <a:pt x="23" y="57"/>
                </a:lnTo>
                <a:lnTo>
                  <a:pt x="23" y="45"/>
                </a:lnTo>
                <a:lnTo>
                  <a:pt x="20" y="44"/>
                </a:lnTo>
                <a:lnTo>
                  <a:pt x="12" y="42"/>
                </a:lnTo>
                <a:lnTo>
                  <a:pt x="9" y="41"/>
                </a:lnTo>
                <a:lnTo>
                  <a:pt x="6" y="39"/>
                </a:lnTo>
                <a:lnTo>
                  <a:pt x="3" y="36"/>
                </a:lnTo>
                <a:lnTo>
                  <a:pt x="2" y="35"/>
                </a:lnTo>
                <a:lnTo>
                  <a:pt x="2" y="30"/>
                </a:lnTo>
                <a:lnTo>
                  <a:pt x="0" y="27"/>
                </a:lnTo>
                <a:lnTo>
                  <a:pt x="2" y="23"/>
                </a:lnTo>
                <a:lnTo>
                  <a:pt x="3" y="20"/>
                </a:lnTo>
                <a:lnTo>
                  <a:pt x="6" y="15"/>
                </a:lnTo>
                <a:lnTo>
                  <a:pt x="11" y="14"/>
                </a:lnTo>
                <a:lnTo>
                  <a:pt x="17" y="11"/>
                </a:lnTo>
                <a:lnTo>
                  <a:pt x="23" y="11"/>
                </a:lnTo>
                <a:lnTo>
                  <a:pt x="2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115"/>
          <p:cNvSpPr>
            <a:spLocks noEditPoints="1"/>
          </p:cNvSpPr>
          <p:nvPr/>
        </p:nvSpPr>
        <p:spPr bwMode="auto">
          <a:xfrm>
            <a:off x="2796193" y="3323331"/>
            <a:ext cx="301582" cy="477977"/>
          </a:xfrm>
          <a:custGeom>
            <a:avLst/>
            <a:gdLst>
              <a:gd name="T0" fmla="*/ 30 w 53"/>
              <a:gd name="T1" fmla="*/ 57 h 84"/>
              <a:gd name="T2" fmla="*/ 35 w 53"/>
              <a:gd name="T3" fmla="*/ 56 h 84"/>
              <a:gd name="T4" fmla="*/ 38 w 53"/>
              <a:gd name="T5" fmla="*/ 51 h 84"/>
              <a:gd name="T6" fmla="*/ 35 w 53"/>
              <a:gd name="T7" fmla="*/ 48 h 84"/>
              <a:gd name="T8" fmla="*/ 24 w 53"/>
              <a:gd name="T9" fmla="*/ 21 h 84"/>
              <a:gd name="T10" fmla="*/ 18 w 53"/>
              <a:gd name="T11" fmla="*/ 23 h 84"/>
              <a:gd name="T12" fmla="*/ 17 w 53"/>
              <a:gd name="T13" fmla="*/ 27 h 84"/>
              <a:gd name="T14" fmla="*/ 18 w 53"/>
              <a:gd name="T15" fmla="*/ 30 h 84"/>
              <a:gd name="T16" fmla="*/ 24 w 53"/>
              <a:gd name="T17" fmla="*/ 32 h 84"/>
              <a:gd name="T18" fmla="*/ 23 w 53"/>
              <a:gd name="T19" fmla="*/ 0 h 84"/>
              <a:gd name="T20" fmla="*/ 30 w 53"/>
              <a:gd name="T21" fmla="*/ 11 h 84"/>
              <a:gd name="T22" fmla="*/ 39 w 53"/>
              <a:gd name="T23" fmla="*/ 11 h 84"/>
              <a:gd name="T24" fmla="*/ 48 w 53"/>
              <a:gd name="T25" fmla="*/ 14 h 84"/>
              <a:gd name="T26" fmla="*/ 47 w 53"/>
              <a:gd name="T27" fmla="*/ 26 h 84"/>
              <a:gd name="T28" fmla="*/ 39 w 53"/>
              <a:gd name="T29" fmla="*/ 23 h 84"/>
              <a:gd name="T30" fmla="*/ 30 w 53"/>
              <a:gd name="T31" fmla="*/ 33 h 84"/>
              <a:gd name="T32" fmla="*/ 39 w 53"/>
              <a:gd name="T33" fmla="*/ 35 h 84"/>
              <a:gd name="T34" fmla="*/ 48 w 53"/>
              <a:gd name="T35" fmla="*/ 39 h 84"/>
              <a:gd name="T36" fmla="*/ 53 w 53"/>
              <a:gd name="T37" fmla="*/ 45 h 84"/>
              <a:gd name="T38" fmla="*/ 53 w 53"/>
              <a:gd name="T39" fmla="*/ 54 h 84"/>
              <a:gd name="T40" fmla="*/ 47 w 53"/>
              <a:gd name="T41" fmla="*/ 62 h 84"/>
              <a:gd name="T42" fmla="*/ 36 w 53"/>
              <a:gd name="T43" fmla="*/ 68 h 84"/>
              <a:gd name="T44" fmla="*/ 30 w 53"/>
              <a:gd name="T45" fmla="*/ 84 h 84"/>
              <a:gd name="T46" fmla="*/ 23 w 53"/>
              <a:gd name="T47" fmla="*/ 69 h 84"/>
              <a:gd name="T48" fmla="*/ 12 w 53"/>
              <a:gd name="T49" fmla="*/ 68 h 84"/>
              <a:gd name="T50" fmla="*/ 1 w 53"/>
              <a:gd name="T51" fmla="*/ 65 h 84"/>
              <a:gd name="T52" fmla="*/ 3 w 53"/>
              <a:gd name="T53" fmla="*/ 51 h 84"/>
              <a:gd name="T54" fmla="*/ 12 w 53"/>
              <a:gd name="T55" fmla="*/ 56 h 84"/>
              <a:gd name="T56" fmla="*/ 23 w 53"/>
              <a:gd name="T57" fmla="*/ 45 h 84"/>
              <a:gd name="T58" fmla="*/ 12 w 53"/>
              <a:gd name="T59" fmla="*/ 42 h 84"/>
              <a:gd name="T60" fmla="*/ 6 w 53"/>
              <a:gd name="T61" fmla="*/ 39 h 84"/>
              <a:gd name="T62" fmla="*/ 1 w 53"/>
              <a:gd name="T63" fmla="*/ 35 h 84"/>
              <a:gd name="T64" fmla="*/ 0 w 53"/>
              <a:gd name="T65" fmla="*/ 27 h 84"/>
              <a:gd name="T66" fmla="*/ 3 w 53"/>
              <a:gd name="T67" fmla="*/ 20 h 84"/>
              <a:gd name="T68" fmla="*/ 10 w 53"/>
              <a:gd name="T69" fmla="*/ 14 h 84"/>
              <a:gd name="T70" fmla="*/ 23 w 53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84">
                <a:moveTo>
                  <a:pt x="30" y="47"/>
                </a:moveTo>
                <a:lnTo>
                  <a:pt x="30" y="57"/>
                </a:lnTo>
                <a:lnTo>
                  <a:pt x="33" y="56"/>
                </a:lnTo>
                <a:lnTo>
                  <a:pt x="35" y="56"/>
                </a:lnTo>
                <a:lnTo>
                  <a:pt x="36" y="54"/>
                </a:lnTo>
                <a:lnTo>
                  <a:pt x="38" y="51"/>
                </a:lnTo>
                <a:lnTo>
                  <a:pt x="36" y="50"/>
                </a:lnTo>
                <a:lnTo>
                  <a:pt x="35" y="48"/>
                </a:lnTo>
                <a:lnTo>
                  <a:pt x="30" y="47"/>
                </a:lnTo>
                <a:close/>
                <a:moveTo>
                  <a:pt x="24" y="21"/>
                </a:moveTo>
                <a:lnTo>
                  <a:pt x="21" y="23"/>
                </a:lnTo>
                <a:lnTo>
                  <a:pt x="18" y="23"/>
                </a:lnTo>
                <a:lnTo>
                  <a:pt x="17" y="24"/>
                </a:lnTo>
                <a:lnTo>
                  <a:pt x="17" y="27"/>
                </a:lnTo>
                <a:lnTo>
                  <a:pt x="17" y="29"/>
                </a:lnTo>
                <a:lnTo>
                  <a:pt x="18" y="30"/>
                </a:lnTo>
                <a:lnTo>
                  <a:pt x="20" y="30"/>
                </a:lnTo>
                <a:lnTo>
                  <a:pt x="24" y="32"/>
                </a:lnTo>
                <a:lnTo>
                  <a:pt x="24" y="21"/>
                </a:lnTo>
                <a:close/>
                <a:moveTo>
                  <a:pt x="23" y="0"/>
                </a:moveTo>
                <a:lnTo>
                  <a:pt x="30" y="0"/>
                </a:lnTo>
                <a:lnTo>
                  <a:pt x="30" y="11"/>
                </a:lnTo>
                <a:lnTo>
                  <a:pt x="35" y="11"/>
                </a:lnTo>
                <a:lnTo>
                  <a:pt x="39" y="11"/>
                </a:lnTo>
                <a:lnTo>
                  <a:pt x="44" y="12"/>
                </a:lnTo>
                <a:lnTo>
                  <a:pt x="48" y="14"/>
                </a:lnTo>
                <a:lnTo>
                  <a:pt x="48" y="26"/>
                </a:lnTo>
                <a:lnTo>
                  <a:pt x="47" y="26"/>
                </a:lnTo>
                <a:lnTo>
                  <a:pt x="42" y="24"/>
                </a:lnTo>
                <a:lnTo>
                  <a:pt x="39" y="23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5"/>
                </a:lnTo>
                <a:lnTo>
                  <a:pt x="45" y="36"/>
                </a:lnTo>
                <a:lnTo>
                  <a:pt x="48" y="39"/>
                </a:lnTo>
                <a:lnTo>
                  <a:pt x="51" y="42"/>
                </a:lnTo>
                <a:lnTo>
                  <a:pt x="53" y="45"/>
                </a:lnTo>
                <a:lnTo>
                  <a:pt x="53" y="50"/>
                </a:lnTo>
                <a:lnTo>
                  <a:pt x="53" y="54"/>
                </a:lnTo>
                <a:lnTo>
                  <a:pt x="50" y="59"/>
                </a:lnTo>
                <a:lnTo>
                  <a:pt x="47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3" y="84"/>
                </a:lnTo>
                <a:lnTo>
                  <a:pt x="23" y="69"/>
                </a:lnTo>
                <a:lnTo>
                  <a:pt x="18" y="68"/>
                </a:lnTo>
                <a:lnTo>
                  <a:pt x="12" y="68"/>
                </a:lnTo>
                <a:lnTo>
                  <a:pt x="6" y="66"/>
                </a:lnTo>
                <a:lnTo>
                  <a:pt x="1" y="65"/>
                </a:lnTo>
                <a:lnTo>
                  <a:pt x="1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2" y="42"/>
                </a:lnTo>
                <a:lnTo>
                  <a:pt x="7" y="41"/>
                </a:lnTo>
                <a:lnTo>
                  <a:pt x="6" y="39"/>
                </a:lnTo>
                <a:lnTo>
                  <a:pt x="3" y="36"/>
                </a:lnTo>
                <a:lnTo>
                  <a:pt x="1" y="35"/>
                </a:lnTo>
                <a:lnTo>
                  <a:pt x="1" y="30"/>
                </a:lnTo>
                <a:lnTo>
                  <a:pt x="0" y="27"/>
                </a:lnTo>
                <a:lnTo>
                  <a:pt x="1" y="23"/>
                </a:lnTo>
                <a:lnTo>
                  <a:pt x="3" y="20"/>
                </a:lnTo>
                <a:lnTo>
                  <a:pt x="6" y="15"/>
                </a:lnTo>
                <a:lnTo>
                  <a:pt x="10" y="14"/>
                </a:lnTo>
                <a:lnTo>
                  <a:pt x="17" y="11"/>
                </a:lnTo>
                <a:lnTo>
                  <a:pt x="23" y="11"/>
                </a:lnTo>
                <a:lnTo>
                  <a:pt x="2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16"/>
          <p:cNvSpPr>
            <a:spLocks noEditPoints="1"/>
          </p:cNvSpPr>
          <p:nvPr/>
        </p:nvSpPr>
        <p:spPr bwMode="auto">
          <a:xfrm>
            <a:off x="3217267" y="3323331"/>
            <a:ext cx="295890" cy="477977"/>
          </a:xfrm>
          <a:custGeom>
            <a:avLst/>
            <a:gdLst>
              <a:gd name="T0" fmla="*/ 30 w 52"/>
              <a:gd name="T1" fmla="*/ 57 h 84"/>
              <a:gd name="T2" fmla="*/ 34 w 52"/>
              <a:gd name="T3" fmla="*/ 56 h 84"/>
              <a:gd name="T4" fmla="*/ 36 w 52"/>
              <a:gd name="T5" fmla="*/ 51 h 84"/>
              <a:gd name="T6" fmla="*/ 34 w 52"/>
              <a:gd name="T7" fmla="*/ 48 h 84"/>
              <a:gd name="T8" fmla="*/ 22 w 52"/>
              <a:gd name="T9" fmla="*/ 21 h 84"/>
              <a:gd name="T10" fmla="*/ 18 w 52"/>
              <a:gd name="T11" fmla="*/ 23 h 84"/>
              <a:gd name="T12" fmla="*/ 15 w 52"/>
              <a:gd name="T13" fmla="*/ 27 h 84"/>
              <a:gd name="T14" fmla="*/ 16 w 52"/>
              <a:gd name="T15" fmla="*/ 30 h 84"/>
              <a:gd name="T16" fmla="*/ 22 w 52"/>
              <a:gd name="T17" fmla="*/ 32 h 84"/>
              <a:gd name="T18" fmla="*/ 22 w 52"/>
              <a:gd name="T19" fmla="*/ 0 h 84"/>
              <a:gd name="T20" fmla="*/ 30 w 52"/>
              <a:gd name="T21" fmla="*/ 11 h 84"/>
              <a:gd name="T22" fmla="*/ 39 w 52"/>
              <a:gd name="T23" fmla="*/ 11 h 84"/>
              <a:gd name="T24" fmla="*/ 48 w 52"/>
              <a:gd name="T25" fmla="*/ 14 h 84"/>
              <a:gd name="T26" fmla="*/ 45 w 52"/>
              <a:gd name="T27" fmla="*/ 26 h 84"/>
              <a:gd name="T28" fmla="*/ 39 w 52"/>
              <a:gd name="T29" fmla="*/ 23 h 84"/>
              <a:gd name="T30" fmla="*/ 30 w 52"/>
              <a:gd name="T31" fmla="*/ 33 h 84"/>
              <a:gd name="T32" fmla="*/ 39 w 52"/>
              <a:gd name="T33" fmla="*/ 35 h 84"/>
              <a:gd name="T34" fmla="*/ 48 w 52"/>
              <a:gd name="T35" fmla="*/ 39 h 84"/>
              <a:gd name="T36" fmla="*/ 52 w 52"/>
              <a:gd name="T37" fmla="*/ 45 h 84"/>
              <a:gd name="T38" fmla="*/ 51 w 52"/>
              <a:gd name="T39" fmla="*/ 54 h 84"/>
              <a:gd name="T40" fmla="*/ 46 w 52"/>
              <a:gd name="T41" fmla="*/ 62 h 84"/>
              <a:gd name="T42" fmla="*/ 36 w 52"/>
              <a:gd name="T43" fmla="*/ 68 h 84"/>
              <a:gd name="T44" fmla="*/ 30 w 52"/>
              <a:gd name="T45" fmla="*/ 84 h 84"/>
              <a:gd name="T46" fmla="*/ 22 w 52"/>
              <a:gd name="T47" fmla="*/ 69 h 84"/>
              <a:gd name="T48" fmla="*/ 10 w 52"/>
              <a:gd name="T49" fmla="*/ 68 h 84"/>
              <a:gd name="T50" fmla="*/ 1 w 52"/>
              <a:gd name="T51" fmla="*/ 65 h 84"/>
              <a:gd name="T52" fmla="*/ 3 w 52"/>
              <a:gd name="T53" fmla="*/ 51 h 84"/>
              <a:gd name="T54" fmla="*/ 12 w 52"/>
              <a:gd name="T55" fmla="*/ 56 h 84"/>
              <a:gd name="T56" fmla="*/ 22 w 52"/>
              <a:gd name="T57" fmla="*/ 45 h 84"/>
              <a:gd name="T58" fmla="*/ 10 w 52"/>
              <a:gd name="T59" fmla="*/ 42 h 84"/>
              <a:gd name="T60" fmla="*/ 6 w 52"/>
              <a:gd name="T61" fmla="*/ 39 h 84"/>
              <a:gd name="T62" fmla="*/ 1 w 52"/>
              <a:gd name="T63" fmla="*/ 35 h 84"/>
              <a:gd name="T64" fmla="*/ 0 w 52"/>
              <a:gd name="T65" fmla="*/ 27 h 84"/>
              <a:gd name="T66" fmla="*/ 3 w 52"/>
              <a:gd name="T67" fmla="*/ 20 h 84"/>
              <a:gd name="T68" fmla="*/ 10 w 52"/>
              <a:gd name="T69" fmla="*/ 14 h 84"/>
              <a:gd name="T70" fmla="*/ 22 w 52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84">
                <a:moveTo>
                  <a:pt x="30" y="47"/>
                </a:moveTo>
                <a:lnTo>
                  <a:pt x="30" y="57"/>
                </a:lnTo>
                <a:lnTo>
                  <a:pt x="33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4" y="48"/>
                </a:lnTo>
                <a:lnTo>
                  <a:pt x="30" y="47"/>
                </a:lnTo>
                <a:close/>
                <a:moveTo>
                  <a:pt x="22" y="21"/>
                </a:moveTo>
                <a:lnTo>
                  <a:pt x="21" y="23"/>
                </a:lnTo>
                <a:lnTo>
                  <a:pt x="18" y="23"/>
                </a:lnTo>
                <a:lnTo>
                  <a:pt x="16" y="24"/>
                </a:lnTo>
                <a:lnTo>
                  <a:pt x="15" y="27"/>
                </a:lnTo>
                <a:lnTo>
                  <a:pt x="16" y="29"/>
                </a:lnTo>
                <a:lnTo>
                  <a:pt x="16" y="30"/>
                </a:lnTo>
                <a:lnTo>
                  <a:pt x="19" y="30"/>
                </a:lnTo>
                <a:lnTo>
                  <a:pt x="22" y="32"/>
                </a:lnTo>
                <a:lnTo>
                  <a:pt x="22" y="21"/>
                </a:lnTo>
                <a:close/>
                <a:moveTo>
                  <a:pt x="22" y="0"/>
                </a:moveTo>
                <a:lnTo>
                  <a:pt x="30" y="0"/>
                </a:lnTo>
                <a:lnTo>
                  <a:pt x="30" y="11"/>
                </a:lnTo>
                <a:lnTo>
                  <a:pt x="34" y="11"/>
                </a:lnTo>
                <a:lnTo>
                  <a:pt x="39" y="11"/>
                </a:lnTo>
                <a:lnTo>
                  <a:pt x="43" y="12"/>
                </a:lnTo>
                <a:lnTo>
                  <a:pt x="48" y="14"/>
                </a:lnTo>
                <a:lnTo>
                  <a:pt x="48" y="26"/>
                </a:lnTo>
                <a:lnTo>
                  <a:pt x="45" y="26"/>
                </a:lnTo>
                <a:lnTo>
                  <a:pt x="42" y="24"/>
                </a:lnTo>
                <a:lnTo>
                  <a:pt x="39" y="23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5"/>
                </a:lnTo>
                <a:lnTo>
                  <a:pt x="43" y="36"/>
                </a:lnTo>
                <a:lnTo>
                  <a:pt x="48" y="39"/>
                </a:lnTo>
                <a:lnTo>
                  <a:pt x="51" y="42"/>
                </a:lnTo>
                <a:lnTo>
                  <a:pt x="52" y="45"/>
                </a:lnTo>
                <a:lnTo>
                  <a:pt x="52" y="50"/>
                </a:lnTo>
                <a:lnTo>
                  <a:pt x="51" y="54"/>
                </a:lnTo>
                <a:lnTo>
                  <a:pt x="49" y="59"/>
                </a:lnTo>
                <a:lnTo>
                  <a:pt x="46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2" y="84"/>
                </a:lnTo>
                <a:lnTo>
                  <a:pt x="22" y="69"/>
                </a:lnTo>
                <a:lnTo>
                  <a:pt x="16" y="68"/>
                </a:lnTo>
                <a:lnTo>
                  <a:pt x="10" y="68"/>
                </a:lnTo>
                <a:lnTo>
                  <a:pt x="6" y="66"/>
                </a:lnTo>
                <a:lnTo>
                  <a:pt x="1" y="65"/>
                </a:lnTo>
                <a:lnTo>
                  <a:pt x="1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6" y="39"/>
                </a:lnTo>
                <a:lnTo>
                  <a:pt x="3" y="36"/>
                </a:lnTo>
                <a:lnTo>
                  <a:pt x="1" y="35"/>
                </a:lnTo>
                <a:lnTo>
                  <a:pt x="0" y="30"/>
                </a:lnTo>
                <a:lnTo>
                  <a:pt x="0" y="27"/>
                </a:lnTo>
                <a:lnTo>
                  <a:pt x="1" y="23"/>
                </a:lnTo>
                <a:lnTo>
                  <a:pt x="3" y="20"/>
                </a:lnTo>
                <a:lnTo>
                  <a:pt x="6" y="15"/>
                </a:lnTo>
                <a:lnTo>
                  <a:pt x="10" y="14"/>
                </a:lnTo>
                <a:lnTo>
                  <a:pt x="16" y="11"/>
                </a:lnTo>
                <a:lnTo>
                  <a:pt x="22" y="11"/>
                </a:lnTo>
                <a:lnTo>
                  <a:pt x="22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17"/>
          <p:cNvSpPr>
            <a:spLocks noEditPoints="1"/>
          </p:cNvSpPr>
          <p:nvPr/>
        </p:nvSpPr>
        <p:spPr bwMode="auto">
          <a:xfrm>
            <a:off x="3626962" y="3323331"/>
            <a:ext cx="290202" cy="477977"/>
          </a:xfrm>
          <a:custGeom>
            <a:avLst/>
            <a:gdLst>
              <a:gd name="T0" fmla="*/ 28 w 51"/>
              <a:gd name="T1" fmla="*/ 57 h 84"/>
              <a:gd name="T2" fmla="*/ 34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2 w 51"/>
              <a:gd name="T9" fmla="*/ 21 h 84"/>
              <a:gd name="T10" fmla="*/ 16 w 51"/>
              <a:gd name="T11" fmla="*/ 23 h 84"/>
              <a:gd name="T12" fmla="*/ 15 w 51"/>
              <a:gd name="T13" fmla="*/ 27 h 84"/>
              <a:gd name="T14" fmla="*/ 16 w 51"/>
              <a:gd name="T15" fmla="*/ 30 h 84"/>
              <a:gd name="T16" fmla="*/ 22 w 51"/>
              <a:gd name="T17" fmla="*/ 32 h 84"/>
              <a:gd name="T18" fmla="*/ 21 w 51"/>
              <a:gd name="T19" fmla="*/ 0 h 84"/>
              <a:gd name="T20" fmla="*/ 28 w 51"/>
              <a:gd name="T21" fmla="*/ 11 h 84"/>
              <a:gd name="T22" fmla="*/ 39 w 51"/>
              <a:gd name="T23" fmla="*/ 11 h 84"/>
              <a:gd name="T24" fmla="*/ 46 w 51"/>
              <a:gd name="T25" fmla="*/ 14 h 84"/>
              <a:gd name="T26" fmla="*/ 45 w 51"/>
              <a:gd name="T27" fmla="*/ 26 h 84"/>
              <a:gd name="T28" fmla="*/ 37 w 51"/>
              <a:gd name="T29" fmla="*/ 23 h 84"/>
              <a:gd name="T30" fmla="*/ 28 w 51"/>
              <a:gd name="T31" fmla="*/ 33 h 84"/>
              <a:gd name="T32" fmla="*/ 39 w 51"/>
              <a:gd name="T33" fmla="*/ 35 h 84"/>
              <a:gd name="T34" fmla="*/ 46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28 w 51"/>
              <a:gd name="T45" fmla="*/ 84 h 84"/>
              <a:gd name="T46" fmla="*/ 21 w 51"/>
              <a:gd name="T47" fmla="*/ 69 h 84"/>
              <a:gd name="T48" fmla="*/ 10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2 w 51"/>
              <a:gd name="T57" fmla="*/ 45 h 84"/>
              <a:gd name="T58" fmla="*/ 10 w 51"/>
              <a:gd name="T59" fmla="*/ 42 h 84"/>
              <a:gd name="T60" fmla="*/ 4 w 51"/>
              <a:gd name="T61" fmla="*/ 39 h 84"/>
              <a:gd name="T62" fmla="*/ 1 w 51"/>
              <a:gd name="T63" fmla="*/ 35 h 84"/>
              <a:gd name="T64" fmla="*/ 0 w 51"/>
              <a:gd name="T65" fmla="*/ 27 h 84"/>
              <a:gd name="T66" fmla="*/ 1 w 51"/>
              <a:gd name="T67" fmla="*/ 20 h 84"/>
              <a:gd name="T68" fmla="*/ 10 w 51"/>
              <a:gd name="T69" fmla="*/ 14 h 84"/>
              <a:gd name="T70" fmla="*/ 21 w 51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8" y="47"/>
                </a:moveTo>
                <a:lnTo>
                  <a:pt x="28" y="57"/>
                </a:lnTo>
                <a:lnTo>
                  <a:pt x="31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3" y="48"/>
                </a:lnTo>
                <a:lnTo>
                  <a:pt x="28" y="47"/>
                </a:lnTo>
                <a:close/>
                <a:moveTo>
                  <a:pt x="22" y="21"/>
                </a:moveTo>
                <a:lnTo>
                  <a:pt x="19" y="23"/>
                </a:lnTo>
                <a:lnTo>
                  <a:pt x="16" y="23"/>
                </a:lnTo>
                <a:lnTo>
                  <a:pt x="15" y="24"/>
                </a:lnTo>
                <a:lnTo>
                  <a:pt x="15" y="27"/>
                </a:lnTo>
                <a:lnTo>
                  <a:pt x="15" y="29"/>
                </a:lnTo>
                <a:lnTo>
                  <a:pt x="16" y="30"/>
                </a:lnTo>
                <a:lnTo>
                  <a:pt x="18" y="30"/>
                </a:lnTo>
                <a:lnTo>
                  <a:pt x="22" y="32"/>
                </a:lnTo>
                <a:lnTo>
                  <a:pt x="22" y="21"/>
                </a:lnTo>
                <a:close/>
                <a:moveTo>
                  <a:pt x="21" y="0"/>
                </a:moveTo>
                <a:lnTo>
                  <a:pt x="28" y="0"/>
                </a:lnTo>
                <a:lnTo>
                  <a:pt x="28" y="11"/>
                </a:lnTo>
                <a:lnTo>
                  <a:pt x="33" y="11"/>
                </a:lnTo>
                <a:lnTo>
                  <a:pt x="39" y="11"/>
                </a:lnTo>
                <a:lnTo>
                  <a:pt x="43" y="12"/>
                </a:lnTo>
                <a:lnTo>
                  <a:pt x="46" y="14"/>
                </a:lnTo>
                <a:lnTo>
                  <a:pt x="46" y="26"/>
                </a:lnTo>
                <a:lnTo>
                  <a:pt x="45" y="26"/>
                </a:lnTo>
                <a:lnTo>
                  <a:pt x="42" y="24"/>
                </a:lnTo>
                <a:lnTo>
                  <a:pt x="37" y="23"/>
                </a:lnTo>
                <a:lnTo>
                  <a:pt x="28" y="21"/>
                </a:lnTo>
                <a:lnTo>
                  <a:pt x="28" y="33"/>
                </a:lnTo>
                <a:lnTo>
                  <a:pt x="33" y="33"/>
                </a:lnTo>
                <a:lnTo>
                  <a:pt x="39" y="35"/>
                </a:lnTo>
                <a:lnTo>
                  <a:pt x="43" y="36"/>
                </a:lnTo>
                <a:lnTo>
                  <a:pt x="46" y="39"/>
                </a:lnTo>
                <a:lnTo>
                  <a:pt x="49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9" y="59"/>
                </a:lnTo>
                <a:lnTo>
                  <a:pt x="45" y="62"/>
                </a:lnTo>
                <a:lnTo>
                  <a:pt x="40" y="65"/>
                </a:lnTo>
                <a:lnTo>
                  <a:pt x="36" y="68"/>
                </a:lnTo>
                <a:lnTo>
                  <a:pt x="28" y="68"/>
                </a:lnTo>
                <a:lnTo>
                  <a:pt x="28" y="84"/>
                </a:lnTo>
                <a:lnTo>
                  <a:pt x="21" y="84"/>
                </a:lnTo>
                <a:lnTo>
                  <a:pt x="21" y="69"/>
                </a:lnTo>
                <a:lnTo>
                  <a:pt x="16" y="68"/>
                </a:lnTo>
                <a:lnTo>
                  <a:pt x="10" y="68"/>
                </a:lnTo>
                <a:lnTo>
                  <a:pt x="4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3" y="36"/>
                </a:lnTo>
                <a:lnTo>
                  <a:pt x="1" y="35"/>
                </a:lnTo>
                <a:lnTo>
                  <a:pt x="0" y="30"/>
                </a:lnTo>
                <a:lnTo>
                  <a:pt x="0" y="27"/>
                </a:lnTo>
                <a:lnTo>
                  <a:pt x="0" y="23"/>
                </a:lnTo>
                <a:lnTo>
                  <a:pt x="1" y="20"/>
                </a:lnTo>
                <a:lnTo>
                  <a:pt x="6" y="15"/>
                </a:lnTo>
                <a:lnTo>
                  <a:pt x="10" y="14"/>
                </a:lnTo>
                <a:lnTo>
                  <a:pt x="15" y="11"/>
                </a:lnTo>
                <a:lnTo>
                  <a:pt x="21" y="11"/>
                </a:lnTo>
                <a:lnTo>
                  <a:pt x="21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18"/>
          <p:cNvSpPr>
            <a:spLocks noEditPoints="1"/>
          </p:cNvSpPr>
          <p:nvPr/>
        </p:nvSpPr>
        <p:spPr bwMode="auto">
          <a:xfrm>
            <a:off x="4042344" y="3323331"/>
            <a:ext cx="290202" cy="477977"/>
          </a:xfrm>
          <a:custGeom>
            <a:avLst/>
            <a:gdLst>
              <a:gd name="T0" fmla="*/ 29 w 51"/>
              <a:gd name="T1" fmla="*/ 57 h 84"/>
              <a:gd name="T2" fmla="*/ 33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3 w 51"/>
              <a:gd name="T9" fmla="*/ 21 h 84"/>
              <a:gd name="T10" fmla="*/ 17 w 51"/>
              <a:gd name="T11" fmla="*/ 23 h 84"/>
              <a:gd name="T12" fmla="*/ 15 w 51"/>
              <a:gd name="T13" fmla="*/ 27 h 84"/>
              <a:gd name="T14" fmla="*/ 17 w 51"/>
              <a:gd name="T15" fmla="*/ 30 h 84"/>
              <a:gd name="T16" fmla="*/ 23 w 51"/>
              <a:gd name="T17" fmla="*/ 32 h 84"/>
              <a:gd name="T18" fmla="*/ 21 w 51"/>
              <a:gd name="T19" fmla="*/ 0 h 84"/>
              <a:gd name="T20" fmla="*/ 29 w 51"/>
              <a:gd name="T21" fmla="*/ 11 h 84"/>
              <a:gd name="T22" fmla="*/ 38 w 51"/>
              <a:gd name="T23" fmla="*/ 11 h 84"/>
              <a:gd name="T24" fmla="*/ 47 w 51"/>
              <a:gd name="T25" fmla="*/ 14 h 84"/>
              <a:gd name="T26" fmla="*/ 45 w 51"/>
              <a:gd name="T27" fmla="*/ 26 h 84"/>
              <a:gd name="T28" fmla="*/ 38 w 51"/>
              <a:gd name="T29" fmla="*/ 23 h 84"/>
              <a:gd name="T30" fmla="*/ 29 w 51"/>
              <a:gd name="T31" fmla="*/ 33 h 84"/>
              <a:gd name="T32" fmla="*/ 39 w 51"/>
              <a:gd name="T33" fmla="*/ 35 h 84"/>
              <a:gd name="T34" fmla="*/ 47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5 w 51"/>
              <a:gd name="T43" fmla="*/ 68 h 84"/>
              <a:gd name="T44" fmla="*/ 29 w 51"/>
              <a:gd name="T45" fmla="*/ 84 h 84"/>
              <a:gd name="T46" fmla="*/ 21 w 51"/>
              <a:gd name="T47" fmla="*/ 69 h 84"/>
              <a:gd name="T48" fmla="*/ 11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1 w 51"/>
              <a:gd name="T57" fmla="*/ 45 h 84"/>
              <a:gd name="T58" fmla="*/ 11 w 51"/>
              <a:gd name="T59" fmla="*/ 42 h 84"/>
              <a:gd name="T60" fmla="*/ 5 w 51"/>
              <a:gd name="T61" fmla="*/ 39 h 84"/>
              <a:gd name="T62" fmla="*/ 0 w 51"/>
              <a:gd name="T63" fmla="*/ 35 h 84"/>
              <a:gd name="T64" fmla="*/ 0 w 51"/>
              <a:gd name="T65" fmla="*/ 27 h 84"/>
              <a:gd name="T66" fmla="*/ 2 w 51"/>
              <a:gd name="T67" fmla="*/ 20 h 84"/>
              <a:gd name="T68" fmla="*/ 9 w 51"/>
              <a:gd name="T69" fmla="*/ 14 h 84"/>
              <a:gd name="T70" fmla="*/ 21 w 51"/>
              <a:gd name="T71" fmla="*/ 1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9" y="47"/>
                </a:moveTo>
                <a:lnTo>
                  <a:pt x="29" y="57"/>
                </a:lnTo>
                <a:lnTo>
                  <a:pt x="32" y="56"/>
                </a:lnTo>
                <a:lnTo>
                  <a:pt x="33" y="56"/>
                </a:lnTo>
                <a:lnTo>
                  <a:pt x="35" y="54"/>
                </a:lnTo>
                <a:lnTo>
                  <a:pt x="36" y="51"/>
                </a:lnTo>
                <a:lnTo>
                  <a:pt x="35" y="50"/>
                </a:lnTo>
                <a:lnTo>
                  <a:pt x="33" y="48"/>
                </a:lnTo>
                <a:lnTo>
                  <a:pt x="29" y="47"/>
                </a:lnTo>
                <a:close/>
                <a:moveTo>
                  <a:pt x="23" y="21"/>
                </a:moveTo>
                <a:lnTo>
                  <a:pt x="20" y="23"/>
                </a:lnTo>
                <a:lnTo>
                  <a:pt x="17" y="23"/>
                </a:lnTo>
                <a:lnTo>
                  <a:pt x="15" y="24"/>
                </a:lnTo>
                <a:lnTo>
                  <a:pt x="15" y="27"/>
                </a:lnTo>
                <a:lnTo>
                  <a:pt x="15" y="29"/>
                </a:lnTo>
                <a:lnTo>
                  <a:pt x="17" y="30"/>
                </a:lnTo>
                <a:lnTo>
                  <a:pt x="18" y="30"/>
                </a:lnTo>
                <a:lnTo>
                  <a:pt x="23" y="32"/>
                </a:lnTo>
                <a:lnTo>
                  <a:pt x="23" y="21"/>
                </a:lnTo>
                <a:close/>
                <a:moveTo>
                  <a:pt x="21" y="0"/>
                </a:moveTo>
                <a:lnTo>
                  <a:pt x="29" y="0"/>
                </a:lnTo>
                <a:lnTo>
                  <a:pt x="29" y="11"/>
                </a:lnTo>
                <a:lnTo>
                  <a:pt x="33" y="11"/>
                </a:lnTo>
                <a:lnTo>
                  <a:pt x="38" y="11"/>
                </a:lnTo>
                <a:lnTo>
                  <a:pt x="44" y="12"/>
                </a:lnTo>
                <a:lnTo>
                  <a:pt x="47" y="14"/>
                </a:lnTo>
                <a:lnTo>
                  <a:pt x="47" y="26"/>
                </a:lnTo>
                <a:lnTo>
                  <a:pt x="45" y="26"/>
                </a:lnTo>
                <a:lnTo>
                  <a:pt x="42" y="24"/>
                </a:lnTo>
                <a:lnTo>
                  <a:pt x="38" y="23"/>
                </a:lnTo>
                <a:lnTo>
                  <a:pt x="29" y="21"/>
                </a:lnTo>
                <a:lnTo>
                  <a:pt x="29" y="33"/>
                </a:lnTo>
                <a:lnTo>
                  <a:pt x="33" y="33"/>
                </a:lnTo>
                <a:lnTo>
                  <a:pt x="39" y="35"/>
                </a:lnTo>
                <a:lnTo>
                  <a:pt x="44" y="36"/>
                </a:lnTo>
                <a:lnTo>
                  <a:pt x="47" y="39"/>
                </a:lnTo>
                <a:lnTo>
                  <a:pt x="50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8" y="59"/>
                </a:lnTo>
                <a:lnTo>
                  <a:pt x="45" y="62"/>
                </a:lnTo>
                <a:lnTo>
                  <a:pt x="41" y="65"/>
                </a:lnTo>
                <a:lnTo>
                  <a:pt x="35" y="68"/>
                </a:lnTo>
                <a:lnTo>
                  <a:pt x="29" y="68"/>
                </a:lnTo>
                <a:lnTo>
                  <a:pt x="29" y="84"/>
                </a:lnTo>
                <a:lnTo>
                  <a:pt x="21" y="84"/>
                </a:lnTo>
                <a:lnTo>
                  <a:pt x="21" y="69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1" y="57"/>
                </a:lnTo>
                <a:lnTo>
                  <a:pt x="21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2" y="36"/>
                </a:lnTo>
                <a:lnTo>
                  <a:pt x="0" y="35"/>
                </a:lnTo>
                <a:lnTo>
                  <a:pt x="0" y="30"/>
                </a:lnTo>
                <a:lnTo>
                  <a:pt x="0" y="27"/>
                </a:lnTo>
                <a:lnTo>
                  <a:pt x="0" y="23"/>
                </a:lnTo>
                <a:lnTo>
                  <a:pt x="2" y="20"/>
                </a:lnTo>
                <a:lnTo>
                  <a:pt x="5" y="15"/>
                </a:lnTo>
                <a:lnTo>
                  <a:pt x="9" y="14"/>
                </a:lnTo>
                <a:lnTo>
                  <a:pt x="15" y="11"/>
                </a:lnTo>
                <a:lnTo>
                  <a:pt x="21" y="11"/>
                </a:lnTo>
                <a:lnTo>
                  <a:pt x="21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19"/>
          <p:cNvSpPr>
            <a:spLocks noEditPoints="1"/>
          </p:cNvSpPr>
          <p:nvPr/>
        </p:nvSpPr>
        <p:spPr bwMode="auto">
          <a:xfrm>
            <a:off x="3626962" y="4626396"/>
            <a:ext cx="290202" cy="477977"/>
          </a:xfrm>
          <a:custGeom>
            <a:avLst/>
            <a:gdLst>
              <a:gd name="T0" fmla="*/ 28 w 51"/>
              <a:gd name="T1" fmla="*/ 57 h 84"/>
              <a:gd name="T2" fmla="*/ 34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2 w 51"/>
              <a:gd name="T9" fmla="*/ 21 h 84"/>
              <a:gd name="T10" fmla="*/ 16 w 51"/>
              <a:gd name="T11" fmla="*/ 22 h 84"/>
              <a:gd name="T12" fmla="*/ 15 w 51"/>
              <a:gd name="T13" fmla="*/ 27 h 84"/>
              <a:gd name="T14" fmla="*/ 16 w 51"/>
              <a:gd name="T15" fmla="*/ 30 h 84"/>
              <a:gd name="T16" fmla="*/ 22 w 51"/>
              <a:gd name="T17" fmla="*/ 31 h 84"/>
              <a:gd name="T18" fmla="*/ 21 w 51"/>
              <a:gd name="T19" fmla="*/ 0 h 84"/>
              <a:gd name="T20" fmla="*/ 28 w 51"/>
              <a:gd name="T21" fmla="*/ 10 h 84"/>
              <a:gd name="T22" fmla="*/ 39 w 51"/>
              <a:gd name="T23" fmla="*/ 10 h 84"/>
              <a:gd name="T24" fmla="*/ 46 w 51"/>
              <a:gd name="T25" fmla="*/ 13 h 84"/>
              <a:gd name="T26" fmla="*/ 45 w 51"/>
              <a:gd name="T27" fmla="*/ 25 h 84"/>
              <a:gd name="T28" fmla="*/ 37 w 51"/>
              <a:gd name="T29" fmla="*/ 22 h 84"/>
              <a:gd name="T30" fmla="*/ 28 w 51"/>
              <a:gd name="T31" fmla="*/ 33 h 84"/>
              <a:gd name="T32" fmla="*/ 39 w 51"/>
              <a:gd name="T33" fmla="*/ 34 h 84"/>
              <a:gd name="T34" fmla="*/ 46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28 w 51"/>
              <a:gd name="T45" fmla="*/ 84 h 84"/>
              <a:gd name="T46" fmla="*/ 21 w 51"/>
              <a:gd name="T47" fmla="*/ 68 h 84"/>
              <a:gd name="T48" fmla="*/ 10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2 w 51"/>
              <a:gd name="T57" fmla="*/ 45 h 84"/>
              <a:gd name="T58" fmla="*/ 10 w 51"/>
              <a:gd name="T59" fmla="*/ 42 h 84"/>
              <a:gd name="T60" fmla="*/ 4 w 51"/>
              <a:gd name="T61" fmla="*/ 39 h 84"/>
              <a:gd name="T62" fmla="*/ 1 w 51"/>
              <a:gd name="T63" fmla="*/ 34 h 84"/>
              <a:gd name="T64" fmla="*/ 0 w 51"/>
              <a:gd name="T65" fmla="*/ 27 h 84"/>
              <a:gd name="T66" fmla="*/ 1 w 51"/>
              <a:gd name="T67" fmla="*/ 19 h 84"/>
              <a:gd name="T68" fmla="*/ 10 w 51"/>
              <a:gd name="T69" fmla="*/ 13 h 84"/>
              <a:gd name="T70" fmla="*/ 21 w 51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8" y="47"/>
                </a:moveTo>
                <a:lnTo>
                  <a:pt x="28" y="57"/>
                </a:lnTo>
                <a:lnTo>
                  <a:pt x="31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3" y="48"/>
                </a:lnTo>
                <a:lnTo>
                  <a:pt x="28" y="47"/>
                </a:lnTo>
                <a:close/>
                <a:moveTo>
                  <a:pt x="22" y="21"/>
                </a:moveTo>
                <a:lnTo>
                  <a:pt x="19" y="22"/>
                </a:lnTo>
                <a:lnTo>
                  <a:pt x="16" y="22"/>
                </a:lnTo>
                <a:lnTo>
                  <a:pt x="15" y="24"/>
                </a:lnTo>
                <a:lnTo>
                  <a:pt x="15" y="27"/>
                </a:lnTo>
                <a:lnTo>
                  <a:pt x="15" y="28"/>
                </a:lnTo>
                <a:lnTo>
                  <a:pt x="16" y="30"/>
                </a:lnTo>
                <a:lnTo>
                  <a:pt x="18" y="30"/>
                </a:lnTo>
                <a:lnTo>
                  <a:pt x="22" y="31"/>
                </a:lnTo>
                <a:lnTo>
                  <a:pt x="22" y="21"/>
                </a:lnTo>
                <a:close/>
                <a:moveTo>
                  <a:pt x="21" y="0"/>
                </a:moveTo>
                <a:lnTo>
                  <a:pt x="28" y="0"/>
                </a:lnTo>
                <a:lnTo>
                  <a:pt x="28" y="10"/>
                </a:lnTo>
                <a:lnTo>
                  <a:pt x="33" y="10"/>
                </a:lnTo>
                <a:lnTo>
                  <a:pt x="39" y="10"/>
                </a:lnTo>
                <a:lnTo>
                  <a:pt x="43" y="12"/>
                </a:lnTo>
                <a:lnTo>
                  <a:pt x="46" y="13"/>
                </a:lnTo>
                <a:lnTo>
                  <a:pt x="46" y="25"/>
                </a:lnTo>
                <a:lnTo>
                  <a:pt x="45" y="25"/>
                </a:lnTo>
                <a:lnTo>
                  <a:pt x="42" y="24"/>
                </a:lnTo>
                <a:lnTo>
                  <a:pt x="37" y="22"/>
                </a:lnTo>
                <a:lnTo>
                  <a:pt x="28" y="21"/>
                </a:lnTo>
                <a:lnTo>
                  <a:pt x="28" y="33"/>
                </a:lnTo>
                <a:lnTo>
                  <a:pt x="33" y="33"/>
                </a:lnTo>
                <a:lnTo>
                  <a:pt x="39" y="34"/>
                </a:lnTo>
                <a:lnTo>
                  <a:pt x="43" y="36"/>
                </a:lnTo>
                <a:lnTo>
                  <a:pt x="46" y="39"/>
                </a:lnTo>
                <a:lnTo>
                  <a:pt x="49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9" y="59"/>
                </a:lnTo>
                <a:lnTo>
                  <a:pt x="45" y="62"/>
                </a:lnTo>
                <a:lnTo>
                  <a:pt x="40" y="65"/>
                </a:lnTo>
                <a:lnTo>
                  <a:pt x="36" y="68"/>
                </a:lnTo>
                <a:lnTo>
                  <a:pt x="28" y="68"/>
                </a:lnTo>
                <a:lnTo>
                  <a:pt x="28" y="84"/>
                </a:lnTo>
                <a:lnTo>
                  <a:pt x="21" y="84"/>
                </a:lnTo>
                <a:lnTo>
                  <a:pt x="21" y="68"/>
                </a:lnTo>
                <a:lnTo>
                  <a:pt x="16" y="68"/>
                </a:lnTo>
                <a:lnTo>
                  <a:pt x="10" y="68"/>
                </a:lnTo>
                <a:lnTo>
                  <a:pt x="4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3" y="36"/>
                </a:lnTo>
                <a:lnTo>
                  <a:pt x="1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1" y="19"/>
                </a:lnTo>
                <a:lnTo>
                  <a:pt x="6" y="15"/>
                </a:lnTo>
                <a:lnTo>
                  <a:pt x="10" y="13"/>
                </a:lnTo>
                <a:lnTo>
                  <a:pt x="15" y="10"/>
                </a:lnTo>
                <a:lnTo>
                  <a:pt x="21" y="10"/>
                </a:lnTo>
                <a:lnTo>
                  <a:pt x="21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20"/>
          <p:cNvSpPr>
            <a:spLocks noEditPoints="1"/>
          </p:cNvSpPr>
          <p:nvPr/>
        </p:nvSpPr>
        <p:spPr bwMode="auto">
          <a:xfrm>
            <a:off x="4042344" y="4626396"/>
            <a:ext cx="290202" cy="477977"/>
          </a:xfrm>
          <a:custGeom>
            <a:avLst/>
            <a:gdLst>
              <a:gd name="T0" fmla="*/ 29 w 51"/>
              <a:gd name="T1" fmla="*/ 57 h 84"/>
              <a:gd name="T2" fmla="*/ 33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3 w 51"/>
              <a:gd name="T9" fmla="*/ 21 h 84"/>
              <a:gd name="T10" fmla="*/ 17 w 51"/>
              <a:gd name="T11" fmla="*/ 22 h 84"/>
              <a:gd name="T12" fmla="*/ 15 w 51"/>
              <a:gd name="T13" fmla="*/ 27 h 84"/>
              <a:gd name="T14" fmla="*/ 17 w 51"/>
              <a:gd name="T15" fmla="*/ 30 h 84"/>
              <a:gd name="T16" fmla="*/ 23 w 51"/>
              <a:gd name="T17" fmla="*/ 31 h 84"/>
              <a:gd name="T18" fmla="*/ 21 w 51"/>
              <a:gd name="T19" fmla="*/ 0 h 84"/>
              <a:gd name="T20" fmla="*/ 29 w 51"/>
              <a:gd name="T21" fmla="*/ 10 h 84"/>
              <a:gd name="T22" fmla="*/ 38 w 51"/>
              <a:gd name="T23" fmla="*/ 10 h 84"/>
              <a:gd name="T24" fmla="*/ 47 w 51"/>
              <a:gd name="T25" fmla="*/ 13 h 84"/>
              <a:gd name="T26" fmla="*/ 45 w 51"/>
              <a:gd name="T27" fmla="*/ 25 h 84"/>
              <a:gd name="T28" fmla="*/ 38 w 51"/>
              <a:gd name="T29" fmla="*/ 22 h 84"/>
              <a:gd name="T30" fmla="*/ 29 w 51"/>
              <a:gd name="T31" fmla="*/ 33 h 84"/>
              <a:gd name="T32" fmla="*/ 39 w 51"/>
              <a:gd name="T33" fmla="*/ 34 h 84"/>
              <a:gd name="T34" fmla="*/ 47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5 w 51"/>
              <a:gd name="T43" fmla="*/ 68 h 84"/>
              <a:gd name="T44" fmla="*/ 29 w 51"/>
              <a:gd name="T45" fmla="*/ 84 h 84"/>
              <a:gd name="T46" fmla="*/ 21 w 51"/>
              <a:gd name="T47" fmla="*/ 68 h 84"/>
              <a:gd name="T48" fmla="*/ 11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1 w 51"/>
              <a:gd name="T57" fmla="*/ 45 h 84"/>
              <a:gd name="T58" fmla="*/ 11 w 51"/>
              <a:gd name="T59" fmla="*/ 42 h 84"/>
              <a:gd name="T60" fmla="*/ 5 w 51"/>
              <a:gd name="T61" fmla="*/ 39 h 84"/>
              <a:gd name="T62" fmla="*/ 0 w 51"/>
              <a:gd name="T63" fmla="*/ 34 h 84"/>
              <a:gd name="T64" fmla="*/ 0 w 51"/>
              <a:gd name="T65" fmla="*/ 27 h 84"/>
              <a:gd name="T66" fmla="*/ 2 w 51"/>
              <a:gd name="T67" fmla="*/ 19 h 84"/>
              <a:gd name="T68" fmla="*/ 9 w 51"/>
              <a:gd name="T69" fmla="*/ 13 h 84"/>
              <a:gd name="T70" fmla="*/ 21 w 51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9" y="47"/>
                </a:moveTo>
                <a:lnTo>
                  <a:pt x="29" y="57"/>
                </a:lnTo>
                <a:lnTo>
                  <a:pt x="32" y="56"/>
                </a:lnTo>
                <a:lnTo>
                  <a:pt x="33" y="56"/>
                </a:lnTo>
                <a:lnTo>
                  <a:pt x="35" y="54"/>
                </a:lnTo>
                <a:lnTo>
                  <a:pt x="36" y="51"/>
                </a:lnTo>
                <a:lnTo>
                  <a:pt x="35" y="50"/>
                </a:lnTo>
                <a:lnTo>
                  <a:pt x="33" y="48"/>
                </a:lnTo>
                <a:lnTo>
                  <a:pt x="29" y="47"/>
                </a:lnTo>
                <a:close/>
                <a:moveTo>
                  <a:pt x="23" y="21"/>
                </a:moveTo>
                <a:lnTo>
                  <a:pt x="20" y="22"/>
                </a:lnTo>
                <a:lnTo>
                  <a:pt x="17" y="22"/>
                </a:lnTo>
                <a:lnTo>
                  <a:pt x="15" y="24"/>
                </a:lnTo>
                <a:lnTo>
                  <a:pt x="15" y="27"/>
                </a:lnTo>
                <a:lnTo>
                  <a:pt x="15" y="28"/>
                </a:lnTo>
                <a:lnTo>
                  <a:pt x="17" y="30"/>
                </a:lnTo>
                <a:lnTo>
                  <a:pt x="18" y="30"/>
                </a:lnTo>
                <a:lnTo>
                  <a:pt x="23" y="31"/>
                </a:lnTo>
                <a:lnTo>
                  <a:pt x="23" y="21"/>
                </a:lnTo>
                <a:close/>
                <a:moveTo>
                  <a:pt x="21" y="0"/>
                </a:moveTo>
                <a:lnTo>
                  <a:pt x="29" y="0"/>
                </a:lnTo>
                <a:lnTo>
                  <a:pt x="29" y="10"/>
                </a:lnTo>
                <a:lnTo>
                  <a:pt x="33" y="10"/>
                </a:lnTo>
                <a:lnTo>
                  <a:pt x="38" y="10"/>
                </a:lnTo>
                <a:lnTo>
                  <a:pt x="44" y="12"/>
                </a:lnTo>
                <a:lnTo>
                  <a:pt x="47" y="13"/>
                </a:lnTo>
                <a:lnTo>
                  <a:pt x="47" y="25"/>
                </a:lnTo>
                <a:lnTo>
                  <a:pt x="45" y="25"/>
                </a:lnTo>
                <a:lnTo>
                  <a:pt x="42" y="24"/>
                </a:lnTo>
                <a:lnTo>
                  <a:pt x="38" y="22"/>
                </a:lnTo>
                <a:lnTo>
                  <a:pt x="29" y="21"/>
                </a:lnTo>
                <a:lnTo>
                  <a:pt x="29" y="33"/>
                </a:lnTo>
                <a:lnTo>
                  <a:pt x="33" y="33"/>
                </a:lnTo>
                <a:lnTo>
                  <a:pt x="39" y="34"/>
                </a:lnTo>
                <a:lnTo>
                  <a:pt x="44" y="36"/>
                </a:lnTo>
                <a:lnTo>
                  <a:pt x="47" y="39"/>
                </a:lnTo>
                <a:lnTo>
                  <a:pt x="50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8" y="59"/>
                </a:lnTo>
                <a:lnTo>
                  <a:pt x="45" y="62"/>
                </a:lnTo>
                <a:lnTo>
                  <a:pt x="41" y="65"/>
                </a:lnTo>
                <a:lnTo>
                  <a:pt x="35" y="68"/>
                </a:lnTo>
                <a:lnTo>
                  <a:pt x="29" y="68"/>
                </a:lnTo>
                <a:lnTo>
                  <a:pt x="29" y="84"/>
                </a:lnTo>
                <a:lnTo>
                  <a:pt x="21" y="84"/>
                </a:lnTo>
                <a:lnTo>
                  <a:pt x="21" y="68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1" y="57"/>
                </a:lnTo>
                <a:lnTo>
                  <a:pt x="21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2" y="36"/>
                </a:lnTo>
                <a:lnTo>
                  <a:pt x="0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2" y="19"/>
                </a:lnTo>
                <a:lnTo>
                  <a:pt x="5" y="15"/>
                </a:lnTo>
                <a:lnTo>
                  <a:pt x="9" y="13"/>
                </a:lnTo>
                <a:lnTo>
                  <a:pt x="15" y="10"/>
                </a:lnTo>
                <a:lnTo>
                  <a:pt x="21" y="10"/>
                </a:lnTo>
                <a:lnTo>
                  <a:pt x="21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21"/>
          <p:cNvSpPr>
            <a:spLocks noEditPoints="1"/>
          </p:cNvSpPr>
          <p:nvPr/>
        </p:nvSpPr>
        <p:spPr bwMode="auto">
          <a:xfrm>
            <a:off x="719268" y="4626396"/>
            <a:ext cx="290202" cy="477977"/>
          </a:xfrm>
          <a:custGeom>
            <a:avLst/>
            <a:gdLst>
              <a:gd name="T0" fmla="*/ 29 w 51"/>
              <a:gd name="T1" fmla="*/ 57 h 84"/>
              <a:gd name="T2" fmla="*/ 35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3 w 51"/>
              <a:gd name="T9" fmla="*/ 21 h 84"/>
              <a:gd name="T10" fmla="*/ 17 w 51"/>
              <a:gd name="T11" fmla="*/ 22 h 84"/>
              <a:gd name="T12" fmla="*/ 15 w 51"/>
              <a:gd name="T13" fmla="*/ 27 h 84"/>
              <a:gd name="T14" fmla="*/ 17 w 51"/>
              <a:gd name="T15" fmla="*/ 30 h 84"/>
              <a:gd name="T16" fmla="*/ 23 w 51"/>
              <a:gd name="T17" fmla="*/ 31 h 84"/>
              <a:gd name="T18" fmla="*/ 21 w 51"/>
              <a:gd name="T19" fmla="*/ 0 h 84"/>
              <a:gd name="T20" fmla="*/ 29 w 51"/>
              <a:gd name="T21" fmla="*/ 10 h 84"/>
              <a:gd name="T22" fmla="*/ 39 w 51"/>
              <a:gd name="T23" fmla="*/ 10 h 84"/>
              <a:gd name="T24" fmla="*/ 47 w 51"/>
              <a:gd name="T25" fmla="*/ 13 h 84"/>
              <a:gd name="T26" fmla="*/ 45 w 51"/>
              <a:gd name="T27" fmla="*/ 25 h 84"/>
              <a:gd name="T28" fmla="*/ 38 w 51"/>
              <a:gd name="T29" fmla="*/ 22 h 84"/>
              <a:gd name="T30" fmla="*/ 29 w 51"/>
              <a:gd name="T31" fmla="*/ 33 h 84"/>
              <a:gd name="T32" fmla="*/ 39 w 51"/>
              <a:gd name="T33" fmla="*/ 34 h 84"/>
              <a:gd name="T34" fmla="*/ 47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29 w 51"/>
              <a:gd name="T45" fmla="*/ 84 h 84"/>
              <a:gd name="T46" fmla="*/ 21 w 51"/>
              <a:gd name="T47" fmla="*/ 68 h 84"/>
              <a:gd name="T48" fmla="*/ 11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3 w 51"/>
              <a:gd name="T57" fmla="*/ 45 h 84"/>
              <a:gd name="T58" fmla="*/ 11 w 51"/>
              <a:gd name="T59" fmla="*/ 42 h 84"/>
              <a:gd name="T60" fmla="*/ 5 w 51"/>
              <a:gd name="T61" fmla="*/ 39 h 84"/>
              <a:gd name="T62" fmla="*/ 2 w 51"/>
              <a:gd name="T63" fmla="*/ 34 h 84"/>
              <a:gd name="T64" fmla="*/ 0 w 51"/>
              <a:gd name="T65" fmla="*/ 27 h 84"/>
              <a:gd name="T66" fmla="*/ 2 w 51"/>
              <a:gd name="T67" fmla="*/ 19 h 84"/>
              <a:gd name="T68" fmla="*/ 11 w 51"/>
              <a:gd name="T69" fmla="*/ 13 h 84"/>
              <a:gd name="T70" fmla="*/ 21 w 51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9" y="47"/>
                </a:moveTo>
                <a:lnTo>
                  <a:pt x="29" y="57"/>
                </a:lnTo>
                <a:lnTo>
                  <a:pt x="32" y="56"/>
                </a:lnTo>
                <a:lnTo>
                  <a:pt x="35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3" y="48"/>
                </a:lnTo>
                <a:lnTo>
                  <a:pt x="29" y="47"/>
                </a:lnTo>
                <a:close/>
                <a:moveTo>
                  <a:pt x="23" y="21"/>
                </a:moveTo>
                <a:lnTo>
                  <a:pt x="20" y="22"/>
                </a:lnTo>
                <a:lnTo>
                  <a:pt x="17" y="22"/>
                </a:lnTo>
                <a:lnTo>
                  <a:pt x="15" y="24"/>
                </a:lnTo>
                <a:lnTo>
                  <a:pt x="15" y="27"/>
                </a:lnTo>
                <a:lnTo>
                  <a:pt x="15" y="28"/>
                </a:lnTo>
                <a:lnTo>
                  <a:pt x="17" y="30"/>
                </a:lnTo>
                <a:lnTo>
                  <a:pt x="18" y="30"/>
                </a:lnTo>
                <a:lnTo>
                  <a:pt x="23" y="31"/>
                </a:lnTo>
                <a:lnTo>
                  <a:pt x="23" y="21"/>
                </a:lnTo>
                <a:close/>
                <a:moveTo>
                  <a:pt x="21" y="0"/>
                </a:moveTo>
                <a:lnTo>
                  <a:pt x="29" y="0"/>
                </a:lnTo>
                <a:lnTo>
                  <a:pt x="29" y="10"/>
                </a:lnTo>
                <a:lnTo>
                  <a:pt x="33" y="10"/>
                </a:lnTo>
                <a:lnTo>
                  <a:pt x="39" y="10"/>
                </a:lnTo>
                <a:lnTo>
                  <a:pt x="44" y="12"/>
                </a:lnTo>
                <a:lnTo>
                  <a:pt x="47" y="13"/>
                </a:lnTo>
                <a:lnTo>
                  <a:pt x="47" y="25"/>
                </a:lnTo>
                <a:lnTo>
                  <a:pt x="45" y="25"/>
                </a:lnTo>
                <a:lnTo>
                  <a:pt x="42" y="24"/>
                </a:lnTo>
                <a:lnTo>
                  <a:pt x="38" y="22"/>
                </a:lnTo>
                <a:lnTo>
                  <a:pt x="29" y="21"/>
                </a:lnTo>
                <a:lnTo>
                  <a:pt x="29" y="33"/>
                </a:lnTo>
                <a:lnTo>
                  <a:pt x="33" y="33"/>
                </a:lnTo>
                <a:lnTo>
                  <a:pt x="39" y="34"/>
                </a:lnTo>
                <a:lnTo>
                  <a:pt x="44" y="36"/>
                </a:lnTo>
                <a:lnTo>
                  <a:pt x="47" y="39"/>
                </a:lnTo>
                <a:lnTo>
                  <a:pt x="50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50" y="59"/>
                </a:lnTo>
                <a:lnTo>
                  <a:pt x="45" y="62"/>
                </a:lnTo>
                <a:lnTo>
                  <a:pt x="41" y="65"/>
                </a:lnTo>
                <a:lnTo>
                  <a:pt x="36" y="68"/>
                </a:lnTo>
                <a:lnTo>
                  <a:pt x="29" y="68"/>
                </a:lnTo>
                <a:lnTo>
                  <a:pt x="29" y="84"/>
                </a:lnTo>
                <a:lnTo>
                  <a:pt x="21" y="84"/>
                </a:lnTo>
                <a:lnTo>
                  <a:pt x="21" y="68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3" y="36"/>
                </a:lnTo>
                <a:lnTo>
                  <a:pt x="2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2" y="19"/>
                </a:lnTo>
                <a:lnTo>
                  <a:pt x="6" y="15"/>
                </a:lnTo>
                <a:lnTo>
                  <a:pt x="11" y="13"/>
                </a:lnTo>
                <a:lnTo>
                  <a:pt x="15" y="10"/>
                </a:lnTo>
                <a:lnTo>
                  <a:pt x="21" y="10"/>
                </a:lnTo>
                <a:lnTo>
                  <a:pt x="21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122"/>
          <p:cNvSpPr>
            <a:spLocks noEditPoints="1"/>
          </p:cNvSpPr>
          <p:nvPr/>
        </p:nvSpPr>
        <p:spPr bwMode="auto">
          <a:xfrm>
            <a:off x="1140343" y="4626396"/>
            <a:ext cx="290202" cy="477977"/>
          </a:xfrm>
          <a:custGeom>
            <a:avLst/>
            <a:gdLst>
              <a:gd name="T0" fmla="*/ 28 w 51"/>
              <a:gd name="T1" fmla="*/ 57 h 84"/>
              <a:gd name="T2" fmla="*/ 33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2 w 51"/>
              <a:gd name="T9" fmla="*/ 21 h 84"/>
              <a:gd name="T10" fmla="*/ 16 w 51"/>
              <a:gd name="T11" fmla="*/ 22 h 84"/>
              <a:gd name="T12" fmla="*/ 15 w 51"/>
              <a:gd name="T13" fmla="*/ 27 h 84"/>
              <a:gd name="T14" fmla="*/ 16 w 51"/>
              <a:gd name="T15" fmla="*/ 30 h 84"/>
              <a:gd name="T16" fmla="*/ 22 w 51"/>
              <a:gd name="T17" fmla="*/ 31 h 84"/>
              <a:gd name="T18" fmla="*/ 21 w 51"/>
              <a:gd name="T19" fmla="*/ 0 h 84"/>
              <a:gd name="T20" fmla="*/ 28 w 51"/>
              <a:gd name="T21" fmla="*/ 10 h 84"/>
              <a:gd name="T22" fmla="*/ 37 w 51"/>
              <a:gd name="T23" fmla="*/ 10 h 84"/>
              <a:gd name="T24" fmla="*/ 46 w 51"/>
              <a:gd name="T25" fmla="*/ 13 h 84"/>
              <a:gd name="T26" fmla="*/ 45 w 51"/>
              <a:gd name="T27" fmla="*/ 25 h 84"/>
              <a:gd name="T28" fmla="*/ 37 w 51"/>
              <a:gd name="T29" fmla="*/ 22 h 84"/>
              <a:gd name="T30" fmla="*/ 28 w 51"/>
              <a:gd name="T31" fmla="*/ 33 h 84"/>
              <a:gd name="T32" fmla="*/ 39 w 51"/>
              <a:gd name="T33" fmla="*/ 34 h 84"/>
              <a:gd name="T34" fmla="*/ 46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4 w 51"/>
              <a:gd name="T43" fmla="*/ 68 h 84"/>
              <a:gd name="T44" fmla="*/ 28 w 51"/>
              <a:gd name="T45" fmla="*/ 84 h 84"/>
              <a:gd name="T46" fmla="*/ 21 w 51"/>
              <a:gd name="T47" fmla="*/ 68 h 84"/>
              <a:gd name="T48" fmla="*/ 10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1 w 51"/>
              <a:gd name="T57" fmla="*/ 45 h 84"/>
              <a:gd name="T58" fmla="*/ 10 w 51"/>
              <a:gd name="T59" fmla="*/ 42 h 84"/>
              <a:gd name="T60" fmla="*/ 4 w 51"/>
              <a:gd name="T61" fmla="*/ 39 h 84"/>
              <a:gd name="T62" fmla="*/ 0 w 51"/>
              <a:gd name="T63" fmla="*/ 34 h 84"/>
              <a:gd name="T64" fmla="*/ 0 w 51"/>
              <a:gd name="T65" fmla="*/ 27 h 84"/>
              <a:gd name="T66" fmla="*/ 1 w 51"/>
              <a:gd name="T67" fmla="*/ 19 h 84"/>
              <a:gd name="T68" fmla="*/ 9 w 51"/>
              <a:gd name="T69" fmla="*/ 13 h 84"/>
              <a:gd name="T70" fmla="*/ 21 w 51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8" y="47"/>
                </a:moveTo>
                <a:lnTo>
                  <a:pt x="28" y="57"/>
                </a:lnTo>
                <a:lnTo>
                  <a:pt x="31" y="56"/>
                </a:lnTo>
                <a:lnTo>
                  <a:pt x="33" y="56"/>
                </a:lnTo>
                <a:lnTo>
                  <a:pt x="34" y="54"/>
                </a:lnTo>
                <a:lnTo>
                  <a:pt x="36" y="51"/>
                </a:lnTo>
                <a:lnTo>
                  <a:pt x="34" y="50"/>
                </a:lnTo>
                <a:lnTo>
                  <a:pt x="33" y="48"/>
                </a:lnTo>
                <a:lnTo>
                  <a:pt x="28" y="47"/>
                </a:lnTo>
                <a:close/>
                <a:moveTo>
                  <a:pt x="22" y="21"/>
                </a:moveTo>
                <a:lnTo>
                  <a:pt x="19" y="22"/>
                </a:lnTo>
                <a:lnTo>
                  <a:pt x="16" y="22"/>
                </a:lnTo>
                <a:lnTo>
                  <a:pt x="15" y="24"/>
                </a:lnTo>
                <a:lnTo>
                  <a:pt x="15" y="27"/>
                </a:lnTo>
                <a:lnTo>
                  <a:pt x="15" y="28"/>
                </a:lnTo>
                <a:lnTo>
                  <a:pt x="16" y="30"/>
                </a:lnTo>
                <a:lnTo>
                  <a:pt x="18" y="30"/>
                </a:lnTo>
                <a:lnTo>
                  <a:pt x="22" y="31"/>
                </a:lnTo>
                <a:lnTo>
                  <a:pt x="22" y="21"/>
                </a:lnTo>
                <a:close/>
                <a:moveTo>
                  <a:pt x="21" y="0"/>
                </a:moveTo>
                <a:lnTo>
                  <a:pt x="28" y="0"/>
                </a:lnTo>
                <a:lnTo>
                  <a:pt x="28" y="10"/>
                </a:lnTo>
                <a:lnTo>
                  <a:pt x="33" y="10"/>
                </a:lnTo>
                <a:lnTo>
                  <a:pt x="37" y="10"/>
                </a:lnTo>
                <a:lnTo>
                  <a:pt x="43" y="12"/>
                </a:lnTo>
                <a:lnTo>
                  <a:pt x="46" y="13"/>
                </a:lnTo>
                <a:lnTo>
                  <a:pt x="46" y="25"/>
                </a:lnTo>
                <a:lnTo>
                  <a:pt x="45" y="25"/>
                </a:lnTo>
                <a:lnTo>
                  <a:pt x="42" y="24"/>
                </a:lnTo>
                <a:lnTo>
                  <a:pt x="37" y="22"/>
                </a:lnTo>
                <a:lnTo>
                  <a:pt x="28" y="21"/>
                </a:lnTo>
                <a:lnTo>
                  <a:pt x="28" y="33"/>
                </a:lnTo>
                <a:lnTo>
                  <a:pt x="33" y="33"/>
                </a:lnTo>
                <a:lnTo>
                  <a:pt x="39" y="34"/>
                </a:lnTo>
                <a:lnTo>
                  <a:pt x="43" y="36"/>
                </a:lnTo>
                <a:lnTo>
                  <a:pt x="46" y="39"/>
                </a:lnTo>
                <a:lnTo>
                  <a:pt x="49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48" y="59"/>
                </a:lnTo>
                <a:lnTo>
                  <a:pt x="45" y="62"/>
                </a:lnTo>
                <a:lnTo>
                  <a:pt x="40" y="65"/>
                </a:lnTo>
                <a:lnTo>
                  <a:pt x="34" y="68"/>
                </a:lnTo>
                <a:lnTo>
                  <a:pt x="28" y="68"/>
                </a:lnTo>
                <a:lnTo>
                  <a:pt x="28" y="84"/>
                </a:lnTo>
                <a:lnTo>
                  <a:pt x="21" y="84"/>
                </a:lnTo>
                <a:lnTo>
                  <a:pt x="21" y="68"/>
                </a:lnTo>
                <a:lnTo>
                  <a:pt x="16" y="68"/>
                </a:lnTo>
                <a:lnTo>
                  <a:pt x="10" y="68"/>
                </a:lnTo>
                <a:lnTo>
                  <a:pt x="4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6" y="54"/>
                </a:lnTo>
                <a:lnTo>
                  <a:pt x="12" y="56"/>
                </a:lnTo>
                <a:lnTo>
                  <a:pt x="21" y="57"/>
                </a:lnTo>
                <a:lnTo>
                  <a:pt x="21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1" y="36"/>
                </a:lnTo>
                <a:lnTo>
                  <a:pt x="0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1" y="19"/>
                </a:lnTo>
                <a:lnTo>
                  <a:pt x="4" y="15"/>
                </a:lnTo>
                <a:lnTo>
                  <a:pt x="9" y="13"/>
                </a:lnTo>
                <a:lnTo>
                  <a:pt x="15" y="10"/>
                </a:lnTo>
                <a:lnTo>
                  <a:pt x="21" y="10"/>
                </a:lnTo>
                <a:lnTo>
                  <a:pt x="21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23"/>
          <p:cNvSpPr>
            <a:spLocks noEditPoints="1"/>
          </p:cNvSpPr>
          <p:nvPr/>
        </p:nvSpPr>
        <p:spPr bwMode="auto">
          <a:xfrm>
            <a:off x="1550037" y="4626396"/>
            <a:ext cx="295890" cy="477977"/>
          </a:xfrm>
          <a:custGeom>
            <a:avLst/>
            <a:gdLst>
              <a:gd name="T0" fmla="*/ 30 w 52"/>
              <a:gd name="T1" fmla="*/ 57 h 84"/>
              <a:gd name="T2" fmla="*/ 34 w 52"/>
              <a:gd name="T3" fmla="*/ 56 h 84"/>
              <a:gd name="T4" fmla="*/ 37 w 52"/>
              <a:gd name="T5" fmla="*/ 51 h 84"/>
              <a:gd name="T6" fmla="*/ 34 w 52"/>
              <a:gd name="T7" fmla="*/ 48 h 84"/>
              <a:gd name="T8" fmla="*/ 24 w 52"/>
              <a:gd name="T9" fmla="*/ 21 h 84"/>
              <a:gd name="T10" fmla="*/ 18 w 52"/>
              <a:gd name="T11" fmla="*/ 22 h 84"/>
              <a:gd name="T12" fmla="*/ 16 w 52"/>
              <a:gd name="T13" fmla="*/ 27 h 84"/>
              <a:gd name="T14" fmla="*/ 18 w 52"/>
              <a:gd name="T15" fmla="*/ 30 h 84"/>
              <a:gd name="T16" fmla="*/ 24 w 52"/>
              <a:gd name="T17" fmla="*/ 31 h 84"/>
              <a:gd name="T18" fmla="*/ 22 w 52"/>
              <a:gd name="T19" fmla="*/ 0 h 84"/>
              <a:gd name="T20" fmla="*/ 30 w 52"/>
              <a:gd name="T21" fmla="*/ 10 h 84"/>
              <a:gd name="T22" fmla="*/ 39 w 52"/>
              <a:gd name="T23" fmla="*/ 10 h 84"/>
              <a:gd name="T24" fmla="*/ 48 w 52"/>
              <a:gd name="T25" fmla="*/ 13 h 84"/>
              <a:gd name="T26" fmla="*/ 46 w 52"/>
              <a:gd name="T27" fmla="*/ 25 h 84"/>
              <a:gd name="T28" fmla="*/ 39 w 52"/>
              <a:gd name="T29" fmla="*/ 22 h 84"/>
              <a:gd name="T30" fmla="*/ 30 w 52"/>
              <a:gd name="T31" fmla="*/ 33 h 84"/>
              <a:gd name="T32" fmla="*/ 39 w 52"/>
              <a:gd name="T33" fmla="*/ 34 h 84"/>
              <a:gd name="T34" fmla="*/ 48 w 52"/>
              <a:gd name="T35" fmla="*/ 39 h 84"/>
              <a:gd name="T36" fmla="*/ 52 w 52"/>
              <a:gd name="T37" fmla="*/ 45 h 84"/>
              <a:gd name="T38" fmla="*/ 52 w 52"/>
              <a:gd name="T39" fmla="*/ 54 h 84"/>
              <a:gd name="T40" fmla="*/ 46 w 52"/>
              <a:gd name="T41" fmla="*/ 62 h 84"/>
              <a:gd name="T42" fmla="*/ 36 w 52"/>
              <a:gd name="T43" fmla="*/ 68 h 84"/>
              <a:gd name="T44" fmla="*/ 30 w 52"/>
              <a:gd name="T45" fmla="*/ 84 h 84"/>
              <a:gd name="T46" fmla="*/ 22 w 52"/>
              <a:gd name="T47" fmla="*/ 68 h 84"/>
              <a:gd name="T48" fmla="*/ 12 w 52"/>
              <a:gd name="T49" fmla="*/ 68 h 84"/>
              <a:gd name="T50" fmla="*/ 1 w 52"/>
              <a:gd name="T51" fmla="*/ 65 h 84"/>
              <a:gd name="T52" fmla="*/ 3 w 52"/>
              <a:gd name="T53" fmla="*/ 51 h 84"/>
              <a:gd name="T54" fmla="*/ 12 w 52"/>
              <a:gd name="T55" fmla="*/ 56 h 84"/>
              <a:gd name="T56" fmla="*/ 22 w 52"/>
              <a:gd name="T57" fmla="*/ 45 h 84"/>
              <a:gd name="T58" fmla="*/ 12 w 52"/>
              <a:gd name="T59" fmla="*/ 42 h 84"/>
              <a:gd name="T60" fmla="*/ 6 w 52"/>
              <a:gd name="T61" fmla="*/ 39 h 84"/>
              <a:gd name="T62" fmla="*/ 1 w 52"/>
              <a:gd name="T63" fmla="*/ 34 h 84"/>
              <a:gd name="T64" fmla="*/ 0 w 52"/>
              <a:gd name="T65" fmla="*/ 27 h 84"/>
              <a:gd name="T66" fmla="*/ 3 w 52"/>
              <a:gd name="T67" fmla="*/ 19 h 84"/>
              <a:gd name="T68" fmla="*/ 10 w 52"/>
              <a:gd name="T69" fmla="*/ 13 h 84"/>
              <a:gd name="T70" fmla="*/ 22 w 52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84">
                <a:moveTo>
                  <a:pt x="30" y="47"/>
                </a:moveTo>
                <a:lnTo>
                  <a:pt x="30" y="57"/>
                </a:lnTo>
                <a:lnTo>
                  <a:pt x="33" y="56"/>
                </a:lnTo>
                <a:lnTo>
                  <a:pt x="34" y="56"/>
                </a:lnTo>
                <a:lnTo>
                  <a:pt x="36" y="54"/>
                </a:lnTo>
                <a:lnTo>
                  <a:pt x="37" y="51"/>
                </a:lnTo>
                <a:lnTo>
                  <a:pt x="36" y="50"/>
                </a:lnTo>
                <a:lnTo>
                  <a:pt x="34" y="48"/>
                </a:lnTo>
                <a:lnTo>
                  <a:pt x="30" y="47"/>
                </a:lnTo>
                <a:close/>
                <a:moveTo>
                  <a:pt x="24" y="21"/>
                </a:moveTo>
                <a:lnTo>
                  <a:pt x="21" y="22"/>
                </a:lnTo>
                <a:lnTo>
                  <a:pt x="18" y="22"/>
                </a:lnTo>
                <a:lnTo>
                  <a:pt x="16" y="24"/>
                </a:lnTo>
                <a:lnTo>
                  <a:pt x="16" y="27"/>
                </a:lnTo>
                <a:lnTo>
                  <a:pt x="16" y="28"/>
                </a:lnTo>
                <a:lnTo>
                  <a:pt x="18" y="30"/>
                </a:lnTo>
                <a:lnTo>
                  <a:pt x="19" y="30"/>
                </a:lnTo>
                <a:lnTo>
                  <a:pt x="24" y="31"/>
                </a:lnTo>
                <a:lnTo>
                  <a:pt x="24" y="21"/>
                </a:lnTo>
                <a:close/>
                <a:moveTo>
                  <a:pt x="22" y="0"/>
                </a:moveTo>
                <a:lnTo>
                  <a:pt x="30" y="0"/>
                </a:lnTo>
                <a:lnTo>
                  <a:pt x="30" y="10"/>
                </a:lnTo>
                <a:lnTo>
                  <a:pt x="34" y="10"/>
                </a:lnTo>
                <a:lnTo>
                  <a:pt x="39" y="10"/>
                </a:lnTo>
                <a:lnTo>
                  <a:pt x="43" y="12"/>
                </a:lnTo>
                <a:lnTo>
                  <a:pt x="48" y="13"/>
                </a:lnTo>
                <a:lnTo>
                  <a:pt x="48" y="25"/>
                </a:lnTo>
                <a:lnTo>
                  <a:pt x="46" y="25"/>
                </a:lnTo>
                <a:lnTo>
                  <a:pt x="42" y="24"/>
                </a:lnTo>
                <a:lnTo>
                  <a:pt x="39" y="22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4"/>
                </a:lnTo>
                <a:lnTo>
                  <a:pt x="45" y="36"/>
                </a:lnTo>
                <a:lnTo>
                  <a:pt x="48" y="39"/>
                </a:lnTo>
                <a:lnTo>
                  <a:pt x="51" y="42"/>
                </a:lnTo>
                <a:lnTo>
                  <a:pt x="52" y="45"/>
                </a:lnTo>
                <a:lnTo>
                  <a:pt x="52" y="50"/>
                </a:lnTo>
                <a:lnTo>
                  <a:pt x="52" y="54"/>
                </a:lnTo>
                <a:lnTo>
                  <a:pt x="49" y="59"/>
                </a:lnTo>
                <a:lnTo>
                  <a:pt x="46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2" y="84"/>
                </a:lnTo>
                <a:lnTo>
                  <a:pt x="22" y="68"/>
                </a:lnTo>
                <a:lnTo>
                  <a:pt x="18" y="68"/>
                </a:lnTo>
                <a:lnTo>
                  <a:pt x="12" y="68"/>
                </a:lnTo>
                <a:lnTo>
                  <a:pt x="6" y="66"/>
                </a:lnTo>
                <a:lnTo>
                  <a:pt x="1" y="65"/>
                </a:lnTo>
                <a:lnTo>
                  <a:pt x="1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2" y="42"/>
                </a:lnTo>
                <a:lnTo>
                  <a:pt x="9" y="41"/>
                </a:lnTo>
                <a:lnTo>
                  <a:pt x="6" y="39"/>
                </a:lnTo>
                <a:lnTo>
                  <a:pt x="3" y="36"/>
                </a:lnTo>
                <a:lnTo>
                  <a:pt x="1" y="34"/>
                </a:lnTo>
                <a:lnTo>
                  <a:pt x="1" y="30"/>
                </a:lnTo>
                <a:lnTo>
                  <a:pt x="0" y="27"/>
                </a:lnTo>
                <a:lnTo>
                  <a:pt x="1" y="22"/>
                </a:lnTo>
                <a:lnTo>
                  <a:pt x="3" y="19"/>
                </a:lnTo>
                <a:lnTo>
                  <a:pt x="6" y="15"/>
                </a:lnTo>
                <a:lnTo>
                  <a:pt x="10" y="13"/>
                </a:lnTo>
                <a:lnTo>
                  <a:pt x="16" y="10"/>
                </a:lnTo>
                <a:lnTo>
                  <a:pt x="22" y="10"/>
                </a:lnTo>
                <a:lnTo>
                  <a:pt x="22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24"/>
          <p:cNvSpPr>
            <a:spLocks noEditPoints="1"/>
          </p:cNvSpPr>
          <p:nvPr/>
        </p:nvSpPr>
        <p:spPr bwMode="auto">
          <a:xfrm>
            <a:off x="1965424" y="4626396"/>
            <a:ext cx="301582" cy="477977"/>
          </a:xfrm>
          <a:custGeom>
            <a:avLst/>
            <a:gdLst>
              <a:gd name="T0" fmla="*/ 30 w 53"/>
              <a:gd name="T1" fmla="*/ 57 h 84"/>
              <a:gd name="T2" fmla="*/ 35 w 53"/>
              <a:gd name="T3" fmla="*/ 56 h 84"/>
              <a:gd name="T4" fmla="*/ 36 w 53"/>
              <a:gd name="T5" fmla="*/ 51 h 84"/>
              <a:gd name="T6" fmla="*/ 35 w 53"/>
              <a:gd name="T7" fmla="*/ 48 h 84"/>
              <a:gd name="T8" fmla="*/ 23 w 53"/>
              <a:gd name="T9" fmla="*/ 21 h 84"/>
              <a:gd name="T10" fmla="*/ 18 w 53"/>
              <a:gd name="T11" fmla="*/ 22 h 84"/>
              <a:gd name="T12" fmla="*/ 17 w 53"/>
              <a:gd name="T13" fmla="*/ 27 h 84"/>
              <a:gd name="T14" fmla="*/ 17 w 53"/>
              <a:gd name="T15" fmla="*/ 30 h 84"/>
              <a:gd name="T16" fmla="*/ 23 w 53"/>
              <a:gd name="T17" fmla="*/ 31 h 84"/>
              <a:gd name="T18" fmla="*/ 23 w 53"/>
              <a:gd name="T19" fmla="*/ 0 h 84"/>
              <a:gd name="T20" fmla="*/ 30 w 53"/>
              <a:gd name="T21" fmla="*/ 10 h 84"/>
              <a:gd name="T22" fmla="*/ 39 w 53"/>
              <a:gd name="T23" fmla="*/ 10 h 84"/>
              <a:gd name="T24" fmla="*/ 48 w 53"/>
              <a:gd name="T25" fmla="*/ 13 h 84"/>
              <a:gd name="T26" fmla="*/ 47 w 53"/>
              <a:gd name="T27" fmla="*/ 25 h 84"/>
              <a:gd name="T28" fmla="*/ 39 w 53"/>
              <a:gd name="T29" fmla="*/ 22 h 84"/>
              <a:gd name="T30" fmla="*/ 30 w 53"/>
              <a:gd name="T31" fmla="*/ 33 h 84"/>
              <a:gd name="T32" fmla="*/ 39 w 53"/>
              <a:gd name="T33" fmla="*/ 34 h 84"/>
              <a:gd name="T34" fmla="*/ 48 w 53"/>
              <a:gd name="T35" fmla="*/ 39 h 84"/>
              <a:gd name="T36" fmla="*/ 53 w 53"/>
              <a:gd name="T37" fmla="*/ 45 h 84"/>
              <a:gd name="T38" fmla="*/ 51 w 53"/>
              <a:gd name="T39" fmla="*/ 54 h 84"/>
              <a:gd name="T40" fmla="*/ 47 w 53"/>
              <a:gd name="T41" fmla="*/ 62 h 84"/>
              <a:gd name="T42" fmla="*/ 36 w 53"/>
              <a:gd name="T43" fmla="*/ 68 h 84"/>
              <a:gd name="T44" fmla="*/ 30 w 53"/>
              <a:gd name="T45" fmla="*/ 84 h 84"/>
              <a:gd name="T46" fmla="*/ 23 w 53"/>
              <a:gd name="T47" fmla="*/ 68 h 84"/>
              <a:gd name="T48" fmla="*/ 12 w 53"/>
              <a:gd name="T49" fmla="*/ 68 h 84"/>
              <a:gd name="T50" fmla="*/ 2 w 53"/>
              <a:gd name="T51" fmla="*/ 65 h 84"/>
              <a:gd name="T52" fmla="*/ 3 w 53"/>
              <a:gd name="T53" fmla="*/ 51 h 84"/>
              <a:gd name="T54" fmla="*/ 12 w 53"/>
              <a:gd name="T55" fmla="*/ 56 h 84"/>
              <a:gd name="T56" fmla="*/ 23 w 53"/>
              <a:gd name="T57" fmla="*/ 45 h 84"/>
              <a:gd name="T58" fmla="*/ 11 w 53"/>
              <a:gd name="T59" fmla="*/ 42 h 84"/>
              <a:gd name="T60" fmla="*/ 6 w 53"/>
              <a:gd name="T61" fmla="*/ 39 h 84"/>
              <a:gd name="T62" fmla="*/ 2 w 53"/>
              <a:gd name="T63" fmla="*/ 34 h 84"/>
              <a:gd name="T64" fmla="*/ 0 w 53"/>
              <a:gd name="T65" fmla="*/ 27 h 84"/>
              <a:gd name="T66" fmla="*/ 3 w 53"/>
              <a:gd name="T67" fmla="*/ 19 h 84"/>
              <a:gd name="T68" fmla="*/ 11 w 53"/>
              <a:gd name="T69" fmla="*/ 13 h 84"/>
              <a:gd name="T70" fmla="*/ 23 w 53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84">
                <a:moveTo>
                  <a:pt x="30" y="47"/>
                </a:moveTo>
                <a:lnTo>
                  <a:pt x="30" y="57"/>
                </a:lnTo>
                <a:lnTo>
                  <a:pt x="33" y="56"/>
                </a:lnTo>
                <a:lnTo>
                  <a:pt x="35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5" y="48"/>
                </a:lnTo>
                <a:lnTo>
                  <a:pt x="30" y="47"/>
                </a:lnTo>
                <a:close/>
                <a:moveTo>
                  <a:pt x="23" y="21"/>
                </a:moveTo>
                <a:lnTo>
                  <a:pt x="21" y="22"/>
                </a:lnTo>
                <a:lnTo>
                  <a:pt x="18" y="22"/>
                </a:lnTo>
                <a:lnTo>
                  <a:pt x="17" y="24"/>
                </a:lnTo>
                <a:lnTo>
                  <a:pt x="17" y="27"/>
                </a:lnTo>
                <a:lnTo>
                  <a:pt x="17" y="28"/>
                </a:lnTo>
                <a:lnTo>
                  <a:pt x="17" y="30"/>
                </a:lnTo>
                <a:lnTo>
                  <a:pt x="20" y="30"/>
                </a:lnTo>
                <a:lnTo>
                  <a:pt x="23" y="31"/>
                </a:lnTo>
                <a:lnTo>
                  <a:pt x="23" y="21"/>
                </a:lnTo>
                <a:close/>
                <a:moveTo>
                  <a:pt x="23" y="0"/>
                </a:moveTo>
                <a:lnTo>
                  <a:pt x="30" y="0"/>
                </a:lnTo>
                <a:lnTo>
                  <a:pt x="30" y="10"/>
                </a:lnTo>
                <a:lnTo>
                  <a:pt x="35" y="10"/>
                </a:lnTo>
                <a:lnTo>
                  <a:pt x="39" y="10"/>
                </a:lnTo>
                <a:lnTo>
                  <a:pt x="44" y="12"/>
                </a:lnTo>
                <a:lnTo>
                  <a:pt x="48" y="13"/>
                </a:lnTo>
                <a:lnTo>
                  <a:pt x="48" y="25"/>
                </a:lnTo>
                <a:lnTo>
                  <a:pt x="47" y="25"/>
                </a:lnTo>
                <a:lnTo>
                  <a:pt x="42" y="24"/>
                </a:lnTo>
                <a:lnTo>
                  <a:pt x="39" y="22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4"/>
                </a:lnTo>
                <a:lnTo>
                  <a:pt x="44" y="36"/>
                </a:lnTo>
                <a:lnTo>
                  <a:pt x="48" y="39"/>
                </a:lnTo>
                <a:lnTo>
                  <a:pt x="51" y="42"/>
                </a:lnTo>
                <a:lnTo>
                  <a:pt x="53" y="45"/>
                </a:lnTo>
                <a:lnTo>
                  <a:pt x="53" y="50"/>
                </a:lnTo>
                <a:lnTo>
                  <a:pt x="51" y="54"/>
                </a:lnTo>
                <a:lnTo>
                  <a:pt x="50" y="59"/>
                </a:lnTo>
                <a:lnTo>
                  <a:pt x="47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3" y="84"/>
                </a:lnTo>
                <a:lnTo>
                  <a:pt x="23" y="68"/>
                </a:lnTo>
                <a:lnTo>
                  <a:pt x="18" y="68"/>
                </a:lnTo>
                <a:lnTo>
                  <a:pt x="12" y="68"/>
                </a:lnTo>
                <a:lnTo>
                  <a:pt x="6" y="66"/>
                </a:lnTo>
                <a:lnTo>
                  <a:pt x="2" y="65"/>
                </a:lnTo>
                <a:lnTo>
                  <a:pt x="2" y="51"/>
                </a:lnTo>
                <a:lnTo>
                  <a:pt x="3" y="51"/>
                </a:lnTo>
                <a:lnTo>
                  <a:pt x="8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6" y="39"/>
                </a:lnTo>
                <a:lnTo>
                  <a:pt x="3" y="36"/>
                </a:lnTo>
                <a:lnTo>
                  <a:pt x="2" y="34"/>
                </a:lnTo>
                <a:lnTo>
                  <a:pt x="0" y="30"/>
                </a:lnTo>
                <a:lnTo>
                  <a:pt x="0" y="27"/>
                </a:lnTo>
                <a:lnTo>
                  <a:pt x="2" y="22"/>
                </a:lnTo>
                <a:lnTo>
                  <a:pt x="3" y="19"/>
                </a:lnTo>
                <a:lnTo>
                  <a:pt x="6" y="15"/>
                </a:lnTo>
                <a:lnTo>
                  <a:pt x="11" y="13"/>
                </a:lnTo>
                <a:lnTo>
                  <a:pt x="17" y="10"/>
                </a:lnTo>
                <a:lnTo>
                  <a:pt x="23" y="10"/>
                </a:lnTo>
                <a:lnTo>
                  <a:pt x="23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25"/>
          <p:cNvSpPr>
            <a:spLocks noEditPoints="1"/>
          </p:cNvSpPr>
          <p:nvPr/>
        </p:nvSpPr>
        <p:spPr bwMode="auto">
          <a:xfrm>
            <a:off x="2386498" y="4626396"/>
            <a:ext cx="295890" cy="477977"/>
          </a:xfrm>
          <a:custGeom>
            <a:avLst/>
            <a:gdLst>
              <a:gd name="T0" fmla="*/ 30 w 52"/>
              <a:gd name="T1" fmla="*/ 57 h 84"/>
              <a:gd name="T2" fmla="*/ 34 w 52"/>
              <a:gd name="T3" fmla="*/ 56 h 84"/>
              <a:gd name="T4" fmla="*/ 36 w 52"/>
              <a:gd name="T5" fmla="*/ 51 h 84"/>
              <a:gd name="T6" fmla="*/ 34 w 52"/>
              <a:gd name="T7" fmla="*/ 48 h 84"/>
              <a:gd name="T8" fmla="*/ 22 w 52"/>
              <a:gd name="T9" fmla="*/ 21 h 84"/>
              <a:gd name="T10" fmla="*/ 18 w 52"/>
              <a:gd name="T11" fmla="*/ 22 h 84"/>
              <a:gd name="T12" fmla="*/ 15 w 52"/>
              <a:gd name="T13" fmla="*/ 27 h 84"/>
              <a:gd name="T14" fmla="*/ 16 w 52"/>
              <a:gd name="T15" fmla="*/ 30 h 84"/>
              <a:gd name="T16" fmla="*/ 22 w 52"/>
              <a:gd name="T17" fmla="*/ 31 h 84"/>
              <a:gd name="T18" fmla="*/ 22 w 52"/>
              <a:gd name="T19" fmla="*/ 0 h 84"/>
              <a:gd name="T20" fmla="*/ 30 w 52"/>
              <a:gd name="T21" fmla="*/ 10 h 84"/>
              <a:gd name="T22" fmla="*/ 39 w 52"/>
              <a:gd name="T23" fmla="*/ 10 h 84"/>
              <a:gd name="T24" fmla="*/ 48 w 52"/>
              <a:gd name="T25" fmla="*/ 13 h 84"/>
              <a:gd name="T26" fmla="*/ 45 w 52"/>
              <a:gd name="T27" fmla="*/ 25 h 84"/>
              <a:gd name="T28" fmla="*/ 39 w 52"/>
              <a:gd name="T29" fmla="*/ 22 h 84"/>
              <a:gd name="T30" fmla="*/ 30 w 52"/>
              <a:gd name="T31" fmla="*/ 33 h 84"/>
              <a:gd name="T32" fmla="*/ 39 w 52"/>
              <a:gd name="T33" fmla="*/ 34 h 84"/>
              <a:gd name="T34" fmla="*/ 48 w 52"/>
              <a:gd name="T35" fmla="*/ 39 h 84"/>
              <a:gd name="T36" fmla="*/ 51 w 52"/>
              <a:gd name="T37" fmla="*/ 45 h 84"/>
              <a:gd name="T38" fmla="*/ 51 w 52"/>
              <a:gd name="T39" fmla="*/ 54 h 84"/>
              <a:gd name="T40" fmla="*/ 46 w 52"/>
              <a:gd name="T41" fmla="*/ 62 h 84"/>
              <a:gd name="T42" fmla="*/ 36 w 52"/>
              <a:gd name="T43" fmla="*/ 68 h 84"/>
              <a:gd name="T44" fmla="*/ 30 w 52"/>
              <a:gd name="T45" fmla="*/ 84 h 84"/>
              <a:gd name="T46" fmla="*/ 22 w 52"/>
              <a:gd name="T47" fmla="*/ 68 h 84"/>
              <a:gd name="T48" fmla="*/ 10 w 52"/>
              <a:gd name="T49" fmla="*/ 68 h 84"/>
              <a:gd name="T50" fmla="*/ 1 w 52"/>
              <a:gd name="T51" fmla="*/ 65 h 84"/>
              <a:gd name="T52" fmla="*/ 3 w 52"/>
              <a:gd name="T53" fmla="*/ 51 h 84"/>
              <a:gd name="T54" fmla="*/ 12 w 52"/>
              <a:gd name="T55" fmla="*/ 56 h 84"/>
              <a:gd name="T56" fmla="*/ 22 w 52"/>
              <a:gd name="T57" fmla="*/ 45 h 84"/>
              <a:gd name="T58" fmla="*/ 10 w 52"/>
              <a:gd name="T59" fmla="*/ 42 h 84"/>
              <a:gd name="T60" fmla="*/ 4 w 52"/>
              <a:gd name="T61" fmla="*/ 39 h 84"/>
              <a:gd name="T62" fmla="*/ 1 w 52"/>
              <a:gd name="T63" fmla="*/ 34 h 84"/>
              <a:gd name="T64" fmla="*/ 0 w 52"/>
              <a:gd name="T65" fmla="*/ 27 h 84"/>
              <a:gd name="T66" fmla="*/ 3 w 52"/>
              <a:gd name="T67" fmla="*/ 19 h 84"/>
              <a:gd name="T68" fmla="*/ 10 w 52"/>
              <a:gd name="T69" fmla="*/ 13 h 84"/>
              <a:gd name="T70" fmla="*/ 22 w 52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84">
                <a:moveTo>
                  <a:pt x="30" y="47"/>
                </a:moveTo>
                <a:lnTo>
                  <a:pt x="30" y="57"/>
                </a:lnTo>
                <a:lnTo>
                  <a:pt x="31" y="56"/>
                </a:lnTo>
                <a:lnTo>
                  <a:pt x="34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4" y="48"/>
                </a:lnTo>
                <a:lnTo>
                  <a:pt x="30" y="47"/>
                </a:lnTo>
                <a:close/>
                <a:moveTo>
                  <a:pt x="22" y="21"/>
                </a:moveTo>
                <a:lnTo>
                  <a:pt x="19" y="22"/>
                </a:lnTo>
                <a:lnTo>
                  <a:pt x="18" y="22"/>
                </a:lnTo>
                <a:lnTo>
                  <a:pt x="16" y="24"/>
                </a:lnTo>
                <a:lnTo>
                  <a:pt x="15" y="27"/>
                </a:lnTo>
                <a:lnTo>
                  <a:pt x="16" y="28"/>
                </a:lnTo>
                <a:lnTo>
                  <a:pt x="16" y="30"/>
                </a:lnTo>
                <a:lnTo>
                  <a:pt x="19" y="30"/>
                </a:lnTo>
                <a:lnTo>
                  <a:pt x="22" y="31"/>
                </a:lnTo>
                <a:lnTo>
                  <a:pt x="22" y="21"/>
                </a:lnTo>
                <a:close/>
                <a:moveTo>
                  <a:pt x="22" y="0"/>
                </a:moveTo>
                <a:lnTo>
                  <a:pt x="30" y="0"/>
                </a:lnTo>
                <a:lnTo>
                  <a:pt x="30" y="10"/>
                </a:lnTo>
                <a:lnTo>
                  <a:pt x="34" y="10"/>
                </a:lnTo>
                <a:lnTo>
                  <a:pt x="39" y="10"/>
                </a:lnTo>
                <a:lnTo>
                  <a:pt x="43" y="12"/>
                </a:lnTo>
                <a:lnTo>
                  <a:pt x="48" y="13"/>
                </a:lnTo>
                <a:lnTo>
                  <a:pt x="48" y="25"/>
                </a:lnTo>
                <a:lnTo>
                  <a:pt x="45" y="25"/>
                </a:lnTo>
                <a:lnTo>
                  <a:pt x="42" y="24"/>
                </a:lnTo>
                <a:lnTo>
                  <a:pt x="39" y="22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4"/>
                </a:lnTo>
                <a:lnTo>
                  <a:pt x="43" y="36"/>
                </a:lnTo>
                <a:lnTo>
                  <a:pt x="48" y="39"/>
                </a:lnTo>
                <a:lnTo>
                  <a:pt x="49" y="42"/>
                </a:lnTo>
                <a:lnTo>
                  <a:pt x="51" y="45"/>
                </a:lnTo>
                <a:lnTo>
                  <a:pt x="52" y="50"/>
                </a:lnTo>
                <a:lnTo>
                  <a:pt x="51" y="54"/>
                </a:lnTo>
                <a:lnTo>
                  <a:pt x="49" y="59"/>
                </a:lnTo>
                <a:lnTo>
                  <a:pt x="46" y="62"/>
                </a:lnTo>
                <a:lnTo>
                  <a:pt x="42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2" y="84"/>
                </a:lnTo>
                <a:lnTo>
                  <a:pt x="22" y="68"/>
                </a:lnTo>
                <a:lnTo>
                  <a:pt x="16" y="68"/>
                </a:lnTo>
                <a:lnTo>
                  <a:pt x="10" y="68"/>
                </a:lnTo>
                <a:lnTo>
                  <a:pt x="6" y="66"/>
                </a:lnTo>
                <a:lnTo>
                  <a:pt x="1" y="65"/>
                </a:lnTo>
                <a:lnTo>
                  <a:pt x="1" y="51"/>
                </a:lnTo>
                <a:lnTo>
                  <a:pt x="3" y="51"/>
                </a:lnTo>
                <a:lnTo>
                  <a:pt x="7" y="54"/>
                </a:lnTo>
                <a:lnTo>
                  <a:pt x="12" y="56"/>
                </a:lnTo>
                <a:lnTo>
                  <a:pt x="22" y="57"/>
                </a:lnTo>
                <a:lnTo>
                  <a:pt x="22" y="45"/>
                </a:lnTo>
                <a:lnTo>
                  <a:pt x="18" y="44"/>
                </a:lnTo>
                <a:lnTo>
                  <a:pt x="10" y="42"/>
                </a:lnTo>
                <a:lnTo>
                  <a:pt x="7" y="41"/>
                </a:lnTo>
                <a:lnTo>
                  <a:pt x="4" y="39"/>
                </a:lnTo>
                <a:lnTo>
                  <a:pt x="3" y="36"/>
                </a:lnTo>
                <a:lnTo>
                  <a:pt x="1" y="34"/>
                </a:lnTo>
                <a:lnTo>
                  <a:pt x="0" y="30"/>
                </a:lnTo>
                <a:lnTo>
                  <a:pt x="0" y="27"/>
                </a:lnTo>
                <a:lnTo>
                  <a:pt x="1" y="22"/>
                </a:lnTo>
                <a:lnTo>
                  <a:pt x="3" y="19"/>
                </a:lnTo>
                <a:lnTo>
                  <a:pt x="6" y="15"/>
                </a:lnTo>
                <a:lnTo>
                  <a:pt x="10" y="13"/>
                </a:lnTo>
                <a:lnTo>
                  <a:pt x="16" y="10"/>
                </a:lnTo>
                <a:lnTo>
                  <a:pt x="22" y="10"/>
                </a:lnTo>
                <a:lnTo>
                  <a:pt x="22" y="0"/>
                </a:lnTo>
                <a:close/>
              </a:path>
            </a:pathLst>
          </a:custGeom>
          <a:solidFill>
            <a:srgbClr val="FF6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26"/>
          <p:cNvSpPr>
            <a:spLocks noEditPoints="1"/>
          </p:cNvSpPr>
          <p:nvPr/>
        </p:nvSpPr>
        <p:spPr bwMode="auto">
          <a:xfrm>
            <a:off x="2801881" y="4626396"/>
            <a:ext cx="301582" cy="477977"/>
          </a:xfrm>
          <a:custGeom>
            <a:avLst/>
            <a:gdLst>
              <a:gd name="T0" fmla="*/ 31 w 53"/>
              <a:gd name="T1" fmla="*/ 57 h 84"/>
              <a:gd name="T2" fmla="*/ 35 w 53"/>
              <a:gd name="T3" fmla="*/ 56 h 84"/>
              <a:gd name="T4" fmla="*/ 37 w 53"/>
              <a:gd name="T5" fmla="*/ 51 h 84"/>
              <a:gd name="T6" fmla="*/ 35 w 53"/>
              <a:gd name="T7" fmla="*/ 48 h 84"/>
              <a:gd name="T8" fmla="*/ 23 w 53"/>
              <a:gd name="T9" fmla="*/ 21 h 84"/>
              <a:gd name="T10" fmla="*/ 19 w 53"/>
              <a:gd name="T11" fmla="*/ 22 h 84"/>
              <a:gd name="T12" fmla="*/ 16 w 53"/>
              <a:gd name="T13" fmla="*/ 27 h 84"/>
              <a:gd name="T14" fmla="*/ 17 w 53"/>
              <a:gd name="T15" fmla="*/ 30 h 84"/>
              <a:gd name="T16" fmla="*/ 23 w 53"/>
              <a:gd name="T17" fmla="*/ 31 h 84"/>
              <a:gd name="T18" fmla="*/ 23 w 53"/>
              <a:gd name="T19" fmla="*/ 0 h 84"/>
              <a:gd name="T20" fmla="*/ 31 w 53"/>
              <a:gd name="T21" fmla="*/ 10 h 84"/>
              <a:gd name="T22" fmla="*/ 40 w 53"/>
              <a:gd name="T23" fmla="*/ 10 h 84"/>
              <a:gd name="T24" fmla="*/ 47 w 53"/>
              <a:gd name="T25" fmla="*/ 13 h 84"/>
              <a:gd name="T26" fmla="*/ 46 w 53"/>
              <a:gd name="T27" fmla="*/ 25 h 84"/>
              <a:gd name="T28" fmla="*/ 38 w 53"/>
              <a:gd name="T29" fmla="*/ 22 h 84"/>
              <a:gd name="T30" fmla="*/ 31 w 53"/>
              <a:gd name="T31" fmla="*/ 33 h 84"/>
              <a:gd name="T32" fmla="*/ 40 w 53"/>
              <a:gd name="T33" fmla="*/ 34 h 84"/>
              <a:gd name="T34" fmla="*/ 49 w 53"/>
              <a:gd name="T35" fmla="*/ 39 h 84"/>
              <a:gd name="T36" fmla="*/ 52 w 53"/>
              <a:gd name="T37" fmla="*/ 45 h 84"/>
              <a:gd name="T38" fmla="*/ 52 w 53"/>
              <a:gd name="T39" fmla="*/ 54 h 84"/>
              <a:gd name="T40" fmla="*/ 47 w 53"/>
              <a:gd name="T41" fmla="*/ 62 h 84"/>
              <a:gd name="T42" fmla="*/ 37 w 53"/>
              <a:gd name="T43" fmla="*/ 68 h 84"/>
              <a:gd name="T44" fmla="*/ 31 w 53"/>
              <a:gd name="T45" fmla="*/ 84 h 84"/>
              <a:gd name="T46" fmla="*/ 23 w 53"/>
              <a:gd name="T47" fmla="*/ 68 h 84"/>
              <a:gd name="T48" fmla="*/ 11 w 53"/>
              <a:gd name="T49" fmla="*/ 68 h 84"/>
              <a:gd name="T50" fmla="*/ 2 w 53"/>
              <a:gd name="T51" fmla="*/ 65 h 84"/>
              <a:gd name="T52" fmla="*/ 3 w 53"/>
              <a:gd name="T53" fmla="*/ 51 h 84"/>
              <a:gd name="T54" fmla="*/ 12 w 53"/>
              <a:gd name="T55" fmla="*/ 56 h 84"/>
              <a:gd name="T56" fmla="*/ 23 w 53"/>
              <a:gd name="T57" fmla="*/ 45 h 84"/>
              <a:gd name="T58" fmla="*/ 11 w 53"/>
              <a:gd name="T59" fmla="*/ 42 h 84"/>
              <a:gd name="T60" fmla="*/ 5 w 53"/>
              <a:gd name="T61" fmla="*/ 39 h 84"/>
              <a:gd name="T62" fmla="*/ 2 w 53"/>
              <a:gd name="T63" fmla="*/ 34 h 84"/>
              <a:gd name="T64" fmla="*/ 0 w 53"/>
              <a:gd name="T65" fmla="*/ 27 h 84"/>
              <a:gd name="T66" fmla="*/ 3 w 53"/>
              <a:gd name="T67" fmla="*/ 19 h 84"/>
              <a:gd name="T68" fmla="*/ 11 w 53"/>
              <a:gd name="T69" fmla="*/ 13 h 84"/>
              <a:gd name="T70" fmla="*/ 23 w 53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84">
                <a:moveTo>
                  <a:pt x="31" y="47"/>
                </a:moveTo>
                <a:lnTo>
                  <a:pt x="31" y="57"/>
                </a:lnTo>
                <a:lnTo>
                  <a:pt x="32" y="56"/>
                </a:lnTo>
                <a:lnTo>
                  <a:pt x="35" y="56"/>
                </a:lnTo>
                <a:lnTo>
                  <a:pt x="37" y="54"/>
                </a:lnTo>
                <a:lnTo>
                  <a:pt x="37" y="51"/>
                </a:lnTo>
                <a:lnTo>
                  <a:pt x="37" y="50"/>
                </a:lnTo>
                <a:lnTo>
                  <a:pt x="35" y="48"/>
                </a:lnTo>
                <a:lnTo>
                  <a:pt x="31" y="47"/>
                </a:lnTo>
                <a:close/>
                <a:moveTo>
                  <a:pt x="23" y="21"/>
                </a:moveTo>
                <a:lnTo>
                  <a:pt x="20" y="22"/>
                </a:lnTo>
                <a:lnTo>
                  <a:pt x="19" y="22"/>
                </a:lnTo>
                <a:lnTo>
                  <a:pt x="17" y="24"/>
                </a:lnTo>
                <a:lnTo>
                  <a:pt x="16" y="27"/>
                </a:lnTo>
                <a:lnTo>
                  <a:pt x="16" y="28"/>
                </a:lnTo>
                <a:lnTo>
                  <a:pt x="17" y="30"/>
                </a:lnTo>
                <a:lnTo>
                  <a:pt x="20" y="30"/>
                </a:lnTo>
                <a:lnTo>
                  <a:pt x="23" y="31"/>
                </a:lnTo>
                <a:lnTo>
                  <a:pt x="23" y="21"/>
                </a:lnTo>
                <a:close/>
                <a:moveTo>
                  <a:pt x="23" y="0"/>
                </a:moveTo>
                <a:lnTo>
                  <a:pt x="31" y="0"/>
                </a:lnTo>
                <a:lnTo>
                  <a:pt x="31" y="10"/>
                </a:lnTo>
                <a:lnTo>
                  <a:pt x="35" y="10"/>
                </a:lnTo>
                <a:lnTo>
                  <a:pt x="40" y="10"/>
                </a:lnTo>
                <a:lnTo>
                  <a:pt x="44" y="12"/>
                </a:lnTo>
                <a:lnTo>
                  <a:pt x="47" y="13"/>
                </a:lnTo>
                <a:lnTo>
                  <a:pt x="47" y="25"/>
                </a:lnTo>
                <a:lnTo>
                  <a:pt x="46" y="25"/>
                </a:lnTo>
                <a:lnTo>
                  <a:pt x="43" y="24"/>
                </a:lnTo>
                <a:lnTo>
                  <a:pt x="38" y="22"/>
                </a:lnTo>
                <a:lnTo>
                  <a:pt x="31" y="21"/>
                </a:lnTo>
                <a:lnTo>
                  <a:pt x="31" y="33"/>
                </a:lnTo>
                <a:lnTo>
                  <a:pt x="34" y="33"/>
                </a:lnTo>
                <a:lnTo>
                  <a:pt x="40" y="34"/>
                </a:lnTo>
                <a:lnTo>
                  <a:pt x="44" y="36"/>
                </a:lnTo>
                <a:lnTo>
                  <a:pt x="49" y="39"/>
                </a:lnTo>
                <a:lnTo>
                  <a:pt x="50" y="42"/>
                </a:lnTo>
                <a:lnTo>
                  <a:pt x="52" y="45"/>
                </a:lnTo>
                <a:lnTo>
                  <a:pt x="53" y="50"/>
                </a:lnTo>
                <a:lnTo>
                  <a:pt x="52" y="54"/>
                </a:lnTo>
                <a:lnTo>
                  <a:pt x="50" y="59"/>
                </a:lnTo>
                <a:lnTo>
                  <a:pt x="47" y="62"/>
                </a:lnTo>
                <a:lnTo>
                  <a:pt x="43" y="65"/>
                </a:lnTo>
                <a:lnTo>
                  <a:pt x="37" y="68"/>
                </a:lnTo>
                <a:lnTo>
                  <a:pt x="31" y="68"/>
                </a:lnTo>
                <a:lnTo>
                  <a:pt x="31" y="84"/>
                </a:lnTo>
                <a:lnTo>
                  <a:pt x="23" y="84"/>
                </a:lnTo>
                <a:lnTo>
                  <a:pt x="23" y="68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2" y="65"/>
                </a:lnTo>
                <a:lnTo>
                  <a:pt x="2" y="51"/>
                </a:lnTo>
                <a:lnTo>
                  <a:pt x="3" y="51"/>
                </a:lnTo>
                <a:lnTo>
                  <a:pt x="8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9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3" y="36"/>
                </a:lnTo>
                <a:lnTo>
                  <a:pt x="2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3" y="19"/>
                </a:lnTo>
                <a:lnTo>
                  <a:pt x="6" y="15"/>
                </a:lnTo>
                <a:lnTo>
                  <a:pt x="11" y="13"/>
                </a:lnTo>
                <a:lnTo>
                  <a:pt x="16" y="10"/>
                </a:lnTo>
                <a:lnTo>
                  <a:pt x="23" y="10"/>
                </a:lnTo>
                <a:lnTo>
                  <a:pt x="23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27"/>
          <p:cNvSpPr>
            <a:spLocks noEditPoints="1"/>
          </p:cNvSpPr>
          <p:nvPr/>
        </p:nvSpPr>
        <p:spPr bwMode="auto">
          <a:xfrm>
            <a:off x="3222956" y="4626396"/>
            <a:ext cx="290202" cy="477977"/>
          </a:xfrm>
          <a:custGeom>
            <a:avLst/>
            <a:gdLst>
              <a:gd name="T0" fmla="*/ 29 w 51"/>
              <a:gd name="T1" fmla="*/ 57 h 84"/>
              <a:gd name="T2" fmla="*/ 35 w 51"/>
              <a:gd name="T3" fmla="*/ 56 h 84"/>
              <a:gd name="T4" fmla="*/ 36 w 51"/>
              <a:gd name="T5" fmla="*/ 51 h 84"/>
              <a:gd name="T6" fmla="*/ 33 w 51"/>
              <a:gd name="T7" fmla="*/ 48 h 84"/>
              <a:gd name="T8" fmla="*/ 23 w 51"/>
              <a:gd name="T9" fmla="*/ 21 h 84"/>
              <a:gd name="T10" fmla="*/ 18 w 51"/>
              <a:gd name="T11" fmla="*/ 22 h 84"/>
              <a:gd name="T12" fmla="*/ 15 w 51"/>
              <a:gd name="T13" fmla="*/ 27 h 84"/>
              <a:gd name="T14" fmla="*/ 17 w 51"/>
              <a:gd name="T15" fmla="*/ 30 h 84"/>
              <a:gd name="T16" fmla="*/ 23 w 51"/>
              <a:gd name="T17" fmla="*/ 31 h 84"/>
              <a:gd name="T18" fmla="*/ 23 w 51"/>
              <a:gd name="T19" fmla="*/ 0 h 84"/>
              <a:gd name="T20" fmla="*/ 30 w 51"/>
              <a:gd name="T21" fmla="*/ 10 h 84"/>
              <a:gd name="T22" fmla="*/ 39 w 51"/>
              <a:gd name="T23" fmla="*/ 10 h 84"/>
              <a:gd name="T24" fmla="*/ 47 w 51"/>
              <a:gd name="T25" fmla="*/ 13 h 84"/>
              <a:gd name="T26" fmla="*/ 45 w 51"/>
              <a:gd name="T27" fmla="*/ 25 h 84"/>
              <a:gd name="T28" fmla="*/ 38 w 51"/>
              <a:gd name="T29" fmla="*/ 22 h 84"/>
              <a:gd name="T30" fmla="*/ 30 w 51"/>
              <a:gd name="T31" fmla="*/ 33 h 84"/>
              <a:gd name="T32" fmla="*/ 39 w 51"/>
              <a:gd name="T33" fmla="*/ 34 h 84"/>
              <a:gd name="T34" fmla="*/ 47 w 51"/>
              <a:gd name="T35" fmla="*/ 39 h 84"/>
              <a:gd name="T36" fmla="*/ 51 w 51"/>
              <a:gd name="T37" fmla="*/ 45 h 84"/>
              <a:gd name="T38" fmla="*/ 51 w 51"/>
              <a:gd name="T39" fmla="*/ 54 h 84"/>
              <a:gd name="T40" fmla="*/ 45 w 51"/>
              <a:gd name="T41" fmla="*/ 62 h 84"/>
              <a:gd name="T42" fmla="*/ 36 w 51"/>
              <a:gd name="T43" fmla="*/ 68 h 84"/>
              <a:gd name="T44" fmla="*/ 30 w 51"/>
              <a:gd name="T45" fmla="*/ 84 h 84"/>
              <a:gd name="T46" fmla="*/ 23 w 51"/>
              <a:gd name="T47" fmla="*/ 68 h 84"/>
              <a:gd name="T48" fmla="*/ 11 w 51"/>
              <a:gd name="T49" fmla="*/ 68 h 84"/>
              <a:gd name="T50" fmla="*/ 0 w 51"/>
              <a:gd name="T51" fmla="*/ 65 h 84"/>
              <a:gd name="T52" fmla="*/ 3 w 51"/>
              <a:gd name="T53" fmla="*/ 51 h 84"/>
              <a:gd name="T54" fmla="*/ 12 w 51"/>
              <a:gd name="T55" fmla="*/ 56 h 84"/>
              <a:gd name="T56" fmla="*/ 23 w 51"/>
              <a:gd name="T57" fmla="*/ 45 h 84"/>
              <a:gd name="T58" fmla="*/ 11 w 51"/>
              <a:gd name="T59" fmla="*/ 42 h 84"/>
              <a:gd name="T60" fmla="*/ 5 w 51"/>
              <a:gd name="T61" fmla="*/ 39 h 84"/>
              <a:gd name="T62" fmla="*/ 2 w 51"/>
              <a:gd name="T63" fmla="*/ 34 h 84"/>
              <a:gd name="T64" fmla="*/ 0 w 51"/>
              <a:gd name="T65" fmla="*/ 27 h 84"/>
              <a:gd name="T66" fmla="*/ 3 w 51"/>
              <a:gd name="T67" fmla="*/ 19 h 84"/>
              <a:gd name="T68" fmla="*/ 11 w 51"/>
              <a:gd name="T69" fmla="*/ 13 h 84"/>
              <a:gd name="T70" fmla="*/ 23 w 51"/>
              <a:gd name="T71" fmla="*/ 1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" h="84">
                <a:moveTo>
                  <a:pt x="29" y="47"/>
                </a:moveTo>
                <a:lnTo>
                  <a:pt x="29" y="57"/>
                </a:lnTo>
                <a:lnTo>
                  <a:pt x="32" y="56"/>
                </a:lnTo>
                <a:lnTo>
                  <a:pt x="35" y="56"/>
                </a:lnTo>
                <a:lnTo>
                  <a:pt x="36" y="54"/>
                </a:lnTo>
                <a:lnTo>
                  <a:pt x="36" y="51"/>
                </a:lnTo>
                <a:lnTo>
                  <a:pt x="36" y="50"/>
                </a:lnTo>
                <a:lnTo>
                  <a:pt x="33" y="48"/>
                </a:lnTo>
                <a:lnTo>
                  <a:pt x="29" y="47"/>
                </a:lnTo>
                <a:close/>
                <a:moveTo>
                  <a:pt x="23" y="21"/>
                </a:moveTo>
                <a:lnTo>
                  <a:pt x="20" y="22"/>
                </a:lnTo>
                <a:lnTo>
                  <a:pt x="18" y="22"/>
                </a:lnTo>
                <a:lnTo>
                  <a:pt x="15" y="24"/>
                </a:lnTo>
                <a:lnTo>
                  <a:pt x="15" y="27"/>
                </a:lnTo>
                <a:lnTo>
                  <a:pt x="15" y="28"/>
                </a:lnTo>
                <a:lnTo>
                  <a:pt x="17" y="30"/>
                </a:lnTo>
                <a:lnTo>
                  <a:pt x="20" y="30"/>
                </a:lnTo>
                <a:lnTo>
                  <a:pt x="23" y="31"/>
                </a:lnTo>
                <a:lnTo>
                  <a:pt x="23" y="21"/>
                </a:lnTo>
                <a:close/>
                <a:moveTo>
                  <a:pt x="23" y="0"/>
                </a:moveTo>
                <a:lnTo>
                  <a:pt x="30" y="0"/>
                </a:lnTo>
                <a:lnTo>
                  <a:pt x="30" y="10"/>
                </a:lnTo>
                <a:lnTo>
                  <a:pt x="33" y="10"/>
                </a:lnTo>
                <a:lnTo>
                  <a:pt x="39" y="10"/>
                </a:lnTo>
                <a:lnTo>
                  <a:pt x="44" y="12"/>
                </a:lnTo>
                <a:lnTo>
                  <a:pt x="47" y="13"/>
                </a:lnTo>
                <a:lnTo>
                  <a:pt x="47" y="25"/>
                </a:lnTo>
                <a:lnTo>
                  <a:pt x="45" y="25"/>
                </a:lnTo>
                <a:lnTo>
                  <a:pt x="42" y="24"/>
                </a:lnTo>
                <a:lnTo>
                  <a:pt x="38" y="22"/>
                </a:lnTo>
                <a:lnTo>
                  <a:pt x="30" y="21"/>
                </a:lnTo>
                <a:lnTo>
                  <a:pt x="30" y="33"/>
                </a:lnTo>
                <a:lnTo>
                  <a:pt x="33" y="33"/>
                </a:lnTo>
                <a:lnTo>
                  <a:pt x="39" y="34"/>
                </a:lnTo>
                <a:lnTo>
                  <a:pt x="44" y="36"/>
                </a:lnTo>
                <a:lnTo>
                  <a:pt x="47" y="39"/>
                </a:lnTo>
                <a:lnTo>
                  <a:pt x="50" y="42"/>
                </a:lnTo>
                <a:lnTo>
                  <a:pt x="51" y="45"/>
                </a:lnTo>
                <a:lnTo>
                  <a:pt x="51" y="50"/>
                </a:lnTo>
                <a:lnTo>
                  <a:pt x="51" y="54"/>
                </a:lnTo>
                <a:lnTo>
                  <a:pt x="50" y="59"/>
                </a:lnTo>
                <a:lnTo>
                  <a:pt x="45" y="62"/>
                </a:lnTo>
                <a:lnTo>
                  <a:pt x="41" y="65"/>
                </a:lnTo>
                <a:lnTo>
                  <a:pt x="36" y="68"/>
                </a:lnTo>
                <a:lnTo>
                  <a:pt x="30" y="68"/>
                </a:lnTo>
                <a:lnTo>
                  <a:pt x="30" y="84"/>
                </a:lnTo>
                <a:lnTo>
                  <a:pt x="23" y="84"/>
                </a:lnTo>
                <a:lnTo>
                  <a:pt x="23" y="68"/>
                </a:lnTo>
                <a:lnTo>
                  <a:pt x="17" y="68"/>
                </a:lnTo>
                <a:lnTo>
                  <a:pt x="11" y="68"/>
                </a:lnTo>
                <a:lnTo>
                  <a:pt x="5" y="66"/>
                </a:lnTo>
                <a:lnTo>
                  <a:pt x="0" y="65"/>
                </a:lnTo>
                <a:lnTo>
                  <a:pt x="0" y="51"/>
                </a:lnTo>
                <a:lnTo>
                  <a:pt x="3" y="51"/>
                </a:lnTo>
                <a:lnTo>
                  <a:pt x="8" y="54"/>
                </a:lnTo>
                <a:lnTo>
                  <a:pt x="12" y="56"/>
                </a:lnTo>
                <a:lnTo>
                  <a:pt x="23" y="57"/>
                </a:lnTo>
                <a:lnTo>
                  <a:pt x="23" y="45"/>
                </a:lnTo>
                <a:lnTo>
                  <a:pt x="18" y="44"/>
                </a:lnTo>
                <a:lnTo>
                  <a:pt x="11" y="42"/>
                </a:lnTo>
                <a:lnTo>
                  <a:pt x="8" y="41"/>
                </a:lnTo>
                <a:lnTo>
                  <a:pt x="5" y="39"/>
                </a:lnTo>
                <a:lnTo>
                  <a:pt x="3" y="36"/>
                </a:lnTo>
                <a:lnTo>
                  <a:pt x="2" y="34"/>
                </a:lnTo>
                <a:lnTo>
                  <a:pt x="0" y="30"/>
                </a:lnTo>
                <a:lnTo>
                  <a:pt x="0" y="27"/>
                </a:lnTo>
                <a:lnTo>
                  <a:pt x="0" y="22"/>
                </a:lnTo>
                <a:lnTo>
                  <a:pt x="3" y="19"/>
                </a:lnTo>
                <a:lnTo>
                  <a:pt x="6" y="15"/>
                </a:lnTo>
                <a:lnTo>
                  <a:pt x="11" y="13"/>
                </a:lnTo>
                <a:lnTo>
                  <a:pt x="15" y="10"/>
                </a:lnTo>
                <a:lnTo>
                  <a:pt x="23" y="10"/>
                </a:lnTo>
                <a:lnTo>
                  <a:pt x="23" y="0"/>
                </a:lnTo>
                <a:close/>
              </a:path>
            </a:pathLst>
          </a:custGeom>
          <a:solidFill>
            <a:srgbClr val="D0D7D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1861" y="1556792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录入文字内容在此录入文字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9918" y="285123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1188" y="41421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</a:endParaRPr>
          </a:p>
        </p:txBody>
      </p:sp>
      <p:sp>
        <p:nvSpPr>
          <p:cNvPr id="25" name="文本框 223"/>
          <p:cNvSpPr txBox="1"/>
          <p:nvPr/>
        </p:nvSpPr>
        <p:spPr>
          <a:xfrm>
            <a:off x="4860032" y="3054488"/>
            <a:ext cx="17251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80%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</a:endParaRPr>
          </a:p>
        </p:txBody>
      </p:sp>
      <p:sp>
        <p:nvSpPr>
          <p:cNvPr id="26" name="文本框 125"/>
          <p:cNvSpPr txBox="1"/>
          <p:nvPr/>
        </p:nvSpPr>
        <p:spPr>
          <a:xfrm>
            <a:off x="4860032" y="4357553"/>
            <a:ext cx="17251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</a:rPr>
              <a:t>5</a:t>
            </a: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</a:rPr>
              <a:t>0%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82370" y="264939"/>
            <a:ext cx="2905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在此录入标题内容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89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861" y="1556792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录入文字内容在此录入文字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内容在此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录入文字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2370" y="264939"/>
            <a:ext cx="2905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在此录入标题内容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2924944"/>
            <a:ext cx="1800200" cy="24482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55876" y="2924944"/>
            <a:ext cx="1800200" cy="24482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24128" y="2924065"/>
            <a:ext cx="1800200" cy="24482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1839" y="2755667"/>
            <a:ext cx="1826141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87450" y="2768134"/>
            <a:ext cx="1826141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36096" y="2753620"/>
            <a:ext cx="1826141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在此录入文字内容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69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5"/>
          <p:cNvSpPr txBox="1">
            <a:spLocks/>
          </p:cNvSpPr>
          <p:nvPr/>
        </p:nvSpPr>
        <p:spPr bwMode="auto">
          <a:xfrm>
            <a:off x="1259632" y="4797152"/>
            <a:ext cx="5184576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谢谢聆听！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1680" y="5891177"/>
            <a:ext cx="3558988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西西软件园  </a:t>
            </a:r>
            <a:r>
              <a:rPr lang="en-US" altLang="zh-CN" sz="2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www.cr173.com</a:t>
            </a:r>
            <a:endParaRPr lang="en-US" altLang="zh-CN" sz="20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02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616</Words>
  <Application>Microsoft Office PowerPoint</Application>
  <PresentationFormat>全屏显示(4:3)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幻享工作室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幻享PPT</dc:creator>
  <cp:lastModifiedBy>Administrator</cp:lastModifiedBy>
  <cp:revision>36</cp:revision>
  <dcterms:created xsi:type="dcterms:W3CDTF">2013-10-17T03:17:17Z</dcterms:created>
  <dcterms:modified xsi:type="dcterms:W3CDTF">2015-07-08T06:19:53Z</dcterms:modified>
</cp:coreProperties>
</file>