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1DAE"/>
    <a:srgbClr val="815473"/>
    <a:srgbClr val="77674D"/>
    <a:srgbClr val="D4F2E8"/>
    <a:srgbClr val="3FEEE7"/>
    <a:srgbClr val="F25536"/>
    <a:srgbClr val="DFEEE7"/>
    <a:srgbClr val="9EDB01"/>
    <a:srgbClr val="E9FF55"/>
    <a:srgbClr val="D8B7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39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550C37-10C3-4D34-A344-D220167365EA}" type="datetimeFigureOut">
              <a:rPr lang="zh-CN" altLang="en-US" smtClean="0"/>
              <a:t>2015/8/6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9657D9-4186-4D29-A40E-F27A6674AD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7856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000">
        <p:push dir="u"/>
      </p:transition>
    </mc:Choice>
    <mc:Fallback xmlns="">
      <p:transition advClick="0" advTm="1000">
        <p:push dir="u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550C37-10C3-4D34-A344-D220167365EA}" type="datetimeFigureOut">
              <a:rPr lang="zh-CN" altLang="en-US" smtClean="0"/>
              <a:t>2015/8/6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9657D9-4186-4D29-A40E-F27A6674AD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9222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000">
        <p:push dir="u"/>
      </p:transition>
    </mc:Choice>
    <mc:Fallback xmlns="">
      <p:transition advClick="0" advTm="1000">
        <p:push dir="u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550C37-10C3-4D34-A344-D220167365EA}" type="datetimeFigureOut">
              <a:rPr lang="zh-CN" altLang="en-US" smtClean="0"/>
              <a:t>2015/8/6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9657D9-4186-4D29-A40E-F27A6674AD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3007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000">
        <p:push dir="u"/>
      </p:transition>
    </mc:Choice>
    <mc:Fallback xmlns="">
      <p:transition advClick="0" advTm="1000">
        <p:push dir="u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550C37-10C3-4D34-A344-D220167365EA}" type="datetimeFigureOut">
              <a:rPr lang="zh-CN" altLang="en-US" smtClean="0"/>
              <a:t>2015/8/6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9657D9-4186-4D29-A40E-F27A6674ADB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646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000">
        <p:push dir="u"/>
      </p:transition>
    </mc:Choice>
    <mc:Fallback xmlns="">
      <p:transition advClick="0" advTm="1000">
        <p:push dir="u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550C37-10C3-4D34-A344-D220167365EA}" type="datetimeFigureOut">
              <a:rPr lang="zh-CN" altLang="en-US" smtClean="0"/>
              <a:t>2015/8/6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9657D9-4186-4D29-A40E-F27A6674AD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5261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000">
        <p:push dir="u"/>
      </p:transition>
    </mc:Choice>
    <mc:Fallback xmlns="">
      <p:transition advClick="0" advTm="1000">
        <p:push dir="u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550C37-10C3-4D34-A344-D220167365EA}" type="datetimeFigureOut">
              <a:rPr lang="zh-CN" altLang="en-US" smtClean="0"/>
              <a:t>2015/8/6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9657D9-4186-4D29-A40E-F27A6674AD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5927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000">
        <p:push dir="u"/>
      </p:transition>
    </mc:Choice>
    <mc:Fallback xmlns="">
      <p:transition advClick="0" advTm="1000">
        <p:push dir="u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550C37-10C3-4D34-A344-D220167365EA}" type="datetimeFigureOut">
              <a:rPr lang="zh-CN" altLang="en-US" smtClean="0"/>
              <a:t>2015/8/6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9657D9-4186-4D29-A40E-F27A6674AD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3367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000">
        <p:push dir="u"/>
      </p:transition>
    </mc:Choice>
    <mc:Fallback xmlns="">
      <p:transition advClick="0" advTm="1000">
        <p:push dir="u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550C37-10C3-4D34-A344-D220167365EA}" type="datetimeFigureOut">
              <a:rPr lang="zh-CN" altLang="en-US" smtClean="0"/>
              <a:t>2015/8/6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9657D9-4186-4D29-A40E-F27A6674AD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636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000">
        <p:push dir="u"/>
      </p:transition>
    </mc:Choice>
    <mc:Fallback xmlns="">
      <p:transition advClick="0" advTm="1000">
        <p:push dir="u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550C37-10C3-4D34-A344-D220167365EA}" type="datetimeFigureOut">
              <a:rPr lang="zh-CN" altLang="en-US" smtClean="0"/>
              <a:t>2015/8/6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9657D9-4186-4D29-A40E-F27A6674AD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168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000">
        <p:push dir="u"/>
      </p:transition>
    </mc:Choice>
    <mc:Fallback xmlns="">
      <p:transition advClick="0" advTm="1000">
        <p:push dir="u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550C37-10C3-4D34-A344-D220167365EA}" type="datetimeFigureOut">
              <a:rPr lang="zh-CN" altLang="en-US" smtClean="0"/>
              <a:t>2015/8/6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9657D9-4186-4D29-A40E-F27A6674AD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727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000">
        <p:push dir="u"/>
      </p:transition>
    </mc:Choice>
    <mc:Fallback xmlns="">
      <p:transition advClick="0" advTm="1000">
        <p:push dir="u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550C37-10C3-4D34-A344-D220167365EA}" type="datetimeFigureOut">
              <a:rPr lang="zh-CN" altLang="en-US" smtClean="0"/>
              <a:t>2015/8/6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9657D9-4186-4D29-A40E-F27A6674AD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6086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Click="0" advTm="1000">
        <p:push dir="u"/>
      </p:transition>
    </mc:Choice>
    <mc:Fallback xmlns="">
      <p:transition advClick="0" advTm="1000">
        <p:push dir="u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08384" y="1424659"/>
            <a:ext cx="10508974" cy="23377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altLang="zh-CN" dirty="0" smtClean="0"/>
              <a:t>A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935816" y="3950261"/>
            <a:ext cx="8616203" cy="24774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dirty="0" smtClean="0"/>
              <a:t>At here waiting </a:t>
            </a:r>
            <a:r>
              <a:rPr lang="en-US" altLang="zh-CN" dirty="0" err="1" smtClean="0"/>
              <a:t>fou</a:t>
            </a:r>
            <a:r>
              <a:rPr lang="en-US" altLang="zh-CN" dirty="0" smtClean="0"/>
              <a:t> you</a:t>
            </a:r>
          </a:p>
          <a:p>
            <a:pPr lvl="0"/>
            <a:r>
              <a:rPr lang="zh-CN" altLang="en-US" dirty="0" smtClean="0"/>
              <a:t>在这里等你</a:t>
            </a:r>
            <a:endParaRPr lang="en-US" altLang="zh-CN" dirty="0" smtClean="0"/>
          </a:p>
          <a:p>
            <a:pPr lvl="0"/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317905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250" advClick="0" advTm="1000">
        <p:push dir="u"/>
      </p:transition>
    </mc:Choice>
    <mc:Fallback xmlns="">
      <p:transition advClick="0" advTm="1000">
        <p:push dir="u"/>
      </p:transition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13800" kern="1200">
          <a:solidFill>
            <a:schemeClr val="bg1"/>
          </a:solidFill>
          <a:latin typeface="Matura MT Script Capitals" panose="03020802060602070202" pitchFamily="66" charset="0"/>
          <a:ea typeface="微软雅黑" pitchFamily="34" charset="-122"/>
          <a:cs typeface="+mj-cs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400" kern="1200" baseline="0">
          <a:solidFill>
            <a:schemeClr val="bg1"/>
          </a:solidFill>
          <a:latin typeface="华康少女文字W5(P)" panose="040F0500000000000000" pitchFamily="82" charset="-122"/>
          <a:ea typeface="华康少女文字W5(P)" panose="040F0500000000000000" pitchFamily="82" charset="-122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7A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4365812" y="1451163"/>
            <a:ext cx="3756212" cy="2337734"/>
          </a:xfrm>
        </p:spPr>
        <p:txBody>
          <a:bodyPr/>
          <a:lstStyle/>
          <a:p>
            <a:r>
              <a:rPr lang="en-US" altLang="zh-CN" dirty="0" smtClean="0"/>
              <a:t>A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At here waiting </a:t>
            </a:r>
            <a:r>
              <a:rPr lang="en-US" altLang="zh-CN" dirty="0" err="1" smtClean="0"/>
              <a:t>fou</a:t>
            </a:r>
            <a:r>
              <a:rPr lang="en-US" altLang="zh-CN" dirty="0" smtClean="0"/>
              <a:t> you</a:t>
            </a:r>
          </a:p>
          <a:p>
            <a:r>
              <a:rPr lang="zh-CN" altLang="en-US" dirty="0" smtClean="0"/>
              <a:t>在这里等着</a:t>
            </a:r>
            <a:r>
              <a:rPr lang="zh-CN" altLang="en-US" dirty="0" smtClean="0"/>
              <a:t>你</a:t>
            </a:r>
            <a:endParaRPr lang="en-US" altLang="zh-CN" dirty="0" smtClean="0"/>
          </a:p>
        </p:txBody>
      </p:sp>
      <p:pic>
        <p:nvPicPr>
          <p:cNvPr id="2" name="饶天亮 - 嫁给我你会幸福的 - 铃声版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994968" y="594221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202044"/>
      </p:ext>
    </p:extLst>
  </p:cSld>
  <p:clrMapOvr>
    <a:masterClrMapping/>
  </p:clrMapOvr>
  <p:transition advClick="0" advTm="1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3E2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65812" y="1451163"/>
            <a:ext cx="3756212" cy="2337734"/>
          </a:xfrm>
        </p:spPr>
        <p:txBody>
          <a:bodyPr/>
          <a:lstStyle/>
          <a:p>
            <a:r>
              <a:rPr lang="en-US" altLang="zh-CN" dirty="0" smtClean="0"/>
              <a:t>J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You jump and I jump</a:t>
            </a:r>
          </a:p>
          <a:p>
            <a:r>
              <a:rPr lang="zh-CN" altLang="en-US" dirty="0" smtClean="0"/>
              <a:t>你跳我也跳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99110106"/>
      </p:ext>
    </p:extLst>
  </p:cSld>
  <p:clrMapOvr>
    <a:masterClrMapping/>
  </p:clrMapOvr>
  <p:transition advClick="0" advTm="1000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8B71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65812" y="1451163"/>
            <a:ext cx="3756212" cy="2337734"/>
          </a:xfrm>
        </p:spPr>
        <p:txBody>
          <a:bodyPr/>
          <a:lstStyle/>
          <a:p>
            <a:r>
              <a:rPr lang="en-US" altLang="zh-CN" dirty="0" smtClean="0"/>
              <a:t>K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Keep you close at heart</a:t>
            </a:r>
          </a:p>
          <a:p>
            <a:r>
              <a:rPr lang="zh-CN" altLang="en-US" dirty="0" smtClean="0"/>
              <a:t>靠近你的内心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41681881"/>
      </p:ext>
    </p:extLst>
  </p:cSld>
  <p:clrMapOvr>
    <a:masterClrMapping/>
  </p:clrMapOvr>
  <p:transition advClick="0" advTm="1000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553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65812" y="1451163"/>
            <a:ext cx="3756212" cy="2337734"/>
          </a:xfrm>
        </p:spPr>
        <p:txBody>
          <a:bodyPr/>
          <a:lstStyle/>
          <a:p>
            <a:r>
              <a:rPr lang="en-US" altLang="zh-CN" dirty="0" smtClean="0"/>
              <a:t>L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Learn to know you</a:t>
            </a:r>
          </a:p>
          <a:p>
            <a:r>
              <a:rPr lang="zh-CN" altLang="en-US" dirty="0" smtClean="0"/>
              <a:t>学习懂你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36871002"/>
      </p:ext>
    </p:extLst>
  </p:cSld>
  <p:clrMapOvr>
    <a:masterClrMapping/>
  </p:clrMapOvr>
  <p:transition advClick="0" advTm="1000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FF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65812" y="1451163"/>
            <a:ext cx="3756212" cy="2337734"/>
          </a:xfrm>
        </p:spPr>
        <p:txBody>
          <a:bodyPr/>
          <a:lstStyle/>
          <a:p>
            <a:r>
              <a:rPr lang="en-US" altLang="zh-CN" dirty="0" smtClean="0"/>
              <a:t>M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Make a different in you life</a:t>
            </a:r>
          </a:p>
          <a:p>
            <a:r>
              <a:rPr lang="zh-CN" altLang="en-US" dirty="0"/>
              <a:t>给</a:t>
            </a:r>
            <a:r>
              <a:rPr lang="zh-CN" altLang="en-US" dirty="0" smtClean="0"/>
              <a:t>你与众不同的生活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76927242"/>
      </p:ext>
    </p:extLst>
  </p:cSld>
  <p:clrMapOvr>
    <a:masterClrMapping/>
  </p:clrMapOvr>
  <p:transition advClick="0" advTm="1000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FEE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65812" y="1451163"/>
            <a:ext cx="3756212" cy="2337734"/>
          </a:xfrm>
        </p:spPr>
        <p:txBody>
          <a:bodyPr/>
          <a:lstStyle/>
          <a:p>
            <a:r>
              <a:rPr lang="en-US" altLang="zh-CN" dirty="0" smtClean="0"/>
              <a:t>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Never make you cry</a:t>
            </a:r>
          </a:p>
          <a:p>
            <a:r>
              <a:rPr lang="zh-CN" altLang="en-US" dirty="0" smtClean="0"/>
              <a:t>永远不让你哭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57816339"/>
      </p:ext>
    </p:extLst>
  </p:cSld>
  <p:clrMapOvr>
    <a:masterClrMapping/>
  </p:clrMapOvr>
  <p:transition advClick="0" advTm="1000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4F2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65812" y="1451163"/>
            <a:ext cx="3756212" cy="2337734"/>
          </a:xfrm>
        </p:spPr>
        <p:txBody>
          <a:bodyPr/>
          <a:lstStyle/>
          <a:p>
            <a:r>
              <a:rPr lang="en-US" altLang="zh-CN" dirty="0" smtClean="0"/>
              <a:t>O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Offer support</a:t>
            </a:r>
          </a:p>
          <a:p>
            <a:r>
              <a:rPr lang="zh-CN" altLang="en-US" dirty="0" smtClean="0"/>
              <a:t>我支持你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0460219"/>
      </p:ext>
    </p:extLst>
  </p:cSld>
  <p:clrMapOvr>
    <a:masterClrMapping/>
  </p:clrMapOvr>
  <p:transition advClick="0" advTm="1000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767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65812" y="1451163"/>
            <a:ext cx="3756212" cy="2337734"/>
          </a:xfrm>
        </p:spPr>
        <p:txBody>
          <a:bodyPr/>
          <a:lstStyle/>
          <a:p>
            <a:r>
              <a:rPr lang="en-US" altLang="zh-CN" dirty="0" smtClean="0"/>
              <a:t>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Put you in my heart</a:t>
            </a:r>
          </a:p>
          <a:p>
            <a:r>
              <a:rPr lang="zh-CN" altLang="en-US" dirty="0" smtClean="0"/>
              <a:t>把你放在我心底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99953248"/>
      </p:ext>
    </p:extLst>
  </p:cSld>
  <p:clrMapOvr>
    <a:masterClrMapping/>
  </p:clrMapOvr>
  <p:transition advClick="0" advTm="1000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154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65812" y="1451163"/>
            <a:ext cx="3756212" cy="2337734"/>
          </a:xfrm>
        </p:spPr>
        <p:txBody>
          <a:bodyPr/>
          <a:lstStyle/>
          <a:p>
            <a:r>
              <a:rPr lang="en-US" altLang="zh-CN" dirty="0" smtClean="0"/>
              <a:t>Q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Quit you fear</a:t>
            </a:r>
          </a:p>
          <a:p>
            <a:r>
              <a:rPr lang="zh-CN" altLang="en-US" dirty="0" smtClean="0"/>
              <a:t>停止你的害怕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27464313"/>
      </p:ext>
    </p:extLst>
  </p:cSld>
  <p:clrMapOvr>
    <a:masterClrMapping/>
  </p:clrMapOvr>
  <p:transition advClick="0" advTm="1000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1D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65812" y="1451163"/>
            <a:ext cx="3756212" cy="2337734"/>
          </a:xfrm>
        </p:spPr>
        <p:txBody>
          <a:bodyPr/>
          <a:lstStyle/>
          <a:p>
            <a:r>
              <a:rPr lang="en-US" altLang="zh-CN" dirty="0" smtClean="0"/>
              <a:t>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Run </a:t>
            </a:r>
            <a:r>
              <a:rPr lang="en-US" altLang="zh-CN" dirty="0" err="1" smtClean="0"/>
              <a:t>withyou</a:t>
            </a:r>
            <a:endParaRPr lang="en-US" altLang="zh-CN" dirty="0" smtClean="0"/>
          </a:p>
          <a:p>
            <a:r>
              <a:rPr lang="zh-CN" altLang="en-US" dirty="0"/>
              <a:t>和</a:t>
            </a:r>
            <a:r>
              <a:rPr lang="zh-CN" altLang="en-US" dirty="0" smtClean="0"/>
              <a:t>你一起去未来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34574005"/>
      </p:ext>
    </p:extLst>
  </p:cSld>
  <p:clrMapOvr>
    <a:masterClrMapping/>
  </p:clrMapOvr>
  <p:transition advClick="0" advTm="1000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65812" y="1451163"/>
            <a:ext cx="3756212" cy="2337734"/>
          </a:xfrm>
        </p:spPr>
        <p:txBody>
          <a:bodyPr/>
          <a:lstStyle/>
          <a:p>
            <a:r>
              <a:rPr lang="en-US" altLang="zh-CN" dirty="0" smtClean="0"/>
              <a:t>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 Sing a song for you</a:t>
            </a:r>
          </a:p>
          <a:p>
            <a:r>
              <a:rPr lang="zh-CN" altLang="en-US" dirty="0"/>
              <a:t>为</a:t>
            </a:r>
            <a:r>
              <a:rPr lang="zh-CN" altLang="en-US" dirty="0" smtClean="0"/>
              <a:t>你唱一首属于你的歌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1055130"/>
      </p:ext>
    </p:extLst>
  </p:cSld>
  <p:clrMapOvr>
    <a:masterClrMapping/>
  </p:clrMapOvr>
  <p:transition advClick="0" advTm="1000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5D6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65812" y="1451163"/>
            <a:ext cx="3756212" cy="2337734"/>
          </a:xfrm>
        </p:spPr>
        <p:txBody>
          <a:bodyPr/>
          <a:lstStyle/>
          <a:p>
            <a:r>
              <a:rPr lang="en-US" altLang="zh-CN" dirty="0" smtClean="0"/>
              <a:t>B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Be with you</a:t>
            </a:r>
          </a:p>
          <a:p>
            <a:r>
              <a:rPr lang="zh-CN" altLang="en-US" dirty="0" smtClean="0"/>
              <a:t>在你身边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07955537"/>
      </p:ext>
    </p:extLst>
  </p:cSld>
  <p:clrMapOvr>
    <a:masterClrMapping/>
  </p:clrMapOvr>
  <p:transition advClick="0" advTm="1000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65812" y="1451163"/>
            <a:ext cx="3756212" cy="2337734"/>
          </a:xfrm>
        </p:spPr>
        <p:txBody>
          <a:bodyPr/>
          <a:lstStyle/>
          <a:p>
            <a:r>
              <a:rPr lang="en-US" altLang="zh-CN" dirty="0" smtClean="0"/>
              <a:t>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Taciturn knight</a:t>
            </a:r>
          </a:p>
          <a:p>
            <a:r>
              <a:rPr lang="zh-CN" altLang="en-US" dirty="0" smtClean="0"/>
              <a:t>沉默寡言的骑士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72227269"/>
      </p:ext>
    </p:extLst>
  </p:cSld>
  <p:clrMapOvr>
    <a:masterClrMapping/>
  </p:clrMapOvr>
  <p:transition advClick="0" advTm="1000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65812" y="1451163"/>
            <a:ext cx="3756212" cy="2337734"/>
          </a:xfrm>
        </p:spPr>
        <p:txBody>
          <a:bodyPr/>
          <a:lstStyle/>
          <a:p>
            <a:r>
              <a:rPr lang="en-US" altLang="zh-CN" dirty="0" smtClean="0"/>
              <a:t>U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Understand you</a:t>
            </a:r>
          </a:p>
          <a:p>
            <a:r>
              <a:rPr lang="zh-CN" altLang="en-US" dirty="0" smtClean="0"/>
              <a:t>懂你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99041760"/>
      </p:ext>
    </p:extLst>
  </p:cSld>
  <p:clrMapOvr>
    <a:masterClrMapping/>
  </p:clrMapOvr>
  <p:transition advClick="0" advTm="1000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65812" y="1451163"/>
            <a:ext cx="3756212" cy="2337734"/>
          </a:xfrm>
        </p:spPr>
        <p:txBody>
          <a:bodyPr/>
          <a:lstStyle/>
          <a:p>
            <a:r>
              <a:rPr lang="en-US" altLang="zh-CN" dirty="0" smtClean="0"/>
              <a:t>V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Value you</a:t>
            </a:r>
          </a:p>
          <a:p>
            <a:r>
              <a:rPr lang="zh-CN" altLang="en-US" dirty="0" smtClean="0"/>
              <a:t>珍爱你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3322391"/>
      </p:ext>
    </p:extLst>
  </p:cSld>
  <p:clrMapOvr>
    <a:masterClrMapping/>
  </p:clrMapOvr>
  <p:transition advClick="0" advTm="1000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65812" y="1451163"/>
            <a:ext cx="3756212" cy="2337734"/>
          </a:xfrm>
        </p:spPr>
        <p:txBody>
          <a:bodyPr/>
          <a:lstStyle/>
          <a:p>
            <a:r>
              <a:rPr lang="en-US" altLang="zh-CN" dirty="0" smtClean="0"/>
              <a:t>W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Walk beside you</a:t>
            </a:r>
          </a:p>
          <a:p>
            <a:r>
              <a:rPr lang="zh-CN" altLang="en-US" dirty="0"/>
              <a:t>与你同行</a:t>
            </a:r>
            <a:r>
              <a:rPr lang="en-US" altLang="zh-CN" dirty="0" smtClean="0"/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90429222"/>
      </p:ext>
    </p:extLst>
  </p:cSld>
  <p:clrMapOvr>
    <a:masterClrMapping/>
  </p:clrMapOvr>
  <p:transition advClick="0" advTm="1000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65812" y="1451163"/>
            <a:ext cx="3756212" cy="2337734"/>
          </a:xfrm>
        </p:spPr>
        <p:txBody>
          <a:bodyPr/>
          <a:lstStyle/>
          <a:p>
            <a:r>
              <a:rPr lang="en-US" altLang="zh-CN" dirty="0" smtClean="0"/>
              <a:t>X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XL love</a:t>
            </a:r>
          </a:p>
          <a:p>
            <a:r>
              <a:rPr lang="zh-CN" altLang="en-US" dirty="0"/>
              <a:t>超</a:t>
            </a:r>
            <a:r>
              <a:rPr lang="zh-CN" altLang="en-US" dirty="0" smtClean="0"/>
              <a:t>大号的爱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01228652"/>
      </p:ext>
    </p:extLst>
  </p:cSld>
  <p:clrMapOvr>
    <a:masterClrMapping/>
  </p:clrMapOvr>
  <p:transition advClick="0" advTm="1000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65812" y="1451163"/>
            <a:ext cx="3756212" cy="2337734"/>
          </a:xfrm>
        </p:spPr>
        <p:txBody>
          <a:bodyPr/>
          <a:lstStyle/>
          <a:p>
            <a:r>
              <a:rPr lang="en-US" altLang="zh-CN" dirty="0" smtClean="0"/>
              <a:t>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You are all the time so attractive</a:t>
            </a:r>
          </a:p>
          <a:p>
            <a:r>
              <a:rPr lang="zh-CN" altLang="en-US" dirty="0"/>
              <a:t>你</a:t>
            </a:r>
            <a:r>
              <a:rPr lang="zh-CN" altLang="en-US" dirty="0" smtClean="0"/>
              <a:t>一直是如此的令我着迷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9179883"/>
      </p:ext>
    </p:extLst>
  </p:cSld>
  <p:clrMapOvr>
    <a:masterClrMapping/>
  </p:clrMapOvr>
  <p:transition advClick="0" advTm="1000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65812" y="1451163"/>
            <a:ext cx="3756212" cy="2337734"/>
          </a:xfrm>
        </p:spPr>
        <p:txBody>
          <a:bodyPr/>
          <a:lstStyle/>
          <a:p>
            <a:r>
              <a:rPr lang="en-US" altLang="zh-CN" dirty="0" smtClean="0"/>
              <a:t>Z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Zeal for you </a:t>
            </a:r>
          </a:p>
          <a:p>
            <a:r>
              <a:rPr lang="zh-CN" altLang="en-US" dirty="0" smtClean="0"/>
              <a:t>对你狂热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91415177"/>
      </p:ext>
    </p:extLst>
  </p:cSld>
  <p:clrMapOvr>
    <a:masterClrMapping/>
  </p:clrMapOvr>
  <p:transition advClick="0" advTm="1000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3D5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65812" y="1451163"/>
            <a:ext cx="3756212" cy="2337734"/>
          </a:xfrm>
        </p:spPr>
        <p:txBody>
          <a:bodyPr/>
          <a:lstStyle/>
          <a:p>
            <a:r>
              <a:rPr lang="en-US" altLang="zh-CN" dirty="0" smtClean="0"/>
              <a:t>C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Call you just say “hi”</a:t>
            </a:r>
          </a:p>
          <a:p>
            <a:r>
              <a:rPr lang="zh-CN" altLang="en-US" dirty="0" smtClean="0"/>
              <a:t>打电话给你想说声“嗨”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47945881"/>
      </p:ext>
    </p:extLst>
  </p:cSld>
  <p:clrMapOvr>
    <a:masterClrMapping/>
  </p:clrMapOvr>
  <p:transition advClick="0" advTm="1000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D2C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65812" y="1451163"/>
            <a:ext cx="3756212" cy="2337734"/>
          </a:xfrm>
        </p:spPr>
        <p:txBody>
          <a:bodyPr/>
          <a:lstStyle/>
          <a:p>
            <a:r>
              <a:rPr lang="en-US" altLang="zh-CN" dirty="0" smtClean="0"/>
              <a:t>D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Do not mind you shout me</a:t>
            </a:r>
          </a:p>
          <a:p>
            <a:r>
              <a:rPr lang="zh-CN" altLang="en-US" dirty="0" smtClean="0"/>
              <a:t>不介意你对我大喊大叫</a:t>
            </a:r>
            <a:endParaRPr lang="en-US" altLang="zh-CN" dirty="0" smtClean="0"/>
          </a:p>
          <a:p>
            <a:r>
              <a:rPr lang="en-US" altLang="zh-CN" dirty="0" smtClean="0"/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98288264"/>
      </p:ext>
    </p:extLst>
  </p:cSld>
  <p:clrMapOvr>
    <a:masterClrMapping/>
  </p:clrMapOvr>
  <p:transition advClick="0" advTm="1000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91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65812" y="1451163"/>
            <a:ext cx="3756212" cy="2337734"/>
          </a:xfrm>
        </p:spPr>
        <p:txBody>
          <a:bodyPr/>
          <a:lstStyle/>
          <a:p>
            <a:r>
              <a:rPr lang="en-US" altLang="zh-CN" dirty="0" smtClean="0"/>
              <a:t>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Envision the all of you</a:t>
            </a:r>
          </a:p>
          <a:p>
            <a:r>
              <a:rPr lang="zh-CN" altLang="en-US" dirty="0" smtClean="0"/>
              <a:t>期待你总是尽全力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04966205"/>
      </p:ext>
    </p:extLst>
  </p:cSld>
  <p:clrMapOvr>
    <a:masterClrMapping/>
  </p:clrMapOvr>
  <p:transition advClick="0" advTm="1000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58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65812" y="1451163"/>
            <a:ext cx="3756212" cy="2337734"/>
          </a:xfrm>
        </p:spPr>
        <p:txBody>
          <a:bodyPr/>
          <a:lstStyle/>
          <a:p>
            <a:r>
              <a:rPr lang="en-US" altLang="zh-CN" dirty="0" smtClean="0"/>
              <a:t>F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err="1" smtClean="0"/>
              <a:t>Fourever</a:t>
            </a:r>
            <a:r>
              <a:rPr lang="en-US" altLang="zh-CN" dirty="0" smtClean="0"/>
              <a:t> with you</a:t>
            </a:r>
          </a:p>
          <a:p>
            <a:r>
              <a:rPr lang="zh-CN" altLang="en-US" dirty="0" smtClean="0"/>
              <a:t>永远在你身边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30243391"/>
      </p:ext>
    </p:extLst>
  </p:cSld>
  <p:clrMapOvr>
    <a:masterClrMapping/>
  </p:clrMapOvr>
  <p:transition advClick="0" advTm="1000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97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65812" y="1451163"/>
            <a:ext cx="3756212" cy="2337734"/>
          </a:xfrm>
        </p:spPr>
        <p:txBody>
          <a:bodyPr/>
          <a:lstStyle/>
          <a:p>
            <a:r>
              <a:rPr lang="en-US" altLang="zh-CN" dirty="0" smtClean="0"/>
              <a:t>G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Give you what you need</a:t>
            </a:r>
          </a:p>
          <a:p>
            <a:r>
              <a:rPr lang="zh-CN" altLang="en-US" dirty="0" smtClean="0"/>
              <a:t>给你一切你需要的</a:t>
            </a:r>
            <a:endParaRPr lang="en-US" altLang="zh-CN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32830449"/>
      </p:ext>
    </p:extLst>
  </p:cSld>
  <p:clrMapOvr>
    <a:masterClrMapping/>
  </p:clrMapOvr>
  <p:transition advClick="0" advTm="1000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DB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65812" y="1451163"/>
            <a:ext cx="3756212" cy="2337734"/>
          </a:xfrm>
        </p:spPr>
        <p:txBody>
          <a:bodyPr/>
          <a:lstStyle/>
          <a:p>
            <a:r>
              <a:rPr lang="en-US" altLang="zh-CN" dirty="0" smtClean="0"/>
              <a:t>H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Hope you enjoy your life</a:t>
            </a:r>
          </a:p>
          <a:p>
            <a:r>
              <a:rPr lang="zh-CN" altLang="en-US" dirty="0"/>
              <a:t>愿</a:t>
            </a:r>
            <a:r>
              <a:rPr lang="zh-CN" altLang="en-US" dirty="0" smtClean="0"/>
              <a:t>你享受你的生活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48411358"/>
      </p:ext>
    </p:extLst>
  </p:cSld>
  <p:clrMapOvr>
    <a:masterClrMapping/>
  </p:clrMapOvr>
  <p:transition advClick="0" advTm="1000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FEE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65812" y="1451163"/>
            <a:ext cx="3756212" cy="2337734"/>
          </a:xfrm>
        </p:spPr>
        <p:txBody>
          <a:bodyPr/>
          <a:lstStyle/>
          <a:p>
            <a:r>
              <a:rPr lang="en-US" altLang="zh-CN" dirty="0" smtClean="0"/>
              <a:t>I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I love you</a:t>
            </a:r>
          </a:p>
          <a:p>
            <a:r>
              <a:rPr lang="zh-CN" altLang="en-US" dirty="0" smtClean="0"/>
              <a:t>我爱你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21040894"/>
      </p:ext>
    </p:extLst>
  </p:cSld>
  <p:clrMapOvr>
    <a:masterClrMapping/>
  </p:clrMapOvr>
  <p:transition advClick="0" advTm="1000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Tiranti Solid LE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250</Words>
  <Application>Microsoft Office PowerPoint</Application>
  <PresentationFormat>宽屏</PresentationFormat>
  <Paragraphs>79</Paragraphs>
  <Slides>26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3" baseType="lpstr">
      <vt:lpstr>华康少女文字W5(P)</vt:lpstr>
      <vt:lpstr>宋体</vt:lpstr>
      <vt:lpstr>微软雅黑</vt:lpstr>
      <vt:lpstr>Arial</vt:lpstr>
      <vt:lpstr>Calibri</vt:lpstr>
      <vt:lpstr>Matura MT Script Capitals</vt:lpstr>
      <vt:lpstr>Office 主题</vt:lpstr>
      <vt:lpstr>A</vt:lpstr>
      <vt:lpstr>B</vt:lpstr>
      <vt:lpstr>C</vt:lpstr>
      <vt:lpstr>D</vt:lpstr>
      <vt:lpstr>E</vt:lpstr>
      <vt:lpstr>F</vt:lpstr>
      <vt:lpstr>G</vt:lpstr>
      <vt:lpstr>H</vt:lpstr>
      <vt:lpstr>I</vt:lpstr>
      <vt:lpstr>J</vt:lpstr>
      <vt:lpstr>K</vt:lpstr>
      <vt:lpstr>L</vt:lpstr>
      <vt:lpstr>M</vt:lpstr>
      <vt:lpstr>N</vt:lpstr>
      <vt:lpstr>O</vt:lpstr>
      <vt:lpstr>P</vt:lpstr>
      <vt:lpstr>Q</vt:lpstr>
      <vt:lpstr>R</vt:lpstr>
      <vt:lpstr>S</vt:lpstr>
      <vt:lpstr>T</vt:lpstr>
      <vt:lpstr>U</vt:lpstr>
      <vt:lpstr>V</vt:lpstr>
      <vt:lpstr>W</vt:lpstr>
      <vt:lpstr>X</vt:lpstr>
      <vt:lpstr>Y</vt:lpstr>
      <vt:lpstr>Z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Jack Wang</dc:creator>
  <cp:lastModifiedBy>office</cp:lastModifiedBy>
  <cp:revision>20</cp:revision>
  <dcterms:created xsi:type="dcterms:W3CDTF">2014-01-24T10:45:30Z</dcterms:created>
  <dcterms:modified xsi:type="dcterms:W3CDTF">2015-08-06T06:18:18Z</dcterms:modified>
</cp:coreProperties>
</file>