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14" r:id="rId3"/>
    <p:sldId id="309" r:id="rId4"/>
    <p:sldId id="296" r:id="rId5"/>
    <p:sldId id="273" r:id="rId6"/>
    <p:sldId id="278" r:id="rId7"/>
    <p:sldId id="275" r:id="rId8"/>
    <p:sldId id="313" r:id="rId9"/>
    <p:sldId id="285" r:id="rId10"/>
    <p:sldId id="282" r:id="rId11"/>
    <p:sldId id="323" r:id="rId12"/>
    <p:sldId id="315" r:id="rId13"/>
    <p:sldId id="257" r:id="rId14"/>
    <p:sldId id="283" r:id="rId15"/>
    <p:sldId id="289" r:id="rId16"/>
    <p:sldId id="284" r:id="rId17"/>
    <p:sldId id="316" r:id="rId18"/>
    <p:sldId id="320" r:id="rId19"/>
    <p:sldId id="295" r:id="rId20"/>
    <p:sldId id="317" r:id="rId21"/>
    <p:sldId id="321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 userDrawn="1">
          <p15:clr>
            <a:srgbClr val="A4A3A4"/>
          </p15:clr>
        </p15:guide>
        <p15:guide id="4" pos="6924" userDrawn="1">
          <p15:clr>
            <a:srgbClr val="A4A3A4"/>
          </p15:clr>
        </p15:guide>
        <p15:guide id="6" orient="horz" pos="527" userDrawn="1">
          <p15:clr>
            <a:srgbClr val="A4A3A4"/>
          </p15:clr>
        </p15:guide>
        <p15:guide id="7" pos="756" userDrawn="1">
          <p15:clr>
            <a:srgbClr val="A4A3A4"/>
          </p15:clr>
        </p15:guide>
        <p15:guide id="10" orient="horz" pos="3657" userDrawn="1">
          <p15:clr>
            <a:srgbClr val="A4A3A4"/>
          </p15:clr>
        </p15:guide>
        <p15:guide id="11" orient="horz" pos="2160" userDrawn="1">
          <p15:clr>
            <a:srgbClr val="A4A3A4"/>
          </p15:clr>
        </p15:guide>
        <p15:guide id="12" pos="5201" userDrawn="1">
          <p15:clr>
            <a:srgbClr val="A4A3A4"/>
          </p15:clr>
        </p15:guide>
        <p15:guide id="13" pos="5813" userDrawn="1">
          <p15:clr>
            <a:srgbClr val="A4A3A4"/>
          </p15:clr>
        </p15:guide>
        <p15:guide id="14" pos="2547" userDrawn="1">
          <p15:clr>
            <a:srgbClr val="A4A3A4"/>
          </p15:clr>
        </p15:guide>
        <p15:guide id="15" pos="1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9092"/>
    <a:srgbClr val="FAC435"/>
    <a:srgbClr val="8AC99D"/>
    <a:srgbClr val="E53F1F"/>
    <a:srgbClr val="8B8B8B"/>
    <a:srgbClr val="E8E8E0"/>
    <a:srgbClr val="376A6B"/>
    <a:srgbClr val="305D5E"/>
    <a:srgbClr val="262423"/>
    <a:srgbClr val="4440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0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348" y="-96"/>
      </p:cViewPr>
      <p:guideLst>
        <p:guide orient="horz" pos="527"/>
        <p:guide orient="horz" pos="3657"/>
        <p:guide orient="horz" pos="2160"/>
        <p:guide pos="3840"/>
        <p:guide pos="6924"/>
        <p:guide pos="756"/>
        <p:guide pos="5201"/>
        <p:guide pos="5813"/>
        <p:guide pos="2547"/>
        <p:guide pos="19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9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53072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472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9264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50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8911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660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4349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203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6524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876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2263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644BF-F984-4379-963A-BA703BEAED9C}" type="datetimeFigureOut">
              <a:rPr lang="zh-CN" altLang="en-US" smtClean="0"/>
              <a:pPr/>
              <a:t>2015/8/14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39FDB-5405-4DB4-BCBF-C54B230837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040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5" r="36083" b="21539"/>
          <a:stretch/>
        </p:blipFill>
        <p:spPr>
          <a:xfrm>
            <a:off x="8506302" y="4381064"/>
            <a:ext cx="3685698" cy="2476936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822553" y="4401673"/>
            <a:ext cx="5036400" cy="2458059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561" b="19590"/>
          <a:stretch/>
        </p:blipFill>
        <p:spPr>
          <a:xfrm>
            <a:off x="5511011" y="0"/>
            <a:ext cx="6680989" cy="147139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366400" y="1329391"/>
            <a:ext cx="6825600" cy="3042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654395" y="0"/>
            <a:ext cx="3729420" cy="2434503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556000"/>
            <a:ext cx="1530000" cy="4302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078"/>
          <a:stretch/>
        </p:blipFill>
        <p:spPr>
          <a:xfrm>
            <a:off x="1613182" y="4329674"/>
            <a:ext cx="2118842" cy="25356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775" b="2660"/>
          <a:stretch/>
        </p:blipFill>
        <p:spPr>
          <a:xfrm>
            <a:off x="1619464" y="2428874"/>
            <a:ext cx="3764351" cy="18963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845" r="13445" b="4682"/>
          <a:stretch/>
        </p:blipFill>
        <p:spPr>
          <a:xfrm>
            <a:off x="-1" y="0"/>
            <a:ext cx="1654396" cy="248194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1" y="2428874"/>
            <a:ext cx="5400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50247" y="0"/>
            <a:ext cx="144000" cy="43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22650" y="0"/>
            <a:ext cx="144000" cy="6865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flipH="1">
            <a:off x="3678555" y="4325258"/>
            <a:ext cx="144000" cy="2532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flipV="1">
            <a:off x="5350246" y="1214437"/>
            <a:ext cx="6841753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782743" y="1687455"/>
            <a:ext cx="599291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公司推广简约线条模板</a:t>
            </a:r>
            <a:r>
              <a:rPr lang="en-US" altLang="zh-CN" sz="4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L/O/G/O</a:t>
            </a:r>
            <a:endParaRPr lang="zh-CN" altLang="en-US" sz="4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8820150" y="4392000"/>
            <a:ext cx="144000" cy="246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522649" y="4257673"/>
            <a:ext cx="10669351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057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5" name="矩形 4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02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01" name="Oval 195"/>
          <p:cNvSpPr>
            <a:spLocks noChangeArrowheads="1"/>
          </p:cNvSpPr>
          <p:nvPr/>
        </p:nvSpPr>
        <p:spPr bwMode="auto">
          <a:xfrm>
            <a:off x="3005916" y="1738783"/>
            <a:ext cx="706634" cy="691599"/>
          </a:xfrm>
          <a:prstGeom prst="ellipse">
            <a:avLst/>
          </a:pr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Oval 196"/>
          <p:cNvSpPr>
            <a:spLocks noChangeArrowheads="1"/>
          </p:cNvSpPr>
          <p:nvPr/>
        </p:nvSpPr>
        <p:spPr bwMode="auto">
          <a:xfrm>
            <a:off x="4138535" y="4590378"/>
            <a:ext cx="380881" cy="380881"/>
          </a:xfrm>
          <a:prstGeom prst="ellipse">
            <a:avLst/>
          </a:pr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Oval 197"/>
          <p:cNvSpPr>
            <a:spLocks noChangeArrowheads="1"/>
          </p:cNvSpPr>
          <p:nvPr/>
        </p:nvSpPr>
        <p:spPr bwMode="auto">
          <a:xfrm>
            <a:off x="8137784" y="1844027"/>
            <a:ext cx="476101" cy="466078"/>
          </a:xfrm>
          <a:prstGeom prst="ellipse">
            <a:avLst/>
          </a:pr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Oval 198"/>
          <p:cNvSpPr>
            <a:spLocks noChangeArrowheads="1"/>
          </p:cNvSpPr>
          <p:nvPr/>
        </p:nvSpPr>
        <p:spPr bwMode="auto">
          <a:xfrm>
            <a:off x="7837089" y="3778501"/>
            <a:ext cx="370858" cy="370858"/>
          </a:xfrm>
          <a:prstGeom prst="ellipse">
            <a:avLst/>
          </a:pr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Oval 199"/>
          <p:cNvSpPr>
            <a:spLocks noChangeArrowheads="1"/>
          </p:cNvSpPr>
          <p:nvPr/>
        </p:nvSpPr>
        <p:spPr bwMode="auto">
          <a:xfrm>
            <a:off x="8353283" y="5196781"/>
            <a:ext cx="380881" cy="385892"/>
          </a:xfrm>
          <a:prstGeom prst="ellipse">
            <a:avLst/>
          </a:pr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Oval 200"/>
          <p:cNvSpPr>
            <a:spLocks noChangeArrowheads="1"/>
          </p:cNvSpPr>
          <p:nvPr/>
        </p:nvSpPr>
        <p:spPr bwMode="auto">
          <a:xfrm>
            <a:off x="4925355" y="2169780"/>
            <a:ext cx="285661" cy="285661"/>
          </a:xfrm>
          <a:prstGeom prst="ellipse">
            <a:avLst/>
          </a:pr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201"/>
          <p:cNvSpPr>
            <a:spLocks/>
          </p:cNvSpPr>
          <p:nvPr/>
        </p:nvSpPr>
        <p:spPr bwMode="auto">
          <a:xfrm>
            <a:off x="3697515" y="2154745"/>
            <a:ext cx="1298002" cy="170394"/>
          </a:xfrm>
          <a:custGeom>
            <a:avLst/>
            <a:gdLst>
              <a:gd name="T0" fmla="*/ 259 w 259"/>
              <a:gd name="T1" fmla="*/ 34 h 34"/>
              <a:gd name="T2" fmla="*/ 0 w 259"/>
              <a:gd name="T3" fmla="*/ 5 h 34"/>
              <a:gd name="T4" fmla="*/ 0 w 259"/>
              <a:gd name="T5" fmla="*/ 0 h 34"/>
              <a:gd name="T6" fmla="*/ 259 w 259"/>
              <a:gd name="T7" fmla="*/ 29 h 34"/>
              <a:gd name="T8" fmla="*/ 259 w 259"/>
              <a:gd name="T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34">
                <a:moveTo>
                  <a:pt x="259" y="34"/>
                </a:moveTo>
                <a:lnTo>
                  <a:pt x="0" y="5"/>
                </a:lnTo>
                <a:lnTo>
                  <a:pt x="0" y="0"/>
                </a:lnTo>
                <a:lnTo>
                  <a:pt x="259" y="29"/>
                </a:lnTo>
                <a:lnTo>
                  <a:pt x="259" y="34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202"/>
          <p:cNvSpPr>
            <a:spLocks/>
          </p:cNvSpPr>
          <p:nvPr/>
        </p:nvSpPr>
        <p:spPr bwMode="auto">
          <a:xfrm>
            <a:off x="3577237" y="2249966"/>
            <a:ext cx="2631085" cy="1503477"/>
          </a:xfrm>
          <a:custGeom>
            <a:avLst/>
            <a:gdLst>
              <a:gd name="T0" fmla="*/ 525 w 525"/>
              <a:gd name="T1" fmla="*/ 300 h 300"/>
              <a:gd name="T2" fmla="*/ 0 w 525"/>
              <a:gd name="T3" fmla="*/ 3 h 300"/>
              <a:gd name="T4" fmla="*/ 0 w 525"/>
              <a:gd name="T5" fmla="*/ 0 h 300"/>
              <a:gd name="T6" fmla="*/ 525 w 525"/>
              <a:gd name="T7" fmla="*/ 298 h 300"/>
              <a:gd name="T8" fmla="*/ 525 w 525"/>
              <a:gd name="T9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5" h="300">
                <a:moveTo>
                  <a:pt x="525" y="300"/>
                </a:moveTo>
                <a:lnTo>
                  <a:pt x="0" y="3"/>
                </a:lnTo>
                <a:lnTo>
                  <a:pt x="0" y="0"/>
                </a:lnTo>
                <a:lnTo>
                  <a:pt x="525" y="298"/>
                </a:lnTo>
                <a:lnTo>
                  <a:pt x="525" y="300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203"/>
          <p:cNvSpPr>
            <a:spLocks/>
          </p:cNvSpPr>
          <p:nvPr/>
        </p:nvSpPr>
        <p:spPr bwMode="auto">
          <a:xfrm>
            <a:off x="3386797" y="2239942"/>
            <a:ext cx="370858" cy="1338095"/>
          </a:xfrm>
          <a:custGeom>
            <a:avLst/>
            <a:gdLst>
              <a:gd name="T0" fmla="*/ 72 w 74"/>
              <a:gd name="T1" fmla="*/ 267 h 267"/>
              <a:gd name="T2" fmla="*/ 0 w 74"/>
              <a:gd name="T3" fmla="*/ 0 h 267"/>
              <a:gd name="T4" fmla="*/ 5 w 74"/>
              <a:gd name="T5" fmla="*/ 0 h 267"/>
              <a:gd name="T6" fmla="*/ 74 w 74"/>
              <a:gd name="T7" fmla="*/ 264 h 267"/>
              <a:gd name="T8" fmla="*/ 72 w 74"/>
              <a:gd name="T9" fmla="*/ 267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267">
                <a:moveTo>
                  <a:pt x="72" y="267"/>
                </a:moveTo>
                <a:lnTo>
                  <a:pt x="0" y="0"/>
                </a:lnTo>
                <a:lnTo>
                  <a:pt x="5" y="0"/>
                </a:lnTo>
                <a:lnTo>
                  <a:pt x="74" y="264"/>
                </a:lnTo>
                <a:lnTo>
                  <a:pt x="72" y="267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Freeform 204"/>
          <p:cNvSpPr>
            <a:spLocks/>
          </p:cNvSpPr>
          <p:nvPr/>
        </p:nvSpPr>
        <p:spPr bwMode="auto">
          <a:xfrm>
            <a:off x="3792736" y="3683280"/>
            <a:ext cx="536240" cy="1097538"/>
          </a:xfrm>
          <a:custGeom>
            <a:avLst/>
            <a:gdLst>
              <a:gd name="T0" fmla="*/ 105 w 107"/>
              <a:gd name="T1" fmla="*/ 219 h 219"/>
              <a:gd name="T2" fmla="*/ 0 w 107"/>
              <a:gd name="T3" fmla="*/ 2 h 219"/>
              <a:gd name="T4" fmla="*/ 5 w 107"/>
              <a:gd name="T5" fmla="*/ 0 h 219"/>
              <a:gd name="T6" fmla="*/ 107 w 107"/>
              <a:gd name="T7" fmla="*/ 217 h 219"/>
              <a:gd name="T8" fmla="*/ 105 w 107"/>
              <a:gd name="T9" fmla="*/ 219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19">
                <a:moveTo>
                  <a:pt x="105" y="219"/>
                </a:moveTo>
                <a:lnTo>
                  <a:pt x="0" y="2"/>
                </a:lnTo>
                <a:lnTo>
                  <a:pt x="5" y="0"/>
                </a:lnTo>
                <a:lnTo>
                  <a:pt x="107" y="217"/>
                </a:lnTo>
                <a:lnTo>
                  <a:pt x="105" y="219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Freeform 205"/>
          <p:cNvSpPr>
            <a:spLocks/>
          </p:cNvSpPr>
          <p:nvPr/>
        </p:nvSpPr>
        <p:spPr bwMode="auto">
          <a:xfrm>
            <a:off x="4328976" y="3958918"/>
            <a:ext cx="1498465" cy="821901"/>
          </a:xfrm>
          <a:custGeom>
            <a:avLst/>
            <a:gdLst>
              <a:gd name="T0" fmla="*/ 0 w 299"/>
              <a:gd name="T1" fmla="*/ 164 h 164"/>
              <a:gd name="T2" fmla="*/ 0 w 299"/>
              <a:gd name="T3" fmla="*/ 162 h 164"/>
              <a:gd name="T4" fmla="*/ 299 w 299"/>
              <a:gd name="T5" fmla="*/ 0 h 164"/>
              <a:gd name="T6" fmla="*/ 299 w 299"/>
              <a:gd name="T7" fmla="*/ 2 h 164"/>
              <a:gd name="T8" fmla="*/ 0 w 299"/>
              <a:gd name="T9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164">
                <a:moveTo>
                  <a:pt x="0" y="164"/>
                </a:moveTo>
                <a:lnTo>
                  <a:pt x="0" y="162"/>
                </a:lnTo>
                <a:lnTo>
                  <a:pt x="299" y="0"/>
                </a:lnTo>
                <a:lnTo>
                  <a:pt x="299" y="2"/>
                </a:lnTo>
                <a:lnTo>
                  <a:pt x="0" y="164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206"/>
          <p:cNvSpPr>
            <a:spLocks/>
          </p:cNvSpPr>
          <p:nvPr/>
        </p:nvSpPr>
        <p:spPr bwMode="auto">
          <a:xfrm>
            <a:off x="4293895" y="2310105"/>
            <a:ext cx="761762" cy="2425610"/>
          </a:xfrm>
          <a:custGeom>
            <a:avLst/>
            <a:gdLst>
              <a:gd name="T0" fmla="*/ 5 w 152"/>
              <a:gd name="T1" fmla="*/ 484 h 484"/>
              <a:gd name="T2" fmla="*/ 0 w 152"/>
              <a:gd name="T3" fmla="*/ 481 h 484"/>
              <a:gd name="T4" fmla="*/ 147 w 152"/>
              <a:gd name="T5" fmla="*/ 0 h 484"/>
              <a:gd name="T6" fmla="*/ 152 w 152"/>
              <a:gd name="T7" fmla="*/ 0 h 484"/>
              <a:gd name="T8" fmla="*/ 5 w 152"/>
              <a:gd name="T9" fmla="*/ 48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484">
                <a:moveTo>
                  <a:pt x="5" y="484"/>
                </a:moveTo>
                <a:lnTo>
                  <a:pt x="0" y="481"/>
                </a:lnTo>
                <a:lnTo>
                  <a:pt x="147" y="0"/>
                </a:lnTo>
                <a:lnTo>
                  <a:pt x="152" y="0"/>
                </a:lnTo>
                <a:lnTo>
                  <a:pt x="5" y="484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207"/>
          <p:cNvSpPr>
            <a:spLocks/>
          </p:cNvSpPr>
          <p:nvPr/>
        </p:nvSpPr>
        <p:spPr bwMode="auto">
          <a:xfrm>
            <a:off x="3747631" y="2300081"/>
            <a:ext cx="1308025" cy="1277955"/>
          </a:xfrm>
          <a:custGeom>
            <a:avLst/>
            <a:gdLst>
              <a:gd name="T0" fmla="*/ 2 w 261"/>
              <a:gd name="T1" fmla="*/ 255 h 255"/>
              <a:gd name="T2" fmla="*/ 0 w 261"/>
              <a:gd name="T3" fmla="*/ 252 h 255"/>
              <a:gd name="T4" fmla="*/ 258 w 261"/>
              <a:gd name="T5" fmla="*/ 0 h 255"/>
              <a:gd name="T6" fmla="*/ 261 w 261"/>
              <a:gd name="T7" fmla="*/ 2 h 255"/>
              <a:gd name="T8" fmla="*/ 2 w 261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255">
                <a:moveTo>
                  <a:pt x="2" y="255"/>
                </a:moveTo>
                <a:lnTo>
                  <a:pt x="0" y="252"/>
                </a:lnTo>
                <a:lnTo>
                  <a:pt x="258" y="0"/>
                </a:lnTo>
                <a:lnTo>
                  <a:pt x="261" y="2"/>
                </a:lnTo>
                <a:lnTo>
                  <a:pt x="2" y="255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208"/>
          <p:cNvSpPr>
            <a:spLocks/>
          </p:cNvSpPr>
          <p:nvPr/>
        </p:nvSpPr>
        <p:spPr bwMode="auto">
          <a:xfrm>
            <a:off x="2960812" y="3598083"/>
            <a:ext cx="796843" cy="1744033"/>
          </a:xfrm>
          <a:custGeom>
            <a:avLst/>
            <a:gdLst>
              <a:gd name="T0" fmla="*/ 2 w 159"/>
              <a:gd name="T1" fmla="*/ 348 h 348"/>
              <a:gd name="T2" fmla="*/ 0 w 159"/>
              <a:gd name="T3" fmla="*/ 348 h 348"/>
              <a:gd name="T4" fmla="*/ 157 w 159"/>
              <a:gd name="T5" fmla="*/ 0 h 348"/>
              <a:gd name="T6" fmla="*/ 159 w 159"/>
              <a:gd name="T7" fmla="*/ 0 h 348"/>
              <a:gd name="T8" fmla="*/ 2 w 159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348">
                <a:moveTo>
                  <a:pt x="2" y="348"/>
                </a:moveTo>
                <a:lnTo>
                  <a:pt x="0" y="348"/>
                </a:lnTo>
                <a:lnTo>
                  <a:pt x="157" y="0"/>
                </a:lnTo>
                <a:lnTo>
                  <a:pt x="159" y="0"/>
                </a:lnTo>
                <a:lnTo>
                  <a:pt x="2" y="348"/>
                </a:lnTo>
                <a:close/>
              </a:path>
            </a:pathLst>
          </a:cu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209"/>
          <p:cNvSpPr>
            <a:spLocks/>
          </p:cNvSpPr>
          <p:nvPr/>
        </p:nvSpPr>
        <p:spPr bwMode="auto">
          <a:xfrm>
            <a:off x="2960812" y="4770795"/>
            <a:ext cx="1368164" cy="581344"/>
          </a:xfrm>
          <a:custGeom>
            <a:avLst/>
            <a:gdLst>
              <a:gd name="T0" fmla="*/ 2 w 273"/>
              <a:gd name="T1" fmla="*/ 116 h 116"/>
              <a:gd name="T2" fmla="*/ 0 w 273"/>
              <a:gd name="T3" fmla="*/ 112 h 116"/>
              <a:gd name="T4" fmla="*/ 273 w 273"/>
              <a:gd name="T5" fmla="*/ 0 h 116"/>
              <a:gd name="T6" fmla="*/ 273 w 273"/>
              <a:gd name="T7" fmla="*/ 2 h 116"/>
              <a:gd name="T8" fmla="*/ 2 w 273"/>
              <a:gd name="T9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116">
                <a:moveTo>
                  <a:pt x="2" y="116"/>
                </a:moveTo>
                <a:lnTo>
                  <a:pt x="0" y="112"/>
                </a:lnTo>
                <a:lnTo>
                  <a:pt x="273" y="0"/>
                </a:lnTo>
                <a:lnTo>
                  <a:pt x="273" y="2"/>
                </a:lnTo>
                <a:lnTo>
                  <a:pt x="2" y="116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Freeform 210"/>
          <p:cNvSpPr>
            <a:spLocks/>
          </p:cNvSpPr>
          <p:nvPr/>
        </p:nvSpPr>
        <p:spPr bwMode="auto">
          <a:xfrm>
            <a:off x="4328976" y="4770795"/>
            <a:ext cx="2425610" cy="917121"/>
          </a:xfrm>
          <a:custGeom>
            <a:avLst/>
            <a:gdLst>
              <a:gd name="T0" fmla="*/ 482 w 484"/>
              <a:gd name="T1" fmla="*/ 183 h 183"/>
              <a:gd name="T2" fmla="*/ 0 w 484"/>
              <a:gd name="T3" fmla="*/ 2 h 183"/>
              <a:gd name="T4" fmla="*/ 0 w 484"/>
              <a:gd name="T5" fmla="*/ 0 h 183"/>
              <a:gd name="T6" fmla="*/ 484 w 484"/>
              <a:gd name="T7" fmla="*/ 181 h 183"/>
              <a:gd name="T8" fmla="*/ 482 w 484"/>
              <a:gd name="T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4" h="183">
                <a:moveTo>
                  <a:pt x="482" y="183"/>
                </a:moveTo>
                <a:lnTo>
                  <a:pt x="0" y="2"/>
                </a:lnTo>
                <a:lnTo>
                  <a:pt x="0" y="0"/>
                </a:lnTo>
                <a:lnTo>
                  <a:pt x="484" y="181"/>
                </a:lnTo>
                <a:lnTo>
                  <a:pt x="482" y="183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Freeform 211"/>
          <p:cNvSpPr>
            <a:spLocks/>
          </p:cNvSpPr>
          <p:nvPr/>
        </p:nvSpPr>
        <p:spPr bwMode="auto">
          <a:xfrm>
            <a:off x="3005916" y="5392233"/>
            <a:ext cx="3738646" cy="295684"/>
          </a:xfrm>
          <a:custGeom>
            <a:avLst/>
            <a:gdLst>
              <a:gd name="T0" fmla="*/ 746 w 746"/>
              <a:gd name="T1" fmla="*/ 59 h 59"/>
              <a:gd name="T2" fmla="*/ 0 w 746"/>
              <a:gd name="T3" fmla="*/ 2 h 59"/>
              <a:gd name="T4" fmla="*/ 0 w 746"/>
              <a:gd name="T5" fmla="*/ 0 h 59"/>
              <a:gd name="T6" fmla="*/ 746 w 746"/>
              <a:gd name="T7" fmla="*/ 57 h 59"/>
              <a:gd name="T8" fmla="*/ 746 w 746"/>
              <a:gd name="T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59">
                <a:moveTo>
                  <a:pt x="746" y="59"/>
                </a:moveTo>
                <a:lnTo>
                  <a:pt x="0" y="2"/>
                </a:lnTo>
                <a:lnTo>
                  <a:pt x="0" y="0"/>
                </a:lnTo>
                <a:lnTo>
                  <a:pt x="746" y="57"/>
                </a:lnTo>
                <a:lnTo>
                  <a:pt x="746" y="59"/>
                </a:lnTo>
                <a:close/>
              </a:path>
            </a:pathLst>
          </a:cu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Freeform 212"/>
          <p:cNvSpPr>
            <a:spLocks/>
          </p:cNvSpPr>
          <p:nvPr/>
        </p:nvSpPr>
        <p:spPr bwMode="auto">
          <a:xfrm>
            <a:off x="6744562" y="5392233"/>
            <a:ext cx="1774103" cy="295684"/>
          </a:xfrm>
          <a:custGeom>
            <a:avLst/>
            <a:gdLst>
              <a:gd name="T0" fmla="*/ 0 w 354"/>
              <a:gd name="T1" fmla="*/ 59 h 59"/>
              <a:gd name="T2" fmla="*/ 0 w 354"/>
              <a:gd name="T3" fmla="*/ 57 h 59"/>
              <a:gd name="T4" fmla="*/ 354 w 354"/>
              <a:gd name="T5" fmla="*/ 0 h 59"/>
              <a:gd name="T6" fmla="*/ 354 w 354"/>
              <a:gd name="T7" fmla="*/ 2 h 59"/>
              <a:gd name="T8" fmla="*/ 0 w 354"/>
              <a:gd name="T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59">
                <a:moveTo>
                  <a:pt x="0" y="59"/>
                </a:moveTo>
                <a:lnTo>
                  <a:pt x="0" y="57"/>
                </a:lnTo>
                <a:lnTo>
                  <a:pt x="354" y="0"/>
                </a:lnTo>
                <a:lnTo>
                  <a:pt x="354" y="2"/>
                </a:lnTo>
                <a:lnTo>
                  <a:pt x="0" y="59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Freeform 213"/>
          <p:cNvSpPr>
            <a:spLocks/>
          </p:cNvSpPr>
          <p:nvPr/>
        </p:nvSpPr>
        <p:spPr bwMode="auto">
          <a:xfrm>
            <a:off x="8017506" y="3958918"/>
            <a:ext cx="501159" cy="1443338"/>
          </a:xfrm>
          <a:custGeom>
            <a:avLst/>
            <a:gdLst>
              <a:gd name="T0" fmla="*/ 97 w 100"/>
              <a:gd name="T1" fmla="*/ 288 h 288"/>
              <a:gd name="T2" fmla="*/ 0 w 100"/>
              <a:gd name="T3" fmla="*/ 2 h 288"/>
              <a:gd name="T4" fmla="*/ 2 w 100"/>
              <a:gd name="T5" fmla="*/ 0 h 288"/>
              <a:gd name="T6" fmla="*/ 100 w 100"/>
              <a:gd name="T7" fmla="*/ 286 h 288"/>
              <a:gd name="T8" fmla="*/ 97 w 100"/>
              <a:gd name="T9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288">
                <a:moveTo>
                  <a:pt x="97" y="288"/>
                </a:moveTo>
                <a:lnTo>
                  <a:pt x="0" y="2"/>
                </a:lnTo>
                <a:lnTo>
                  <a:pt x="2" y="0"/>
                </a:lnTo>
                <a:lnTo>
                  <a:pt x="100" y="286"/>
                </a:lnTo>
                <a:lnTo>
                  <a:pt x="97" y="288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Freeform 214"/>
          <p:cNvSpPr>
            <a:spLocks/>
          </p:cNvSpPr>
          <p:nvPr/>
        </p:nvSpPr>
        <p:spPr bwMode="auto">
          <a:xfrm>
            <a:off x="6744562" y="3958918"/>
            <a:ext cx="1282967" cy="1728999"/>
          </a:xfrm>
          <a:custGeom>
            <a:avLst/>
            <a:gdLst>
              <a:gd name="T0" fmla="*/ 2 w 256"/>
              <a:gd name="T1" fmla="*/ 345 h 345"/>
              <a:gd name="T2" fmla="*/ 0 w 256"/>
              <a:gd name="T3" fmla="*/ 343 h 345"/>
              <a:gd name="T4" fmla="*/ 254 w 256"/>
              <a:gd name="T5" fmla="*/ 0 h 345"/>
              <a:gd name="T6" fmla="*/ 256 w 256"/>
              <a:gd name="T7" fmla="*/ 2 h 345"/>
              <a:gd name="T8" fmla="*/ 2 w 256"/>
              <a:gd name="T9" fmla="*/ 345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" h="345">
                <a:moveTo>
                  <a:pt x="2" y="345"/>
                </a:moveTo>
                <a:lnTo>
                  <a:pt x="0" y="343"/>
                </a:lnTo>
                <a:lnTo>
                  <a:pt x="254" y="0"/>
                </a:lnTo>
                <a:lnTo>
                  <a:pt x="256" y="2"/>
                </a:lnTo>
                <a:lnTo>
                  <a:pt x="2" y="345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Freeform 215"/>
          <p:cNvSpPr>
            <a:spLocks/>
          </p:cNvSpPr>
          <p:nvPr/>
        </p:nvSpPr>
        <p:spPr bwMode="auto">
          <a:xfrm>
            <a:off x="6258438" y="3768477"/>
            <a:ext cx="496147" cy="1919439"/>
          </a:xfrm>
          <a:custGeom>
            <a:avLst/>
            <a:gdLst>
              <a:gd name="T0" fmla="*/ 97 w 99"/>
              <a:gd name="T1" fmla="*/ 383 h 383"/>
              <a:gd name="T2" fmla="*/ 0 w 99"/>
              <a:gd name="T3" fmla="*/ 2 h 383"/>
              <a:gd name="T4" fmla="*/ 2 w 99"/>
              <a:gd name="T5" fmla="*/ 0 h 383"/>
              <a:gd name="T6" fmla="*/ 99 w 99"/>
              <a:gd name="T7" fmla="*/ 381 h 383"/>
              <a:gd name="T8" fmla="*/ 97 w 99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83">
                <a:moveTo>
                  <a:pt x="97" y="383"/>
                </a:moveTo>
                <a:lnTo>
                  <a:pt x="0" y="2"/>
                </a:lnTo>
                <a:lnTo>
                  <a:pt x="2" y="0"/>
                </a:lnTo>
                <a:lnTo>
                  <a:pt x="99" y="381"/>
                </a:lnTo>
                <a:lnTo>
                  <a:pt x="97" y="383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216"/>
          <p:cNvSpPr>
            <a:spLocks/>
          </p:cNvSpPr>
          <p:nvPr/>
        </p:nvSpPr>
        <p:spPr bwMode="auto">
          <a:xfrm>
            <a:off x="6258438" y="3768477"/>
            <a:ext cx="1759068" cy="200464"/>
          </a:xfrm>
          <a:custGeom>
            <a:avLst/>
            <a:gdLst>
              <a:gd name="T0" fmla="*/ 351 w 351"/>
              <a:gd name="T1" fmla="*/ 40 h 40"/>
              <a:gd name="T2" fmla="*/ 0 w 351"/>
              <a:gd name="T3" fmla="*/ 2 h 40"/>
              <a:gd name="T4" fmla="*/ 0 w 351"/>
              <a:gd name="T5" fmla="*/ 0 h 40"/>
              <a:gd name="T6" fmla="*/ 351 w 351"/>
              <a:gd name="T7" fmla="*/ 38 h 40"/>
              <a:gd name="T8" fmla="*/ 351 w 35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40">
                <a:moveTo>
                  <a:pt x="351" y="40"/>
                </a:moveTo>
                <a:lnTo>
                  <a:pt x="0" y="2"/>
                </a:lnTo>
                <a:lnTo>
                  <a:pt x="0" y="0"/>
                </a:lnTo>
                <a:lnTo>
                  <a:pt x="351" y="38"/>
                </a:lnTo>
                <a:lnTo>
                  <a:pt x="351" y="40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Freeform 217"/>
          <p:cNvSpPr>
            <a:spLocks/>
          </p:cNvSpPr>
          <p:nvPr/>
        </p:nvSpPr>
        <p:spPr bwMode="auto">
          <a:xfrm>
            <a:off x="8017506" y="3588060"/>
            <a:ext cx="1759068" cy="380881"/>
          </a:xfrm>
          <a:custGeom>
            <a:avLst/>
            <a:gdLst>
              <a:gd name="T0" fmla="*/ 0 w 351"/>
              <a:gd name="T1" fmla="*/ 76 h 76"/>
              <a:gd name="T2" fmla="*/ 0 w 351"/>
              <a:gd name="T3" fmla="*/ 74 h 76"/>
              <a:gd name="T4" fmla="*/ 351 w 351"/>
              <a:gd name="T5" fmla="*/ 0 h 76"/>
              <a:gd name="T6" fmla="*/ 351 w 351"/>
              <a:gd name="T7" fmla="*/ 5 h 76"/>
              <a:gd name="T8" fmla="*/ 0 w 351"/>
              <a:gd name="T9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1" h="76">
                <a:moveTo>
                  <a:pt x="0" y="76"/>
                </a:moveTo>
                <a:lnTo>
                  <a:pt x="0" y="74"/>
                </a:lnTo>
                <a:lnTo>
                  <a:pt x="351" y="0"/>
                </a:lnTo>
                <a:lnTo>
                  <a:pt x="351" y="5"/>
                </a:lnTo>
                <a:lnTo>
                  <a:pt x="0" y="76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Freeform 218"/>
          <p:cNvSpPr>
            <a:spLocks/>
          </p:cNvSpPr>
          <p:nvPr/>
        </p:nvSpPr>
        <p:spPr bwMode="auto">
          <a:xfrm>
            <a:off x="8528688" y="3588060"/>
            <a:ext cx="1262921" cy="1814196"/>
          </a:xfrm>
          <a:custGeom>
            <a:avLst/>
            <a:gdLst>
              <a:gd name="T0" fmla="*/ 3 w 252"/>
              <a:gd name="T1" fmla="*/ 362 h 362"/>
              <a:gd name="T2" fmla="*/ 0 w 252"/>
              <a:gd name="T3" fmla="*/ 360 h 362"/>
              <a:gd name="T4" fmla="*/ 249 w 252"/>
              <a:gd name="T5" fmla="*/ 0 h 362"/>
              <a:gd name="T6" fmla="*/ 252 w 252"/>
              <a:gd name="T7" fmla="*/ 2 h 362"/>
              <a:gd name="T8" fmla="*/ 3 w 252"/>
              <a:gd name="T9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362">
                <a:moveTo>
                  <a:pt x="3" y="362"/>
                </a:moveTo>
                <a:lnTo>
                  <a:pt x="0" y="360"/>
                </a:lnTo>
                <a:lnTo>
                  <a:pt x="249" y="0"/>
                </a:lnTo>
                <a:lnTo>
                  <a:pt x="252" y="2"/>
                </a:lnTo>
                <a:lnTo>
                  <a:pt x="3" y="362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Freeform 219"/>
          <p:cNvSpPr>
            <a:spLocks/>
          </p:cNvSpPr>
          <p:nvPr/>
        </p:nvSpPr>
        <p:spPr bwMode="auto">
          <a:xfrm>
            <a:off x="6744562" y="3588060"/>
            <a:ext cx="3021989" cy="2099856"/>
          </a:xfrm>
          <a:custGeom>
            <a:avLst/>
            <a:gdLst>
              <a:gd name="T0" fmla="*/ 2 w 603"/>
              <a:gd name="T1" fmla="*/ 419 h 419"/>
              <a:gd name="T2" fmla="*/ 0 w 603"/>
              <a:gd name="T3" fmla="*/ 417 h 419"/>
              <a:gd name="T4" fmla="*/ 601 w 603"/>
              <a:gd name="T5" fmla="*/ 0 h 419"/>
              <a:gd name="T6" fmla="*/ 603 w 603"/>
              <a:gd name="T7" fmla="*/ 2 h 419"/>
              <a:gd name="T8" fmla="*/ 2 w 603"/>
              <a:gd name="T9" fmla="*/ 41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3" h="419">
                <a:moveTo>
                  <a:pt x="2" y="419"/>
                </a:moveTo>
                <a:lnTo>
                  <a:pt x="0" y="417"/>
                </a:lnTo>
                <a:lnTo>
                  <a:pt x="601" y="0"/>
                </a:lnTo>
                <a:lnTo>
                  <a:pt x="603" y="2"/>
                </a:lnTo>
                <a:lnTo>
                  <a:pt x="2" y="419"/>
                </a:lnTo>
                <a:close/>
              </a:path>
            </a:pathLst>
          </a:cu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Freeform 220"/>
          <p:cNvSpPr>
            <a:spLocks/>
          </p:cNvSpPr>
          <p:nvPr/>
        </p:nvSpPr>
        <p:spPr bwMode="auto">
          <a:xfrm>
            <a:off x="2925731" y="2084583"/>
            <a:ext cx="441020" cy="3257534"/>
          </a:xfrm>
          <a:custGeom>
            <a:avLst/>
            <a:gdLst>
              <a:gd name="T0" fmla="*/ 2 w 88"/>
              <a:gd name="T1" fmla="*/ 650 h 650"/>
              <a:gd name="T2" fmla="*/ 0 w 88"/>
              <a:gd name="T3" fmla="*/ 650 h 650"/>
              <a:gd name="T4" fmla="*/ 85 w 88"/>
              <a:gd name="T5" fmla="*/ 0 h 650"/>
              <a:gd name="T6" fmla="*/ 88 w 88"/>
              <a:gd name="T7" fmla="*/ 0 h 650"/>
              <a:gd name="T8" fmla="*/ 2 w 88"/>
              <a:gd name="T9" fmla="*/ 65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650">
                <a:moveTo>
                  <a:pt x="2" y="650"/>
                </a:moveTo>
                <a:lnTo>
                  <a:pt x="0" y="650"/>
                </a:lnTo>
                <a:lnTo>
                  <a:pt x="85" y="0"/>
                </a:lnTo>
                <a:lnTo>
                  <a:pt x="88" y="0"/>
                </a:lnTo>
                <a:lnTo>
                  <a:pt x="2" y="650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Freeform 221"/>
          <p:cNvSpPr>
            <a:spLocks/>
          </p:cNvSpPr>
          <p:nvPr/>
        </p:nvSpPr>
        <p:spPr bwMode="auto">
          <a:xfrm>
            <a:off x="3366751" y="1894143"/>
            <a:ext cx="3212429" cy="200464"/>
          </a:xfrm>
          <a:custGeom>
            <a:avLst/>
            <a:gdLst>
              <a:gd name="T0" fmla="*/ 0 w 641"/>
              <a:gd name="T1" fmla="*/ 40 h 40"/>
              <a:gd name="T2" fmla="*/ 0 w 641"/>
              <a:gd name="T3" fmla="*/ 38 h 40"/>
              <a:gd name="T4" fmla="*/ 638 w 641"/>
              <a:gd name="T5" fmla="*/ 0 h 40"/>
              <a:gd name="T6" fmla="*/ 641 w 641"/>
              <a:gd name="T7" fmla="*/ 2 h 40"/>
              <a:gd name="T8" fmla="*/ 0 w 64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1" h="40">
                <a:moveTo>
                  <a:pt x="0" y="40"/>
                </a:moveTo>
                <a:lnTo>
                  <a:pt x="0" y="38"/>
                </a:lnTo>
                <a:lnTo>
                  <a:pt x="638" y="0"/>
                </a:lnTo>
                <a:lnTo>
                  <a:pt x="641" y="2"/>
                </a:lnTo>
                <a:lnTo>
                  <a:pt x="0" y="40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Freeform 222"/>
          <p:cNvSpPr>
            <a:spLocks/>
          </p:cNvSpPr>
          <p:nvPr/>
        </p:nvSpPr>
        <p:spPr bwMode="auto">
          <a:xfrm>
            <a:off x="5065680" y="1894143"/>
            <a:ext cx="1513500" cy="430997"/>
          </a:xfrm>
          <a:custGeom>
            <a:avLst/>
            <a:gdLst>
              <a:gd name="T0" fmla="*/ 0 w 302"/>
              <a:gd name="T1" fmla="*/ 86 h 86"/>
              <a:gd name="T2" fmla="*/ 0 w 302"/>
              <a:gd name="T3" fmla="*/ 81 h 86"/>
              <a:gd name="T4" fmla="*/ 299 w 302"/>
              <a:gd name="T5" fmla="*/ 0 h 86"/>
              <a:gd name="T6" fmla="*/ 302 w 302"/>
              <a:gd name="T7" fmla="*/ 2 h 86"/>
              <a:gd name="T8" fmla="*/ 0 w 302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86">
                <a:moveTo>
                  <a:pt x="0" y="86"/>
                </a:moveTo>
                <a:lnTo>
                  <a:pt x="0" y="81"/>
                </a:lnTo>
                <a:lnTo>
                  <a:pt x="299" y="0"/>
                </a:lnTo>
                <a:lnTo>
                  <a:pt x="302" y="2"/>
                </a:lnTo>
                <a:lnTo>
                  <a:pt x="0" y="86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Freeform 223"/>
          <p:cNvSpPr>
            <a:spLocks/>
          </p:cNvSpPr>
          <p:nvPr/>
        </p:nvSpPr>
        <p:spPr bwMode="auto">
          <a:xfrm>
            <a:off x="5055656" y="2310105"/>
            <a:ext cx="1187747" cy="1443338"/>
          </a:xfrm>
          <a:custGeom>
            <a:avLst/>
            <a:gdLst>
              <a:gd name="T0" fmla="*/ 235 w 237"/>
              <a:gd name="T1" fmla="*/ 288 h 288"/>
              <a:gd name="T2" fmla="*/ 0 w 237"/>
              <a:gd name="T3" fmla="*/ 0 h 288"/>
              <a:gd name="T4" fmla="*/ 2 w 237"/>
              <a:gd name="T5" fmla="*/ 0 h 288"/>
              <a:gd name="T6" fmla="*/ 237 w 237"/>
              <a:gd name="T7" fmla="*/ 286 h 288"/>
              <a:gd name="T8" fmla="*/ 235 w 237"/>
              <a:gd name="T9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" h="288">
                <a:moveTo>
                  <a:pt x="235" y="288"/>
                </a:moveTo>
                <a:lnTo>
                  <a:pt x="0" y="0"/>
                </a:lnTo>
                <a:lnTo>
                  <a:pt x="2" y="0"/>
                </a:lnTo>
                <a:lnTo>
                  <a:pt x="237" y="286"/>
                </a:lnTo>
                <a:lnTo>
                  <a:pt x="235" y="288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224"/>
          <p:cNvSpPr>
            <a:spLocks/>
          </p:cNvSpPr>
          <p:nvPr/>
        </p:nvSpPr>
        <p:spPr bwMode="auto">
          <a:xfrm>
            <a:off x="6233380" y="1904166"/>
            <a:ext cx="345800" cy="1839254"/>
          </a:xfrm>
          <a:custGeom>
            <a:avLst/>
            <a:gdLst>
              <a:gd name="T0" fmla="*/ 2 w 69"/>
              <a:gd name="T1" fmla="*/ 367 h 367"/>
              <a:gd name="T2" fmla="*/ 0 w 69"/>
              <a:gd name="T3" fmla="*/ 367 h 367"/>
              <a:gd name="T4" fmla="*/ 66 w 69"/>
              <a:gd name="T5" fmla="*/ 0 h 367"/>
              <a:gd name="T6" fmla="*/ 69 w 69"/>
              <a:gd name="T7" fmla="*/ 0 h 367"/>
              <a:gd name="T8" fmla="*/ 2 w 69"/>
              <a:gd name="T9" fmla="*/ 36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367">
                <a:moveTo>
                  <a:pt x="2" y="367"/>
                </a:moveTo>
                <a:lnTo>
                  <a:pt x="0" y="367"/>
                </a:lnTo>
                <a:lnTo>
                  <a:pt x="66" y="0"/>
                </a:lnTo>
                <a:lnTo>
                  <a:pt x="69" y="0"/>
                </a:lnTo>
                <a:lnTo>
                  <a:pt x="2" y="367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225"/>
          <p:cNvSpPr>
            <a:spLocks/>
          </p:cNvSpPr>
          <p:nvPr/>
        </p:nvSpPr>
        <p:spPr bwMode="auto">
          <a:xfrm>
            <a:off x="6564145" y="1894143"/>
            <a:ext cx="1809184" cy="190440"/>
          </a:xfrm>
          <a:custGeom>
            <a:avLst/>
            <a:gdLst>
              <a:gd name="T0" fmla="*/ 361 w 361"/>
              <a:gd name="T1" fmla="*/ 38 h 38"/>
              <a:gd name="T2" fmla="*/ 0 w 361"/>
              <a:gd name="T3" fmla="*/ 2 h 38"/>
              <a:gd name="T4" fmla="*/ 3 w 361"/>
              <a:gd name="T5" fmla="*/ 0 h 38"/>
              <a:gd name="T6" fmla="*/ 361 w 361"/>
              <a:gd name="T7" fmla="*/ 36 h 38"/>
              <a:gd name="T8" fmla="*/ 361 w 361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" h="38">
                <a:moveTo>
                  <a:pt x="361" y="38"/>
                </a:moveTo>
                <a:lnTo>
                  <a:pt x="0" y="2"/>
                </a:lnTo>
                <a:lnTo>
                  <a:pt x="3" y="0"/>
                </a:lnTo>
                <a:lnTo>
                  <a:pt x="361" y="36"/>
                </a:lnTo>
                <a:lnTo>
                  <a:pt x="361" y="38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226"/>
          <p:cNvSpPr>
            <a:spLocks/>
          </p:cNvSpPr>
          <p:nvPr/>
        </p:nvSpPr>
        <p:spPr bwMode="auto">
          <a:xfrm>
            <a:off x="8017506" y="2074560"/>
            <a:ext cx="370858" cy="1849277"/>
          </a:xfrm>
          <a:custGeom>
            <a:avLst/>
            <a:gdLst>
              <a:gd name="T0" fmla="*/ 2 w 74"/>
              <a:gd name="T1" fmla="*/ 369 h 369"/>
              <a:gd name="T2" fmla="*/ 0 w 74"/>
              <a:gd name="T3" fmla="*/ 369 h 369"/>
              <a:gd name="T4" fmla="*/ 69 w 74"/>
              <a:gd name="T5" fmla="*/ 0 h 369"/>
              <a:gd name="T6" fmla="*/ 74 w 74"/>
              <a:gd name="T7" fmla="*/ 0 h 369"/>
              <a:gd name="T8" fmla="*/ 2 w 74"/>
              <a:gd name="T9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369">
                <a:moveTo>
                  <a:pt x="2" y="369"/>
                </a:moveTo>
                <a:lnTo>
                  <a:pt x="0" y="369"/>
                </a:lnTo>
                <a:lnTo>
                  <a:pt x="69" y="0"/>
                </a:lnTo>
                <a:lnTo>
                  <a:pt x="74" y="0"/>
                </a:lnTo>
                <a:lnTo>
                  <a:pt x="2" y="369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227"/>
          <p:cNvSpPr>
            <a:spLocks/>
          </p:cNvSpPr>
          <p:nvPr/>
        </p:nvSpPr>
        <p:spPr bwMode="auto">
          <a:xfrm>
            <a:off x="8373329" y="2084583"/>
            <a:ext cx="1393222" cy="1493454"/>
          </a:xfrm>
          <a:custGeom>
            <a:avLst/>
            <a:gdLst>
              <a:gd name="T0" fmla="*/ 276 w 278"/>
              <a:gd name="T1" fmla="*/ 298 h 298"/>
              <a:gd name="T2" fmla="*/ 0 w 278"/>
              <a:gd name="T3" fmla="*/ 2 h 298"/>
              <a:gd name="T4" fmla="*/ 3 w 278"/>
              <a:gd name="T5" fmla="*/ 0 h 298"/>
              <a:gd name="T6" fmla="*/ 278 w 278"/>
              <a:gd name="T7" fmla="*/ 295 h 298"/>
              <a:gd name="T8" fmla="*/ 276 w 278"/>
              <a:gd name="T9" fmla="*/ 29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298">
                <a:moveTo>
                  <a:pt x="276" y="298"/>
                </a:moveTo>
                <a:lnTo>
                  <a:pt x="0" y="2"/>
                </a:lnTo>
                <a:lnTo>
                  <a:pt x="3" y="0"/>
                </a:lnTo>
                <a:lnTo>
                  <a:pt x="278" y="295"/>
                </a:lnTo>
                <a:lnTo>
                  <a:pt x="276" y="298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228"/>
          <p:cNvSpPr>
            <a:spLocks/>
          </p:cNvSpPr>
          <p:nvPr/>
        </p:nvSpPr>
        <p:spPr bwMode="auto">
          <a:xfrm>
            <a:off x="6303542" y="2084583"/>
            <a:ext cx="2069787" cy="1608720"/>
          </a:xfrm>
          <a:custGeom>
            <a:avLst/>
            <a:gdLst>
              <a:gd name="T0" fmla="*/ 0 w 413"/>
              <a:gd name="T1" fmla="*/ 321 h 321"/>
              <a:gd name="T2" fmla="*/ 0 w 413"/>
              <a:gd name="T3" fmla="*/ 319 h 321"/>
              <a:gd name="T4" fmla="*/ 413 w 413"/>
              <a:gd name="T5" fmla="*/ 0 h 321"/>
              <a:gd name="T6" fmla="*/ 413 w 413"/>
              <a:gd name="T7" fmla="*/ 2 h 321"/>
              <a:gd name="T8" fmla="*/ 0 w 413"/>
              <a:gd name="T9" fmla="*/ 32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3" h="321">
                <a:moveTo>
                  <a:pt x="0" y="321"/>
                </a:moveTo>
                <a:lnTo>
                  <a:pt x="0" y="319"/>
                </a:lnTo>
                <a:lnTo>
                  <a:pt x="413" y="0"/>
                </a:lnTo>
                <a:lnTo>
                  <a:pt x="413" y="2"/>
                </a:lnTo>
                <a:lnTo>
                  <a:pt x="0" y="321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Freeform 229"/>
          <p:cNvSpPr>
            <a:spLocks/>
          </p:cNvSpPr>
          <p:nvPr/>
        </p:nvSpPr>
        <p:spPr bwMode="auto">
          <a:xfrm>
            <a:off x="6564145" y="1894143"/>
            <a:ext cx="1463384" cy="2074798"/>
          </a:xfrm>
          <a:custGeom>
            <a:avLst/>
            <a:gdLst>
              <a:gd name="T0" fmla="*/ 290 w 292"/>
              <a:gd name="T1" fmla="*/ 414 h 414"/>
              <a:gd name="T2" fmla="*/ 0 w 292"/>
              <a:gd name="T3" fmla="*/ 2 h 414"/>
              <a:gd name="T4" fmla="*/ 3 w 292"/>
              <a:gd name="T5" fmla="*/ 0 h 414"/>
              <a:gd name="T6" fmla="*/ 292 w 292"/>
              <a:gd name="T7" fmla="*/ 412 h 414"/>
              <a:gd name="T8" fmla="*/ 290 w 292"/>
              <a:gd name="T9" fmla="*/ 41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414">
                <a:moveTo>
                  <a:pt x="290" y="414"/>
                </a:moveTo>
                <a:lnTo>
                  <a:pt x="0" y="2"/>
                </a:lnTo>
                <a:lnTo>
                  <a:pt x="3" y="0"/>
                </a:lnTo>
                <a:lnTo>
                  <a:pt x="292" y="412"/>
                </a:lnTo>
                <a:lnTo>
                  <a:pt x="290" y="414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Freeform 230"/>
          <p:cNvSpPr>
            <a:spLocks/>
          </p:cNvSpPr>
          <p:nvPr/>
        </p:nvSpPr>
        <p:spPr bwMode="auto">
          <a:xfrm>
            <a:off x="8363306" y="2084583"/>
            <a:ext cx="180417" cy="3257534"/>
          </a:xfrm>
          <a:custGeom>
            <a:avLst/>
            <a:gdLst>
              <a:gd name="T0" fmla="*/ 33 w 36"/>
              <a:gd name="T1" fmla="*/ 650 h 650"/>
              <a:gd name="T2" fmla="*/ 0 w 36"/>
              <a:gd name="T3" fmla="*/ 0 h 650"/>
              <a:gd name="T4" fmla="*/ 5 w 36"/>
              <a:gd name="T5" fmla="*/ 0 h 650"/>
              <a:gd name="T6" fmla="*/ 36 w 36"/>
              <a:gd name="T7" fmla="*/ 650 h 650"/>
              <a:gd name="T8" fmla="*/ 33 w 36"/>
              <a:gd name="T9" fmla="*/ 65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650">
                <a:moveTo>
                  <a:pt x="33" y="650"/>
                </a:moveTo>
                <a:lnTo>
                  <a:pt x="0" y="0"/>
                </a:lnTo>
                <a:lnTo>
                  <a:pt x="5" y="0"/>
                </a:lnTo>
                <a:lnTo>
                  <a:pt x="36" y="650"/>
                </a:lnTo>
                <a:lnTo>
                  <a:pt x="33" y="650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231"/>
          <p:cNvSpPr>
            <a:spLocks/>
          </p:cNvSpPr>
          <p:nvPr/>
        </p:nvSpPr>
        <p:spPr bwMode="auto">
          <a:xfrm>
            <a:off x="6744562" y="2084583"/>
            <a:ext cx="1643802" cy="3603333"/>
          </a:xfrm>
          <a:custGeom>
            <a:avLst/>
            <a:gdLst>
              <a:gd name="T0" fmla="*/ 2 w 328"/>
              <a:gd name="T1" fmla="*/ 719 h 719"/>
              <a:gd name="T2" fmla="*/ 0 w 328"/>
              <a:gd name="T3" fmla="*/ 717 h 719"/>
              <a:gd name="T4" fmla="*/ 323 w 328"/>
              <a:gd name="T5" fmla="*/ 0 h 719"/>
              <a:gd name="T6" fmla="*/ 328 w 328"/>
              <a:gd name="T7" fmla="*/ 2 h 719"/>
              <a:gd name="T8" fmla="*/ 2 w 328"/>
              <a:gd name="T9" fmla="*/ 719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719">
                <a:moveTo>
                  <a:pt x="2" y="719"/>
                </a:moveTo>
                <a:lnTo>
                  <a:pt x="0" y="717"/>
                </a:lnTo>
                <a:lnTo>
                  <a:pt x="323" y="0"/>
                </a:lnTo>
                <a:lnTo>
                  <a:pt x="328" y="2"/>
                </a:lnTo>
                <a:lnTo>
                  <a:pt x="2" y="719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232"/>
          <p:cNvSpPr>
            <a:spLocks/>
          </p:cNvSpPr>
          <p:nvPr/>
        </p:nvSpPr>
        <p:spPr bwMode="auto">
          <a:xfrm>
            <a:off x="3316635" y="2094606"/>
            <a:ext cx="3437951" cy="3593310"/>
          </a:xfrm>
          <a:custGeom>
            <a:avLst/>
            <a:gdLst>
              <a:gd name="T0" fmla="*/ 684 w 686"/>
              <a:gd name="T1" fmla="*/ 717 h 717"/>
              <a:gd name="T2" fmla="*/ 0 w 686"/>
              <a:gd name="T3" fmla="*/ 3 h 717"/>
              <a:gd name="T4" fmla="*/ 3 w 686"/>
              <a:gd name="T5" fmla="*/ 0 h 717"/>
              <a:gd name="T6" fmla="*/ 686 w 686"/>
              <a:gd name="T7" fmla="*/ 715 h 717"/>
              <a:gd name="T8" fmla="*/ 684 w 686"/>
              <a:gd name="T9" fmla="*/ 717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6" h="717">
                <a:moveTo>
                  <a:pt x="684" y="717"/>
                </a:moveTo>
                <a:lnTo>
                  <a:pt x="0" y="3"/>
                </a:lnTo>
                <a:lnTo>
                  <a:pt x="3" y="0"/>
                </a:lnTo>
                <a:lnTo>
                  <a:pt x="686" y="715"/>
                </a:lnTo>
                <a:lnTo>
                  <a:pt x="684" y="717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Freeform 233"/>
          <p:cNvSpPr>
            <a:spLocks/>
          </p:cNvSpPr>
          <p:nvPr/>
        </p:nvSpPr>
        <p:spPr bwMode="auto">
          <a:xfrm>
            <a:off x="3807770" y="1894143"/>
            <a:ext cx="2771409" cy="1703941"/>
          </a:xfrm>
          <a:custGeom>
            <a:avLst/>
            <a:gdLst>
              <a:gd name="T0" fmla="*/ 0 w 553"/>
              <a:gd name="T1" fmla="*/ 340 h 340"/>
              <a:gd name="T2" fmla="*/ 0 w 553"/>
              <a:gd name="T3" fmla="*/ 338 h 340"/>
              <a:gd name="T4" fmla="*/ 550 w 553"/>
              <a:gd name="T5" fmla="*/ 0 h 340"/>
              <a:gd name="T6" fmla="*/ 553 w 553"/>
              <a:gd name="T7" fmla="*/ 2 h 340"/>
              <a:gd name="T8" fmla="*/ 0 w 553"/>
              <a:gd name="T9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340">
                <a:moveTo>
                  <a:pt x="0" y="340"/>
                </a:moveTo>
                <a:lnTo>
                  <a:pt x="0" y="338"/>
                </a:lnTo>
                <a:lnTo>
                  <a:pt x="550" y="0"/>
                </a:lnTo>
                <a:lnTo>
                  <a:pt x="553" y="2"/>
                </a:lnTo>
                <a:lnTo>
                  <a:pt x="0" y="340"/>
                </a:lnTo>
                <a:close/>
              </a:path>
            </a:pathLst>
          </a:cu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Freeform 234"/>
          <p:cNvSpPr>
            <a:spLocks/>
          </p:cNvSpPr>
          <p:nvPr/>
        </p:nvSpPr>
        <p:spPr bwMode="auto">
          <a:xfrm>
            <a:off x="3747631" y="3588060"/>
            <a:ext cx="3006954" cy="2099856"/>
          </a:xfrm>
          <a:custGeom>
            <a:avLst/>
            <a:gdLst>
              <a:gd name="T0" fmla="*/ 598 w 600"/>
              <a:gd name="T1" fmla="*/ 419 h 419"/>
              <a:gd name="T2" fmla="*/ 0 w 600"/>
              <a:gd name="T3" fmla="*/ 2 h 419"/>
              <a:gd name="T4" fmla="*/ 2 w 600"/>
              <a:gd name="T5" fmla="*/ 0 h 419"/>
              <a:gd name="T6" fmla="*/ 600 w 600"/>
              <a:gd name="T7" fmla="*/ 417 h 419"/>
              <a:gd name="T8" fmla="*/ 598 w 600"/>
              <a:gd name="T9" fmla="*/ 41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0" h="419">
                <a:moveTo>
                  <a:pt x="598" y="419"/>
                </a:moveTo>
                <a:lnTo>
                  <a:pt x="0" y="2"/>
                </a:lnTo>
                <a:lnTo>
                  <a:pt x="2" y="0"/>
                </a:lnTo>
                <a:lnTo>
                  <a:pt x="600" y="417"/>
                </a:lnTo>
                <a:lnTo>
                  <a:pt x="598" y="419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Freeform 235"/>
          <p:cNvSpPr>
            <a:spLocks/>
          </p:cNvSpPr>
          <p:nvPr/>
        </p:nvSpPr>
        <p:spPr bwMode="auto">
          <a:xfrm>
            <a:off x="6564145" y="1894143"/>
            <a:ext cx="3212429" cy="1703941"/>
          </a:xfrm>
          <a:custGeom>
            <a:avLst/>
            <a:gdLst>
              <a:gd name="T0" fmla="*/ 641 w 641"/>
              <a:gd name="T1" fmla="*/ 340 h 340"/>
              <a:gd name="T2" fmla="*/ 0 w 641"/>
              <a:gd name="T3" fmla="*/ 2 h 340"/>
              <a:gd name="T4" fmla="*/ 3 w 641"/>
              <a:gd name="T5" fmla="*/ 0 h 340"/>
              <a:gd name="T6" fmla="*/ 641 w 641"/>
              <a:gd name="T7" fmla="*/ 338 h 340"/>
              <a:gd name="T8" fmla="*/ 641 w 641"/>
              <a:gd name="T9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1" h="340">
                <a:moveTo>
                  <a:pt x="641" y="340"/>
                </a:moveTo>
                <a:lnTo>
                  <a:pt x="0" y="2"/>
                </a:lnTo>
                <a:lnTo>
                  <a:pt x="3" y="0"/>
                </a:lnTo>
                <a:lnTo>
                  <a:pt x="641" y="338"/>
                </a:lnTo>
                <a:lnTo>
                  <a:pt x="641" y="340"/>
                </a:lnTo>
                <a:close/>
              </a:path>
            </a:pathLst>
          </a:cu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Freeform 236"/>
          <p:cNvSpPr>
            <a:spLocks/>
          </p:cNvSpPr>
          <p:nvPr/>
        </p:nvSpPr>
        <p:spPr bwMode="auto">
          <a:xfrm>
            <a:off x="6208322" y="3588060"/>
            <a:ext cx="3568252" cy="165382"/>
          </a:xfrm>
          <a:custGeom>
            <a:avLst/>
            <a:gdLst>
              <a:gd name="T0" fmla="*/ 0 w 712"/>
              <a:gd name="T1" fmla="*/ 33 h 33"/>
              <a:gd name="T2" fmla="*/ 0 w 712"/>
              <a:gd name="T3" fmla="*/ 31 h 33"/>
              <a:gd name="T4" fmla="*/ 712 w 712"/>
              <a:gd name="T5" fmla="*/ 0 h 33"/>
              <a:gd name="T6" fmla="*/ 712 w 712"/>
              <a:gd name="T7" fmla="*/ 5 h 33"/>
              <a:gd name="T8" fmla="*/ 0 w 712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2" h="33">
                <a:moveTo>
                  <a:pt x="0" y="33"/>
                </a:moveTo>
                <a:lnTo>
                  <a:pt x="0" y="31"/>
                </a:lnTo>
                <a:lnTo>
                  <a:pt x="712" y="0"/>
                </a:lnTo>
                <a:lnTo>
                  <a:pt x="712" y="5"/>
                </a:lnTo>
                <a:lnTo>
                  <a:pt x="0" y="33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Freeform 237"/>
          <p:cNvSpPr>
            <a:spLocks/>
          </p:cNvSpPr>
          <p:nvPr/>
        </p:nvSpPr>
        <p:spPr bwMode="auto">
          <a:xfrm>
            <a:off x="4328976" y="4770795"/>
            <a:ext cx="4189689" cy="631460"/>
          </a:xfrm>
          <a:custGeom>
            <a:avLst/>
            <a:gdLst>
              <a:gd name="T0" fmla="*/ 836 w 836"/>
              <a:gd name="T1" fmla="*/ 126 h 126"/>
              <a:gd name="T2" fmla="*/ 0 w 836"/>
              <a:gd name="T3" fmla="*/ 2 h 126"/>
              <a:gd name="T4" fmla="*/ 0 w 836"/>
              <a:gd name="T5" fmla="*/ 0 h 126"/>
              <a:gd name="T6" fmla="*/ 836 w 836"/>
              <a:gd name="T7" fmla="*/ 124 h 126"/>
              <a:gd name="T8" fmla="*/ 836 w 836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6" h="126">
                <a:moveTo>
                  <a:pt x="836" y="126"/>
                </a:moveTo>
                <a:lnTo>
                  <a:pt x="0" y="2"/>
                </a:lnTo>
                <a:lnTo>
                  <a:pt x="0" y="0"/>
                </a:lnTo>
                <a:lnTo>
                  <a:pt x="836" y="124"/>
                </a:lnTo>
                <a:lnTo>
                  <a:pt x="836" y="126"/>
                </a:lnTo>
                <a:close/>
              </a:path>
            </a:pathLst>
          </a:cu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Oval 238"/>
          <p:cNvSpPr>
            <a:spLocks noChangeArrowheads="1"/>
          </p:cNvSpPr>
          <p:nvPr/>
        </p:nvSpPr>
        <p:spPr bwMode="auto">
          <a:xfrm>
            <a:off x="9385670" y="3232237"/>
            <a:ext cx="736704" cy="736704"/>
          </a:xfrm>
          <a:prstGeom prst="ellipse">
            <a:avLst/>
          </a:pr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Oval 239"/>
          <p:cNvSpPr>
            <a:spLocks noChangeArrowheads="1"/>
          </p:cNvSpPr>
          <p:nvPr/>
        </p:nvSpPr>
        <p:spPr bwMode="auto">
          <a:xfrm>
            <a:off x="6519041" y="5447360"/>
            <a:ext cx="461066" cy="466078"/>
          </a:xfrm>
          <a:prstGeom prst="ellipse">
            <a:avLst/>
          </a:pr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Oval 240"/>
          <p:cNvSpPr>
            <a:spLocks noChangeArrowheads="1"/>
          </p:cNvSpPr>
          <p:nvPr/>
        </p:nvSpPr>
        <p:spPr bwMode="auto">
          <a:xfrm>
            <a:off x="2615012" y="4986294"/>
            <a:ext cx="701623" cy="711646"/>
          </a:xfrm>
          <a:prstGeom prst="ellipse">
            <a:avLst/>
          </a:pr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47" name="Oval 241"/>
          <p:cNvSpPr>
            <a:spLocks noChangeArrowheads="1"/>
          </p:cNvSpPr>
          <p:nvPr/>
        </p:nvSpPr>
        <p:spPr bwMode="auto">
          <a:xfrm>
            <a:off x="3577237" y="3422678"/>
            <a:ext cx="345800" cy="345800"/>
          </a:xfrm>
          <a:prstGeom prst="ellipse">
            <a:avLst/>
          </a:pr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Oval 242"/>
          <p:cNvSpPr>
            <a:spLocks noChangeArrowheads="1"/>
          </p:cNvSpPr>
          <p:nvPr/>
        </p:nvSpPr>
        <p:spPr bwMode="auto">
          <a:xfrm>
            <a:off x="6303542" y="1633540"/>
            <a:ext cx="536240" cy="536240"/>
          </a:xfrm>
          <a:prstGeom prst="ellipse">
            <a:avLst/>
          </a:prstGeom>
          <a:solidFill>
            <a:srgbClr val="FAC43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Oval 194"/>
          <p:cNvSpPr>
            <a:spLocks noChangeArrowheads="1"/>
          </p:cNvSpPr>
          <p:nvPr/>
        </p:nvSpPr>
        <p:spPr bwMode="auto">
          <a:xfrm>
            <a:off x="5541781" y="3051820"/>
            <a:ext cx="1383199" cy="1383199"/>
          </a:xfrm>
          <a:prstGeom prst="ellipse">
            <a:avLst/>
          </a:prstGeom>
          <a:solidFill>
            <a:srgbClr val="4A90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1" name="文本框 250"/>
          <p:cNvSpPr txBox="1"/>
          <p:nvPr/>
        </p:nvSpPr>
        <p:spPr>
          <a:xfrm>
            <a:off x="5585633" y="3481809"/>
            <a:ext cx="1295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KEYS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884866" y="1899916"/>
            <a:ext cx="94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34%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510312" y="5166712"/>
            <a:ext cx="94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33%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318470" y="3423441"/>
            <a:ext cx="94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38%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19128" y="1742293"/>
            <a:ext cx="940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29%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918633" y="1930688"/>
            <a:ext cx="940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26%</a:t>
            </a:r>
            <a:endParaRPr lang="zh-CN" altLang="en-US" sz="1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084193" y="5270947"/>
            <a:ext cx="940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19%</a:t>
            </a:r>
            <a:endParaRPr lang="zh-CN" altLang="en-US" sz="11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298779" y="5537830"/>
            <a:ext cx="940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21%</a:t>
            </a:r>
            <a:endParaRPr lang="zh-CN" altLang="en-US" sz="1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561318" y="3851665"/>
            <a:ext cx="940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18%</a:t>
            </a:r>
            <a:endParaRPr lang="zh-CN" altLang="en-US" sz="11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861674" y="4661537"/>
            <a:ext cx="940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19%</a:t>
            </a:r>
            <a:endParaRPr lang="zh-CN" altLang="en-US" sz="11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279243" y="3471489"/>
            <a:ext cx="940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19%</a:t>
            </a:r>
            <a:endParaRPr lang="zh-CN" altLang="en-US" sz="11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98675" y="2195966"/>
            <a:ext cx="9401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15%</a:t>
            </a:r>
            <a:endParaRPr lang="zh-CN" altLang="en-US" sz="1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32397" y="3413477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850922" y="5213341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208322" y="5895149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524315" y="5163225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025817" y="3376562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803164" y="5008403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946443" y="1889067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4491585" y="1611482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096000" y="1127652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8630045" y="1872383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8146047" y="3906078"/>
            <a:ext cx="110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替代文本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8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5" name="矩形 4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02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1975643" y="1613769"/>
            <a:ext cx="8245476" cy="3902718"/>
            <a:chOff x="1975643" y="1418582"/>
            <a:chExt cx="8245476" cy="3902718"/>
          </a:xfrm>
        </p:grpSpPr>
        <p:grpSp>
          <p:nvGrpSpPr>
            <p:cNvPr id="9" name="Group 10"/>
            <p:cNvGrpSpPr>
              <a:grpSpLocks noChangeAspect="1"/>
            </p:cNvGrpSpPr>
            <p:nvPr/>
          </p:nvGrpSpPr>
          <p:grpSpPr bwMode="auto">
            <a:xfrm>
              <a:off x="3916363" y="1530350"/>
              <a:ext cx="4348163" cy="3790950"/>
              <a:chOff x="2467" y="964"/>
              <a:chExt cx="2739" cy="2388"/>
            </a:xfrm>
          </p:grpSpPr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4566" y="2549"/>
                <a:ext cx="360" cy="360"/>
              </a:xfrm>
              <a:custGeom>
                <a:avLst/>
                <a:gdLst>
                  <a:gd name="T0" fmla="*/ 133 w 152"/>
                  <a:gd name="T1" fmla="*/ 30 h 152"/>
                  <a:gd name="T2" fmla="*/ 123 w 152"/>
                  <a:gd name="T3" fmla="*/ 20 h 152"/>
                  <a:gd name="T4" fmla="*/ 107 w 152"/>
                  <a:gd name="T5" fmla="*/ 9 h 152"/>
                  <a:gd name="T6" fmla="*/ 89 w 152"/>
                  <a:gd name="T7" fmla="*/ 4 h 152"/>
                  <a:gd name="T8" fmla="*/ 70 w 152"/>
                  <a:gd name="T9" fmla="*/ 0 h 152"/>
                  <a:gd name="T10" fmla="*/ 64 w 152"/>
                  <a:gd name="T11" fmla="*/ 1 h 152"/>
                  <a:gd name="T12" fmla="*/ 45 w 152"/>
                  <a:gd name="T13" fmla="*/ 6 h 152"/>
                  <a:gd name="T14" fmla="*/ 28 w 152"/>
                  <a:gd name="T15" fmla="*/ 17 h 152"/>
                  <a:gd name="T16" fmla="*/ 24 w 152"/>
                  <a:gd name="T17" fmla="*/ 35 h 152"/>
                  <a:gd name="T18" fmla="*/ 15 w 152"/>
                  <a:gd name="T19" fmla="*/ 49 h 152"/>
                  <a:gd name="T20" fmla="*/ 11 w 152"/>
                  <a:gd name="T21" fmla="*/ 66 h 152"/>
                  <a:gd name="T22" fmla="*/ 0 w 152"/>
                  <a:gd name="T23" fmla="*/ 81 h 152"/>
                  <a:gd name="T24" fmla="*/ 4 w 152"/>
                  <a:gd name="T25" fmla="*/ 100 h 152"/>
                  <a:gd name="T26" fmla="*/ 13 w 152"/>
                  <a:gd name="T27" fmla="*/ 118 h 152"/>
                  <a:gd name="T28" fmla="*/ 16 w 152"/>
                  <a:gd name="T29" fmla="*/ 123 h 152"/>
                  <a:gd name="T30" fmla="*/ 32 w 152"/>
                  <a:gd name="T31" fmla="*/ 135 h 152"/>
                  <a:gd name="T32" fmla="*/ 49 w 152"/>
                  <a:gd name="T33" fmla="*/ 144 h 152"/>
                  <a:gd name="T34" fmla="*/ 67 w 152"/>
                  <a:gd name="T35" fmla="*/ 148 h 152"/>
                  <a:gd name="T36" fmla="*/ 81 w 152"/>
                  <a:gd name="T37" fmla="*/ 149 h 152"/>
                  <a:gd name="T38" fmla="*/ 100 w 152"/>
                  <a:gd name="T39" fmla="*/ 145 h 152"/>
                  <a:gd name="T40" fmla="*/ 117 w 152"/>
                  <a:gd name="T41" fmla="*/ 136 h 152"/>
                  <a:gd name="T42" fmla="*/ 133 w 152"/>
                  <a:gd name="T43" fmla="*/ 125 h 152"/>
                  <a:gd name="T44" fmla="*/ 137 w 152"/>
                  <a:gd name="T45" fmla="*/ 120 h 152"/>
                  <a:gd name="T46" fmla="*/ 147 w 152"/>
                  <a:gd name="T47" fmla="*/ 103 h 152"/>
                  <a:gd name="T48" fmla="*/ 151 w 152"/>
                  <a:gd name="T49" fmla="*/ 83 h 152"/>
                  <a:gd name="T50" fmla="*/ 141 w 152"/>
                  <a:gd name="T51" fmla="*/ 68 h 152"/>
                  <a:gd name="T52" fmla="*/ 137 w 152"/>
                  <a:gd name="T53" fmla="*/ 52 h 152"/>
                  <a:gd name="T54" fmla="*/ 90 w 152"/>
                  <a:gd name="T55" fmla="*/ 61 h 152"/>
                  <a:gd name="T56" fmla="*/ 66 w 152"/>
                  <a:gd name="T57" fmla="*/ 51 h 152"/>
                  <a:gd name="T58" fmla="*/ 96 w 152"/>
                  <a:gd name="T59" fmla="*/ 126 h 152"/>
                  <a:gd name="T60" fmla="*/ 97 w 152"/>
                  <a:gd name="T61" fmla="*/ 26 h 152"/>
                  <a:gd name="T62" fmla="*/ 124 w 152"/>
                  <a:gd name="T63" fmla="*/ 97 h 152"/>
                  <a:gd name="T64" fmla="*/ 56 w 152"/>
                  <a:gd name="T65" fmla="*/ 27 h 152"/>
                  <a:gd name="T66" fmla="*/ 42 w 152"/>
                  <a:gd name="T67" fmla="*/ 89 h 152"/>
                  <a:gd name="T68" fmla="*/ 138 w 152"/>
                  <a:gd name="T69" fmla="*/ 32 h 152"/>
                  <a:gd name="T70" fmla="*/ 137 w 152"/>
                  <a:gd name="T71" fmla="*/ 32 h 152"/>
                  <a:gd name="T72" fmla="*/ 125 w 152"/>
                  <a:gd name="T73" fmla="*/ 18 h 152"/>
                  <a:gd name="T74" fmla="*/ 85 w 152"/>
                  <a:gd name="T75" fmla="*/ 0 h 152"/>
                  <a:gd name="T76" fmla="*/ 68 w 152"/>
                  <a:gd name="T77" fmla="*/ 0 h 152"/>
                  <a:gd name="T78" fmla="*/ 67 w 152"/>
                  <a:gd name="T79" fmla="*/ 0 h 152"/>
                  <a:gd name="T80" fmla="*/ 33 w 152"/>
                  <a:gd name="T81" fmla="*/ 13 h 152"/>
                  <a:gd name="T82" fmla="*/ 32 w 152"/>
                  <a:gd name="T83" fmla="*/ 14 h 152"/>
                  <a:gd name="T84" fmla="*/ 29 w 152"/>
                  <a:gd name="T85" fmla="*/ 16 h 152"/>
                  <a:gd name="T86" fmla="*/ 18 w 152"/>
                  <a:gd name="T87" fmla="*/ 27 h 152"/>
                  <a:gd name="T88" fmla="*/ 0 w 152"/>
                  <a:gd name="T89" fmla="*/ 83 h 152"/>
                  <a:gd name="T90" fmla="*/ 0 w 152"/>
                  <a:gd name="T91" fmla="*/ 84 h 152"/>
                  <a:gd name="T92" fmla="*/ 1 w 152"/>
                  <a:gd name="T93" fmla="*/ 87 h 152"/>
                  <a:gd name="T94" fmla="*/ 13 w 152"/>
                  <a:gd name="T95" fmla="*/ 118 h 152"/>
                  <a:gd name="T96" fmla="*/ 15 w 152"/>
                  <a:gd name="T97" fmla="*/ 121 h 152"/>
                  <a:gd name="T98" fmla="*/ 27 w 152"/>
                  <a:gd name="T99" fmla="*/ 133 h 152"/>
                  <a:gd name="T100" fmla="*/ 67 w 152"/>
                  <a:gd name="T101" fmla="*/ 151 h 152"/>
                  <a:gd name="T102" fmla="*/ 83 w 152"/>
                  <a:gd name="T103" fmla="*/ 151 h 152"/>
                  <a:gd name="T104" fmla="*/ 86 w 152"/>
                  <a:gd name="T105" fmla="*/ 151 h 152"/>
                  <a:gd name="T106" fmla="*/ 118 w 152"/>
                  <a:gd name="T107" fmla="*/ 139 h 152"/>
                  <a:gd name="T108" fmla="*/ 121 w 152"/>
                  <a:gd name="T109" fmla="*/ 137 h 152"/>
                  <a:gd name="T110" fmla="*/ 121 w 152"/>
                  <a:gd name="T111" fmla="*/ 136 h 152"/>
                  <a:gd name="T112" fmla="*/ 151 w 152"/>
                  <a:gd name="T113" fmla="*/ 85 h 152"/>
                  <a:gd name="T114" fmla="*/ 151 w 152"/>
                  <a:gd name="T115" fmla="*/ 69 h 152"/>
                  <a:gd name="T116" fmla="*/ 151 w 152"/>
                  <a:gd name="T117" fmla="*/ 66 h 152"/>
                  <a:gd name="T118" fmla="*/ 151 w 152"/>
                  <a:gd name="T119" fmla="*/ 6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2" h="152">
                    <a:moveTo>
                      <a:pt x="145" y="45"/>
                    </a:moveTo>
                    <a:cubicBezTo>
                      <a:pt x="143" y="41"/>
                      <a:pt x="141" y="37"/>
                      <a:pt x="139" y="33"/>
                    </a:cubicBezTo>
                    <a:cubicBezTo>
                      <a:pt x="136" y="34"/>
                      <a:pt x="136" y="34"/>
                      <a:pt x="136" y="34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35" y="28"/>
                      <a:pt x="135" y="28"/>
                      <a:pt x="135" y="28"/>
                    </a:cubicBezTo>
                    <a:cubicBezTo>
                      <a:pt x="135" y="28"/>
                      <a:pt x="135" y="28"/>
                      <a:pt x="135" y="28"/>
                    </a:cubicBezTo>
                    <a:cubicBezTo>
                      <a:pt x="132" y="25"/>
                      <a:pt x="129" y="21"/>
                      <a:pt x="126" y="18"/>
                    </a:cubicBezTo>
                    <a:cubicBezTo>
                      <a:pt x="126" y="18"/>
                      <a:pt x="126" y="18"/>
                      <a:pt x="126" y="18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7" y="12"/>
                      <a:pt x="113" y="9"/>
                      <a:pt x="109" y="8"/>
                    </a:cubicBezTo>
                    <a:cubicBezTo>
                      <a:pt x="107" y="9"/>
                      <a:pt x="107" y="9"/>
                      <a:pt x="107" y="9"/>
                    </a:cubicBezTo>
                    <a:cubicBezTo>
                      <a:pt x="102" y="15"/>
                      <a:pt x="102" y="15"/>
                      <a:pt x="102" y="15"/>
                    </a:cubicBezTo>
                    <a:cubicBezTo>
                      <a:pt x="103" y="7"/>
                      <a:pt x="103" y="7"/>
                      <a:pt x="103" y="7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99" y="3"/>
                      <a:pt x="95" y="2"/>
                      <a:pt x="90" y="1"/>
                    </a:cubicBezTo>
                    <a:cubicBezTo>
                      <a:pt x="89" y="4"/>
                      <a:pt x="89" y="4"/>
                      <a:pt x="89" y="4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9" y="0"/>
                      <a:pt x="74" y="0"/>
                      <a:pt x="70" y="0"/>
                    </a:cubicBezTo>
                    <a:cubicBezTo>
                      <a:pt x="70" y="0"/>
                      <a:pt x="70" y="0"/>
                      <a:pt x="71" y="0"/>
                    </a:cubicBezTo>
                    <a:cubicBezTo>
                      <a:pt x="70" y="3"/>
                      <a:pt x="70" y="3"/>
                      <a:pt x="70" y="3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0" y="1"/>
                      <a:pt x="55" y="2"/>
                      <a:pt x="51" y="4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1" y="8"/>
                      <a:pt x="37" y="10"/>
                      <a:pt x="33" y="13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6"/>
                      <a:pt x="28" y="16"/>
                    </a:cubicBezTo>
                    <a:cubicBezTo>
                      <a:pt x="25" y="19"/>
                      <a:pt x="22" y="22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2" y="35"/>
                      <a:pt x="10" y="38"/>
                      <a:pt x="8" y="42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3" y="53"/>
                      <a:pt x="2" y="57"/>
                      <a:pt x="1" y="61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3" y="67"/>
                      <a:pt x="3" y="67"/>
                      <a:pt x="3" y="67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2"/>
                      <a:pt x="0" y="77"/>
                      <a:pt x="0" y="82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" y="81"/>
                      <a:pt x="3" y="81"/>
                      <a:pt x="3" y="81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92"/>
                      <a:pt x="3" y="96"/>
                      <a:pt x="4" y="10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8" y="105"/>
                      <a:pt x="8" y="105"/>
                      <a:pt x="8" y="105"/>
                    </a:cubicBezTo>
                    <a:cubicBezTo>
                      <a:pt x="6" y="107"/>
                      <a:pt x="6" y="107"/>
                      <a:pt x="6" y="107"/>
                    </a:cubicBezTo>
                    <a:cubicBezTo>
                      <a:pt x="8" y="111"/>
                      <a:pt x="10" y="114"/>
                      <a:pt x="13" y="118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18" y="121"/>
                      <a:pt x="18" y="121"/>
                      <a:pt x="18" y="121"/>
                    </a:cubicBezTo>
                    <a:cubicBezTo>
                      <a:pt x="17" y="123"/>
                      <a:pt x="17" y="123"/>
                      <a:pt x="17" y="123"/>
                    </a:cubicBezTo>
                    <a:cubicBezTo>
                      <a:pt x="17" y="123"/>
                      <a:pt x="17" y="123"/>
                      <a:pt x="16" y="123"/>
                    </a:cubicBezTo>
                    <a:cubicBezTo>
                      <a:pt x="19" y="126"/>
                      <a:pt x="22" y="130"/>
                      <a:pt x="26" y="133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35" y="127"/>
                      <a:pt x="35" y="127"/>
                      <a:pt x="35" y="127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5" y="140"/>
                      <a:pt x="38" y="142"/>
                      <a:pt x="42" y="144"/>
                    </a:cubicBezTo>
                    <a:cubicBezTo>
                      <a:pt x="44" y="142"/>
                      <a:pt x="44" y="142"/>
                      <a:pt x="44" y="142"/>
                    </a:cubicBezTo>
                    <a:cubicBezTo>
                      <a:pt x="49" y="136"/>
                      <a:pt x="49" y="136"/>
                      <a:pt x="49" y="136"/>
                    </a:cubicBezTo>
                    <a:cubicBezTo>
                      <a:pt x="49" y="144"/>
                      <a:pt x="49" y="144"/>
                      <a:pt x="49" y="144"/>
                    </a:cubicBezTo>
                    <a:cubicBezTo>
                      <a:pt x="49" y="146"/>
                      <a:pt x="49" y="146"/>
                      <a:pt x="49" y="146"/>
                    </a:cubicBezTo>
                    <a:cubicBezTo>
                      <a:pt x="53" y="148"/>
                      <a:pt x="57" y="149"/>
                      <a:pt x="61" y="150"/>
                    </a:cubicBezTo>
                    <a:cubicBezTo>
                      <a:pt x="62" y="148"/>
                      <a:pt x="62" y="148"/>
                      <a:pt x="62" y="148"/>
                    </a:cubicBezTo>
                    <a:cubicBezTo>
                      <a:pt x="66" y="141"/>
                      <a:pt x="66" y="141"/>
                      <a:pt x="66" y="141"/>
                    </a:cubicBezTo>
                    <a:cubicBezTo>
                      <a:pt x="67" y="148"/>
                      <a:pt x="67" y="148"/>
                      <a:pt x="67" y="148"/>
                    </a:cubicBezTo>
                    <a:cubicBezTo>
                      <a:pt x="68" y="151"/>
                      <a:pt x="68" y="151"/>
                      <a:pt x="68" y="151"/>
                    </a:cubicBezTo>
                    <a:cubicBezTo>
                      <a:pt x="68" y="151"/>
                      <a:pt x="68" y="151"/>
                      <a:pt x="68" y="151"/>
                    </a:cubicBezTo>
                    <a:cubicBezTo>
                      <a:pt x="72" y="152"/>
                      <a:pt x="77" y="152"/>
                      <a:pt x="82" y="151"/>
                    </a:cubicBezTo>
                    <a:cubicBezTo>
                      <a:pt x="81" y="151"/>
                      <a:pt x="81" y="151"/>
                      <a:pt x="81" y="151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83" y="141"/>
                      <a:pt x="83" y="141"/>
                      <a:pt x="83" y="141"/>
                    </a:cubicBezTo>
                    <a:cubicBezTo>
                      <a:pt x="87" y="148"/>
                      <a:pt x="87" y="148"/>
                      <a:pt x="87" y="148"/>
                    </a:cubicBezTo>
                    <a:cubicBezTo>
                      <a:pt x="88" y="151"/>
                      <a:pt x="88" y="151"/>
                      <a:pt x="88" y="151"/>
                    </a:cubicBezTo>
                    <a:cubicBezTo>
                      <a:pt x="92" y="150"/>
                      <a:pt x="96" y="149"/>
                      <a:pt x="100" y="147"/>
                    </a:cubicBezTo>
                    <a:cubicBezTo>
                      <a:pt x="100" y="145"/>
                      <a:pt x="100" y="145"/>
                      <a:pt x="100" y="145"/>
                    </a:cubicBezTo>
                    <a:cubicBezTo>
                      <a:pt x="100" y="137"/>
                      <a:pt x="100" y="137"/>
                      <a:pt x="100" y="137"/>
                    </a:cubicBezTo>
                    <a:cubicBezTo>
                      <a:pt x="105" y="143"/>
                      <a:pt x="105" y="143"/>
                      <a:pt x="105" y="143"/>
                    </a:cubicBezTo>
                    <a:cubicBezTo>
                      <a:pt x="107" y="145"/>
                      <a:pt x="107" y="145"/>
                      <a:pt x="107" y="145"/>
                    </a:cubicBezTo>
                    <a:cubicBezTo>
                      <a:pt x="111" y="143"/>
                      <a:pt x="114" y="141"/>
                      <a:pt x="118" y="139"/>
                    </a:cubicBezTo>
                    <a:cubicBezTo>
                      <a:pt x="117" y="136"/>
                      <a:pt x="117" y="136"/>
                      <a:pt x="117" y="136"/>
                    </a:cubicBezTo>
                    <a:cubicBezTo>
                      <a:pt x="115" y="129"/>
                      <a:pt x="115" y="129"/>
                      <a:pt x="115" y="129"/>
                    </a:cubicBezTo>
                    <a:cubicBezTo>
                      <a:pt x="121" y="133"/>
                      <a:pt x="121" y="133"/>
                      <a:pt x="121" y="133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3" y="135"/>
                      <a:pt x="123" y="135"/>
                      <a:pt x="123" y="135"/>
                    </a:cubicBezTo>
                    <a:cubicBezTo>
                      <a:pt x="127" y="132"/>
                      <a:pt x="130" y="129"/>
                      <a:pt x="133" y="125"/>
                    </a:cubicBezTo>
                    <a:cubicBezTo>
                      <a:pt x="133" y="125"/>
                      <a:pt x="133" y="125"/>
                      <a:pt x="133" y="125"/>
                    </a:cubicBezTo>
                    <a:cubicBezTo>
                      <a:pt x="131" y="123"/>
                      <a:pt x="131" y="123"/>
                      <a:pt x="131" y="123"/>
                    </a:cubicBezTo>
                    <a:cubicBezTo>
                      <a:pt x="127" y="117"/>
                      <a:pt x="127" y="117"/>
                      <a:pt x="127" y="117"/>
                    </a:cubicBezTo>
                    <a:cubicBezTo>
                      <a:pt x="135" y="119"/>
                      <a:pt x="135" y="119"/>
                      <a:pt x="135" y="119"/>
                    </a:cubicBezTo>
                    <a:cubicBezTo>
                      <a:pt x="137" y="120"/>
                      <a:pt x="137" y="120"/>
                      <a:pt x="137" y="120"/>
                    </a:cubicBezTo>
                    <a:cubicBezTo>
                      <a:pt x="140" y="117"/>
                      <a:pt x="142" y="113"/>
                      <a:pt x="144" y="109"/>
                    </a:cubicBezTo>
                    <a:cubicBezTo>
                      <a:pt x="142" y="107"/>
                      <a:pt x="142" y="107"/>
                      <a:pt x="142" y="107"/>
                    </a:cubicBezTo>
                    <a:cubicBezTo>
                      <a:pt x="136" y="102"/>
                      <a:pt x="136" y="102"/>
                      <a:pt x="136" y="102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7" y="103"/>
                      <a:pt x="147" y="103"/>
                      <a:pt x="147" y="103"/>
                    </a:cubicBezTo>
                    <a:cubicBezTo>
                      <a:pt x="148" y="99"/>
                      <a:pt x="149" y="94"/>
                      <a:pt x="150" y="90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41" y="85"/>
                      <a:pt x="141" y="85"/>
                      <a:pt x="141" y="85"/>
                    </a:cubicBezTo>
                    <a:cubicBezTo>
                      <a:pt x="149" y="84"/>
                      <a:pt x="149" y="84"/>
                      <a:pt x="149" y="84"/>
                    </a:cubicBezTo>
                    <a:cubicBezTo>
                      <a:pt x="151" y="83"/>
                      <a:pt x="151" y="83"/>
                      <a:pt x="151" y="83"/>
                    </a:cubicBezTo>
                    <a:cubicBezTo>
                      <a:pt x="151" y="83"/>
                      <a:pt x="151" y="83"/>
                      <a:pt x="151" y="83"/>
                    </a:cubicBezTo>
                    <a:cubicBezTo>
                      <a:pt x="152" y="79"/>
                      <a:pt x="152" y="74"/>
                      <a:pt x="151" y="70"/>
                    </a:cubicBezTo>
                    <a:cubicBezTo>
                      <a:pt x="151" y="70"/>
                      <a:pt x="151" y="70"/>
                      <a:pt x="151" y="70"/>
                    </a:cubicBezTo>
                    <a:cubicBezTo>
                      <a:pt x="149" y="70"/>
                      <a:pt x="149" y="70"/>
                      <a:pt x="149" y="70"/>
                    </a:cubicBezTo>
                    <a:cubicBezTo>
                      <a:pt x="141" y="68"/>
                      <a:pt x="141" y="68"/>
                      <a:pt x="141" y="68"/>
                    </a:cubicBezTo>
                    <a:cubicBezTo>
                      <a:pt x="148" y="65"/>
                      <a:pt x="148" y="65"/>
                      <a:pt x="148" y="65"/>
                    </a:cubicBezTo>
                    <a:cubicBezTo>
                      <a:pt x="151" y="64"/>
                      <a:pt x="151" y="64"/>
                      <a:pt x="151" y="64"/>
                    </a:cubicBezTo>
                    <a:cubicBezTo>
                      <a:pt x="150" y="59"/>
                      <a:pt x="149" y="55"/>
                      <a:pt x="147" y="51"/>
                    </a:cubicBezTo>
                    <a:cubicBezTo>
                      <a:pt x="145" y="51"/>
                      <a:pt x="145" y="51"/>
                      <a:pt x="145" y="51"/>
                    </a:cubicBezTo>
                    <a:cubicBezTo>
                      <a:pt x="137" y="52"/>
                      <a:pt x="137" y="52"/>
                      <a:pt x="137" y="52"/>
                    </a:cubicBezTo>
                    <a:cubicBezTo>
                      <a:pt x="143" y="46"/>
                      <a:pt x="143" y="46"/>
                      <a:pt x="143" y="46"/>
                    </a:cubicBezTo>
                    <a:cubicBezTo>
                      <a:pt x="145" y="45"/>
                      <a:pt x="145" y="45"/>
                      <a:pt x="145" y="45"/>
                    </a:cubicBezTo>
                    <a:close/>
                    <a:moveTo>
                      <a:pt x="96" y="58"/>
                    </a:moveTo>
                    <a:cubicBezTo>
                      <a:pt x="96" y="58"/>
                      <a:pt x="96" y="58"/>
                      <a:pt x="96" y="58"/>
                    </a:cubicBezTo>
                    <a:cubicBezTo>
                      <a:pt x="90" y="61"/>
                      <a:pt x="90" y="61"/>
                      <a:pt x="90" y="61"/>
                    </a:cubicBezTo>
                    <a:cubicBezTo>
                      <a:pt x="96" y="77"/>
                      <a:pt x="96" y="77"/>
                      <a:pt x="96" y="77"/>
                    </a:cubicBezTo>
                    <a:cubicBezTo>
                      <a:pt x="102" y="75"/>
                      <a:pt x="102" y="75"/>
                      <a:pt x="102" y="75"/>
                    </a:cubicBezTo>
                    <a:cubicBezTo>
                      <a:pt x="103" y="86"/>
                      <a:pt x="96" y="96"/>
                      <a:pt x="85" y="100"/>
                    </a:cubicBezTo>
                    <a:cubicBezTo>
                      <a:pt x="72" y="105"/>
                      <a:pt x="57" y="99"/>
                      <a:pt x="51" y="85"/>
                    </a:cubicBezTo>
                    <a:cubicBezTo>
                      <a:pt x="46" y="72"/>
                      <a:pt x="53" y="56"/>
                      <a:pt x="66" y="51"/>
                    </a:cubicBezTo>
                    <a:cubicBezTo>
                      <a:pt x="77" y="47"/>
                      <a:pt x="89" y="50"/>
                      <a:pt x="96" y="58"/>
                    </a:cubicBezTo>
                    <a:close/>
                    <a:moveTo>
                      <a:pt x="126" y="56"/>
                    </a:moveTo>
                    <a:cubicBezTo>
                      <a:pt x="126" y="56"/>
                      <a:pt x="126" y="56"/>
                      <a:pt x="126" y="56"/>
                    </a:cubicBezTo>
                    <a:cubicBezTo>
                      <a:pt x="132" y="70"/>
                      <a:pt x="131" y="85"/>
                      <a:pt x="125" y="97"/>
                    </a:cubicBezTo>
                    <a:cubicBezTo>
                      <a:pt x="120" y="110"/>
                      <a:pt x="109" y="120"/>
                      <a:pt x="96" y="126"/>
                    </a:cubicBezTo>
                    <a:cubicBezTo>
                      <a:pt x="82" y="131"/>
                      <a:pt x="67" y="131"/>
                      <a:pt x="54" y="125"/>
                    </a:cubicBezTo>
                    <a:cubicBezTo>
                      <a:pt x="41" y="120"/>
                      <a:pt x="31" y="109"/>
                      <a:pt x="25" y="95"/>
                    </a:cubicBezTo>
                    <a:cubicBezTo>
                      <a:pt x="20" y="82"/>
                      <a:pt x="21" y="67"/>
                      <a:pt x="26" y="54"/>
                    </a:cubicBezTo>
                    <a:cubicBezTo>
                      <a:pt x="32" y="41"/>
                      <a:pt x="42" y="31"/>
                      <a:pt x="56" y="25"/>
                    </a:cubicBezTo>
                    <a:cubicBezTo>
                      <a:pt x="70" y="20"/>
                      <a:pt x="85" y="21"/>
                      <a:pt x="97" y="26"/>
                    </a:cubicBezTo>
                    <a:cubicBezTo>
                      <a:pt x="110" y="32"/>
                      <a:pt x="121" y="42"/>
                      <a:pt x="126" y="56"/>
                    </a:cubicBezTo>
                    <a:close/>
                    <a:moveTo>
                      <a:pt x="97" y="27"/>
                    </a:moveTo>
                    <a:cubicBezTo>
                      <a:pt x="97" y="27"/>
                      <a:pt x="97" y="27"/>
                      <a:pt x="97" y="27"/>
                    </a:cubicBezTo>
                    <a:cubicBezTo>
                      <a:pt x="109" y="33"/>
                      <a:pt x="119" y="43"/>
                      <a:pt x="125" y="56"/>
                    </a:cubicBezTo>
                    <a:cubicBezTo>
                      <a:pt x="130" y="70"/>
                      <a:pt x="129" y="84"/>
                      <a:pt x="124" y="97"/>
                    </a:cubicBezTo>
                    <a:cubicBezTo>
                      <a:pt x="119" y="109"/>
                      <a:pt x="108" y="119"/>
                      <a:pt x="95" y="125"/>
                    </a:cubicBezTo>
                    <a:cubicBezTo>
                      <a:pt x="81" y="130"/>
                      <a:pt x="67" y="129"/>
                      <a:pt x="55" y="124"/>
                    </a:cubicBezTo>
                    <a:cubicBezTo>
                      <a:pt x="42" y="118"/>
                      <a:pt x="32" y="108"/>
                      <a:pt x="27" y="95"/>
                    </a:cubicBezTo>
                    <a:cubicBezTo>
                      <a:pt x="21" y="81"/>
                      <a:pt x="22" y="67"/>
                      <a:pt x="28" y="55"/>
                    </a:cubicBezTo>
                    <a:cubicBezTo>
                      <a:pt x="33" y="42"/>
                      <a:pt x="43" y="32"/>
                      <a:pt x="56" y="27"/>
                    </a:cubicBezTo>
                    <a:cubicBezTo>
                      <a:pt x="70" y="21"/>
                      <a:pt x="84" y="22"/>
                      <a:pt x="97" y="27"/>
                    </a:cubicBezTo>
                    <a:close/>
                    <a:moveTo>
                      <a:pt x="109" y="62"/>
                    </a:moveTo>
                    <a:cubicBezTo>
                      <a:pt x="109" y="62"/>
                      <a:pt x="109" y="62"/>
                      <a:pt x="109" y="62"/>
                    </a:cubicBezTo>
                    <a:cubicBezTo>
                      <a:pt x="116" y="81"/>
                      <a:pt x="107" y="102"/>
                      <a:pt x="89" y="109"/>
                    </a:cubicBezTo>
                    <a:cubicBezTo>
                      <a:pt x="70" y="116"/>
                      <a:pt x="50" y="107"/>
                      <a:pt x="42" y="89"/>
                    </a:cubicBezTo>
                    <a:cubicBezTo>
                      <a:pt x="35" y="70"/>
                      <a:pt x="44" y="50"/>
                      <a:pt x="63" y="42"/>
                    </a:cubicBezTo>
                    <a:cubicBezTo>
                      <a:pt x="81" y="35"/>
                      <a:pt x="102" y="44"/>
                      <a:pt x="109" y="62"/>
                    </a:cubicBezTo>
                    <a:close/>
                    <a:moveTo>
                      <a:pt x="139" y="33"/>
                    </a:moveTo>
                    <a:cubicBezTo>
                      <a:pt x="139" y="33"/>
                      <a:pt x="139" y="33"/>
                      <a:pt x="139" y="33"/>
                    </a:cubicBezTo>
                    <a:cubicBezTo>
                      <a:pt x="138" y="33"/>
                      <a:pt x="138" y="32"/>
                      <a:pt x="138" y="32"/>
                    </a:cubicBezTo>
                    <a:cubicBezTo>
                      <a:pt x="138" y="32"/>
                      <a:pt x="138" y="33"/>
                      <a:pt x="139" y="33"/>
                    </a:cubicBezTo>
                    <a:close/>
                    <a:moveTo>
                      <a:pt x="137" y="32"/>
                    </a:move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2"/>
                    </a:cubicBezTo>
                    <a:close/>
                    <a:moveTo>
                      <a:pt x="136" y="30"/>
                    </a:moveTo>
                    <a:cubicBezTo>
                      <a:pt x="136" y="30"/>
                      <a:pt x="136" y="30"/>
                      <a:pt x="136" y="30"/>
                    </a:cubicBezTo>
                    <a:cubicBezTo>
                      <a:pt x="136" y="30"/>
                      <a:pt x="136" y="29"/>
                      <a:pt x="136" y="29"/>
                    </a:cubicBezTo>
                    <a:cubicBezTo>
                      <a:pt x="136" y="29"/>
                      <a:pt x="136" y="30"/>
                      <a:pt x="136" y="30"/>
                    </a:cubicBezTo>
                    <a:close/>
                    <a:moveTo>
                      <a:pt x="125" y="18"/>
                    </a:move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4" y="18"/>
                      <a:pt x="124" y="17"/>
                    </a:cubicBezTo>
                    <a:cubicBezTo>
                      <a:pt x="124" y="18"/>
                      <a:pt x="125" y="18"/>
                      <a:pt x="125" y="18"/>
                    </a:cubicBezTo>
                    <a:close/>
                    <a:moveTo>
                      <a:pt x="85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5" y="0"/>
                      <a:pt x="85" y="0"/>
                    </a:cubicBezTo>
                    <a:close/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0"/>
                      <a:pt x="68" y="0"/>
                      <a:pt x="69" y="0"/>
                    </a:cubicBezTo>
                    <a:close/>
                    <a:moveTo>
                      <a:pt x="67" y="0"/>
                    </a:move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6" y="0"/>
                      <a:pt x="66" y="0"/>
                    </a:cubicBezTo>
                    <a:cubicBezTo>
                      <a:pt x="66" y="0"/>
                      <a:pt x="67" y="0"/>
                      <a:pt x="67" y="0"/>
                    </a:cubicBezTo>
                    <a:close/>
                    <a:moveTo>
                      <a:pt x="65" y="1"/>
                    </a:move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lose/>
                    <a:moveTo>
                      <a:pt x="33" y="13"/>
                    </a:move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3"/>
                      <a:pt x="32" y="14"/>
                    </a:cubicBezTo>
                    <a:cubicBezTo>
                      <a:pt x="33" y="13"/>
                      <a:pt x="33" y="13"/>
                      <a:pt x="33" y="13"/>
                    </a:cubicBezTo>
                    <a:close/>
                    <a:moveTo>
                      <a:pt x="32" y="14"/>
                    </a:moveTo>
                    <a:cubicBezTo>
                      <a:pt x="32" y="14"/>
                      <a:pt x="32" y="14"/>
                      <a:pt x="32" y="14"/>
                    </a:cubicBezTo>
                    <a:cubicBezTo>
                      <a:pt x="31" y="14"/>
                      <a:pt x="31" y="14"/>
                      <a:pt x="31" y="15"/>
                    </a:cubicBezTo>
                    <a:cubicBezTo>
                      <a:pt x="31" y="14"/>
                      <a:pt x="31" y="14"/>
                      <a:pt x="32" y="14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29" y="16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18" y="27"/>
                    </a:move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8" y="27"/>
                      <a:pt x="18" y="27"/>
                      <a:pt x="18" y="27"/>
                    </a:cubicBezTo>
                    <a:close/>
                    <a:moveTo>
                      <a:pt x="0" y="66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66"/>
                      <a:pt x="0" y="67"/>
                      <a:pt x="0" y="67"/>
                    </a:cubicBezTo>
                    <a:cubicBezTo>
                      <a:pt x="0" y="67"/>
                      <a:pt x="0" y="66"/>
                      <a:pt x="0" y="66"/>
                    </a:cubicBezTo>
                    <a:close/>
                    <a:moveTo>
                      <a:pt x="0" y="83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3"/>
                      <a:pt x="0" y="83"/>
                      <a:pt x="0" y="83"/>
                    </a:cubicBezTo>
                    <a:close/>
                    <a:moveTo>
                      <a:pt x="0" y="84"/>
                    </a:moveTo>
                    <a:cubicBezTo>
                      <a:pt x="0" y="84"/>
                      <a:pt x="0" y="84"/>
                      <a:pt x="0" y="84"/>
                    </a:cubicBezTo>
                    <a:cubicBezTo>
                      <a:pt x="0" y="85"/>
                      <a:pt x="0" y="85"/>
                      <a:pt x="1" y="85"/>
                    </a:cubicBezTo>
                    <a:cubicBezTo>
                      <a:pt x="0" y="85"/>
                      <a:pt x="0" y="85"/>
                      <a:pt x="0" y="84"/>
                    </a:cubicBezTo>
                    <a:close/>
                    <a:moveTo>
                      <a:pt x="1" y="86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6"/>
                    </a:cubicBezTo>
                    <a:close/>
                    <a:moveTo>
                      <a:pt x="13" y="118"/>
                    </a:moveTo>
                    <a:cubicBezTo>
                      <a:pt x="13" y="118"/>
                      <a:pt x="13" y="118"/>
                      <a:pt x="13" y="118"/>
                    </a:cubicBezTo>
                    <a:cubicBezTo>
                      <a:pt x="13" y="118"/>
                      <a:pt x="13" y="119"/>
                      <a:pt x="14" y="119"/>
                    </a:cubicBezTo>
                    <a:cubicBezTo>
                      <a:pt x="13" y="119"/>
                      <a:pt x="13" y="118"/>
                      <a:pt x="13" y="118"/>
                    </a:cubicBezTo>
                    <a:close/>
                    <a:moveTo>
                      <a:pt x="14" y="120"/>
                    </a:moveTo>
                    <a:cubicBezTo>
                      <a:pt x="14" y="120"/>
                      <a:pt x="14" y="120"/>
                      <a:pt x="14" y="120"/>
                    </a:cubicBezTo>
                    <a:cubicBezTo>
                      <a:pt x="14" y="120"/>
                      <a:pt x="14" y="120"/>
                      <a:pt x="15" y="121"/>
                    </a:cubicBezTo>
                    <a:cubicBezTo>
                      <a:pt x="14" y="120"/>
                      <a:pt x="14" y="120"/>
                      <a:pt x="14" y="120"/>
                    </a:cubicBezTo>
                    <a:close/>
                    <a:moveTo>
                      <a:pt x="15" y="121"/>
                    </a:moveTo>
                    <a:cubicBezTo>
                      <a:pt x="15" y="121"/>
                      <a:pt x="15" y="121"/>
                      <a:pt x="15" y="121"/>
                    </a:cubicBezTo>
                    <a:cubicBezTo>
                      <a:pt x="15" y="122"/>
                      <a:pt x="16" y="122"/>
                      <a:pt x="16" y="122"/>
                    </a:cubicBezTo>
                    <a:cubicBezTo>
                      <a:pt x="16" y="122"/>
                      <a:pt x="15" y="122"/>
                      <a:pt x="15" y="121"/>
                    </a:cubicBezTo>
                    <a:close/>
                    <a:moveTo>
                      <a:pt x="27" y="133"/>
                    </a:moveTo>
                    <a:cubicBezTo>
                      <a:pt x="27" y="133"/>
                      <a:pt x="27" y="133"/>
                      <a:pt x="27" y="133"/>
                    </a:cubicBezTo>
                    <a:cubicBezTo>
                      <a:pt x="27" y="134"/>
                      <a:pt x="27" y="134"/>
                      <a:pt x="27" y="134"/>
                    </a:cubicBezTo>
                    <a:cubicBezTo>
                      <a:pt x="27" y="134"/>
                      <a:pt x="27" y="134"/>
                      <a:pt x="27" y="133"/>
                    </a:cubicBezTo>
                    <a:close/>
                    <a:moveTo>
                      <a:pt x="66" y="151"/>
                    </a:moveTo>
                    <a:cubicBezTo>
                      <a:pt x="66" y="151"/>
                      <a:pt x="66" y="151"/>
                      <a:pt x="66" y="151"/>
                    </a:cubicBezTo>
                    <a:cubicBezTo>
                      <a:pt x="66" y="151"/>
                      <a:pt x="67" y="151"/>
                      <a:pt x="67" y="151"/>
                    </a:cubicBezTo>
                    <a:cubicBezTo>
                      <a:pt x="67" y="151"/>
                      <a:pt x="66" y="151"/>
                      <a:pt x="66" y="151"/>
                    </a:cubicBezTo>
                    <a:close/>
                    <a:moveTo>
                      <a:pt x="83" y="151"/>
                    </a:moveTo>
                    <a:cubicBezTo>
                      <a:pt x="83" y="151"/>
                      <a:pt x="83" y="151"/>
                      <a:pt x="83" y="151"/>
                    </a:cubicBezTo>
                    <a:cubicBezTo>
                      <a:pt x="83" y="151"/>
                      <a:pt x="83" y="151"/>
                      <a:pt x="84" y="151"/>
                    </a:cubicBezTo>
                    <a:cubicBezTo>
                      <a:pt x="83" y="151"/>
                      <a:pt x="83" y="151"/>
                      <a:pt x="83" y="151"/>
                    </a:cubicBezTo>
                    <a:close/>
                    <a:moveTo>
                      <a:pt x="84" y="151"/>
                    </a:moveTo>
                    <a:cubicBezTo>
                      <a:pt x="84" y="151"/>
                      <a:pt x="84" y="151"/>
                      <a:pt x="84" y="151"/>
                    </a:cubicBezTo>
                    <a:cubicBezTo>
                      <a:pt x="85" y="151"/>
                      <a:pt x="85" y="151"/>
                      <a:pt x="86" y="151"/>
                    </a:cubicBezTo>
                    <a:cubicBezTo>
                      <a:pt x="85" y="151"/>
                      <a:pt x="85" y="151"/>
                      <a:pt x="84" y="151"/>
                    </a:cubicBezTo>
                    <a:close/>
                    <a:moveTo>
                      <a:pt x="86" y="151"/>
                    </a:moveTo>
                    <a:cubicBezTo>
                      <a:pt x="86" y="151"/>
                      <a:pt x="86" y="151"/>
                      <a:pt x="86" y="151"/>
                    </a:cubicBezTo>
                    <a:cubicBezTo>
                      <a:pt x="87" y="151"/>
                      <a:pt x="87" y="151"/>
                      <a:pt x="88" y="151"/>
                    </a:cubicBezTo>
                    <a:cubicBezTo>
                      <a:pt x="87" y="151"/>
                      <a:pt x="87" y="151"/>
                      <a:pt x="86" y="151"/>
                    </a:cubicBezTo>
                    <a:close/>
                    <a:moveTo>
                      <a:pt x="118" y="139"/>
                    </a:moveTo>
                    <a:cubicBezTo>
                      <a:pt x="118" y="139"/>
                      <a:pt x="118" y="139"/>
                      <a:pt x="118" y="139"/>
                    </a:cubicBezTo>
                    <a:cubicBezTo>
                      <a:pt x="119" y="138"/>
                      <a:pt x="119" y="138"/>
                      <a:pt x="119" y="138"/>
                    </a:cubicBezTo>
                    <a:cubicBezTo>
                      <a:pt x="119" y="138"/>
                      <a:pt x="119" y="138"/>
                      <a:pt x="118" y="139"/>
                    </a:cubicBezTo>
                    <a:close/>
                    <a:moveTo>
                      <a:pt x="120" y="137"/>
                    </a:moveTo>
                    <a:cubicBezTo>
                      <a:pt x="120" y="137"/>
                      <a:pt x="120" y="137"/>
                      <a:pt x="120" y="137"/>
                    </a:cubicBezTo>
                    <a:cubicBezTo>
                      <a:pt x="120" y="137"/>
                      <a:pt x="120" y="137"/>
                      <a:pt x="121" y="137"/>
                    </a:cubicBezTo>
                    <a:cubicBezTo>
                      <a:pt x="120" y="137"/>
                      <a:pt x="120" y="137"/>
                      <a:pt x="120" y="137"/>
                    </a:cubicBezTo>
                    <a:close/>
                    <a:moveTo>
                      <a:pt x="121" y="136"/>
                    </a:moveTo>
                    <a:cubicBezTo>
                      <a:pt x="121" y="136"/>
                      <a:pt x="121" y="136"/>
                      <a:pt x="121" y="136"/>
                    </a:cubicBezTo>
                    <a:cubicBezTo>
                      <a:pt x="122" y="136"/>
                      <a:pt x="122" y="136"/>
                      <a:pt x="122" y="136"/>
                    </a:cubicBezTo>
                    <a:cubicBezTo>
                      <a:pt x="122" y="136"/>
                      <a:pt x="122" y="136"/>
                      <a:pt x="121" y="136"/>
                    </a:cubicBezTo>
                    <a:close/>
                    <a:moveTo>
                      <a:pt x="133" y="125"/>
                    </a:moveTo>
                    <a:cubicBezTo>
                      <a:pt x="133" y="125"/>
                      <a:pt x="133" y="125"/>
                      <a:pt x="133" y="125"/>
                    </a:cubicBezTo>
                    <a:cubicBezTo>
                      <a:pt x="134" y="125"/>
                      <a:pt x="134" y="124"/>
                      <a:pt x="134" y="124"/>
                    </a:cubicBezTo>
                    <a:cubicBezTo>
                      <a:pt x="134" y="124"/>
                      <a:pt x="134" y="125"/>
                      <a:pt x="133" y="125"/>
                    </a:cubicBezTo>
                    <a:close/>
                    <a:moveTo>
                      <a:pt x="151" y="85"/>
                    </a:move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51" y="85"/>
                      <a:pt x="151" y="84"/>
                    </a:cubicBezTo>
                    <a:cubicBezTo>
                      <a:pt x="151" y="85"/>
                      <a:pt x="151" y="85"/>
                      <a:pt x="151" y="85"/>
                    </a:cubicBezTo>
                    <a:close/>
                    <a:moveTo>
                      <a:pt x="151" y="69"/>
                    </a:moveTo>
                    <a:cubicBezTo>
                      <a:pt x="151" y="69"/>
                      <a:pt x="151" y="69"/>
                      <a:pt x="151" y="69"/>
                    </a:cubicBezTo>
                    <a:cubicBezTo>
                      <a:pt x="151" y="68"/>
                      <a:pt x="151" y="68"/>
                      <a:pt x="151" y="68"/>
                    </a:cubicBezTo>
                    <a:cubicBezTo>
                      <a:pt x="151" y="68"/>
                      <a:pt x="151" y="68"/>
                      <a:pt x="151" y="69"/>
                    </a:cubicBezTo>
                    <a:close/>
                    <a:moveTo>
                      <a:pt x="151" y="67"/>
                    </a:moveTo>
                    <a:cubicBezTo>
                      <a:pt x="151" y="67"/>
                      <a:pt x="151" y="67"/>
                      <a:pt x="151" y="67"/>
                    </a:cubicBezTo>
                    <a:cubicBezTo>
                      <a:pt x="151" y="67"/>
                      <a:pt x="151" y="66"/>
                      <a:pt x="151" y="66"/>
                    </a:cubicBezTo>
                    <a:cubicBezTo>
                      <a:pt x="151" y="66"/>
                      <a:pt x="151" y="67"/>
                      <a:pt x="151" y="67"/>
                    </a:cubicBezTo>
                    <a:close/>
                    <a:moveTo>
                      <a:pt x="151" y="65"/>
                    </a:moveTo>
                    <a:cubicBezTo>
                      <a:pt x="151" y="65"/>
                      <a:pt x="151" y="65"/>
                      <a:pt x="151" y="65"/>
                    </a:cubicBezTo>
                    <a:cubicBezTo>
                      <a:pt x="151" y="65"/>
                      <a:pt x="151" y="64"/>
                      <a:pt x="151" y="64"/>
                    </a:cubicBezTo>
                    <a:cubicBezTo>
                      <a:pt x="151" y="64"/>
                      <a:pt x="151" y="65"/>
                      <a:pt x="151" y="65"/>
                    </a:cubicBez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3517" y="1030"/>
                <a:ext cx="684" cy="685"/>
              </a:xfrm>
              <a:custGeom>
                <a:avLst/>
                <a:gdLst>
                  <a:gd name="T0" fmla="*/ 272 w 289"/>
                  <a:gd name="T1" fmla="*/ 208 h 289"/>
                  <a:gd name="T2" fmla="*/ 240 w 289"/>
                  <a:gd name="T3" fmla="*/ 214 h 289"/>
                  <a:gd name="T4" fmla="*/ 228 w 289"/>
                  <a:gd name="T5" fmla="*/ 228 h 289"/>
                  <a:gd name="T6" fmla="*/ 227 w 289"/>
                  <a:gd name="T7" fmla="*/ 260 h 289"/>
                  <a:gd name="T8" fmla="*/ 208 w 289"/>
                  <a:gd name="T9" fmla="*/ 272 h 289"/>
                  <a:gd name="T10" fmla="*/ 179 w 289"/>
                  <a:gd name="T11" fmla="*/ 258 h 289"/>
                  <a:gd name="T12" fmla="*/ 161 w 289"/>
                  <a:gd name="T13" fmla="*/ 262 h 289"/>
                  <a:gd name="T14" fmla="*/ 140 w 289"/>
                  <a:gd name="T15" fmla="*/ 287 h 289"/>
                  <a:gd name="T16" fmla="*/ 117 w 289"/>
                  <a:gd name="T17" fmla="*/ 284 h 289"/>
                  <a:gd name="T18" fmla="*/ 103 w 289"/>
                  <a:gd name="T19" fmla="*/ 255 h 289"/>
                  <a:gd name="T20" fmla="*/ 86 w 289"/>
                  <a:gd name="T21" fmla="*/ 248 h 289"/>
                  <a:gd name="T22" fmla="*/ 55 w 289"/>
                  <a:gd name="T23" fmla="*/ 255 h 289"/>
                  <a:gd name="T24" fmla="*/ 38 w 289"/>
                  <a:gd name="T25" fmla="*/ 239 h 289"/>
                  <a:gd name="T26" fmla="*/ 44 w 289"/>
                  <a:gd name="T27" fmla="*/ 208 h 289"/>
                  <a:gd name="T28" fmla="*/ 36 w 289"/>
                  <a:gd name="T29" fmla="*/ 191 h 289"/>
                  <a:gd name="T30" fmla="*/ 6 w 289"/>
                  <a:gd name="T31" fmla="*/ 179 h 289"/>
                  <a:gd name="T32" fmla="*/ 2 w 289"/>
                  <a:gd name="T33" fmla="*/ 156 h 289"/>
                  <a:gd name="T34" fmla="*/ 26 w 289"/>
                  <a:gd name="T35" fmla="*/ 134 h 289"/>
                  <a:gd name="T36" fmla="*/ 29 w 289"/>
                  <a:gd name="T37" fmla="*/ 116 h 289"/>
                  <a:gd name="T38" fmla="*/ 14 w 289"/>
                  <a:gd name="T39" fmla="*/ 88 h 289"/>
                  <a:gd name="T40" fmla="*/ 24 w 289"/>
                  <a:gd name="T41" fmla="*/ 67 h 289"/>
                  <a:gd name="T42" fmla="*/ 56 w 289"/>
                  <a:gd name="T43" fmla="*/ 65 h 289"/>
                  <a:gd name="T44" fmla="*/ 70 w 289"/>
                  <a:gd name="T45" fmla="*/ 52 h 289"/>
                  <a:gd name="T46" fmla="*/ 74 w 289"/>
                  <a:gd name="T47" fmla="*/ 20 h 289"/>
                  <a:gd name="T48" fmla="*/ 95 w 289"/>
                  <a:gd name="T49" fmla="*/ 10 h 289"/>
                  <a:gd name="T50" fmla="*/ 122 w 289"/>
                  <a:gd name="T51" fmla="*/ 28 h 289"/>
                  <a:gd name="T52" fmla="*/ 141 w 289"/>
                  <a:gd name="T53" fmla="*/ 26 h 289"/>
                  <a:gd name="T54" fmla="*/ 164 w 289"/>
                  <a:gd name="T55" fmla="*/ 3 h 289"/>
                  <a:gd name="T56" fmla="*/ 186 w 289"/>
                  <a:gd name="T57" fmla="*/ 8 h 289"/>
                  <a:gd name="T58" fmla="*/ 197 w 289"/>
                  <a:gd name="T59" fmla="*/ 38 h 289"/>
                  <a:gd name="T60" fmla="*/ 213 w 289"/>
                  <a:gd name="T61" fmla="*/ 48 h 289"/>
                  <a:gd name="T62" fmla="*/ 245 w 289"/>
                  <a:gd name="T63" fmla="*/ 43 h 289"/>
                  <a:gd name="T64" fmla="*/ 260 w 289"/>
                  <a:gd name="T65" fmla="*/ 61 h 289"/>
                  <a:gd name="T66" fmla="*/ 251 w 289"/>
                  <a:gd name="T67" fmla="*/ 92 h 289"/>
                  <a:gd name="T68" fmla="*/ 258 w 289"/>
                  <a:gd name="T69" fmla="*/ 109 h 289"/>
                  <a:gd name="T70" fmla="*/ 286 w 289"/>
                  <a:gd name="T71" fmla="*/ 125 h 289"/>
                  <a:gd name="T72" fmla="*/ 287 w 289"/>
                  <a:gd name="T73" fmla="*/ 148 h 289"/>
                  <a:gd name="T74" fmla="*/ 261 w 289"/>
                  <a:gd name="T75" fmla="*/ 167 h 289"/>
                  <a:gd name="T76" fmla="*/ 75 w 289"/>
                  <a:gd name="T77" fmla="*/ 132 h 289"/>
                  <a:gd name="T78" fmla="*/ 113 w 289"/>
                  <a:gd name="T79" fmla="*/ 90 h 289"/>
                  <a:gd name="T80" fmla="*/ 82 w 289"/>
                  <a:gd name="T81" fmla="*/ 144 h 289"/>
                  <a:gd name="T82" fmla="*/ 121 w 289"/>
                  <a:gd name="T83" fmla="*/ 193 h 289"/>
                  <a:gd name="T84" fmla="*/ 128 w 289"/>
                  <a:gd name="T85" fmla="*/ 205 h 289"/>
                  <a:gd name="T86" fmla="*/ 185 w 289"/>
                  <a:gd name="T87" fmla="*/ 179 h 289"/>
                  <a:gd name="T88" fmla="*/ 199 w 289"/>
                  <a:gd name="T89" fmla="*/ 176 h 289"/>
                  <a:gd name="T90" fmla="*/ 189 w 289"/>
                  <a:gd name="T91" fmla="*/ 114 h 289"/>
                  <a:gd name="T92" fmla="*/ 189 w 289"/>
                  <a:gd name="T93" fmla="*/ 100 h 289"/>
                  <a:gd name="T94" fmla="*/ 128 w 289"/>
                  <a:gd name="T95" fmla="*/ 99 h 289"/>
                  <a:gd name="T96" fmla="*/ 111 w 289"/>
                  <a:gd name="T97" fmla="*/ 56 h 289"/>
                  <a:gd name="T98" fmla="*/ 232 w 289"/>
                  <a:gd name="T99" fmla="*/ 110 h 289"/>
                  <a:gd name="T100" fmla="*/ 108 w 289"/>
                  <a:gd name="T101" fmla="*/ 231 h 289"/>
                  <a:gd name="T102" fmla="*/ 63 w 289"/>
                  <a:gd name="T103" fmla="*/ 134 h 289"/>
                  <a:gd name="T104" fmla="*/ 113 w 289"/>
                  <a:gd name="T105" fmla="*/ 68 h 289"/>
                  <a:gd name="T106" fmla="*/ 155 w 289"/>
                  <a:gd name="T107" fmla="*/ 171 h 289"/>
                  <a:gd name="T108" fmla="*/ 236 w 289"/>
                  <a:gd name="T109" fmla="*/ 108 h 289"/>
                  <a:gd name="T110" fmla="*/ 105 w 289"/>
                  <a:gd name="T111" fmla="*/ 43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9" h="289">
                    <a:moveTo>
                      <a:pt x="257" y="182"/>
                    </a:moveTo>
                    <a:cubicBezTo>
                      <a:pt x="257" y="183"/>
                      <a:pt x="256" y="184"/>
                      <a:pt x="256" y="185"/>
                    </a:cubicBezTo>
                    <a:cubicBezTo>
                      <a:pt x="277" y="196"/>
                      <a:pt x="277" y="196"/>
                      <a:pt x="277" y="196"/>
                    </a:cubicBezTo>
                    <a:cubicBezTo>
                      <a:pt x="279" y="197"/>
                      <a:pt x="278" y="199"/>
                      <a:pt x="276" y="199"/>
                    </a:cubicBezTo>
                    <a:cubicBezTo>
                      <a:pt x="253" y="192"/>
                      <a:pt x="253" y="192"/>
                      <a:pt x="253" y="192"/>
                    </a:cubicBezTo>
                    <a:cubicBezTo>
                      <a:pt x="253" y="193"/>
                      <a:pt x="252" y="194"/>
                      <a:pt x="252" y="195"/>
                    </a:cubicBezTo>
                    <a:cubicBezTo>
                      <a:pt x="272" y="208"/>
                      <a:pt x="272" y="208"/>
                      <a:pt x="272" y="208"/>
                    </a:cubicBezTo>
                    <a:cubicBezTo>
                      <a:pt x="274" y="209"/>
                      <a:pt x="272" y="211"/>
                      <a:pt x="271" y="211"/>
                    </a:cubicBezTo>
                    <a:cubicBezTo>
                      <a:pt x="248" y="202"/>
                      <a:pt x="248" y="202"/>
                      <a:pt x="248" y="202"/>
                    </a:cubicBezTo>
                    <a:cubicBezTo>
                      <a:pt x="248" y="203"/>
                      <a:pt x="247" y="204"/>
                      <a:pt x="247" y="205"/>
                    </a:cubicBezTo>
                    <a:cubicBezTo>
                      <a:pt x="266" y="219"/>
                      <a:pt x="266" y="219"/>
                      <a:pt x="266" y="219"/>
                    </a:cubicBezTo>
                    <a:cubicBezTo>
                      <a:pt x="267" y="221"/>
                      <a:pt x="266" y="223"/>
                      <a:pt x="264" y="222"/>
                    </a:cubicBezTo>
                    <a:cubicBezTo>
                      <a:pt x="242" y="211"/>
                      <a:pt x="242" y="211"/>
                      <a:pt x="242" y="211"/>
                    </a:cubicBezTo>
                    <a:cubicBezTo>
                      <a:pt x="242" y="212"/>
                      <a:pt x="241" y="213"/>
                      <a:pt x="240" y="214"/>
                    </a:cubicBezTo>
                    <a:cubicBezTo>
                      <a:pt x="258" y="230"/>
                      <a:pt x="258" y="230"/>
                      <a:pt x="258" y="230"/>
                    </a:cubicBezTo>
                    <a:cubicBezTo>
                      <a:pt x="260" y="232"/>
                      <a:pt x="258" y="234"/>
                      <a:pt x="256" y="233"/>
                    </a:cubicBezTo>
                    <a:cubicBezTo>
                      <a:pt x="236" y="220"/>
                      <a:pt x="236" y="220"/>
                      <a:pt x="236" y="220"/>
                    </a:cubicBezTo>
                    <a:cubicBezTo>
                      <a:pt x="235" y="221"/>
                      <a:pt x="234" y="222"/>
                      <a:pt x="234" y="222"/>
                    </a:cubicBezTo>
                    <a:cubicBezTo>
                      <a:pt x="250" y="240"/>
                      <a:pt x="250" y="240"/>
                      <a:pt x="250" y="240"/>
                    </a:cubicBezTo>
                    <a:cubicBezTo>
                      <a:pt x="251" y="242"/>
                      <a:pt x="249" y="244"/>
                      <a:pt x="247" y="243"/>
                    </a:cubicBezTo>
                    <a:cubicBezTo>
                      <a:pt x="228" y="228"/>
                      <a:pt x="228" y="228"/>
                      <a:pt x="228" y="228"/>
                    </a:cubicBezTo>
                    <a:cubicBezTo>
                      <a:pt x="228" y="229"/>
                      <a:pt x="227" y="230"/>
                      <a:pt x="226" y="230"/>
                    </a:cubicBezTo>
                    <a:cubicBezTo>
                      <a:pt x="240" y="250"/>
                      <a:pt x="240" y="250"/>
                      <a:pt x="240" y="250"/>
                    </a:cubicBezTo>
                    <a:cubicBezTo>
                      <a:pt x="241" y="251"/>
                      <a:pt x="239" y="253"/>
                      <a:pt x="238" y="252"/>
                    </a:cubicBezTo>
                    <a:cubicBezTo>
                      <a:pt x="220" y="235"/>
                      <a:pt x="220" y="235"/>
                      <a:pt x="220" y="235"/>
                    </a:cubicBezTo>
                    <a:cubicBezTo>
                      <a:pt x="219" y="236"/>
                      <a:pt x="219" y="237"/>
                      <a:pt x="218" y="238"/>
                    </a:cubicBezTo>
                    <a:cubicBezTo>
                      <a:pt x="230" y="258"/>
                      <a:pt x="230" y="258"/>
                      <a:pt x="230" y="258"/>
                    </a:cubicBezTo>
                    <a:cubicBezTo>
                      <a:pt x="231" y="260"/>
                      <a:pt x="229" y="261"/>
                      <a:pt x="227" y="260"/>
                    </a:cubicBezTo>
                    <a:cubicBezTo>
                      <a:pt x="211" y="242"/>
                      <a:pt x="211" y="242"/>
                      <a:pt x="211" y="242"/>
                    </a:cubicBezTo>
                    <a:cubicBezTo>
                      <a:pt x="211" y="243"/>
                      <a:pt x="210" y="243"/>
                      <a:pt x="209" y="244"/>
                    </a:cubicBezTo>
                    <a:cubicBezTo>
                      <a:pt x="219" y="266"/>
                      <a:pt x="219" y="266"/>
                      <a:pt x="219" y="266"/>
                    </a:cubicBezTo>
                    <a:cubicBezTo>
                      <a:pt x="220" y="267"/>
                      <a:pt x="218" y="269"/>
                      <a:pt x="216" y="267"/>
                    </a:cubicBezTo>
                    <a:cubicBezTo>
                      <a:pt x="202" y="248"/>
                      <a:pt x="202" y="248"/>
                      <a:pt x="202" y="248"/>
                    </a:cubicBezTo>
                    <a:cubicBezTo>
                      <a:pt x="201" y="248"/>
                      <a:pt x="200" y="249"/>
                      <a:pt x="199" y="249"/>
                    </a:cubicBezTo>
                    <a:cubicBezTo>
                      <a:pt x="208" y="272"/>
                      <a:pt x="208" y="272"/>
                      <a:pt x="208" y="272"/>
                    </a:cubicBezTo>
                    <a:cubicBezTo>
                      <a:pt x="208" y="274"/>
                      <a:pt x="206" y="275"/>
                      <a:pt x="205" y="273"/>
                    </a:cubicBezTo>
                    <a:cubicBezTo>
                      <a:pt x="192" y="253"/>
                      <a:pt x="192" y="253"/>
                      <a:pt x="192" y="253"/>
                    </a:cubicBezTo>
                    <a:cubicBezTo>
                      <a:pt x="191" y="253"/>
                      <a:pt x="190" y="254"/>
                      <a:pt x="189" y="254"/>
                    </a:cubicBezTo>
                    <a:cubicBezTo>
                      <a:pt x="195" y="277"/>
                      <a:pt x="195" y="277"/>
                      <a:pt x="195" y="277"/>
                    </a:cubicBezTo>
                    <a:cubicBezTo>
                      <a:pt x="196" y="279"/>
                      <a:pt x="193" y="280"/>
                      <a:pt x="192" y="278"/>
                    </a:cubicBezTo>
                    <a:cubicBezTo>
                      <a:pt x="182" y="257"/>
                      <a:pt x="182" y="257"/>
                      <a:pt x="182" y="257"/>
                    </a:cubicBezTo>
                    <a:cubicBezTo>
                      <a:pt x="181" y="257"/>
                      <a:pt x="180" y="257"/>
                      <a:pt x="179" y="258"/>
                    </a:cubicBezTo>
                    <a:cubicBezTo>
                      <a:pt x="183" y="281"/>
                      <a:pt x="183" y="281"/>
                      <a:pt x="183" y="281"/>
                    </a:cubicBezTo>
                    <a:cubicBezTo>
                      <a:pt x="183" y="283"/>
                      <a:pt x="181" y="284"/>
                      <a:pt x="180" y="282"/>
                    </a:cubicBezTo>
                    <a:cubicBezTo>
                      <a:pt x="171" y="260"/>
                      <a:pt x="171" y="260"/>
                      <a:pt x="171" y="260"/>
                    </a:cubicBezTo>
                    <a:cubicBezTo>
                      <a:pt x="170" y="260"/>
                      <a:pt x="169" y="260"/>
                      <a:pt x="168" y="260"/>
                    </a:cubicBezTo>
                    <a:cubicBezTo>
                      <a:pt x="170" y="284"/>
                      <a:pt x="170" y="284"/>
                      <a:pt x="170" y="284"/>
                    </a:cubicBezTo>
                    <a:cubicBezTo>
                      <a:pt x="170" y="286"/>
                      <a:pt x="167" y="287"/>
                      <a:pt x="167" y="285"/>
                    </a:cubicBezTo>
                    <a:cubicBezTo>
                      <a:pt x="161" y="262"/>
                      <a:pt x="161" y="262"/>
                      <a:pt x="161" y="262"/>
                    </a:cubicBezTo>
                    <a:cubicBezTo>
                      <a:pt x="159" y="262"/>
                      <a:pt x="158" y="262"/>
                      <a:pt x="157" y="262"/>
                    </a:cubicBezTo>
                    <a:cubicBezTo>
                      <a:pt x="157" y="286"/>
                      <a:pt x="157" y="286"/>
                      <a:pt x="157" y="286"/>
                    </a:cubicBezTo>
                    <a:cubicBezTo>
                      <a:pt x="157" y="288"/>
                      <a:pt x="154" y="288"/>
                      <a:pt x="154" y="286"/>
                    </a:cubicBezTo>
                    <a:cubicBezTo>
                      <a:pt x="150" y="263"/>
                      <a:pt x="150" y="263"/>
                      <a:pt x="150" y="263"/>
                    </a:cubicBezTo>
                    <a:cubicBezTo>
                      <a:pt x="149" y="263"/>
                      <a:pt x="147" y="263"/>
                      <a:pt x="146" y="263"/>
                    </a:cubicBezTo>
                    <a:cubicBezTo>
                      <a:pt x="144" y="287"/>
                      <a:pt x="144" y="287"/>
                      <a:pt x="144" y="287"/>
                    </a:cubicBezTo>
                    <a:cubicBezTo>
                      <a:pt x="143" y="289"/>
                      <a:pt x="141" y="289"/>
                      <a:pt x="140" y="287"/>
                    </a:cubicBezTo>
                    <a:cubicBezTo>
                      <a:pt x="139" y="263"/>
                      <a:pt x="139" y="263"/>
                      <a:pt x="139" y="263"/>
                    </a:cubicBezTo>
                    <a:cubicBezTo>
                      <a:pt x="137" y="263"/>
                      <a:pt x="136" y="263"/>
                      <a:pt x="135" y="262"/>
                    </a:cubicBezTo>
                    <a:cubicBezTo>
                      <a:pt x="130" y="286"/>
                      <a:pt x="130" y="286"/>
                      <a:pt x="130" y="286"/>
                    </a:cubicBezTo>
                    <a:cubicBezTo>
                      <a:pt x="130" y="288"/>
                      <a:pt x="127" y="288"/>
                      <a:pt x="127" y="286"/>
                    </a:cubicBezTo>
                    <a:cubicBezTo>
                      <a:pt x="128" y="262"/>
                      <a:pt x="128" y="262"/>
                      <a:pt x="128" y="262"/>
                    </a:cubicBezTo>
                    <a:cubicBezTo>
                      <a:pt x="127" y="261"/>
                      <a:pt x="125" y="261"/>
                      <a:pt x="124" y="261"/>
                    </a:cubicBezTo>
                    <a:cubicBezTo>
                      <a:pt x="117" y="284"/>
                      <a:pt x="117" y="284"/>
                      <a:pt x="117" y="284"/>
                    </a:cubicBezTo>
                    <a:cubicBezTo>
                      <a:pt x="117" y="286"/>
                      <a:pt x="114" y="285"/>
                      <a:pt x="114" y="284"/>
                    </a:cubicBezTo>
                    <a:cubicBezTo>
                      <a:pt x="117" y="260"/>
                      <a:pt x="117" y="260"/>
                      <a:pt x="117" y="260"/>
                    </a:cubicBezTo>
                    <a:cubicBezTo>
                      <a:pt x="116" y="259"/>
                      <a:pt x="115" y="259"/>
                      <a:pt x="114" y="259"/>
                    </a:cubicBezTo>
                    <a:cubicBezTo>
                      <a:pt x="105" y="281"/>
                      <a:pt x="105" y="281"/>
                      <a:pt x="105" y="281"/>
                    </a:cubicBezTo>
                    <a:cubicBezTo>
                      <a:pt x="104" y="283"/>
                      <a:pt x="101" y="282"/>
                      <a:pt x="101" y="280"/>
                    </a:cubicBezTo>
                    <a:cubicBezTo>
                      <a:pt x="106" y="256"/>
                      <a:pt x="106" y="256"/>
                      <a:pt x="106" y="256"/>
                    </a:cubicBezTo>
                    <a:cubicBezTo>
                      <a:pt x="105" y="256"/>
                      <a:pt x="104" y="256"/>
                      <a:pt x="103" y="255"/>
                    </a:cubicBezTo>
                    <a:cubicBezTo>
                      <a:pt x="92" y="277"/>
                      <a:pt x="92" y="277"/>
                      <a:pt x="92" y="277"/>
                    </a:cubicBezTo>
                    <a:cubicBezTo>
                      <a:pt x="91" y="278"/>
                      <a:pt x="89" y="277"/>
                      <a:pt x="89" y="276"/>
                    </a:cubicBezTo>
                    <a:cubicBezTo>
                      <a:pt x="96" y="252"/>
                      <a:pt x="96" y="252"/>
                      <a:pt x="96" y="252"/>
                    </a:cubicBezTo>
                    <a:cubicBezTo>
                      <a:pt x="95" y="252"/>
                      <a:pt x="94" y="252"/>
                      <a:pt x="93" y="251"/>
                    </a:cubicBezTo>
                    <a:cubicBezTo>
                      <a:pt x="80" y="271"/>
                      <a:pt x="80" y="271"/>
                      <a:pt x="80" y="271"/>
                    </a:cubicBezTo>
                    <a:cubicBezTo>
                      <a:pt x="79" y="273"/>
                      <a:pt x="76" y="272"/>
                      <a:pt x="77" y="270"/>
                    </a:cubicBezTo>
                    <a:cubicBezTo>
                      <a:pt x="86" y="248"/>
                      <a:pt x="86" y="248"/>
                      <a:pt x="86" y="248"/>
                    </a:cubicBezTo>
                    <a:cubicBezTo>
                      <a:pt x="85" y="247"/>
                      <a:pt x="84" y="246"/>
                      <a:pt x="83" y="246"/>
                    </a:cubicBezTo>
                    <a:cubicBezTo>
                      <a:pt x="68" y="265"/>
                      <a:pt x="68" y="265"/>
                      <a:pt x="68" y="265"/>
                    </a:cubicBezTo>
                    <a:cubicBezTo>
                      <a:pt x="67" y="266"/>
                      <a:pt x="65" y="265"/>
                      <a:pt x="66" y="263"/>
                    </a:cubicBezTo>
                    <a:cubicBezTo>
                      <a:pt x="77" y="242"/>
                      <a:pt x="77" y="242"/>
                      <a:pt x="77" y="242"/>
                    </a:cubicBezTo>
                    <a:cubicBezTo>
                      <a:pt x="76" y="241"/>
                      <a:pt x="75" y="240"/>
                      <a:pt x="74" y="240"/>
                    </a:cubicBezTo>
                    <a:cubicBezTo>
                      <a:pt x="58" y="257"/>
                      <a:pt x="58" y="257"/>
                      <a:pt x="58" y="257"/>
                    </a:cubicBezTo>
                    <a:cubicBezTo>
                      <a:pt x="56" y="259"/>
                      <a:pt x="54" y="257"/>
                      <a:pt x="55" y="255"/>
                    </a:cubicBezTo>
                    <a:cubicBezTo>
                      <a:pt x="68" y="235"/>
                      <a:pt x="68" y="235"/>
                      <a:pt x="68" y="235"/>
                    </a:cubicBezTo>
                    <a:cubicBezTo>
                      <a:pt x="67" y="234"/>
                      <a:pt x="66" y="234"/>
                      <a:pt x="66" y="233"/>
                    </a:cubicBezTo>
                    <a:cubicBezTo>
                      <a:pt x="47" y="249"/>
                      <a:pt x="47" y="249"/>
                      <a:pt x="47" y="249"/>
                    </a:cubicBezTo>
                    <a:cubicBezTo>
                      <a:pt x="46" y="250"/>
                      <a:pt x="44" y="248"/>
                      <a:pt x="45" y="246"/>
                    </a:cubicBezTo>
                    <a:cubicBezTo>
                      <a:pt x="60" y="228"/>
                      <a:pt x="60" y="228"/>
                      <a:pt x="60" y="228"/>
                    </a:cubicBezTo>
                    <a:cubicBezTo>
                      <a:pt x="59" y="227"/>
                      <a:pt x="59" y="226"/>
                      <a:pt x="58" y="225"/>
                    </a:cubicBezTo>
                    <a:cubicBezTo>
                      <a:pt x="38" y="239"/>
                      <a:pt x="38" y="239"/>
                      <a:pt x="38" y="239"/>
                    </a:cubicBezTo>
                    <a:cubicBezTo>
                      <a:pt x="37" y="240"/>
                      <a:pt x="35" y="238"/>
                      <a:pt x="36" y="237"/>
                    </a:cubicBezTo>
                    <a:cubicBezTo>
                      <a:pt x="53" y="219"/>
                      <a:pt x="53" y="219"/>
                      <a:pt x="53" y="219"/>
                    </a:cubicBezTo>
                    <a:cubicBezTo>
                      <a:pt x="52" y="218"/>
                      <a:pt x="51" y="218"/>
                      <a:pt x="51" y="217"/>
                    </a:cubicBezTo>
                    <a:cubicBezTo>
                      <a:pt x="30" y="229"/>
                      <a:pt x="30" y="229"/>
                      <a:pt x="30" y="229"/>
                    </a:cubicBezTo>
                    <a:cubicBezTo>
                      <a:pt x="28" y="230"/>
                      <a:pt x="27" y="228"/>
                      <a:pt x="28" y="226"/>
                    </a:cubicBezTo>
                    <a:cubicBezTo>
                      <a:pt x="46" y="210"/>
                      <a:pt x="46" y="210"/>
                      <a:pt x="46" y="210"/>
                    </a:cubicBezTo>
                    <a:cubicBezTo>
                      <a:pt x="46" y="210"/>
                      <a:pt x="45" y="209"/>
                      <a:pt x="44" y="208"/>
                    </a:cubicBezTo>
                    <a:cubicBezTo>
                      <a:pt x="23" y="218"/>
                      <a:pt x="23" y="218"/>
                      <a:pt x="23" y="218"/>
                    </a:cubicBezTo>
                    <a:cubicBezTo>
                      <a:pt x="21" y="219"/>
                      <a:pt x="19" y="216"/>
                      <a:pt x="21" y="215"/>
                    </a:cubicBezTo>
                    <a:cubicBezTo>
                      <a:pt x="40" y="201"/>
                      <a:pt x="40" y="201"/>
                      <a:pt x="40" y="201"/>
                    </a:cubicBezTo>
                    <a:cubicBezTo>
                      <a:pt x="40" y="200"/>
                      <a:pt x="39" y="199"/>
                      <a:pt x="39" y="198"/>
                    </a:cubicBezTo>
                    <a:cubicBezTo>
                      <a:pt x="16" y="206"/>
                      <a:pt x="16" y="206"/>
                      <a:pt x="16" y="206"/>
                    </a:cubicBezTo>
                    <a:cubicBezTo>
                      <a:pt x="14" y="207"/>
                      <a:pt x="13" y="205"/>
                      <a:pt x="15" y="203"/>
                    </a:cubicBezTo>
                    <a:cubicBezTo>
                      <a:pt x="36" y="191"/>
                      <a:pt x="36" y="191"/>
                      <a:pt x="36" y="191"/>
                    </a:cubicBezTo>
                    <a:cubicBezTo>
                      <a:pt x="35" y="190"/>
                      <a:pt x="35" y="189"/>
                      <a:pt x="34" y="188"/>
                    </a:cubicBezTo>
                    <a:cubicBezTo>
                      <a:pt x="11" y="194"/>
                      <a:pt x="11" y="194"/>
                      <a:pt x="11" y="194"/>
                    </a:cubicBezTo>
                    <a:cubicBezTo>
                      <a:pt x="9" y="195"/>
                      <a:pt x="8" y="192"/>
                      <a:pt x="10" y="191"/>
                    </a:cubicBezTo>
                    <a:cubicBezTo>
                      <a:pt x="32" y="181"/>
                      <a:pt x="32" y="181"/>
                      <a:pt x="32" y="181"/>
                    </a:cubicBezTo>
                    <a:cubicBezTo>
                      <a:pt x="31" y="180"/>
                      <a:pt x="31" y="179"/>
                      <a:pt x="31" y="178"/>
                    </a:cubicBezTo>
                    <a:cubicBezTo>
                      <a:pt x="7" y="182"/>
                      <a:pt x="7" y="182"/>
                      <a:pt x="7" y="182"/>
                    </a:cubicBezTo>
                    <a:cubicBezTo>
                      <a:pt x="5" y="182"/>
                      <a:pt x="4" y="179"/>
                      <a:pt x="6" y="179"/>
                    </a:cubicBezTo>
                    <a:cubicBezTo>
                      <a:pt x="29" y="170"/>
                      <a:pt x="29" y="170"/>
                      <a:pt x="29" y="170"/>
                    </a:cubicBezTo>
                    <a:cubicBezTo>
                      <a:pt x="29" y="169"/>
                      <a:pt x="28" y="168"/>
                      <a:pt x="28" y="167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2" y="169"/>
                      <a:pt x="2" y="166"/>
                      <a:pt x="4" y="166"/>
                    </a:cubicBezTo>
                    <a:cubicBezTo>
                      <a:pt x="27" y="159"/>
                      <a:pt x="27" y="159"/>
                      <a:pt x="27" y="159"/>
                    </a:cubicBezTo>
                    <a:cubicBezTo>
                      <a:pt x="27" y="158"/>
                      <a:pt x="27" y="157"/>
                      <a:pt x="26" y="156"/>
                    </a:cubicBezTo>
                    <a:cubicBezTo>
                      <a:pt x="2" y="156"/>
                      <a:pt x="2" y="156"/>
                      <a:pt x="2" y="156"/>
                    </a:cubicBezTo>
                    <a:cubicBezTo>
                      <a:pt x="0" y="156"/>
                      <a:pt x="0" y="153"/>
                      <a:pt x="2" y="152"/>
                    </a:cubicBezTo>
                    <a:cubicBezTo>
                      <a:pt x="26" y="149"/>
                      <a:pt x="26" y="149"/>
                      <a:pt x="26" y="149"/>
                    </a:cubicBezTo>
                    <a:cubicBezTo>
                      <a:pt x="26" y="147"/>
                      <a:pt x="26" y="146"/>
                      <a:pt x="26" y="145"/>
                    </a:cubicBezTo>
                    <a:cubicBezTo>
                      <a:pt x="2" y="142"/>
                      <a:pt x="2" y="142"/>
                      <a:pt x="2" y="142"/>
                    </a:cubicBezTo>
                    <a:cubicBezTo>
                      <a:pt x="0" y="142"/>
                      <a:pt x="0" y="139"/>
                      <a:pt x="2" y="139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26" y="136"/>
                      <a:pt x="26" y="135"/>
                      <a:pt x="26" y="134"/>
                    </a:cubicBezTo>
                    <a:cubicBezTo>
                      <a:pt x="3" y="129"/>
                      <a:pt x="3" y="129"/>
                      <a:pt x="3" y="129"/>
                    </a:cubicBezTo>
                    <a:cubicBezTo>
                      <a:pt x="1" y="129"/>
                      <a:pt x="1" y="126"/>
                      <a:pt x="3" y="126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27" y="125"/>
                      <a:pt x="28" y="124"/>
                      <a:pt x="28" y="123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3" y="116"/>
                      <a:pt x="4" y="113"/>
                      <a:pt x="5" y="113"/>
                    </a:cubicBezTo>
                    <a:cubicBezTo>
                      <a:pt x="29" y="116"/>
                      <a:pt x="29" y="116"/>
                      <a:pt x="29" y="116"/>
                    </a:cubicBezTo>
                    <a:cubicBezTo>
                      <a:pt x="30" y="115"/>
                      <a:pt x="30" y="114"/>
                      <a:pt x="30" y="113"/>
                    </a:cubicBezTo>
                    <a:cubicBezTo>
                      <a:pt x="8" y="103"/>
                      <a:pt x="8" y="103"/>
                      <a:pt x="8" y="103"/>
                    </a:cubicBezTo>
                    <a:cubicBezTo>
                      <a:pt x="6" y="103"/>
                      <a:pt x="7" y="100"/>
                      <a:pt x="9" y="100"/>
                    </a:cubicBezTo>
                    <a:cubicBezTo>
                      <a:pt x="32" y="105"/>
                      <a:pt x="32" y="105"/>
                      <a:pt x="32" y="105"/>
                    </a:cubicBezTo>
                    <a:cubicBezTo>
                      <a:pt x="33" y="104"/>
                      <a:pt x="33" y="103"/>
                      <a:pt x="34" y="102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1" y="90"/>
                      <a:pt x="12" y="87"/>
                      <a:pt x="14" y="88"/>
                    </a:cubicBezTo>
                    <a:cubicBezTo>
                      <a:pt x="37" y="95"/>
                      <a:pt x="37" y="95"/>
                      <a:pt x="37" y="95"/>
                    </a:cubicBezTo>
                    <a:cubicBezTo>
                      <a:pt x="37" y="94"/>
                      <a:pt x="37" y="93"/>
                      <a:pt x="38" y="92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16" y="78"/>
                      <a:pt x="18" y="75"/>
                      <a:pt x="19" y="76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2" y="84"/>
                      <a:pt x="43" y="83"/>
                      <a:pt x="43" y="82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3" y="66"/>
                      <a:pt x="25" y="64"/>
                      <a:pt x="26" y="65"/>
                    </a:cubicBezTo>
                    <a:cubicBezTo>
                      <a:pt x="47" y="76"/>
                      <a:pt x="47" y="76"/>
                      <a:pt x="47" y="76"/>
                    </a:cubicBezTo>
                    <a:cubicBezTo>
                      <a:pt x="48" y="75"/>
                      <a:pt x="49" y="74"/>
                      <a:pt x="49" y="73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1" y="55"/>
                      <a:pt x="32" y="53"/>
                      <a:pt x="34" y="54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55" y="66"/>
                      <a:pt x="56" y="66"/>
                      <a:pt x="56" y="65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39" y="45"/>
                      <a:pt x="41" y="43"/>
                      <a:pt x="43" y="44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63" y="58"/>
                      <a:pt x="63" y="58"/>
                      <a:pt x="64" y="5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49" y="36"/>
                      <a:pt x="51" y="34"/>
                      <a:pt x="53" y="35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1" y="51"/>
                      <a:pt x="72" y="51"/>
                      <a:pt x="73" y="50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0" y="27"/>
                      <a:pt x="62" y="26"/>
                      <a:pt x="63" y="27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80" y="45"/>
                      <a:pt x="81" y="44"/>
                      <a:pt x="82" y="44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1" y="20"/>
                      <a:pt x="73" y="19"/>
                      <a:pt x="74" y="20"/>
                    </a:cubicBezTo>
                    <a:cubicBezTo>
                      <a:pt x="88" y="40"/>
                      <a:pt x="88" y="40"/>
                      <a:pt x="88" y="40"/>
                    </a:cubicBezTo>
                    <a:cubicBezTo>
                      <a:pt x="89" y="39"/>
                      <a:pt x="90" y="39"/>
                      <a:pt x="91" y="38"/>
                    </a:cubicBezTo>
                    <a:cubicBezTo>
                      <a:pt x="83" y="16"/>
                      <a:pt x="83" y="16"/>
                      <a:pt x="83" y="16"/>
                    </a:cubicBezTo>
                    <a:cubicBezTo>
                      <a:pt x="83" y="14"/>
                      <a:pt x="85" y="13"/>
                      <a:pt x="86" y="14"/>
                    </a:cubicBezTo>
                    <a:cubicBezTo>
                      <a:pt x="98" y="35"/>
                      <a:pt x="98" y="35"/>
                      <a:pt x="98" y="35"/>
                    </a:cubicBezTo>
                    <a:cubicBezTo>
                      <a:pt x="99" y="35"/>
                      <a:pt x="100" y="34"/>
                      <a:pt x="101" y="34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95" y="9"/>
                      <a:pt x="98" y="8"/>
                      <a:pt x="98" y="9"/>
                    </a:cubicBezTo>
                    <a:cubicBezTo>
                      <a:pt x="109" y="31"/>
                      <a:pt x="109" y="31"/>
                      <a:pt x="109" y="31"/>
                    </a:cubicBezTo>
                    <a:cubicBezTo>
                      <a:pt x="110" y="31"/>
                      <a:pt x="111" y="31"/>
                      <a:pt x="112" y="30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5"/>
                      <a:pt x="110" y="4"/>
                      <a:pt x="111" y="6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20" y="28"/>
                      <a:pt x="121" y="28"/>
                      <a:pt x="122" y="28"/>
                    </a:cubicBezTo>
                    <a:cubicBezTo>
                      <a:pt x="121" y="4"/>
                      <a:pt x="121" y="4"/>
                      <a:pt x="121" y="4"/>
                    </a:cubicBezTo>
                    <a:cubicBezTo>
                      <a:pt x="121" y="2"/>
                      <a:pt x="124" y="1"/>
                      <a:pt x="124" y="3"/>
                    </a:cubicBezTo>
                    <a:cubicBezTo>
                      <a:pt x="130" y="26"/>
                      <a:pt x="130" y="26"/>
                      <a:pt x="130" y="26"/>
                    </a:cubicBezTo>
                    <a:cubicBezTo>
                      <a:pt x="131" y="26"/>
                      <a:pt x="132" y="26"/>
                      <a:pt x="133" y="26"/>
                    </a:cubicBezTo>
                    <a:cubicBezTo>
                      <a:pt x="134" y="2"/>
                      <a:pt x="134" y="2"/>
                      <a:pt x="134" y="2"/>
                    </a:cubicBezTo>
                    <a:cubicBezTo>
                      <a:pt x="134" y="0"/>
                      <a:pt x="137" y="0"/>
                      <a:pt x="137" y="2"/>
                    </a:cubicBezTo>
                    <a:cubicBezTo>
                      <a:pt x="141" y="26"/>
                      <a:pt x="141" y="26"/>
                      <a:pt x="141" y="26"/>
                    </a:cubicBezTo>
                    <a:cubicBezTo>
                      <a:pt x="142" y="26"/>
                      <a:pt x="143" y="26"/>
                      <a:pt x="144" y="26"/>
                    </a:cubicBezTo>
                    <a:cubicBezTo>
                      <a:pt x="147" y="2"/>
                      <a:pt x="147" y="2"/>
                      <a:pt x="147" y="2"/>
                    </a:cubicBezTo>
                    <a:cubicBezTo>
                      <a:pt x="148" y="0"/>
                      <a:pt x="150" y="0"/>
                      <a:pt x="151" y="2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53" y="26"/>
                      <a:pt x="154" y="26"/>
                      <a:pt x="155" y="26"/>
                    </a:cubicBezTo>
                    <a:cubicBezTo>
                      <a:pt x="160" y="3"/>
                      <a:pt x="160" y="3"/>
                      <a:pt x="160" y="3"/>
                    </a:cubicBezTo>
                    <a:cubicBezTo>
                      <a:pt x="161" y="1"/>
                      <a:pt x="164" y="1"/>
                      <a:pt x="164" y="3"/>
                    </a:cubicBezTo>
                    <a:cubicBezTo>
                      <a:pt x="163" y="27"/>
                      <a:pt x="163" y="27"/>
                      <a:pt x="163" y="27"/>
                    </a:cubicBezTo>
                    <a:cubicBezTo>
                      <a:pt x="164" y="27"/>
                      <a:pt x="165" y="27"/>
                      <a:pt x="166" y="28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3"/>
                      <a:pt x="177" y="4"/>
                      <a:pt x="177" y="5"/>
                    </a:cubicBezTo>
                    <a:cubicBezTo>
                      <a:pt x="174" y="29"/>
                      <a:pt x="174" y="29"/>
                      <a:pt x="174" y="29"/>
                    </a:cubicBezTo>
                    <a:cubicBezTo>
                      <a:pt x="175" y="30"/>
                      <a:pt x="176" y="30"/>
                      <a:pt x="177" y="30"/>
                    </a:cubicBezTo>
                    <a:cubicBezTo>
                      <a:pt x="186" y="8"/>
                      <a:pt x="186" y="8"/>
                      <a:pt x="186" y="8"/>
                    </a:cubicBezTo>
                    <a:cubicBezTo>
                      <a:pt x="187" y="6"/>
                      <a:pt x="190" y="7"/>
                      <a:pt x="189" y="9"/>
                    </a:cubicBezTo>
                    <a:cubicBezTo>
                      <a:pt x="184" y="33"/>
                      <a:pt x="184" y="33"/>
                      <a:pt x="184" y="33"/>
                    </a:cubicBezTo>
                    <a:cubicBezTo>
                      <a:pt x="185" y="33"/>
                      <a:pt x="186" y="33"/>
                      <a:pt x="187" y="34"/>
                    </a:cubicBezTo>
                    <a:cubicBezTo>
                      <a:pt x="199" y="12"/>
                      <a:pt x="199" y="12"/>
                      <a:pt x="199" y="12"/>
                    </a:cubicBezTo>
                    <a:cubicBezTo>
                      <a:pt x="200" y="11"/>
                      <a:pt x="202" y="12"/>
                      <a:pt x="202" y="14"/>
                    </a:cubicBezTo>
                    <a:cubicBezTo>
                      <a:pt x="194" y="37"/>
                      <a:pt x="194" y="37"/>
                      <a:pt x="194" y="37"/>
                    </a:cubicBezTo>
                    <a:cubicBezTo>
                      <a:pt x="195" y="37"/>
                      <a:pt x="196" y="38"/>
                      <a:pt x="197" y="38"/>
                    </a:cubicBezTo>
                    <a:cubicBezTo>
                      <a:pt x="211" y="18"/>
                      <a:pt x="211" y="18"/>
                      <a:pt x="211" y="18"/>
                    </a:cubicBezTo>
                    <a:cubicBezTo>
                      <a:pt x="212" y="16"/>
                      <a:pt x="214" y="18"/>
                      <a:pt x="214" y="20"/>
                    </a:cubicBezTo>
                    <a:cubicBezTo>
                      <a:pt x="204" y="42"/>
                      <a:pt x="204" y="42"/>
                      <a:pt x="204" y="42"/>
                    </a:cubicBezTo>
                    <a:cubicBezTo>
                      <a:pt x="205" y="42"/>
                      <a:pt x="206" y="43"/>
                      <a:pt x="207" y="43"/>
                    </a:cubicBezTo>
                    <a:cubicBezTo>
                      <a:pt x="222" y="25"/>
                      <a:pt x="222" y="25"/>
                      <a:pt x="222" y="25"/>
                    </a:cubicBezTo>
                    <a:cubicBezTo>
                      <a:pt x="223" y="23"/>
                      <a:pt x="226" y="25"/>
                      <a:pt x="225" y="27"/>
                    </a:cubicBezTo>
                    <a:cubicBezTo>
                      <a:pt x="213" y="48"/>
                      <a:pt x="213" y="48"/>
                      <a:pt x="213" y="48"/>
                    </a:cubicBezTo>
                    <a:cubicBezTo>
                      <a:pt x="214" y="48"/>
                      <a:pt x="215" y="49"/>
                      <a:pt x="216" y="50"/>
                    </a:cubicBezTo>
                    <a:cubicBezTo>
                      <a:pt x="233" y="32"/>
                      <a:pt x="233" y="32"/>
                      <a:pt x="233" y="32"/>
                    </a:cubicBezTo>
                    <a:cubicBezTo>
                      <a:pt x="234" y="31"/>
                      <a:pt x="236" y="33"/>
                      <a:pt x="235" y="35"/>
                    </a:cubicBezTo>
                    <a:cubicBezTo>
                      <a:pt x="222" y="55"/>
                      <a:pt x="222" y="55"/>
                      <a:pt x="222" y="55"/>
                    </a:cubicBezTo>
                    <a:cubicBezTo>
                      <a:pt x="223" y="55"/>
                      <a:pt x="224" y="56"/>
                      <a:pt x="225" y="57"/>
                    </a:cubicBezTo>
                    <a:cubicBezTo>
                      <a:pt x="243" y="41"/>
                      <a:pt x="243" y="41"/>
                      <a:pt x="243" y="41"/>
                    </a:cubicBezTo>
                    <a:cubicBezTo>
                      <a:pt x="244" y="40"/>
                      <a:pt x="246" y="42"/>
                      <a:pt x="245" y="43"/>
                    </a:cubicBezTo>
                    <a:cubicBezTo>
                      <a:pt x="230" y="62"/>
                      <a:pt x="230" y="62"/>
                      <a:pt x="230" y="62"/>
                    </a:cubicBezTo>
                    <a:cubicBezTo>
                      <a:pt x="231" y="63"/>
                      <a:pt x="232" y="64"/>
                      <a:pt x="232" y="65"/>
                    </a:cubicBezTo>
                    <a:cubicBezTo>
                      <a:pt x="252" y="51"/>
                      <a:pt x="252" y="51"/>
                      <a:pt x="252" y="51"/>
                    </a:cubicBezTo>
                    <a:cubicBezTo>
                      <a:pt x="254" y="50"/>
                      <a:pt x="255" y="52"/>
                      <a:pt x="254" y="53"/>
                    </a:cubicBezTo>
                    <a:cubicBezTo>
                      <a:pt x="237" y="70"/>
                      <a:pt x="237" y="70"/>
                      <a:pt x="237" y="70"/>
                    </a:cubicBezTo>
                    <a:cubicBezTo>
                      <a:pt x="238" y="71"/>
                      <a:pt x="239" y="72"/>
                      <a:pt x="239" y="73"/>
                    </a:cubicBezTo>
                    <a:cubicBezTo>
                      <a:pt x="260" y="61"/>
                      <a:pt x="260" y="61"/>
                      <a:pt x="260" y="61"/>
                    </a:cubicBezTo>
                    <a:cubicBezTo>
                      <a:pt x="262" y="60"/>
                      <a:pt x="263" y="62"/>
                      <a:pt x="262" y="64"/>
                    </a:cubicBezTo>
                    <a:cubicBezTo>
                      <a:pt x="244" y="79"/>
                      <a:pt x="244" y="79"/>
                      <a:pt x="244" y="79"/>
                    </a:cubicBezTo>
                    <a:cubicBezTo>
                      <a:pt x="244" y="80"/>
                      <a:pt x="245" y="81"/>
                      <a:pt x="245" y="82"/>
                    </a:cubicBezTo>
                    <a:cubicBezTo>
                      <a:pt x="267" y="72"/>
                      <a:pt x="267" y="72"/>
                      <a:pt x="267" y="72"/>
                    </a:cubicBezTo>
                    <a:cubicBezTo>
                      <a:pt x="269" y="71"/>
                      <a:pt x="271" y="74"/>
                      <a:pt x="269" y="75"/>
                    </a:cubicBezTo>
                    <a:cubicBezTo>
                      <a:pt x="249" y="89"/>
                      <a:pt x="249" y="89"/>
                      <a:pt x="249" y="89"/>
                    </a:cubicBezTo>
                    <a:cubicBezTo>
                      <a:pt x="250" y="90"/>
                      <a:pt x="250" y="91"/>
                      <a:pt x="251" y="92"/>
                    </a:cubicBezTo>
                    <a:cubicBezTo>
                      <a:pt x="274" y="84"/>
                      <a:pt x="274" y="84"/>
                      <a:pt x="274" y="84"/>
                    </a:cubicBezTo>
                    <a:cubicBezTo>
                      <a:pt x="275" y="83"/>
                      <a:pt x="277" y="86"/>
                      <a:pt x="275" y="87"/>
                    </a:cubicBezTo>
                    <a:cubicBezTo>
                      <a:pt x="254" y="99"/>
                      <a:pt x="254" y="99"/>
                      <a:pt x="254" y="99"/>
                    </a:cubicBezTo>
                    <a:cubicBezTo>
                      <a:pt x="254" y="100"/>
                      <a:pt x="255" y="101"/>
                      <a:pt x="255" y="102"/>
                    </a:cubicBezTo>
                    <a:cubicBezTo>
                      <a:pt x="279" y="96"/>
                      <a:pt x="279" y="96"/>
                      <a:pt x="279" y="96"/>
                    </a:cubicBezTo>
                    <a:cubicBezTo>
                      <a:pt x="281" y="96"/>
                      <a:pt x="281" y="98"/>
                      <a:pt x="280" y="99"/>
                    </a:cubicBezTo>
                    <a:cubicBezTo>
                      <a:pt x="258" y="109"/>
                      <a:pt x="258" y="109"/>
                      <a:pt x="258" y="109"/>
                    </a:cubicBezTo>
                    <a:cubicBezTo>
                      <a:pt x="258" y="110"/>
                      <a:pt x="258" y="111"/>
                      <a:pt x="259" y="112"/>
                    </a:cubicBezTo>
                    <a:cubicBezTo>
                      <a:pt x="283" y="109"/>
                      <a:pt x="283" y="109"/>
                      <a:pt x="283" y="109"/>
                    </a:cubicBezTo>
                    <a:cubicBezTo>
                      <a:pt x="284" y="108"/>
                      <a:pt x="285" y="111"/>
                      <a:pt x="283" y="112"/>
                    </a:cubicBezTo>
                    <a:cubicBezTo>
                      <a:pt x="260" y="120"/>
                      <a:pt x="260" y="120"/>
                      <a:pt x="260" y="120"/>
                    </a:cubicBezTo>
                    <a:cubicBezTo>
                      <a:pt x="261" y="121"/>
                      <a:pt x="261" y="122"/>
                      <a:pt x="261" y="123"/>
                    </a:cubicBezTo>
                    <a:cubicBezTo>
                      <a:pt x="285" y="122"/>
                      <a:pt x="285" y="122"/>
                      <a:pt x="285" y="122"/>
                    </a:cubicBezTo>
                    <a:cubicBezTo>
                      <a:pt x="287" y="122"/>
                      <a:pt x="287" y="124"/>
                      <a:pt x="286" y="125"/>
                    </a:cubicBezTo>
                    <a:cubicBezTo>
                      <a:pt x="262" y="131"/>
                      <a:pt x="262" y="131"/>
                      <a:pt x="262" y="131"/>
                    </a:cubicBezTo>
                    <a:cubicBezTo>
                      <a:pt x="262" y="132"/>
                      <a:pt x="263" y="133"/>
                      <a:pt x="263" y="134"/>
                    </a:cubicBezTo>
                    <a:cubicBezTo>
                      <a:pt x="287" y="135"/>
                      <a:pt x="287" y="135"/>
                      <a:pt x="287" y="135"/>
                    </a:cubicBezTo>
                    <a:cubicBezTo>
                      <a:pt x="289" y="135"/>
                      <a:pt x="289" y="138"/>
                      <a:pt x="287" y="138"/>
                    </a:cubicBezTo>
                    <a:cubicBezTo>
                      <a:pt x="263" y="142"/>
                      <a:pt x="263" y="142"/>
                      <a:pt x="263" y="142"/>
                    </a:cubicBezTo>
                    <a:cubicBezTo>
                      <a:pt x="263" y="143"/>
                      <a:pt x="263" y="144"/>
                      <a:pt x="263" y="145"/>
                    </a:cubicBezTo>
                    <a:cubicBezTo>
                      <a:pt x="287" y="148"/>
                      <a:pt x="287" y="148"/>
                      <a:pt x="287" y="148"/>
                    </a:cubicBezTo>
                    <a:cubicBezTo>
                      <a:pt x="289" y="148"/>
                      <a:pt x="289" y="151"/>
                      <a:pt x="287" y="151"/>
                    </a:cubicBezTo>
                    <a:cubicBezTo>
                      <a:pt x="263" y="153"/>
                      <a:pt x="263" y="153"/>
                      <a:pt x="263" y="153"/>
                    </a:cubicBezTo>
                    <a:cubicBezTo>
                      <a:pt x="263" y="154"/>
                      <a:pt x="263" y="155"/>
                      <a:pt x="262" y="156"/>
                    </a:cubicBezTo>
                    <a:cubicBezTo>
                      <a:pt x="286" y="161"/>
                      <a:pt x="286" y="161"/>
                      <a:pt x="286" y="161"/>
                    </a:cubicBezTo>
                    <a:cubicBezTo>
                      <a:pt x="288" y="162"/>
                      <a:pt x="287" y="164"/>
                      <a:pt x="286" y="165"/>
                    </a:cubicBezTo>
                    <a:cubicBezTo>
                      <a:pt x="261" y="164"/>
                      <a:pt x="261" y="164"/>
                      <a:pt x="261" y="164"/>
                    </a:cubicBezTo>
                    <a:cubicBezTo>
                      <a:pt x="261" y="165"/>
                      <a:pt x="261" y="166"/>
                      <a:pt x="261" y="167"/>
                    </a:cubicBezTo>
                    <a:cubicBezTo>
                      <a:pt x="284" y="174"/>
                      <a:pt x="284" y="174"/>
                      <a:pt x="284" y="174"/>
                    </a:cubicBezTo>
                    <a:cubicBezTo>
                      <a:pt x="286" y="175"/>
                      <a:pt x="285" y="178"/>
                      <a:pt x="283" y="178"/>
                    </a:cubicBezTo>
                    <a:cubicBezTo>
                      <a:pt x="260" y="174"/>
                      <a:pt x="260" y="174"/>
                      <a:pt x="260" y="174"/>
                    </a:cubicBezTo>
                    <a:cubicBezTo>
                      <a:pt x="282" y="183"/>
                      <a:pt x="282" y="183"/>
                      <a:pt x="282" y="183"/>
                    </a:cubicBezTo>
                    <a:cubicBezTo>
                      <a:pt x="283" y="184"/>
                      <a:pt x="283" y="187"/>
                      <a:pt x="281" y="186"/>
                    </a:cubicBezTo>
                    <a:cubicBezTo>
                      <a:pt x="257" y="182"/>
                      <a:pt x="257" y="182"/>
                      <a:pt x="257" y="182"/>
                    </a:cubicBezTo>
                    <a:close/>
                    <a:moveTo>
                      <a:pt x="75" y="132"/>
                    </a:moveTo>
                    <a:cubicBezTo>
                      <a:pt x="75" y="132"/>
                      <a:pt x="75" y="132"/>
                      <a:pt x="75" y="132"/>
                    </a:cubicBezTo>
                    <a:cubicBezTo>
                      <a:pt x="76" y="128"/>
                      <a:pt x="80" y="126"/>
                      <a:pt x="84" y="126"/>
                    </a:cubicBezTo>
                    <a:cubicBezTo>
                      <a:pt x="88" y="127"/>
                      <a:pt x="91" y="131"/>
                      <a:pt x="92" y="135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100" y="120"/>
                      <a:pt x="110" y="107"/>
                      <a:pt x="125" y="100"/>
                    </a:cubicBezTo>
                    <a:cubicBezTo>
                      <a:pt x="123" y="95"/>
                      <a:pt x="123" y="95"/>
                      <a:pt x="123" y="95"/>
                    </a:cubicBezTo>
                    <a:cubicBezTo>
                      <a:pt x="119" y="96"/>
                      <a:pt x="115" y="93"/>
                      <a:pt x="113" y="90"/>
                    </a:cubicBezTo>
                    <a:cubicBezTo>
                      <a:pt x="112" y="86"/>
                      <a:pt x="113" y="81"/>
                      <a:pt x="117" y="79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87" y="81"/>
                      <a:pt x="70" y="105"/>
                      <a:pt x="66" y="131"/>
                    </a:cubicBezTo>
                    <a:cubicBezTo>
                      <a:pt x="75" y="132"/>
                      <a:pt x="75" y="132"/>
                      <a:pt x="75" y="132"/>
                    </a:cubicBezTo>
                    <a:close/>
                    <a:moveTo>
                      <a:pt x="91" y="138"/>
                    </a:moveTo>
                    <a:cubicBezTo>
                      <a:pt x="91" y="138"/>
                      <a:pt x="91" y="138"/>
                      <a:pt x="91" y="138"/>
                    </a:cubicBezTo>
                    <a:cubicBezTo>
                      <a:pt x="90" y="142"/>
                      <a:pt x="86" y="144"/>
                      <a:pt x="82" y="144"/>
                    </a:cubicBezTo>
                    <a:cubicBezTo>
                      <a:pt x="77" y="143"/>
                      <a:pt x="74" y="139"/>
                      <a:pt x="74" y="135"/>
                    </a:cubicBezTo>
                    <a:cubicBezTo>
                      <a:pt x="65" y="134"/>
                      <a:pt x="65" y="134"/>
                      <a:pt x="65" y="134"/>
                    </a:cubicBezTo>
                    <a:cubicBezTo>
                      <a:pt x="63" y="147"/>
                      <a:pt x="65" y="161"/>
                      <a:pt x="70" y="174"/>
                    </a:cubicBezTo>
                    <a:cubicBezTo>
                      <a:pt x="78" y="194"/>
                      <a:pt x="93" y="209"/>
                      <a:pt x="111" y="217"/>
                    </a:cubicBezTo>
                    <a:cubicBezTo>
                      <a:pt x="115" y="209"/>
                      <a:pt x="115" y="209"/>
                      <a:pt x="115" y="209"/>
                    </a:cubicBezTo>
                    <a:cubicBezTo>
                      <a:pt x="111" y="206"/>
                      <a:pt x="110" y="202"/>
                      <a:pt x="112" y="198"/>
                    </a:cubicBezTo>
                    <a:cubicBezTo>
                      <a:pt x="113" y="194"/>
                      <a:pt x="117" y="192"/>
                      <a:pt x="121" y="193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13" y="183"/>
                      <a:pt x="104" y="174"/>
                      <a:pt x="100" y="162"/>
                    </a:cubicBezTo>
                    <a:cubicBezTo>
                      <a:pt x="97" y="154"/>
                      <a:pt x="96" y="146"/>
                      <a:pt x="97" y="139"/>
                    </a:cubicBezTo>
                    <a:cubicBezTo>
                      <a:pt x="91" y="138"/>
                      <a:pt x="91" y="138"/>
                      <a:pt x="91" y="138"/>
                    </a:cubicBezTo>
                    <a:close/>
                    <a:moveTo>
                      <a:pt x="124" y="194"/>
                    </a:moveTo>
                    <a:cubicBezTo>
                      <a:pt x="124" y="194"/>
                      <a:pt x="124" y="194"/>
                      <a:pt x="124" y="194"/>
                    </a:cubicBezTo>
                    <a:cubicBezTo>
                      <a:pt x="128" y="196"/>
                      <a:pt x="129" y="201"/>
                      <a:pt x="128" y="205"/>
                    </a:cubicBezTo>
                    <a:cubicBezTo>
                      <a:pt x="126" y="209"/>
                      <a:pt x="122" y="211"/>
                      <a:pt x="117" y="210"/>
                    </a:cubicBezTo>
                    <a:cubicBezTo>
                      <a:pt x="114" y="218"/>
                      <a:pt x="114" y="218"/>
                      <a:pt x="114" y="218"/>
                    </a:cubicBezTo>
                    <a:cubicBezTo>
                      <a:pt x="132" y="226"/>
                      <a:pt x="154" y="227"/>
                      <a:pt x="174" y="219"/>
                    </a:cubicBezTo>
                    <a:cubicBezTo>
                      <a:pt x="187" y="214"/>
                      <a:pt x="198" y="205"/>
                      <a:pt x="206" y="195"/>
                    </a:cubicBezTo>
                    <a:cubicBezTo>
                      <a:pt x="199" y="190"/>
                      <a:pt x="199" y="190"/>
                      <a:pt x="199" y="190"/>
                    </a:cubicBezTo>
                    <a:cubicBezTo>
                      <a:pt x="196" y="192"/>
                      <a:pt x="191" y="192"/>
                      <a:pt x="188" y="190"/>
                    </a:cubicBezTo>
                    <a:cubicBezTo>
                      <a:pt x="184" y="187"/>
                      <a:pt x="184" y="183"/>
                      <a:pt x="185" y="179"/>
                    </a:cubicBezTo>
                    <a:cubicBezTo>
                      <a:pt x="181" y="176"/>
                      <a:pt x="181" y="176"/>
                      <a:pt x="181" y="176"/>
                    </a:cubicBezTo>
                    <a:cubicBezTo>
                      <a:pt x="176" y="181"/>
                      <a:pt x="170" y="186"/>
                      <a:pt x="162" y="189"/>
                    </a:cubicBezTo>
                    <a:cubicBezTo>
                      <a:pt x="150" y="194"/>
                      <a:pt x="138" y="193"/>
                      <a:pt x="127" y="189"/>
                    </a:cubicBezTo>
                    <a:cubicBezTo>
                      <a:pt x="124" y="194"/>
                      <a:pt x="124" y="194"/>
                      <a:pt x="124" y="194"/>
                    </a:cubicBezTo>
                    <a:close/>
                    <a:moveTo>
                      <a:pt x="187" y="177"/>
                    </a:moveTo>
                    <a:cubicBezTo>
                      <a:pt x="187" y="177"/>
                      <a:pt x="187" y="177"/>
                      <a:pt x="187" y="177"/>
                    </a:cubicBezTo>
                    <a:cubicBezTo>
                      <a:pt x="190" y="174"/>
                      <a:pt x="195" y="174"/>
                      <a:pt x="199" y="176"/>
                    </a:cubicBezTo>
                    <a:cubicBezTo>
                      <a:pt x="202" y="179"/>
                      <a:pt x="203" y="184"/>
                      <a:pt x="201" y="187"/>
                    </a:cubicBezTo>
                    <a:cubicBezTo>
                      <a:pt x="208" y="193"/>
                      <a:pt x="208" y="193"/>
                      <a:pt x="208" y="193"/>
                    </a:cubicBezTo>
                    <a:cubicBezTo>
                      <a:pt x="224" y="171"/>
                      <a:pt x="229" y="142"/>
                      <a:pt x="219" y="115"/>
                    </a:cubicBezTo>
                    <a:cubicBezTo>
                      <a:pt x="216" y="109"/>
                      <a:pt x="213" y="103"/>
                      <a:pt x="210" y="98"/>
                    </a:cubicBezTo>
                    <a:cubicBezTo>
                      <a:pt x="202" y="103"/>
                      <a:pt x="202" y="103"/>
                      <a:pt x="202" y="103"/>
                    </a:cubicBezTo>
                    <a:cubicBezTo>
                      <a:pt x="204" y="107"/>
                      <a:pt x="203" y="112"/>
                      <a:pt x="200" y="114"/>
                    </a:cubicBezTo>
                    <a:cubicBezTo>
                      <a:pt x="196" y="117"/>
                      <a:pt x="192" y="116"/>
                      <a:pt x="189" y="114"/>
                    </a:cubicBezTo>
                    <a:cubicBezTo>
                      <a:pt x="184" y="117"/>
                      <a:pt x="184" y="117"/>
                      <a:pt x="184" y="117"/>
                    </a:cubicBezTo>
                    <a:cubicBezTo>
                      <a:pt x="186" y="120"/>
                      <a:pt x="188" y="123"/>
                      <a:pt x="189" y="127"/>
                    </a:cubicBezTo>
                    <a:cubicBezTo>
                      <a:pt x="196" y="143"/>
                      <a:pt x="193" y="160"/>
                      <a:pt x="183" y="173"/>
                    </a:cubicBezTo>
                    <a:cubicBezTo>
                      <a:pt x="187" y="177"/>
                      <a:pt x="187" y="177"/>
                      <a:pt x="187" y="177"/>
                    </a:cubicBezTo>
                    <a:close/>
                    <a:moveTo>
                      <a:pt x="187" y="111"/>
                    </a:moveTo>
                    <a:cubicBezTo>
                      <a:pt x="187" y="111"/>
                      <a:pt x="187" y="111"/>
                      <a:pt x="187" y="111"/>
                    </a:cubicBezTo>
                    <a:cubicBezTo>
                      <a:pt x="185" y="107"/>
                      <a:pt x="186" y="103"/>
                      <a:pt x="189" y="100"/>
                    </a:cubicBezTo>
                    <a:cubicBezTo>
                      <a:pt x="193" y="98"/>
                      <a:pt x="198" y="98"/>
                      <a:pt x="201" y="101"/>
                    </a:cubicBezTo>
                    <a:cubicBezTo>
                      <a:pt x="208" y="95"/>
                      <a:pt x="208" y="95"/>
                      <a:pt x="208" y="95"/>
                    </a:cubicBezTo>
                    <a:cubicBezTo>
                      <a:pt x="187" y="68"/>
                      <a:pt x="150" y="57"/>
                      <a:pt x="117" y="69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4" y="77"/>
                      <a:pt x="128" y="79"/>
                      <a:pt x="130" y="83"/>
                    </a:cubicBezTo>
                    <a:cubicBezTo>
                      <a:pt x="131" y="87"/>
                      <a:pt x="130" y="92"/>
                      <a:pt x="126" y="94"/>
                    </a:cubicBezTo>
                    <a:cubicBezTo>
                      <a:pt x="128" y="99"/>
                      <a:pt x="128" y="99"/>
                      <a:pt x="128" y="99"/>
                    </a:cubicBezTo>
                    <a:cubicBezTo>
                      <a:pt x="148" y="92"/>
                      <a:pt x="170" y="99"/>
                      <a:pt x="182" y="114"/>
                    </a:cubicBezTo>
                    <a:cubicBezTo>
                      <a:pt x="187" y="111"/>
                      <a:pt x="187" y="111"/>
                      <a:pt x="187" y="111"/>
                    </a:cubicBezTo>
                    <a:close/>
                    <a:moveTo>
                      <a:pt x="116" y="67"/>
                    </a:moveTo>
                    <a:cubicBezTo>
                      <a:pt x="116" y="67"/>
                      <a:pt x="116" y="67"/>
                      <a:pt x="116" y="67"/>
                    </a:cubicBezTo>
                    <a:cubicBezTo>
                      <a:pt x="150" y="54"/>
                      <a:pt x="188" y="66"/>
                      <a:pt x="210" y="94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195" y="55"/>
                      <a:pt x="151" y="41"/>
                      <a:pt x="111" y="56"/>
                    </a:cubicBezTo>
                    <a:cubicBezTo>
                      <a:pt x="116" y="67"/>
                      <a:pt x="116" y="67"/>
                      <a:pt x="116" y="67"/>
                    </a:cubicBezTo>
                    <a:close/>
                    <a:moveTo>
                      <a:pt x="212" y="96"/>
                    </a:moveTo>
                    <a:cubicBezTo>
                      <a:pt x="212" y="96"/>
                      <a:pt x="212" y="96"/>
                      <a:pt x="212" y="96"/>
                    </a:cubicBezTo>
                    <a:cubicBezTo>
                      <a:pt x="216" y="102"/>
                      <a:pt x="219" y="108"/>
                      <a:pt x="221" y="114"/>
                    </a:cubicBezTo>
                    <a:cubicBezTo>
                      <a:pt x="232" y="142"/>
                      <a:pt x="227" y="172"/>
                      <a:pt x="210" y="195"/>
                    </a:cubicBezTo>
                    <a:cubicBezTo>
                      <a:pt x="219" y="202"/>
                      <a:pt x="219" y="202"/>
                      <a:pt x="219" y="202"/>
                    </a:cubicBezTo>
                    <a:cubicBezTo>
                      <a:pt x="239" y="176"/>
                      <a:pt x="245" y="142"/>
                      <a:pt x="232" y="110"/>
                    </a:cubicBezTo>
                    <a:cubicBezTo>
                      <a:pt x="229" y="102"/>
                      <a:pt x="226" y="96"/>
                      <a:pt x="221" y="90"/>
                    </a:cubicBezTo>
                    <a:cubicBezTo>
                      <a:pt x="212" y="96"/>
                      <a:pt x="212" y="96"/>
                      <a:pt x="212" y="96"/>
                    </a:cubicBezTo>
                    <a:close/>
                    <a:moveTo>
                      <a:pt x="208" y="197"/>
                    </a:moveTo>
                    <a:cubicBezTo>
                      <a:pt x="208" y="197"/>
                      <a:pt x="208" y="197"/>
                      <a:pt x="208" y="197"/>
                    </a:cubicBezTo>
                    <a:cubicBezTo>
                      <a:pt x="199" y="207"/>
                      <a:pt x="188" y="216"/>
                      <a:pt x="175" y="221"/>
                    </a:cubicBezTo>
                    <a:cubicBezTo>
                      <a:pt x="154" y="229"/>
                      <a:pt x="132" y="228"/>
                      <a:pt x="113" y="221"/>
                    </a:cubicBezTo>
                    <a:cubicBezTo>
                      <a:pt x="108" y="231"/>
                      <a:pt x="108" y="231"/>
                      <a:pt x="108" y="231"/>
                    </a:cubicBezTo>
                    <a:cubicBezTo>
                      <a:pt x="130" y="240"/>
                      <a:pt x="155" y="241"/>
                      <a:pt x="179" y="232"/>
                    </a:cubicBezTo>
                    <a:cubicBezTo>
                      <a:pt x="194" y="226"/>
                      <a:pt x="207" y="216"/>
                      <a:pt x="217" y="204"/>
                    </a:cubicBezTo>
                    <a:cubicBezTo>
                      <a:pt x="208" y="197"/>
                      <a:pt x="208" y="197"/>
                      <a:pt x="208" y="197"/>
                    </a:cubicBezTo>
                    <a:close/>
                    <a:moveTo>
                      <a:pt x="110" y="219"/>
                    </a:moveTo>
                    <a:cubicBezTo>
                      <a:pt x="110" y="219"/>
                      <a:pt x="110" y="219"/>
                      <a:pt x="110" y="219"/>
                    </a:cubicBezTo>
                    <a:cubicBezTo>
                      <a:pt x="91" y="211"/>
                      <a:pt x="76" y="195"/>
                      <a:pt x="68" y="175"/>
                    </a:cubicBezTo>
                    <a:cubicBezTo>
                      <a:pt x="62" y="161"/>
                      <a:pt x="61" y="147"/>
                      <a:pt x="63" y="134"/>
                    </a:cubicBezTo>
                    <a:cubicBezTo>
                      <a:pt x="51" y="132"/>
                      <a:pt x="51" y="132"/>
                      <a:pt x="51" y="132"/>
                    </a:cubicBezTo>
                    <a:cubicBezTo>
                      <a:pt x="49" y="147"/>
                      <a:pt x="51" y="163"/>
                      <a:pt x="57" y="179"/>
                    </a:cubicBezTo>
                    <a:cubicBezTo>
                      <a:pt x="66" y="202"/>
                      <a:pt x="84" y="220"/>
                      <a:pt x="105" y="230"/>
                    </a:cubicBezTo>
                    <a:cubicBezTo>
                      <a:pt x="110" y="219"/>
                      <a:pt x="110" y="219"/>
                      <a:pt x="110" y="219"/>
                    </a:cubicBezTo>
                    <a:close/>
                    <a:moveTo>
                      <a:pt x="63" y="130"/>
                    </a:moveTo>
                    <a:cubicBezTo>
                      <a:pt x="63" y="130"/>
                      <a:pt x="63" y="130"/>
                      <a:pt x="63" y="130"/>
                    </a:cubicBezTo>
                    <a:cubicBezTo>
                      <a:pt x="68" y="103"/>
                      <a:pt x="86" y="79"/>
                      <a:pt x="113" y="68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77" y="70"/>
                      <a:pt x="57" y="98"/>
                      <a:pt x="51" y="129"/>
                    </a:cubicBezTo>
                    <a:cubicBezTo>
                      <a:pt x="63" y="130"/>
                      <a:pt x="63" y="130"/>
                      <a:pt x="63" y="130"/>
                    </a:cubicBezTo>
                    <a:close/>
                    <a:moveTo>
                      <a:pt x="134" y="117"/>
                    </a:moveTo>
                    <a:cubicBezTo>
                      <a:pt x="134" y="117"/>
                      <a:pt x="134" y="117"/>
                      <a:pt x="134" y="117"/>
                    </a:cubicBezTo>
                    <a:cubicBezTo>
                      <a:pt x="119" y="123"/>
                      <a:pt x="111" y="140"/>
                      <a:pt x="117" y="155"/>
                    </a:cubicBezTo>
                    <a:cubicBezTo>
                      <a:pt x="123" y="170"/>
                      <a:pt x="140" y="177"/>
                      <a:pt x="155" y="171"/>
                    </a:cubicBezTo>
                    <a:cubicBezTo>
                      <a:pt x="170" y="166"/>
                      <a:pt x="178" y="149"/>
                      <a:pt x="172" y="134"/>
                    </a:cubicBezTo>
                    <a:cubicBezTo>
                      <a:pt x="166" y="119"/>
                      <a:pt x="149" y="111"/>
                      <a:pt x="134" y="117"/>
                    </a:cubicBezTo>
                    <a:close/>
                    <a:moveTo>
                      <a:pt x="108" y="52"/>
                    </a:moveTo>
                    <a:cubicBezTo>
                      <a:pt x="108" y="52"/>
                      <a:pt x="108" y="52"/>
                      <a:pt x="108" y="52"/>
                    </a:cubicBezTo>
                    <a:cubicBezTo>
                      <a:pt x="57" y="72"/>
                      <a:pt x="32" y="130"/>
                      <a:pt x="52" y="180"/>
                    </a:cubicBezTo>
                    <a:cubicBezTo>
                      <a:pt x="72" y="231"/>
                      <a:pt x="130" y="256"/>
                      <a:pt x="181" y="236"/>
                    </a:cubicBezTo>
                    <a:cubicBezTo>
                      <a:pt x="231" y="216"/>
                      <a:pt x="256" y="159"/>
                      <a:pt x="236" y="108"/>
                    </a:cubicBezTo>
                    <a:cubicBezTo>
                      <a:pt x="216" y="57"/>
                      <a:pt x="159" y="32"/>
                      <a:pt x="108" y="52"/>
                    </a:cubicBezTo>
                    <a:close/>
                    <a:moveTo>
                      <a:pt x="105" y="43"/>
                    </a:moveTo>
                    <a:cubicBezTo>
                      <a:pt x="105" y="43"/>
                      <a:pt x="105" y="43"/>
                      <a:pt x="105" y="43"/>
                    </a:cubicBezTo>
                    <a:cubicBezTo>
                      <a:pt x="49" y="65"/>
                      <a:pt x="21" y="128"/>
                      <a:pt x="43" y="184"/>
                    </a:cubicBezTo>
                    <a:cubicBezTo>
                      <a:pt x="65" y="240"/>
                      <a:pt x="128" y="267"/>
                      <a:pt x="184" y="245"/>
                    </a:cubicBezTo>
                    <a:cubicBezTo>
                      <a:pt x="240" y="223"/>
                      <a:pt x="268" y="160"/>
                      <a:pt x="246" y="104"/>
                    </a:cubicBezTo>
                    <a:cubicBezTo>
                      <a:pt x="224" y="48"/>
                      <a:pt x="161" y="21"/>
                      <a:pt x="105" y="43"/>
                    </a:cubicBez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4414" y="1286"/>
                <a:ext cx="792" cy="791"/>
              </a:xfrm>
              <a:custGeom>
                <a:avLst/>
                <a:gdLst>
                  <a:gd name="T0" fmla="*/ 287 w 334"/>
                  <a:gd name="T1" fmla="*/ 191 h 334"/>
                  <a:gd name="T2" fmla="*/ 87 w 334"/>
                  <a:gd name="T3" fmla="*/ 258 h 334"/>
                  <a:gd name="T4" fmla="*/ 128 w 334"/>
                  <a:gd name="T5" fmla="*/ 51 h 334"/>
                  <a:gd name="T6" fmla="*/ 151 w 334"/>
                  <a:gd name="T7" fmla="*/ 130 h 334"/>
                  <a:gd name="T8" fmla="*/ 142 w 334"/>
                  <a:gd name="T9" fmla="*/ 135 h 334"/>
                  <a:gd name="T10" fmla="*/ 135 w 334"/>
                  <a:gd name="T11" fmla="*/ 143 h 334"/>
                  <a:gd name="T12" fmla="*/ 130 w 334"/>
                  <a:gd name="T13" fmla="*/ 152 h 334"/>
                  <a:gd name="T14" fmla="*/ 127 w 334"/>
                  <a:gd name="T15" fmla="*/ 162 h 334"/>
                  <a:gd name="T16" fmla="*/ 127 w 334"/>
                  <a:gd name="T17" fmla="*/ 172 h 334"/>
                  <a:gd name="T18" fmla="*/ 130 w 334"/>
                  <a:gd name="T19" fmla="*/ 181 h 334"/>
                  <a:gd name="T20" fmla="*/ 134 w 334"/>
                  <a:gd name="T21" fmla="*/ 190 h 334"/>
                  <a:gd name="T22" fmla="*/ 143 w 334"/>
                  <a:gd name="T23" fmla="*/ 198 h 334"/>
                  <a:gd name="T24" fmla="*/ 151 w 334"/>
                  <a:gd name="T25" fmla="*/ 203 h 334"/>
                  <a:gd name="T26" fmla="*/ 160 w 334"/>
                  <a:gd name="T27" fmla="*/ 206 h 334"/>
                  <a:gd name="T28" fmla="*/ 171 w 334"/>
                  <a:gd name="T29" fmla="*/ 207 h 334"/>
                  <a:gd name="T30" fmla="*/ 181 w 334"/>
                  <a:gd name="T31" fmla="*/ 205 h 334"/>
                  <a:gd name="T32" fmla="*/ 190 w 334"/>
                  <a:gd name="T33" fmla="*/ 200 h 334"/>
                  <a:gd name="T34" fmla="*/ 193 w 334"/>
                  <a:gd name="T35" fmla="*/ 198 h 334"/>
                  <a:gd name="T36" fmla="*/ 200 w 334"/>
                  <a:gd name="T37" fmla="*/ 190 h 334"/>
                  <a:gd name="T38" fmla="*/ 205 w 334"/>
                  <a:gd name="T39" fmla="*/ 181 h 334"/>
                  <a:gd name="T40" fmla="*/ 207 w 334"/>
                  <a:gd name="T41" fmla="*/ 171 h 334"/>
                  <a:gd name="T42" fmla="*/ 207 w 334"/>
                  <a:gd name="T43" fmla="*/ 160 h 334"/>
                  <a:gd name="T44" fmla="*/ 204 w 334"/>
                  <a:gd name="T45" fmla="*/ 151 h 334"/>
                  <a:gd name="T46" fmla="*/ 200 w 334"/>
                  <a:gd name="T47" fmla="*/ 143 h 334"/>
                  <a:gd name="T48" fmla="*/ 185 w 334"/>
                  <a:gd name="T49" fmla="*/ 131 h 334"/>
                  <a:gd name="T50" fmla="*/ 182 w 334"/>
                  <a:gd name="T51" fmla="*/ 129 h 334"/>
                  <a:gd name="T52" fmla="*/ 173 w 334"/>
                  <a:gd name="T53" fmla="*/ 127 h 334"/>
                  <a:gd name="T54" fmla="*/ 163 w 334"/>
                  <a:gd name="T55" fmla="*/ 127 h 334"/>
                  <a:gd name="T56" fmla="*/ 180 w 334"/>
                  <a:gd name="T57" fmla="*/ 99 h 334"/>
                  <a:gd name="T58" fmla="*/ 264 w 334"/>
                  <a:gd name="T59" fmla="*/ 179 h 334"/>
                  <a:gd name="T60" fmla="*/ 190 w 334"/>
                  <a:gd name="T61" fmla="*/ 231 h 334"/>
                  <a:gd name="T62" fmla="*/ 103 w 334"/>
                  <a:gd name="T63" fmla="*/ 190 h 334"/>
                  <a:gd name="T64" fmla="*/ 180 w 334"/>
                  <a:gd name="T65" fmla="*/ 199 h 334"/>
                  <a:gd name="T66" fmla="*/ 220 w 334"/>
                  <a:gd name="T67" fmla="*/ 24 h 334"/>
                  <a:gd name="T68" fmla="*/ 144 w 334"/>
                  <a:gd name="T69" fmla="*/ 17 h 334"/>
                  <a:gd name="T70" fmla="*/ 70 w 334"/>
                  <a:gd name="T71" fmla="*/ 50 h 334"/>
                  <a:gd name="T72" fmla="*/ 11 w 334"/>
                  <a:gd name="T73" fmla="*/ 117 h 334"/>
                  <a:gd name="T74" fmla="*/ 24 w 334"/>
                  <a:gd name="T75" fmla="*/ 203 h 334"/>
                  <a:gd name="T76" fmla="*/ 54 w 334"/>
                  <a:gd name="T77" fmla="*/ 285 h 334"/>
                  <a:gd name="T78" fmla="*/ 138 w 334"/>
                  <a:gd name="T79" fmla="*/ 316 h 334"/>
                  <a:gd name="T80" fmla="*/ 219 w 334"/>
                  <a:gd name="T81" fmla="*/ 310 h 334"/>
                  <a:gd name="T82" fmla="*/ 297 w 334"/>
                  <a:gd name="T83" fmla="*/ 267 h 334"/>
                  <a:gd name="T84" fmla="*/ 330 w 334"/>
                  <a:gd name="T85" fmla="*/ 188 h 334"/>
                  <a:gd name="T86" fmla="*/ 319 w 334"/>
                  <a:gd name="T87" fmla="*/ 104 h 334"/>
                  <a:gd name="T88" fmla="*/ 253 w 334"/>
                  <a:gd name="T89" fmla="*/ 69 h 334"/>
                  <a:gd name="T90" fmla="*/ 213 w 334"/>
                  <a:gd name="T91" fmla="*/ 52 h 334"/>
                  <a:gd name="T92" fmla="*/ 171 w 334"/>
                  <a:gd name="T93" fmla="*/ 38 h 334"/>
                  <a:gd name="T94" fmla="*/ 126 w 334"/>
                  <a:gd name="T95" fmla="*/ 43 h 334"/>
                  <a:gd name="T96" fmla="*/ 89 w 334"/>
                  <a:gd name="T97" fmla="*/ 64 h 334"/>
                  <a:gd name="T98" fmla="*/ 63 w 334"/>
                  <a:gd name="T99" fmla="*/ 100 h 334"/>
                  <a:gd name="T100" fmla="*/ 41 w 334"/>
                  <a:gd name="T101" fmla="*/ 135 h 334"/>
                  <a:gd name="T102" fmla="*/ 39 w 334"/>
                  <a:gd name="T103" fmla="*/ 181 h 334"/>
                  <a:gd name="T104" fmla="*/ 55 w 334"/>
                  <a:gd name="T105" fmla="*/ 219 h 334"/>
                  <a:gd name="T106" fmla="*/ 76 w 334"/>
                  <a:gd name="T107" fmla="*/ 258 h 334"/>
                  <a:gd name="T108" fmla="*/ 113 w 334"/>
                  <a:gd name="T109" fmla="*/ 285 h 334"/>
                  <a:gd name="T110" fmla="*/ 155 w 334"/>
                  <a:gd name="T111" fmla="*/ 290 h 334"/>
                  <a:gd name="T112" fmla="*/ 199 w 334"/>
                  <a:gd name="T113" fmla="*/ 292 h 334"/>
                  <a:gd name="T114" fmla="*/ 241 w 334"/>
                  <a:gd name="T115" fmla="*/ 274 h 334"/>
                  <a:gd name="T116" fmla="*/ 266 w 334"/>
                  <a:gd name="T117" fmla="*/ 241 h 334"/>
                  <a:gd name="T118" fmla="*/ 291 w 334"/>
                  <a:gd name="T119" fmla="*/ 204 h 334"/>
                  <a:gd name="T120" fmla="*/ 298 w 334"/>
                  <a:gd name="T121" fmla="*/ 158 h 334"/>
                  <a:gd name="T122" fmla="*/ 287 w 334"/>
                  <a:gd name="T123" fmla="*/ 118 h 334"/>
                  <a:gd name="T124" fmla="*/ 259 w 334"/>
                  <a:gd name="T125" fmla="*/ 83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4" h="334">
                    <a:moveTo>
                      <a:pt x="137" y="64"/>
                    </a:moveTo>
                    <a:cubicBezTo>
                      <a:pt x="140" y="63"/>
                      <a:pt x="143" y="62"/>
                      <a:pt x="146" y="62"/>
                    </a:cubicBezTo>
                    <a:cubicBezTo>
                      <a:pt x="147" y="57"/>
                      <a:pt x="148" y="52"/>
                      <a:pt x="148" y="46"/>
                    </a:cubicBezTo>
                    <a:cubicBezTo>
                      <a:pt x="152" y="46"/>
                      <a:pt x="156" y="46"/>
                      <a:pt x="159" y="45"/>
                    </a:cubicBezTo>
                    <a:cubicBezTo>
                      <a:pt x="160" y="50"/>
                      <a:pt x="162" y="55"/>
                      <a:pt x="165" y="59"/>
                    </a:cubicBezTo>
                    <a:cubicBezTo>
                      <a:pt x="168" y="59"/>
                      <a:pt x="171" y="59"/>
                      <a:pt x="174" y="60"/>
                    </a:cubicBezTo>
                    <a:cubicBezTo>
                      <a:pt x="177" y="55"/>
                      <a:pt x="179" y="51"/>
                      <a:pt x="180" y="45"/>
                    </a:cubicBezTo>
                    <a:cubicBezTo>
                      <a:pt x="183" y="46"/>
                      <a:pt x="187" y="47"/>
                      <a:pt x="191" y="47"/>
                    </a:cubicBezTo>
                    <a:cubicBezTo>
                      <a:pt x="191" y="52"/>
                      <a:pt x="191" y="57"/>
                      <a:pt x="193" y="62"/>
                    </a:cubicBezTo>
                    <a:cubicBezTo>
                      <a:pt x="196" y="63"/>
                      <a:pt x="198" y="64"/>
                      <a:pt x="201" y="65"/>
                    </a:cubicBezTo>
                    <a:cubicBezTo>
                      <a:pt x="205" y="62"/>
                      <a:pt x="208" y="58"/>
                      <a:pt x="210" y="53"/>
                    </a:cubicBezTo>
                    <a:cubicBezTo>
                      <a:pt x="214" y="54"/>
                      <a:pt x="218" y="56"/>
                      <a:pt x="221" y="57"/>
                    </a:cubicBezTo>
                    <a:cubicBezTo>
                      <a:pt x="220" y="62"/>
                      <a:pt x="219" y="67"/>
                      <a:pt x="219" y="73"/>
                    </a:cubicBezTo>
                    <a:cubicBezTo>
                      <a:pt x="221" y="74"/>
                      <a:pt x="224" y="75"/>
                      <a:pt x="226" y="77"/>
                    </a:cubicBezTo>
                    <a:cubicBezTo>
                      <a:pt x="231" y="75"/>
                      <a:pt x="235" y="72"/>
                      <a:pt x="238" y="68"/>
                    </a:cubicBezTo>
                    <a:cubicBezTo>
                      <a:pt x="242" y="70"/>
                      <a:pt x="245" y="73"/>
                      <a:pt x="248" y="75"/>
                    </a:cubicBezTo>
                    <a:cubicBezTo>
                      <a:pt x="245" y="79"/>
                      <a:pt x="243" y="84"/>
                      <a:pt x="242" y="89"/>
                    </a:cubicBezTo>
                    <a:cubicBezTo>
                      <a:pt x="244" y="91"/>
                      <a:pt x="246" y="93"/>
                      <a:pt x="248" y="95"/>
                    </a:cubicBezTo>
                    <a:cubicBezTo>
                      <a:pt x="253" y="94"/>
                      <a:pt x="257" y="93"/>
                      <a:pt x="262" y="90"/>
                    </a:cubicBezTo>
                    <a:cubicBezTo>
                      <a:pt x="264" y="93"/>
                      <a:pt x="266" y="96"/>
                      <a:pt x="269" y="99"/>
                    </a:cubicBezTo>
                    <a:cubicBezTo>
                      <a:pt x="265" y="102"/>
                      <a:pt x="262" y="106"/>
                      <a:pt x="259" y="111"/>
                    </a:cubicBezTo>
                    <a:cubicBezTo>
                      <a:pt x="261" y="113"/>
                      <a:pt x="262" y="116"/>
                      <a:pt x="263" y="119"/>
                    </a:cubicBezTo>
                    <a:cubicBezTo>
                      <a:pt x="268" y="119"/>
                      <a:pt x="273" y="119"/>
                      <a:pt x="278" y="117"/>
                    </a:cubicBezTo>
                    <a:cubicBezTo>
                      <a:pt x="280" y="120"/>
                      <a:pt x="281" y="124"/>
                      <a:pt x="283" y="128"/>
                    </a:cubicBezTo>
                    <a:cubicBezTo>
                      <a:pt x="278" y="130"/>
                      <a:pt x="274" y="133"/>
                      <a:pt x="270" y="137"/>
                    </a:cubicBezTo>
                    <a:cubicBezTo>
                      <a:pt x="271" y="139"/>
                      <a:pt x="272" y="142"/>
                      <a:pt x="272" y="145"/>
                    </a:cubicBezTo>
                    <a:cubicBezTo>
                      <a:pt x="277" y="147"/>
                      <a:pt x="282" y="148"/>
                      <a:pt x="288" y="147"/>
                    </a:cubicBezTo>
                    <a:cubicBezTo>
                      <a:pt x="288" y="151"/>
                      <a:pt x="288" y="155"/>
                      <a:pt x="289" y="159"/>
                    </a:cubicBezTo>
                    <a:cubicBezTo>
                      <a:pt x="284" y="160"/>
                      <a:pt x="279" y="162"/>
                      <a:pt x="275" y="164"/>
                    </a:cubicBezTo>
                    <a:cubicBezTo>
                      <a:pt x="275" y="167"/>
                      <a:pt x="275" y="170"/>
                      <a:pt x="275" y="173"/>
                    </a:cubicBezTo>
                    <a:cubicBezTo>
                      <a:pt x="279" y="176"/>
                      <a:pt x="283" y="178"/>
                      <a:pt x="289" y="179"/>
                    </a:cubicBezTo>
                    <a:cubicBezTo>
                      <a:pt x="288" y="183"/>
                      <a:pt x="287" y="187"/>
                      <a:pt x="287" y="191"/>
                    </a:cubicBezTo>
                    <a:cubicBezTo>
                      <a:pt x="282" y="190"/>
                      <a:pt x="277" y="191"/>
                      <a:pt x="272" y="192"/>
                    </a:cubicBezTo>
                    <a:cubicBezTo>
                      <a:pt x="271" y="195"/>
                      <a:pt x="270" y="198"/>
                      <a:pt x="269" y="200"/>
                    </a:cubicBezTo>
                    <a:cubicBezTo>
                      <a:pt x="272" y="204"/>
                      <a:pt x="276" y="208"/>
                      <a:pt x="281" y="210"/>
                    </a:cubicBezTo>
                    <a:cubicBezTo>
                      <a:pt x="280" y="213"/>
                      <a:pt x="278" y="217"/>
                      <a:pt x="277" y="221"/>
                    </a:cubicBezTo>
                    <a:cubicBezTo>
                      <a:pt x="272" y="219"/>
                      <a:pt x="267" y="218"/>
                      <a:pt x="261" y="218"/>
                    </a:cubicBezTo>
                    <a:cubicBezTo>
                      <a:pt x="260" y="221"/>
                      <a:pt x="259" y="223"/>
                      <a:pt x="257" y="226"/>
                    </a:cubicBezTo>
                    <a:cubicBezTo>
                      <a:pt x="259" y="230"/>
                      <a:pt x="262" y="234"/>
                      <a:pt x="266" y="238"/>
                    </a:cubicBezTo>
                    <a:cubicBezTo>
                      <a:pt x="264" y="241"/>
                      <a:pt x="261" y="244"/>
                      <a:pt x="259" y="247"/>
                    </a:cubicBezTo>
                    <a:cubicBezTo>
                      <a:pt x="255" y="244"/>
                      <a:pt x="250" y="242"/>
                      <a:pt x="245" y="241"/>
                    </a:cubicBezTo>
                    <a:cubicBezTo>
                      <a:pt x="243" y="243"/>
                      <a:pt x="241" y="245"/>
                      <a:pt x="239" y="247"/>
                    </a:cubicBezTo>
                    <a:cubicBezTo>
                      <a:pt x="240" y="252"/>
                      <a:pt x="241" y="257"/>
                      <a:pt x="244" y="261"/>
                    </a:cubicBezTo>
                    <a:cubicBezTo>
                      <a:pt x="241" y="263"/>
                      <a:pt x="238" y="266"/>
                      <a:pt x="235" y="268"/>
                    </a:cubicBezTo>
                    <a:cubicBezTo>
                      <a:pt x="232" y="264"/>
                      <a:pt x="228" y="261"/>
                      <a:pt x="223" y="258"/>
                    </a:cubicBezTo>
                    <a:cubicBezTo>
                      <a:pt x="221" y="260"/>
                      <a:pt x="218" y="261"/>
                      <a:pt x="216" y="263"/>
                    </a:cubicBezTo>
                    <a:cubicBezTo>
                      <a:pt x="215" y="268"/>
                      <a:pt x="216" y="273"/>
                      <a:pt x="217" y="278"/>
                    </a:cubicBezTo>
                    <a:cubicBezTo>
                      <a:pt x="214" y="279"/>
                      <a:pt x="210" y="281"/>
                      <a:pt x="206" y="282"/>
                    </a:cubicBezTo>
                    <a:cubicBezTo>
                      <a:pt x="204" y="277"/>
                      <a:pt x="201" y="273"/>
                      <a:pt x="197" y="270"/>
                    </a:cubicBezTo>
                    <a:cubicBezTo>
                      <a:pt x="195" y="271"/>
                      <a:pt x="192" y="271"/>
                      <a:pt x="189" y="272"/>
                    </a:cubicBezTo>
                    <a:cubicBezTo>
                      <a:pt x="187" y="277"/>
                      <a:pt x="186" y="282"/>
                      <a:pt x="187" y="287"/>
                    </a:cubicBezTo>
                    <a:cubicBezTo>
                      <a:pt x="183" y="287"/>
                      <a:pt x="179" y="288"/>
                      <a:pt x="175" y="288"/>
                    </a:cubicBezTo>
                    <a:cubicBezTo>
                      <a:pt x="174" y="283"/>
                      <a:pt x="173" y="279"/>
                      <a:pt x="170" y="274"/>
                    </a:cubicBezTo>
                    <a:cubicBezTo>
                      <a:pt x="167" y="274"/>
                      <a:pt x="164" y="274"/>
                      <a:pt x="161" y="274"/>
                    </a:cubicBezTo>
                    <a:cubicBezTo>
                      <a:pt x="158" y="278"/>
                      <a:pt x="156" y="283"/>
                      <a:pt x="155" y="288"/>
                    </a:cubicBezTo>
                    <a:cubicBezTo>
                      <a:pt x="151" y="287"/>
                      <a:pt x="147" y="287"/>
                      <a:pt x="144" y="286"/>
                    </a:cubicBezTo>
                    <a:cubicBezTo>
                      <a:pt x="144" y="281"/>
                      <a:pt x="143" y="276"/>
                      <a:pt x="142" y="271"/>
                    </a:cubicBezTo>
                    <a:cubicBezTo>
                      <a:pt x="139" y="270"/>
                      <a:pt x="136" y="269"/>
                      <a:pt x="134" y="269"/>
                    </a:cubicBezTo>
                    <a:cubicBezTo>
                      <a:pt x="130" y="272"/>
                      <a:pt x="126" y="276"/>
                      <a:pt x="124" y="281"/>
                    </a:cubicBezTo>
                    <a:cubicBezTo>
                      <a:pt x="121" y="279"/>
                      <a:pt x="117" y="277"/>
                      <a:pt x="113" y="276"/>
                    </a:cubicBezTo>
                    <a:cubicBezTo>
                      <a:pt x="115" y="271"/>
                      <a:pt x="116" y="266"/>
                      <a:pt x="116" y="261"/>
                    </a:cubicBezTo>
                    <a:cubicBezTo>
                      <a:pt x="113" y="259"/>
                      <a:pt x="111" y="258"/>
                      <a:pt x="108" y="256"/>
                    </a:cubicBezTo>
                    <a:cubicBezTo>
                      <a:pt x="104" y="258"/>
                      <a:pt x="100" y="261"/>
                      <a:pt x="96" y="266"/>
                    </a:cubicBezTo>
                    <a:cubicBezTo>
                      <a:pt x="93" y="263"/>
                      <a:pt x="90" y="261"/>
                      <a:pt x="87" y="258"/>
                    </a:cubicBezTo>
                    <a:cubicBezTo>
                      <a:pt x="90" y="254"/>
                      <a:pt x="92" y="249"/>
                      <a:pt x="93" y="244"/>
                    </a:cubicBezTo>
                    <a:cubicBezTo>
                      <a:pt x="91" y="242"/>
                      <a:pt x="89" y="240"/>
                      <a:pt x="87" y="238"/>
                    </a:cubicBezTo>
                    <a:cubicBezTo>
                      <a:pt x="82" y="239"/>
                      <a:pt x="77" y="241"/>
                      <a:pt x="73" y="244"/>
                    </a:cubicBezTo>
                    <a:cubicBezTo>
                      <a:pt x="71" y="241"/>
                      <a:pt x="68" y="237"/>
                      <a:pt x="66" y="234"/>
                    </a:cubicBezTo>
                    <a:cubicBezTo>
                      <a:pt x="70" y="231"/>
                      <a:pt x="73" y="227"/>
                      <a:pt x="76" y="222"/>
                    </a:cubicBezTo>
                    <a:cubicBezTo>
                      <a:pt x="74" y="220"/>
                      <a:pt x="73" y="217"/>
                      <a:pt x="71" y="215"/>
                    </a:cubicBezTo>
                    <a:cubicBezTo>
                      <a:pt x="66" y="214"/>
                      <a:pt x="61" y="215"/>
                      <a:pt x="56" y="217"/>
                    </a:cubicBezTo>
                    <a:cubicBezTo>
                      <a:pt x="55" y="213"/>
                      <a:pt x="53" y="209"/>
                      <a:pt x="52" y="206"/>
                    </a:cubicBezTo>
                    <a:cubicBezTo>
                      <a:pt x="57" y="204"/>
                      <a:pt x="61" y="201"/>
                      <a:pt x="64" y="197"/>
                    </a:cubicBezTo>
                    <a:cubicBezTo>
                      <a:pt x="64" y="194"/>
                      <a:pt x="63" y="191"/>
                      <a:pt x="62" y="188"/>
                    </a:cubicBezTo>
                    <a:cubicBezTo>
                      <a:pt x="57" y="187"/>
                      <a:pt x="53" y="186"/>
                      <a:pt x="47" y="186"/>
                    </a:cubicBezTo>
                    <a:cubicBezTo>
                      <a:pt x="47" y="182"/>
                      <a:pt x="46" y="178"/>
                      <a:pt x="46" y="175"/>
                    </a:cubicBezTo>
                    <a:cubicBezTo>
                      <a:pt x="51" y="174"/>
                      <a:pt x="55" y="172"/>
                      <a:pt x="60" y="169"/>
                    </a:cubicBezTo>
                    <a:cubicBezTo>
                      <a:pt x="60" y="166"/>
                      <a:pt x="60" y="163"/>
                      <a:pt x="60" y="160"/>
                    </a:cubicBezTo>
                    <a:cubicBezTo>
                      <a:pt x="56" y="158"/>
                      <a:pt x="51" y="155"/>
                      <a:pt x="46" y="155"/>
                    </a:cubicBezTo>
                    <a:cubicBezTo>
                      <a:pt x="47" y="151"/>
                      <a:pt x="47" y="147"/>
                      <a:pt x="48" y="143"/>
                    </a:cubicBezTo>
                    <a:cubicBezTo>
                      <a:pt x="53" y="143"/>
                      <a:pt x="58" y="143"/>
                      <a:pt x="63" y="141"/>
                    </a:cubicBezTo>
                    <a:cubicBezTo>
                      <a:pt x="64" y="138"/>
                      <a:pt x="65" y="136"/>
                      <a:pt x="65" y="133"/>
                    </a:cubicBezTo>
                    <a:cubicBezTo>
                      <a:pt x="62" y="129"/>
                      <a:pt x="58" y="126"/>
                      <a:pt x="53" y="124"/>
                    </a:cubicBezTo>
                    <a:cubicBezTo>
                      <a:pt x="55" y="120"/>
                      <a:pt x="57" y="116"/>
                      <a:pt x="58" y="113"/>
                    </a:cubicBezTo>
                    <a:cubicBezTo>
                      <a:pt x="63" y="114"/>
                      <a:pt x="68" y="115"/>
                      <a:pt x="73" y="115"/>
                    </a:cubicBezTo>
                    <a:cubicBezTo>
                      <a:pt x="75" y="113"/>
                      <a:pt x="76" y="110"/>
                      <a:pt x="78" y="108"/>
                    </a:cubicBezTo>
                    <a:cubicBezTo>
                      <a:pt x="76" y="103"/>
                      <a:pt x="73" y="99"/>
                      <a:pt x="68" y="96"/>
                    </a:cubicBezTo>
                    <a:cubicBezTo>
                      <a:pt x="71" y="92"/>
                      <a:pt x="73" y="89"/>
                      <a:pt x="76" y="86"/>
                    </a:cubicBezTo>
                    <a:cubicBezTo>
                      <a:pt x="80" y="89"/>
                      <a:pt x="85" y="91"/>
                      <a:pt x="90" y="92"/>
                    </a:cubicBezTo>
                    <a:cubicBezTo>
                      <a:pt x="92" y="90"/>
                      <a:pt x="94" y="88"/>
                      <a:pt x="96" y="86"/>
                    </a:cubicBezTo>
                    <a:cubicBezTo>
                      <a:pt x="95" y="82"/>
                      <a:pt x="93" y="77"/>
                      <a:pt x="90" y="72"/>
                    </a:cubicBezTo>
                    <a:cubicBezTo>
                      <a:pt x="93" y="70"/>
                      <a:pt x="97" y="68"/>
                      <a:pt x="100" y="65"/>
                    </a:cubicBezTo>
                    <a:cubicBezTo>
                      <a:pt x="103" y="69"/>
                      <a:pt x="107" y="72"/>
                      <a:pt x="112" y="75"/>
                    </a:cubicBezTo>
                    <a:cubicBezTo>
                      <a:pt x="114" y="73"/>
                      <a:pt x="117" y="72"/>
                      <a:pt x="119" y="71"/>
                    </a:cubicBezTo>
                    <a:cubicBezTo>
                      <a:pt x="120" y="66"/>
                      <a:pt x="119" y="61"/>
                      <a:pt x="117" y="56"/>
                    </a:cubicBezTo>
                    <a:cubicBezTo>
                      <a:pt x="121" y="54"/>
                      <a:pt x="125" y="53"/>
                      <a:pt x="128" y="51"/>
                    </a:cubicBezTo>
                    <a:cubicBezTo>
                      <a:pt x="130" y="56"/>
                      <a:pt x="133" y="60"/>
                      <a:pt x="137" y="64"/>
                    </a:cubicBezTo>
                    <a:close/>
                    <a:moveTo>
                      <a:pt x="134" y="76"/>
                    </a:moveTo>
                    <a:cubicBezTo>
                      <a:pt x="134" y="76"/>
                      <a:pt x="134" y="76"/>
                      <a:pt x="134" y="76"/>
                    </a:cubicBezTo>
                    <a:cubicBezTo>
                      <a:pt x="144" y="102"/>
                      <a:pt x="144" y="102"/>
                      <a:pt x="144" y="102"/>
                    </a:cubicBezTo>
                    <a:cubicBezTo>
                      <a:pt x="149" y="100"/>
                      <a:pt x="153" y="99"/>
                      <a:pt x="157" y="99"/>
                    </a:cubicBezTo>
                    <a:cubicBezTo>
                      <a:pt x="154" y="70"/>
                      <a:pt x="154" y="70"/>
                      <a:pt x="154" y="70"/>
                    </a:cubicBezTo>
                    <a:cubicBezTo>
                      <a:pt x="147" y="71"/>
                      <a:pt x="141" y="73"/>
                      <a:pt x="134" y="76"/>
                    </a:cubicBezTo>
                    <a:close/>
                    <a:moveTo>
                      <a:pt x="155" y="128"/>
                    </a:moveTo>
                    <a:cubicBezTo>
                      <a:pt x="155" y="128"/>
                      <a:pt x="155" y="128"/>
                      <a:pt x="155" y="128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ubicBezTo>
                      <a:pt x="152" y="129"/>
                      <a:pt x="152" y="129"/>
                      <a:pt x="152" y="130"/>
                    </a:cubicBezTo>
                    <a:cubicBezTo>
                      <a:pt x="152" y="130"/>
                      <a:pt x="152" y="130"/>
                      <a:pt x="152" y="130"/>
                    </a:cubicBezTo>
                    <a:cubicBezTo>
                      <a:pt x="152" y="130"/>
                      <a:pt x="152" y="130"/>
                      <a:pt x="152" y="130"/>
                    </a:cubicBezTo>
                    <a:cubicBezTo>
                      <a:pt x="152" y="130"/>
                      <a:pt x="152" y="130"/>
                      <a:pt x="152" y="130"/>
                    </a:cubicBezTo>
                    <a:cubicBezTo>
                      <a:pt x="152" y="130"/>
                      <a:pt x="152" y="130"/>
                      <a:pt x="152" y="130"/>
                    </a:cubicBezTo>
                    <a:cubicBezTo>
                      <a:pt x="152" y="130"/>
                      <a:pt x="152" y="130"/>
                      <a:pt x="152" y="130"/>
                    </a:cubicBezTo>
                    <a:cubicBezTo>
                      <a:pt x="152" y="130"/>
                      <a:pt x="152" y="130"/>
                      <a:pt x="152" y="130"/>
                    </a:cubicBezTo>
                    <a:cubicBezTo>
                      <a:pt x="152" y="130"/>
                      <a:pt x="152" y="130"/>
                      <a:pt x="152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51" y="130"/>
                      <a:pt x="151" y="130"/>
                      <a:pt x="151" y="130"/>
                    </a:cubicBezTo>
                    <a:cubicBezTo>
                      <a:pt x="149" y="131"/>
                      <a:pt x="147" y="132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43" y="134"/>
                      <a:pt x="143" y="134"/>
                      <a:pt x="143" y="134"/>
                    </a:cubicBezTo>
                    <a:cubicBezTo>
                      <a:pt x="143" y="134"/>
                      <a:pt x="143" y="134"/>
                      <a:pt x="143" y="134"/>
                    </a:cubicBezTo>
                    <a:cubicBezTo>
                      <a:pt x="143" y="134"/>
                      <a:pt x="143" y="134"/>
                      <a:pt x="143" y="134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2" y="135"/>
                      <a:pt x="142" y="135"/>
                      <a:pt x="142" y="135"/>
                    </a:cubicBezTo>
                    <a:cubicBezTo>
                      <a:pt x="140" y="137"/>
                      <a:pt x="139" y="138"/>
                      <a:pt x="137" y="140"/>
                    </a:cubicBezTo>
                    <a:cubicBezTo>
                      <a:pt x="137" y="140"/>
                      <a:pt x="137" y="140"/>
                      <a:pt x="137" y="140"/>
                    </a:cubicBezTo>
                    <a:cubicBezTo>
                      <a:pt x="137" y="140"/>
                      <a:pt x="137" y="140"/>
                      <a:pt x="137" y="140"/>
                    </a:cubicBezTo>
                    <a:cubicBezTo>
                      <a:pt x="137" y="140"/>
                      <a:pt x="137" y="140"/>
                      <a:pt x="137" y="140"/>
                    </a:cubicBezTo>
                    <a:cubicBezTo>
                      <a:pt x="137" y="141"/>
                      <a:pt x="137" y="141"/>
                      <a:pt x="137" y="141"/>
                    </a:cubicBezTo>
                    <a:cubicBezTo>
                      <a:pt x="137" y="141"/>
                      <a:pt x="137" y="141"/>
                      <a:pt x="137" y="141"/>
                    </a:cubicBezTo>
                    <a:cubicBezTo>
                      <a:pt x="136" y="141"/>
                      <a:pt x="136" y="141"/>
                      <a:pt x="136" y="141"/>
                    </a:cubicBezTo>
                    <a:cubicBezTo>
                      <a:pt x="136" y="141"/>
                      <a:pt x="136" y="141"/>
                      <a:pt x="136" y="141"/>
                    </a:cubicBezTo>
                    <a:cubicBezTo>
                      <a:pt x="136" y="141"/>
                      <a:pt x="136" y="141"/>
                      <a:pt x="136" y="141"/>
                    </a:cubicBezTo>
                    <a:cubicBezTo>
                      <a:pt x="136" y="141"/>
                      <a:pt x="136" y="141"/>
                      <a:pt x="136" y="141"/>
                    </a:cubicBezTo>
                    <a:cubicBezTo>
                      <a:pt x="136" y="141"/>
                      <a:pt x="136" y="141"/>
                      <a:pt x="136" y="141"/>
                    </a:cubicBezTo>
                    <a:cubicBezTo>
                      <a:pt x="136" y="141"/>
                      <a:pt x="136" y="141"/>
                      <a:pt x="136" y="141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36" y="142"/>
                      <a:pt x="136" y="142"/>
                      <a:pt x="136" y="142"/>
                    </a:cubicBezTo>
                    <a:cubicBezTo>
                      <a:pt x="135" y="142"/>
                      <a:pt x="135" y="142"/>
                      <a:pt x="135" y="142"/>
                    </a:cubicBezTo>
                    <a:cubicBezTo>
                      <a:pt x="135" y="142"/>
                      <a:pt x="135" y="142"/>
                      <a:pt x="135" y="142"/>
                    </a:cubicBezTo>
                    <a:cubicBezTo>
                      <a:pt x="135" y="142"/>
                      <a:pt x="135" y="142"/>
                      <a:pt x="135" y="142"/>
                    </a:cubicBezTo>
                    <a:cubicBezTo>
                      <a:pt x="135" y="142"/>
                      <a:pt x="135" y="142"/>
                      <a:pt x="135" y="142"/>
                    </a:cubicBezTo>
                    <a:cubicBezTo>
                      <a:pt x="135" y="142"/>
                      <a:pt x="135" y="142"/>
                      <a:pt x="135" y="142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3" y="145"/>
                      <a:pt x="132" y="147"/>
                      <a:pt x="131" y="149"/>
                    </a:cubicBezTo>
                    <a:cubicBezTo>
                      <a:pt x="131" y="149"/>
                      <a:pt x="131" y="149"/>
                      <a:pt x="131" y="149"/>
                    </a:cubicBezTo>
                    <a:cubicBezTo>
                      <a:pt x="131" y="149"/>
                      <a:pt x="131" y="149"/>
                      <a:pt x="131" y="149"/>
                    </a:cubicBezTo>
                    <a:cubicBezTo>
                      <a:pt x="131" y="149"/>
                      <a:pt x="131" y="149"/>
                      <a:pt x="131" y="149"/>
                    </a:cubicBezTo>
                    <a:cubicBezTo>
                      <a:pt x="131" y="149"/>
                      <a:pt x="131" y="149"/>
                      <a:pt x="131" y="149"/>
                    </a:cubicBezTo>
                    <a:cubicBezTo>
                      <a:pt x="131" y="149"/>
                      <a:pt x="131" y="149"/>
                      <a:pt x="131" y="149"/>
                    </a:cubicBezTo>
                    <a:cubicBezTo>
                      <a:pt x="131" y="149"/>
                      <a:pt x="131" y="149"/>
                      <a:pt x="131" y="149"/>
                    </a:cubicBezTo>
                    <a:cubicBezTo>
                      <a:pt x="131" y="150"/>
                      <a:pt x="131" y="150"/>
                      <a:pt x="131" y="150"/>
                    </a:cubicBezTo>
                    <a:cubicBezTo>
                      <a:pt x="131" y="150"/>
                      <a:pt x="131" y="150"/>
                      <a:pt x="131" y="150"/>
                    </a:cubicBezTo>
                    <a:cubicBezTo>
                      <a:pt x="131" y="150"/>
                      <a:pt x="131" y="150"/>
                      <a:pt x="131" y="150"/>
                    </a:cubicBezTo>
                    <a:cubicBezTo>
                      <a:pt x="131" y="150"/>
                      <a:pt x="131" y="150"/>
                      <a:pt x="131" y="150"/>
                    </a:cubicBezTo>
                    <a:cubicBezTo>
                      <a:pt x="131" y="150"/>
                      <a:pt x="131" y="150"/>
                      <a:pt x="131" y="150"/>
                    </a:cubicBezTo>
                    <a:cubicBezTo>
                      <a:pt x="131" y="150"/>
                      <a:pt x="131" y="150"/>
                      <a:pt x="131" y="150"/>
                    </a:cubicBezTo>
                    <a:cubicBezTo>
                      <a:pt x="131" y="150"/>
                      <a:pt x="131" y="150"/>
                      <a:pt x="131" y="150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30" y="153"/>
                      <a:pt x="130" y="153"/>
                      <a:pt x="130" y="153"/>
                    </a:cubicBezTo>
                    <a:cubicBezTo>
                      <a:pt x="130" y="153"/>
                      <a:pt x="130" y="153"/>
                      <a:pt x="130" y="153"/>
                    </a:cubicBezTo>
                    <a:cubicBezTo>
                      <a:pt x="130" y="153"/>
                      <a:pt x="130" y="153"/>
                      <a:pt x="130" y="153"/>
                    </a:cubicBezTo>
                    <a:cubicBezTo>
                      <a:pt x="129" y="155"/>
                      <a:pt x="128" y="157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59"/>
                      <a:pt x="128" y="159"/>
                      <a:pt x="128" y="159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60"/>
                      <a:pt x="128" y="160"/>
                      <a:pt x="128" y="160"/>
                    </a:cubicBezTo>
                    <a:cubicBezTo>
                      <a:pt x="128" y="161"/>
                      <a:pt x="128" y="161"/>
                      <a:pt x="128" y="161"/>
                    </a:cubicBezTo>
                    <a:cubicBezTo>
                      <a:pt x="128" y="161"/>
                      <a:pt x="128" y="161"/>
                      <a:pt x="128" y="161"/>
                    </a:cubicBezTo>
                    <a:cubicBezTo>
                      <a:pt x="128" y="161"/>
                      <a:pt x="128" y="161"/>
                      <a:pt x="128" y="161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7" y="165"/>
                      <a:pt x="127" y="167"/>
                      <a:pt x="127" y="169"/>
                    </a:cubicBezTo>
                    <a:cubicBezTo>
                      <a:pt x="127" y="169"/>
                      <a:pt x="127" y="169"/>
                      <a:pt x="127" y="169"/>
                    </a:cubicBezTo>
                    <a:cubicBezTo>
                      <a:pt x="127" y="169"/>
                      <a:pt x="127" y="169"/>
                      <a:pt x="127" y="169"/>
                    </a:cubicBezTo>
                    <a:cubicBezTo>
                      <a:pt x="127" y="169"/>
                      <a:pt x="127" y="169"/>
                      <a:pt x="127" y="169"/>
                    </a:cubicBezTo>
                    <a:cubicBezTo>
                      <a:pt x="127" y="169"/>
                      <a:pt x="127" y="169"/>
                      <a:pt x="127" y="169"/>
                    </a:cubicBezTo>
                    <a:cubicBezTo>
                      <a:pt x="127" y="169"/>
                      <a:pt x="127" y="169"/>
                      <a:pt x="127" y="169"/>
                    </a:cubicBezTo>
                    <a:cubicBezTo>
                      <a:pt x="127" y="170"/>
                      <a:pt x="127" y="170"/>
                      <a:pt x="127" y="170"/>
                    </a:cubicBezTo>
                    <a:cubicBezTo>
                      <a:pt x="127" y="170"/>
                      <a:pt x="127" y="170"/>
                      <a:pt x="127" y="170"/>
                    </a:cubicBezTo>
                    <a:cubicBezTo>
                      <a:pt x="127" y="170"/>
                      <a:pt x="127" y="170"/>
                      <a:pt x="127" y="170"/>
                    </a:cubicBezTo>
                    <a:cubicBezTo>
                      <a:pt x="127" y="170"/>
                      <a:pt x="127" y="170"/>
                      <a:pt x="127" y="170"/>
                    </a:cubicBezTo>
                    <a:cubicBezTo>
                      <a:pt x="127" y="170"/>
                      <a:pt x="127" y="170"/>
                      <a:pt x="127" y="170"/>
                    </a:cubicBezTo>
                    <a:cubicBezTo>
                      <a:pt x="127" y="170"/>
                      <a:pt x="127" y="170"/>
                      <a:pt x="127" y="170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2"/>
                      <a:pt x="127" y="172"/>
                      <a:pt x="127" y="172"/>
                    </a:cubicBezTo>
                    <a:cubicBezTo>
                      <a:pt x="127" y="172"/>
                      <a:pt x="127" y="172"/>
                      <a:pt x="127" y="172"/>
                    </a:cubicBezTo>
                    <a:cubicBezTo>
                      <a:pt x="127" y="172"/>
                      <a:pt x="127" y="172"/>
                      <a:pt x="127" y="172"/>
                    </a:cubicBezTo>
                    <a:cubicBezTo>
                      <a:pt x="127" y="172"/>
                      <a:pt x="127" y="172"/>
                      <a:pt x="127" y="172"/>
                    </a:cubicBezTo>
                    <a:cubicBezTo>
                      <a:pt x="127" y="172"/>
                      <a:pt x="127" y="172"/>
                      <a:pt x="127" y="172"/>
                    </a:cubicBezTo>
                    <a:cubicBezTo>
                      <a:pt x="127" y="172"/>
                      <a:pt x="127" y="172"/>
                      <a:pt x="127" y="172"/>
                    </a:cubicBezTo>
                    <a:cubicBezTo>
                      <a:pt x="127" y="172"/>
                      <a:pt x="127" y="172"/>
                      <a:pt x="127" y="172"/>
                    </a:cubicBezTo>
                    <a:cubicBezTo>
                      <a:pt x="127" y="172"/>
                      <a:pt x="127" y="172"/>
                      <a:pt x="127" y="172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5"/>
                      <a:pt x="128" y="177"/>
                      <a:pt x="129" y="179"/>
                    </a:cubicBezTo>
                    <a:cubicBezTo>
                      <a:pt x="129" y="179"/>
                      <a:pt x="129" y="179"/>
                      <a:pt x="129" y="179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29" y="180"/>
                      <a:pt x="129" y="180"/>
                      <a:pt x="129" y="180"/>
                    </a:cubicBezTo>
                    <a:cubicBezTo>
                      <a:pt x="130" y="181"/>
                      <a:pt x="130" y="181"/>
                      <a:pt x="130" y="181"/>
                    </a:cubicBezTo>
                    <a:cubicBezTo>
                      <a:pt x="130" y="181"/>
                      <a:pt x="130" y="181"/>
                      <a:pt x="130" y="181"/>
                    </a:cubicBezTo>
                    <a:cubicBezTo>
                      <a:pt x="130" y="181"/>
                      <a:pt x="130" y="181"/>
                      <a:pt x="130" y="181"/>
                    </a:cubicBezTo>
                    <a:cubicBezTo>
                      <a:pt x="130" y="181"/>
                      <a:pt x="130" y="181"/>
                      <a:pt x="130" y="181"/>
                    </a:cubicBezTo>
                    <a:cubicBezTo>
                      <a:pt x="130" y="181"/>
                      <a:pt x="130" y="181"/>
                      <a:pt x="130" y="181"/>
                    </a:cubicBezTo>
                    <a:cubicBezTo>
                      <a:pt x="130" y="182"/>
                      <a:pt x="130" y="182"/>
                      <a:pt x="130" y="182"/>
                    </a:cubicBezTo>
                    <a:cubicBezTo>
                      <a:pt x="130" y="182"/>
                      <a:pt x="130" y="182"/>
                      <a:pt x="130" y="182"/>
                    </a:cubicBezTo>
                    <a:cubicBezTo>
                      <a:pt x="130" y="182"/>
                      <a:pt x="130" y="182"/>
                      <a:pt x="130" y="182"/>
                    </a:cubicBezTo>
                    <a:cubicBezTo>
                      <a:pt x="130" y="182"/>
                      <a:pt x="130" y="182"/>
                      <a:pt x="130" y="182"/>
                    </a:cubicBezTo>
                    <a:cubicBezTo>
                      <a:pt x="130" y="182"/>
                      <a:pt x="130" y="182"/>
                      <a:pt x="130" y="182"/>
                    </a:cubicBezTo>
                    <a:cubicBezTo>
                      <a:pt x="130" y="182"/>
                      <a:pt x="130" y="182"/>
                      <a:pt x="130" y="182"/>
                    </a:cubicBezTo>
                    <a:cubicBezTo>
                      <a:pt x="130" y="183"/>
                      <a:pt x="130" y="183"/>
                      <a:pt x="130" y="183"/>
                    </a:cubicBezTo>
                    <a:cubicBezTo>
                      <a:pt x="130" y="183"/>
                      <a:pt x="130" y="183"/>
                      <a:pt x="130" y="183"/>
                    </a:cubicBezTo>
                    <a:cubicBezTo>
                      <a:pt x="130" y="183"/>
                      <a:pt x="130" y="183"/>
                      <a:pt x="130" y="183"/>
                    </a:cubicBezTo>
                    <a:cubicBezTo>
                      <a:pt x="130" y="183"/>
                      <a:pt x="130" y="183"/>
                      <a:pt x="130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1" y="183"/>
                      <a:pt x="131" y="183"/>
                      <a:pt x="131" y="183"/>
                    </a:cubicBezTo>
                    <a:cubicBezTo>
                      <a:pt x="132" y="185"/>
                      <a:pt x="133" y="187"/>
                      <a:pt x="134" y="189"/>
                    </a:cubicBezTo>
                    <a:cubicBezTo>
                      <a:pt x="134" y="189"/>
                      <a:pt x="134" y="189"/>
                      <a:pt x="134" y="189"/>
                    </a:cubicBezTo>
                    <a:cubicBezTo>
                      <a:pt x="134" y="189"/>
                      <a:pt x="134" y="189"/>
                      <a:pt x="134" y="189"/>
                    </a:cubicBezTo>
                    <a:cubicBezTo>
                      <a:pt x="134" y="189"/>
                      <a:pt x="134" y="189"/>
                      <a:pt x="134" y="189"/>
                    </a:cubicBezTo>
                    <a:cubicBezTo>
                      <a:pt x="134" y="189"/>
                      <a:pt x="134" y="189"/>
                      <a:pt x="134" y="189"/>
                    </a:cubicBezTo>
                    <a:cubicBezTo>
                      <a:pt x="134" y="189"/>
                      <a:pt x="134" y="189"/>
                      <a:pt x="134" y="189"/>
                    </a:cubicBezTo>
                    <a:cubicBezTo>
                      <a:pt x="134" y="189"/>
                      <a:pt x="134" y="189"/>
                      <a:pt x="134" y="189"/>
                    </a:cubicBezTo>
                    <a:cubicBezTo>
                      <a:pt x="134" y="189"/>
                      <a:pt x="134" y="189"/>
                      <a:pt x="134" y="189"/>
                    </a:cubicBezTo>
                    <a:cubicBezTo>
                      <a:pt x="134" y="189"/>
                      <a:pt x="134" y="189"/>
                      <a:pt x="134" y="189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5" y="190"/>
                      <a:pt x="135" y="190"/>
                      <a:pt x="135" y="190"/>
                    </a:cubicBezTo>
                    <a:cubicBezTo>
                      <a:pt x="135" y="190"/>
                      <a:pt x="135" y="190"/>
                      <a:pt x="135" y="190"/>
                    </a:cubicBezTo>
                    <a:cubicBezTo>
                      <a:pt x="135" y="191"/>
                      <a:pt x="135" y="191"/>
                      <a:pt x="135" y="191"/>
                    </a:cubicBezTo>
                    <a:cubicBezTo>
                      <a:pt x="135" y="191"/>
                      <a:pt x="135" y="191"/>
                      <a:pt x="135" y="191"/>
                    </a:cubicBezTo>
                    <a:cubicBezTo>
                      <a:pt x="135" y="191"/>
                      <a:pt x="135" y="191"/>
                      <a:pt x="135" y="191"/>
                    </a:cubicBezTo>
                    <a:cubicBezTo>
                      <a:pt x="135" y="191"/>
                      <a:pt x="135" y="191"/>
                      <a:pt x="135" y="191"/>
                    </a:cubicBezTo>
                    <a:cubicBezTo>
                      <a:pt x="135" y="191"/>
                      <a:pt x="135" y="191"/>
                      <a:pt x="135" y="191"/>
                    </a:cubicBezTo>
                    <a:cubicBezTo>
                      <a:pt x="135" y="191"/>
                      <a:pt x="135" y="191"/>
                      <a:pt x="135" y="191"/>
                    </a:cubicBezTo>
                    <a:cubicBezTo>
                      <a:pt x="135" y="191"/>
                      <a:pt x="136" y="192"/>
                      <a:pt x="136" y="192"/>
                    </a:cubicBezTo>
                    <a:cubicBezTo>
                      <a:pt x="136" y="192"/>
                      <a:pt x="136" y="192"/>
                      <a:pt x="136" y="192"/>
                    </a:cubicBezTo>
                    <a:cubicBezTo>
                      <a:pt x="138" y="194"/>
                      <a:pt x="139" y="195"/>
                      <a:pt x="141" y="197"/>
                    </a:cubicBezTo>
                    <a:cubicBezTo>
                      <a:pt x="141" y="197"/>
                      <a:pt x="141" y="197"/>
                      <a:pt x="141" y="197"/>
                    </a:cubicBezTo>
                    <a:cubicBezTo>
                      <a:pt x="141" y="197"/>
                      <a:pt x="141" y="197"/>
                      <a:pt x="141" y="197"/>
                    </a:cubicBezTo>
                    <a:cubicBezTo>
                      <a:pt x="141" y="197"/>
                      <a:pt x="141" y="197"/>
                      <a:pt x="141" y="197"/>
                    </a:cubicBezTo>
                    <a:cubicBezTo>
                      <a:pt x="141" y="197"/>
                      <a:pt x="141" y="197"/>
                      <a:pt x="141" y="197"/>
                    </a:cubicBezTo>
                    <a:cubicBezTo>
                      <a:pt x="141" y="197"/>
                      <a:pt x="141" y="197"/>
                      <a:pt x="141" y="197"/>
                    </a:cubicBezTo>
                    <a:cubicBezTo>
                      <a:pt x="141" y="197"/>
                      <a:pt x="141" y="197"/>
                      <a:pt x="141" y="197"/>
                    </a:cubicBezTo>
                    <a:cubicBezTo>
                      <a:pt x="141" y="198"/>
                      <a:pt x="141" y="198"/>
                      <a:pt x="141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2" y="198"/>
                      <a:pt x="142" y="198"/>
                      <a:pt x="142" y="198"/>
                    </a:cubicBezTo>
                    <a:cubicBezTo>
                      <a:pt x="143" y="198"/>
                      <a:pt x="143" y="198"/>
                      <a:pt x="143" y="198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44" y="199"/>
                      <a:pt x="144" y="199"/>
                      <a:pt x="144" y="199"/>
                    </a:cubicBezTo>
                    <a:cubicBezTo>
                      <a:pt x="144" y="199"/>
                      <a:pt x="144" y="199"/>
                      <a:pt x="144" y="199"/>
                    </a:cubicBezTo>
                    <a:cubicBezTo>
                      <a:pt x="144" y="199"/>
                      <a:pt x="144" y="199"/>
                      <a:pt x="144" y="199"/>
                    </a:cubicBezTo>
                    <a:cubicBezTo>
                      <a:pt x="144" y="199"/>
                      <a:pt x="144" y="199"/>
                      <a:pt x="144" y="199"/>
                    </a:cubicBezTo>
                    <a:cubicBezTo>
                      <a:pt x="144" y="199"/>
                      <a:pt x="144" y="199"/>
                      <a:pt x="144" y="199"/>
                    </a:cubicBezTo>
                    <a:cubicBezTo>
                      <a:pt x="144" y="200"/>
                      <a:pt x="144" y="200"/>
                      <a:pt x="144" y="200"/>
                    </a:cubicBezTo>
                    <a:cubicBezTo>
                      <a:pt x="146" y="201"/>
                      <a:pt x="147" y="202"/>
                      <a:pt x="149" y="203"/>
                    </a:cubicBezTo>
                    <a:cubicBezTo>
                      <a:pt x="149" y="203"/>
                      <a:pt x="149" y="203"/>
                      <a:pt x="149" y="203"/>
                    </a:cubicBezTo>
                    <a:cubicBezTo>
                      <a:pt x="149" y="203"/>
                      <a:pt x="149" y="203"/>
                      <a:pt x="149" y="203"/>
                    </a:cubicBezTo>
                    <a:cubicBezTo>
                      <a:pt x="150" y="203"/>
                      <a:pt x="150" y="203"/>
                      <a:pt x="150" y="203"/>
                    </a:cubicBezTo>
                    <a:cubicBezTo>
                      <a:pt x="150" y="203"/>
                      <a:pt x="150" y="203"/>
                      <a:pt x="150" y="203"/>
                    </a:cubicBezTo>
                    <a:cubicBezTo>
                      <a:pt x="150" y="203"/>
                      <a:pt x="150" y="203"/>
                      <a:pt x="150" y="203"/>
                    </a:cubicBezTo>
                    <a:cubicBezTo>
                      <a:pt x="150" y="203"/>
                      <a:pt x="150" y="203"/>
                      <a:pt x="150" y="203"/>
                    </a:cubicBezTo>
                    <a:cubicBezTo>
                      <a:pt x="150" y="203"/>
                      <a:pt x="150" y="203"/>
                      <a:pt x="150" y="203"/>
                    </a:cubicBezTo>
                    <a:cubicBezTo>
                      <a:pt x="150" y="203"/>
                      <a:pt x="150" y="203"/>
                      <a:pt x="150" y="203"/>
                    </a:cubicBezTo>
                    <a:cubicBezTo>
                      <a:pt x="150" y="203"/>
                      <a:pt x="150" y="203"/>
                      <a:pt x="150" y="203"/>
                    </a:cubicBezTo>
                    <a:cubicBezTo>
                      <a:pt x="151" y="203"/>
                      <a:pt x="151" y="203"/>
                      <a:pt x="151" y="203"/>
                    </a:cubicBezTo>
                    <a:cubicBezTo>
                      <a:pt x="151" y="203"/>
                      <a:pt x="151" y="203"/>
                      <a:pt x="151" y="203"/>
                    </a:cubicBezTo>
                    <a:cubicBezTo>
                      <a:pt x="151" y="203"/>
                      <a:pt x="151" y="203"/>
                      <a:pt x="151" y="203"/>
                    </a:cubicBezTo>
                    <a:cubicBezTo>
                      <a:pt x="151" y="203"/>
                      <a:pt x="151" y="203"/>
                      <a:pt x="151" y="203"/>
                    </a:cubicBezTo>
                    <a:cubicBezTo>
                      <a:pt x="151" y="203"/>
                      <a:pt x="151" y="203"/>
                      <a:pt x="151" y="203"/>
                    </a:cubicBezTo>
                    <a:cubicBezTo>
                      <a:pt x="151" y="203"/>
                      <a:pt x="151" y="203"/>
                      <a:pt x="151" y="203"/>
                    </a:cubicBezTo>
                    <a:cubicBezTo>
                      <a:pt x="151" y="204"/>
                      <a:pt x="151" y="204"/>
                      <a:pt x="151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2" y="204"/>
                      <a:pt x="152" y="204"/>
                      <a:pt x="152" y="204"/>
                    </a:cubicBezTo>
                    <a:cubicBezTo>
                      <a:pt x="153" y="204"/>
                      <a:pt x="153" y="204"/>
                      <a:pt x="153" y="204"/>
                    </a:cubicBezTo>
                    <a:cubicBezTo>
                      <a:pt x="153" y="204"/>
                      <a:pt x="153" y="204"/>
                      <a:pt x="153" y="204"/>
                    </a:cubicBezTo>
                    <a:cubicBezTo>
                      <a:pt x="153" y="204"/>
                      <a:pt x="153" y="204"/>
                      <a:pt x="153" y="204"/>
                    </a:cubicBezTo>
                    <a:cubicBezTo>
                      <a:pt x="153" y="204"/>
                      <a:pt x="153" y="204"/>
                      <a:pt x="153" y="204"/>
                    </a:cubicBezTo>
                    <a:cubicBezTo>
                      <a:pt x="153" y="204"/>
                      <a:pt x="153" y="204"/>
                      <a:pt x="153" y="204"/>
                    </a:cubicBezTo>
                    <a:cubicBezTo>
                      <a:pt x="153" y="204"/>
                      <a:pt x="153" y="204"/>
                      <a:pt x="153" y="204"/>
                    </a:cubicBezTo>
                    <a:cubicBezTo>
                      <a:pt x="153" y="204"/>
                      <a:pt x="153" y="204"/>
                      <a:pt x="153" y="204"/>
                    </a:cubicBezTo>
                    <a:cubicBezTo>
                      <a:pt x="155" y="205"/>
                      <a:pt x="157" y="206"/>
                      <a:pt x="159" y="206"/>
                    </a:cubicBezTo>
                    <a:cubicBezTo>
                      <a:pt x="159" y="206"/>
                      <a:pt x="159" y="206"/>
                      <a:pt x="159" y="206"/>
                    </a:cubicBezTo>
                    <a:cubicBezTo>
                      <a:pt x="159" y="206"/>
                      <a:pt x="159" y="206"/>
                      <a:pt x="159" y="206"/>
                    </a:cubicBezTo>
                    <a:cubicBezTo>
                      <a:pt x="159" y="206"/>
                      <a:pt x="159" y="206"/>
                      <a:pt x="159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1" y="206"/>
                      <a:pt x="161" y="206"/>
                      <a:pt x="161" y="206"/>
                    </a:cubicBezTo>
                    <a:cubicBezTo>
                      <a:pt x="161" y="206"/>
                      <a:pt x="161" y="206"/>
                      <a:pt x="161" y="206"/>
                    </a:cubicBezTo>
                    <a:cubicBezTo>
                      <a:pt x="161" y="207"/>
                      <a:pt x="161" y="207"/>
                      <a:pt x="161" y="207"/>
                    </a:cubicBezTo>
                    <a:cubicBezTo>
                      <a:pt x="161" y="207"/>
                      <a:pt x="161" y="207"/>
                      <a:pt x="161" y="207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3" y="207"/>
                      <a:pt x="163" y="207"/>
                      <a:pt x="163" y="207"/>
                    </a:cubicBezTo>
                    <a:cubicBezTo>
                      <a:pt x="163" y="207"/>
                      <a:pt x="163" y="207"/>
                      <a:pt x="163" y="207"/>
                    </a:cubicBezTo>
                    <a:cubicBezTo>
                      <a:pt x="163" y="207"/>
                      <a:pt x="163" y="207"/>
                      <a:pt x="163" y="207"/>
                    </a:cubicBezTo>
                    <a:cubicBezTo>
                      <a:pt x="163" y="207"/>
                      <a:pt x="163" y="207"/>
                      <a:pt x="163" y="207"/>
                    </a:cubicBezTo>
                    <a:cubicBezTo>
                      <a:pt x="163" y="207"/>
                      <a:pt x="163" y="207"/>
                      <a:pt x="163" y="207"/>
                    </a:cubicBezTo>
                    <a:cubicBezTo>
                      <a:pt x="163" y="207"/>
                      <a:pt x="163" y="207"/>
                      <a:pt x="163" y="207"/>
                    </a:cubicBezTo>
                    <a:cubicBezTo>
                      <a:pt x="163" y="207"/>
                      <a:pt x="163" y="207"/>
                      <a:pt x="163" y="207"/>
                    </a:cubicBezTo>
                    <a:cubicBezTo>
                      <a:pt x="164" y="207"/>
                      <a:pt x="164" y="207"/>
                      <a:pt x="164" y="207"/>
                    </a:cubicBezTo>
                    <a:cubicBezTo>
                      <a:pt x="166" y="207"/>
                      <a:pt x="168" y="207"/>
                      <a:pt x="170" y="207"/>
                    </a:cubicBezTo>
                    <a:cubicBezTo>
                      <a:pt x="170" y="207"/>
                      <a:pt x="170" y="207"/>
                      <a:pt x="170" y="207"/>
                    </a:cubicBezTo>
                    <a:cubicBezTo>
                      <a:pt x="170" y="207"/>
                      <a:pt x="170" y="207"/>
                      <a:pt x="170" y="207"/>
                    </a:cubicBezTo>
                    <a:cubicBezTo>
                      <a:pt x="170" y="207"/>
                      <a:pt x="170" y="207"/>
                      <a:pt x="170" y="207"/>
                    </a:cubicBezTo>
                    <a:cubicBezTo>
                      <a:pt x="170" y="207"/>
                      <a:pt x="170" y="207"/>
                      <a:pt x="170" y="207"/>
                    </a:cubicBezTo>
                    <a:cubicBezTo>
                      <a:pt x="170" y="207"/>
                      <a:pt x="170" y="207"/>
                      <a:pt x="170" y="207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2" y="207"/>
                      <a:pt x="172" y="207"/>
                      <a:pt x="172" y="207"/>
                    </a:cubicBezTo>
                    <a:cubicBezTo>
                      <a:pt x="172" y="207"/>
                      <a:pt x="172" y="207"/>
                      <a:pt x="172" y="207"/>
                    </a:cubicBezTo>
                    <a:cubicBezTo>
                      <a:pt x="172" y="207"/>
                      <a:pt x="172" y="207"/>
                      <a:pt x="172" y="207"/>
                    </a:cubicBezTo>
                    <a:cubicBezTo>
                      <a:pt x="172" y="207"/>
                      <a:pt x="172" y="207"/>
                      <a:pt x="172" y="207"/>
                    </a:cubicBezTo>
                    <a:cubicBezTo>
                      <a:pt x="172" y="207"/>
                      <a:pt x="172" y="207"/>
                      <a:pt x="172" y="207"/>
                    </a:cubicBezTo>
                    <a:cubicBezTo>
                      <a:pt x="172" y="207"/>
                      <a:pt x="172" y="207"/>
                      <a:pt x="172" y="207"/>
                    </a:cubicBezTo>
                    <a:cubicBezTo>
                      <a:pt x="172" y="207"/>
                      <a:pt x="172" y="207"/>
                      <a:pt x="173" y="207"/>
                    </a:cubicBezTo>
                    <a:cubicBezTo>
                      <a:pt x="173" y="207"/>
                      <a:pt x="173" y="207"/>
                      <a:pt x="173" y="207"/>
                    </a:cubicBezTo>
                    <a:cubicBezTo>
                      <a:pt x="173" y="207"/>
                      <a:pt x="173" y="207"/>
                      <a:pt x="173" y="207"/>
                    </a:cubicBezTo>
                    <a:cubicBezTo>
                      <a:pt x="173" y="207"/>
                      <a:pt x="173" y="207"/>
                      <a:pt x="173" y="207"/>
                    </a:cubicBezTo>
                    <a:cubicBezTo>
                      <a:pt x="173" y="207"/>
                      <a:pt x="173" y="207"/>
                      <a:pt x="173" y="207"/>
                    </a:cubicBezTo>
                    <a:cubicBezTo>
                      <a:pt x="173" y="207"/>
                      <a:pt x="173" y="207"/>
                      <a:pt x="173" y="207"/>
                    </a:cubicBezTo>
                    <a:cubicBezTo>
                      <a:pt x="173" y="207"/>
                      <a:pt x="173" y="207"/>
                      <a:pt x="173" y="207"/>
                    </a:cubicBezTo>
                    <a:cubicBezTo>
                      <a:pt x="173" y="207"/>
                      <a:pt x="173" y="207"/>
                      <a:pt x="173" y="207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4" y="206"/>
                      <a:pt x="174" y="206"/>
                      <a:pt x="174" y="206"/>
                    </a:cubicBezTo>
                    <a:cubicBezTo>
                      <a:pt x="176" y="206"/>
                      <a:pt x="178" y="206"/>
                      <a:pt x="180" y="205"/>
                    </a:cubicBezTo>
                    <a:cubicBezTo>
                      <a:pt x="180" y="205"/>
                      <a:pt x="180" y="205"/>
                      <a:pt x="180" y="205"/>
                    </a:cubicBezTo>
                    <a:cubicBezTo>
                      <a:pt x="180" y="205"/>
                      <a:pt x="180" y="205"/>
                      <a:pt x="180" y="205"/>
                    </a:cubicBezTo>
                    <a:cubicBezTo>
                      <a:pt x="180" y="205"/>
                      <a:pt x="180" y="205"/>
                      <a:pt x="180" y="205"/>
                    </a:cubicBezTo>
                    <a:cubicBezTo>
                      <a:pt x="180" y="205"/>
                      <a:pt x="180" y="205"/>
                      <a:pt x="180" y="205"/>
                    </a:cubicBezTo>
                    <a:cubicBezTo>
                      <a:pt x="180" y="205"/>
                      <a:pt x="180" y="205"/>
                      <a:pt x="180" y="205"/>
                    </a:cubicBezTo>
                    <a:cubicBezTo>
                      <a:pt x="180" y="205"/>
                      <a:pt x="180" y="205"/>
                      <a:pt x="180" y="205"/>
                    </a:cubicBezTo>
                    <a:cubicBezTo>
                      <a:pt x="181" y="205"/>
                      <a:pt x="181" y="205"/>
                      <a:pt x="181" y="205"/>
                    </a:cubicBezTo>
                    <a:cubicBezTo>
                      <a:pt x="181" y="205"/>
                      <a:pt x="181" y="205"/>
                      <a:pt x="181" y="205"/>
                    </a:cubicBezTo>
                    <a:cubicBezTo>
                      <a:pt x="181" y="205"/>
                      <a:pt x="181" y="205"/>
                      <a:pt x="181" y="205"/>
                    </a:cubicBezTo>
                    <a:cubicBezTo>
                      <a:pt x="181" y="205"/>
                      <a:pt x="181" y="205"/>
                      <a:pt x="181" y="205"/>
                    </a:cubicBezTo>
                    <a:cubicBezTo>
                      <a:pt x="181" y="205"/>
                      <a:pt x="181" y="205"/>
                      <a:pt x="181" y="205"/>
                    </a:cubicBezTo>
                    <a:cubicBezTo>
                      <a:pt x="181" y="205"/>
                      <a:pt x="181" y="205"/>
                      <a:pt x="181" y="205"/>
                    </a:cubicBezTo>
                    <a:cubicBezTo>
                      <a:pt x="181" y="205"/>
                      <a:pt x="181" y="205"/>
                      <a:pt x="181" y="205"/>
                    </a:cubicBezTo>
                    <a:cubicBezTo>
                      <a:pt x="181" y="205"/>
                      <a:pt x="181" y="205"/>
                      <a:pt x="181" y="205"/>
                    </a:cubicBezTo>
                    <a:cubicBezTo>
                      <a:pt x="182" y="204"/>
                      <a:pt x="182" y="204"/>
                      <a:pt x="182" y="204"/>
                    </a:cubicBezTo>
                    <a:cubicBezTo>
                      <a:pt x="182" y="204"/>
                      <a:pt x="183" y="204"/>
                      <a:pt x="183" y="204"/>
                    </a:cubicBezTo>
                    <a:cubicBezTo>
                      <a:pt x="183" y="204"/>
                      <a:pt x="183" y="204"/>
                      <a:pt x="183" y="204"/>
                    </a:cubicBezTo>
                    <a:cubicBezTo>
                      <a:pt x="183" y="204"/>
                      <a:pt x="183" y="204"/>
                      <a:pt x="183" y="204"/>
                    </a:cubicBezTo>
                    <a:cubicBezTo>
                      <a:pt x="183" y="204"/>
                      <a:pt x="183" y="204"/>
                      <a:pt x="183" y="204"/>
                    </a:cubicBezTo>
                    <a:cubicBezTo>
                      <a:pt x="183" y="204"/>
                      <a:pt x="183" y="204"/>
                      <a:pt x="183" y="204"/>
                    </a:cubicBezTo>
                    <a:cubicBezTo>
                      <a:pt x="183" y="204"/>
                      <a:pt x="183" y="204"/>
                      <a:pt x="183" y="204"/>
                    </a:cubicBezTo>
                    <a:cubicBezTo>
                      <a:pt x="183" y="204"/>
                      <a:pt x="183" y="204"/>
                      <a:pt x="183" y="204"/>
                    </a:cubicBezTo>
                    <a:cubicBezTo>
                      <a:pt x="183" y="204"/>
                      <a:pt x="183" y="204"/>
                      <a:pt x="183" y="204"/>
                    </a:cubicBezTo>
                    <a:cubicBezTo>
                      <a:pt x="184" y="203"/>
                      <a:pt x="184" y="203"/>
                      <a:pt x="184" y="203"/>
                    </a:cubicBezTo>
                    <a:cubicBezTo>
                      <a:pt x="184" y="203"/>
                      <a:pt x="184" y="203"/>
                      <a:pt x="184" y="203"/>
                    </a:cubicBezTo>
                    <a:cubicBezTo>
                      <a:pt x="184" y="203"/>
                      <a:pt x="184" y="203"/>
                      <a:pt x="184" y="203"/>
                    </a:cubicBezTo>
                    <a:cubicBezTo>
                      <a:pt x="184" y="203"/>
                      <a:pt x="184" y="203"/>
                      <a:pt x="184" y="203"/>
                    </a:cubicBezTo>
                    <a:cubicBezTo>
                      <a:pt x="184" y="203"/>
                      <a:pt x="184" y="203"/>
                      <a:pt x="184" y="203"/>
                    </a:cubicBezTo>
                    <a:cubicBezTo>
                      <a:pt x="184" y="203"/>
                      <a:pt x="184" y="203"/>
                      <a:pt x="184" y="203"/>
                    </a:cubicBezTo>
                    <a:cubicBezTo>
                      <a:pt x="184" y="203"/>
                      <a:pt x="184" y="203"/>
                      <a:pt x="184" y="203"/>
                    </a:cubicBezTo>
                    <a:cubicBezTo>
                      <a:pt x="186" y="202"/>
                      <a:pt x="188" y="201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0" y="200"/>
                      <a:pt x="190" y="200"/>
                      <a:pt x="190" y="200"/>
                    </a:cubicBezTo>
                    <a:cubicBezTo>
                      <a:pt x="191" y="200"/>
                      <a:pt x="191" y="200"/>
                      <a:pt x="191" y="200"/>
                    </a:cubicBezTo>
                    <a:cubicBezTo>
                      <a:pt x="191" y="200"/>
                      <a:pt x="191" y="200"/>
                      <a:pt x="191" y="200"/>
                    </a:cubicBezTo>
                    <a:cubicBezTo>
                      <a:pt x="191" y="200"/>
                      <a:pt x="191" y="200"/>
                      <a:pt x="191" y="200"/>
                    </a:cubicBezTo>
                    <a:cubicBezTo>
                      <a:pt x="191" y="200"/>
                      <a:pt x="191" y="200"/>
                      <a:pt x="191" y="200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1" y="199"/>
                      <a:pt x="191" y="199"/>
                      <a:pt x="191" y="199"/>
                    </a:cubicBezTo>
                    <a:cubicBezTo>
                      <a:pt x="192" y="199"/>
                      <a:pt x="192" y="199"/>
                      <a:pt x="192" y="199"/>
                    </a:cubicBezTo>
                    <a:cubicBezTo>
                      <a:pt x="192" y="199"/>
                      <a:pt x="192" y="199"/>
                      <a:pt x="192" y="199"/>
                    </a:cubicBezTo>
                    <a:cubicBezTo>
                      <a:pt x="192" y="199"/>
                      <a:pt x="192" y="199"/>
                      <a:pt x="192" y="199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93" y="198"/>
                      <a:pt x="193" y="198"/>
                      <a:pt x="193" y="198"/>
                    </a:cubicBezTo>
                    <a:cubicBezTo>
                      <a:pt x="193" y="198"/>
                      <a:pt x="193" y="198"/>
                      <a:pt x="193" y="198"/>
                    </a:cubicBezTo>
                    <a:cubicBezTo>
                      <a:pt x="193" y="198"/>
                      <a:pt x="193" y="198"/>
                      <a:pt x="193" y="198"/>
                    </a:cubicBezTo>
                    <a:cubicBezTo>
                      <a:pt x="193" y="198"/>
                      <a:pt x="193" y="198"/>
                      <a:pt x="193" y="198"/>
                    </a:cubicBezTo>
                    <a:cubicBezTo>
                      <a:pt x="193" y="198"/>
                      <a:pt x="193" y="198"/>
                      <a:pt x="193" y="198"/>
                    </a:cubicBezTo>
                    <a:cubicBezTo>
                      <a:pt x="193" y="198"/>
                      <a:pt x="193" y="198"/>
                      <a:pt x="193" y="198"/>
                    </a:cubicBezTo>
                    <a:cubicBezTo>
                      <a:pt x="195" y="196"/>
                      <a:pt x="196" y="195"/>
                      <a:pt x="197" y="19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198" y="192"/>
                      <a:pt x="198" y="192"/>
                      <a:pt x="198" y="192"/>
                    </a:cubicBezTo>
                    <a:cubicBezTo>
                      <a:pt x="198" y="192"/>
                      <a:pt x="198" y="192"/>
                      <a:pt x="198" y="192"/>
                    </a:cubicBezTo>
                    <a:cubicBezTo>
                      <a:pt x="198" y="192"/>
                      <a:pt x="198" y="192"/>
                      <a:pt x="198" y="192"/>
                    </a:cubicBezTo>
                    <a:cubicBezTo>
                      <a:pt x="198" y="192"/>
                      <a:pt x="198" y="192"/>
                      <a:pt x="198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cubicBezTo>
                      <a:pt x="199" y="191"/>
                      <a:pt x="199" y="191"/>
                      <a:pt x="199" y="191"/>
                    </a:cubicBezTo>
                    <a:cubicBezTo>
                      <a:pt x="199" y="191"/>
                      <a:pt x="199" y="191"/>
                      <a:pt x="199" y="191"/>
                    </a:cubicBezTo>
                    <a:cubicBezTo>
                      <a:pt x="199" y="191"/>
                      <a:pt x="199" y="191"/>
                      <a:pt x="199" y="191"/>
                    </a:cubicBezTo>
                    <a:cubicBezTo>
                      <a:pt x="199" y="191"/>
                      <a:pt x="199" y="191"/>
                      <a:pt x="199" y="191"/>
                    </a:cubicBezTo>
                    <a:cubicBezTo>
                      <a:pt x="199" y="191"/>
                      <a:pt x="199" y="191"/>
                      <a:pt x="199" y="191"/>
                    </a:cubicBezTo>
                    <a:cubicBezTo>
                      <a:pt x="200" y="191"/>
                      <a:pt x="200" y="191"/>
                      <a:pt x="200" y="191"/>
                    </a:cubicBezTo>
                    <a:cubicBezTo>
                      <a:pt x="200" y="191"/>
                      <a:pt x="200" y="191"/>
                      <a:pt x="200" y="191"/>
                    </a:cubicBezTo>
                    <a:cubicBezTo>
                      <a:pt x="200" y="191"/>
                      <a:pt x="200" y="191"/>
                      <a:pt x="200" y="191"/>
                    </a:cubicBezTo>
                    <a:cubicBezTo>
                      <a:pt x="200" y="191"/>
                      <a:pt x="200" y="191"/>
                      <a:pt x="200" y="191"/>
                    </a:cubicBezTo>
                    <a:cubicBezTo>
                      <a:pt x="200" y="191"/>
                      <a:pt x="200" y="191"/>
                      <a:pt x="200" y="191"/>
                    </a:cubicBezTo>
                    <a:cubicBezTo>
                      <a:pt x="200" y="191"/>
                      <a:pt x="200" y="191"/>
                      <a:pt x="200" y="191"/>
                    </a:cubicBezTo>
                    <a:cubicBezTo>
                      <a:pt x="200" y="191"/>
                      <a:pt x="200" y="191"/>
                      <a:pt x="200" y="191"/>
                    </a:cubicBezTo>
                    <a:cubicBezTo>
                      <a:pt x="200" y="190"/>
                      <a:pt x="200" y="190"/>
                      <a:pt x="200" y="190"/>
                    </a:cubicBezTo>
                    <a:cubicBezTo>
                      <a:pt x="200" y="190"/>
                      <a:pt x="200" y="190"/>
                      <a:pt x="200" y="190"/>
                    </a:cubicBezTo>
                    <a:cubicBezTo>
                      <a:pt x="200" y="190"/>
                      <a:pt x="200" y="190"/>
                      <a:pt x="200" y="190"/>
                    </a:cubicBezTo>
                    <a:cubicBezTo>
                      <a:pt x="200" y="190"/>
                      <a:pt x="200" y="190"/>
                      <a:pt x="200" y="190"/>
                    </a:cubicBezTo>
                    <a:cubicBezTo>
                      <a:pt x="201" y="188"/>
                      <a:pt x="202" y="187"/>
                      <a:pt x="203" y="185"/>
                    </a:cubicBezTo>
                    <a:cubicBezTo>
                      <a:pt x="203" y="185"/>
                      <a:pt x="203" y="185"/>
                      <a:pt x="203" y="185"/>
                    </a:cubicBezTo>
                    <a:cubicBezTo>
                      <a:pt x="204" y="184"/>
                      <a:pt x="204" y="184"/>
                      <a:pt x="204" y="184"/>
                    </a:cubicBezTo>
                    <a:cubicBezTo>
                      <a:pt x="204" y="184"/>
                      <a:pt x="204" y="184"/>
                      <a:pt x="204" y="184"/>
                    </a:cubicBezTo>
                    <a:cubicBezTo>
                      <a:pt x="204" y="184"/>
                      <a:pt x="204" y="184"/>
                      <a:pt x="204" y="184"/>
                    </a:cubicBezTo>
                    <a:cubicBezTo>
                      <a:pt x="204" y="184"/>
                      <a:pt x="204" y="184"/>
                      <a:pt x="204" y="184"/>
                    </a:cubicBezTo>
                    <a:cubicBezTo>
                      <a:pt x="204" y="184"/>
                      <a:pt x="204" y="184"/>
                      <a:pt x="204" y="184"/>
                    </a:cubicBezTo>
                    <a:cubicBezTo>
                      <a:pt x="204" y="184"/>
                      <a:pt x="204" y="184"/>
                      <a:pt x="204" y="184"/>
                    </a:cubicBezTo>
                    <a:cubicBezTo>
                      <a:pt x="204" y="184"/>
                      <a:pt x="204" y="184"/>
                      <a:pt x="204" y="184"/>
                    </a:cubicBezTo>
                    <a:cubicBezTo>
                      <a:pt x="204" y="184"/>
                      <a:pt x="204" y="184"/>
                      <a:pt x="204" y="184"/>
                    </a:cubicBezTo>
                    <a:cubicBezTo>
                      <a:pt x="204" y="183"/>
                      <a:pt x="204" y="183"/>
                      <a:pt x="204" y="183"/>
                    </a:cubicBezTo>
                    <a:cubicBezTo>
                      <a:pt x="204" y="183"/>
                      <a:pt x="204" y="183"/>
                      <a:pt x="204" y="183"/>
                    </a:cubicBezTo>
                    <a:cubicBezTo>
                      <a:pt x="204" y="183"/>
                      <a:pt x="204" y="183"/>
                      <a:pt x="204" y="183"/>
                    </a:cubicBezTo>
                    <a:cubicBezTo>
                      <a:pt x="204" y="183"/>
                      <a:pt x="204" y="183"/>
                      <a:pt x="204" y="183"/>
                    </a:cubicBezTo>
                    <a:cubicBezTo>
                      <a:pt x="204" y="183"/>
                      <a:pt x="204" y="183"/>
                      <a:pt x="204" y="183"/>
                    </a:cubicBezTo>
                    <a:cubicBezTo>
                      <a:pt x="204" y="183"/>
                      <a:pt x="204" y="183"/>
                      <a:pt x="204" y="183"/>
                    </a:cubicBezTo>
                    <a:cubicBezTo>
                      <a:pt x="204" y="182"/>
                      <a:pt x="204" y="182"/>
                      <a:pt x="204" y="182"/>
                    </a:cubicBezTo>
                    <a:cubicBezTo>
                      <a:pt x="204" y="182"/>
                      <a:pt x="204" y="182"/>
                      <a:pt x="204" y="182"/>
                    </a:cubicBezTo>
                    <a:cubicBezTo>
                      <a:pt x="204" y="182"/>
                      <a:pt x="204" y="182"/>
                      <a:pt x="204" y="182"/>
                    </a:cubicBezTo>
                    <a:cubicBezTo>
                      <a:pt x="204" y="182"/>
                      <a:pt x="204" y="182"/>
                      <a:pt x="204" y="182"/>
                    </a:cubicBezTo>
                    <a:cubicBezTo>
                      <a:pt x="205" y="182"/>
                      <a:pt x="205" y="182"/>
                      <a:pt x="205" y="182"/>
                    </a:cubicBezTo>
                    <a:cubicBezTo>
                      <a:pt x="205" y="182"/>
                      <a:pt x="205" y="182"/>
                      <a:pt x="205" y="182"/>
                    </a:cubicBezTo>
                    <a:cubicBezTo>
                      <a:pt x="205" y="182"/>
                      <a:pt x="205" y="182"/>
                      <a:pt x="205" y="182"/>
                    </a:cubicBezTo>
                    <a:cubicBezTo>
                      <a:pt x="205" y="182"/>
                      <a:pt x="205" y="182"/>
                      <a:pt x="205" y="182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06" y="179"/>
                      <a:pt x="206" y="177"/>
                      <a:pt x="207" y="175"/>
                    </a:cubicBezTo>
                    <a:cubicBezTo>
                      <a:pt x="207" y="175"/>
                      <a:pt x="207" y="175"/>
                      <a:pt x="207" y="175"/>
                    </a:cubicBezTo>
                    <a:cubicBezTo>
                      <a:pt x="207" y="174"/>
                      <a:pt x="207" y="174"/>
                      <a:pt x="207" y="174"/>
                    </a:cubicBezTo>
                    <a:cubicBezTo>
                      <a:pt x="207" y="174"/>
                      <a:pt x="207" y="174"/>
                      <a:pt x="207" y="174"/>
                    </a:cubicBezTo>
                    <a:cubicBezTo>
                      <a:pt x="207" y="174"/>
                      <a:pt x="207" y="174"/>
                      <a:pt x="207" y="174"/>
                    </a:cubicBezTo>
                    <a:cubicBezTo>
                      <a:pt x="207" y="174"/>
                      <a:pt x="207" y="174"/>
                      <a:pt x="207" y="174"/>
                    </a:cubicBezTo>
                    <a:cubicBezTo>
                      <a:pt x="207" y="173"/>
                      <a:pt x="207" y="173"/>
                      <a:pt x="207" y="173"/>
                    </a:cubicBezTo>
                    <a:cubicBezTo>
                      <a:pt x="207" y="173"/>
                      <a:pt x="207" y="173"/>
                      <a:pt x="207" y="173"/>
                    </a:cubicBezTo>
                    <a:cubicBezTo>
                      <a:pt x="207" y="173"/>
                      <a:pt x="207" y="173"/>
                      <a:pt x="207" y="173"/>
                    </a:cubicBezTo>
                    <a:cubicBezTo>
                      <a:pt x="207" y="173"/>
                      <a:pt x="207" y="173"/>
                      <a:pt x="207" y="173"/>
                    </a:cubicBezTo>
                    <a:cubicBezTo>
                      <a:pt x="207" y="173"/>
                      <a:pt x="207" y="173"/>
                      <a:pt x="207" y="173"/>
                    </a:cubicBezTo>
                    <a:cubicBezTo>
                      <a:pt x="207" y="173"/>
                      <a:pt x="207" y="173"/>
                      <a:pt x="207" y="173"/>
                    </a:cubicBezTo>
                    <a:cubicBezTo>
                      <a:pt x="207" y="173"/>
                      <a:pt x="207" y="173"/>
                      <a:pt x="207" y="173"/>
                    </a:cubicBezTo>
                    <a:cubicBezTo>
                      <a:pt x="207" y="173"/>
                      <a:pt x="207" y="173"/>
                      <a:pt x="207" y="173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207" y="172"/>
                      <a:pt x="207" y="172"/>
                      <a:pt x="207" y="172"/>
                    </a:cubicBezTo>
                    <a:cubicBezTo>
                      <a:pt x="207" y="171"/>
                      <a:pt x="207" y="171"/>
                      <a:pt x="207" y="171"/>
                    </a:cubicBezTo>
                    <a:cubicBezTo>
                      <a:pt x="207" y="171"/>
                      <a:pt x="207" y="171"/>
                      <a:pt x="207" y="171"/>
                    </a:cubicBezTo>
                    <a:cubicBezTo>
                      <a:pt x="207" y="171"/>
                      <a:pt x="207" y="171"/>
                      <a:pt x="207" y="171"/>
                    </a:cubicBezTo>
                    <a:cubicBezTo>
                      <a:pt x="207" y="171"/>
                      <a:pt x="207" y="171"/>
                      <a:pt x="207" y="171"/>
                    </a:cubicBezTo>
                    <a:cubicBezTo>
                      <a:pt x="207" y="171"/>
                      <a:pt x="207" y="171"/>
                      <a:pt x="207" y="171"/>
                    </a:cubicBezTo>
                    <a:cubicBezTo>
                      <a:pt x="207" y="171"/>
                      <a:pt x="207" y="171"/>
                      <a:pt x="207" y="171"/>
                    </a:cubicBezTo>
                    <a:cubicBezTo>
                      <a:pt x="207" y="171"/>
                      <a:pt x="207" y="171"/>
                      <a:pt x="207" y="171"/>
                    </a:cubicBezTo>
                    <a:cubicBezTo>
                      <a:pt x="207" y="170"/>
                      <a:pt x="207" y="170"/>
                      <a:pt x="207" y="170"/>
                    </a:cubicBezTo>
                    <a:cubicBezTo>
                      <a:pt x="208" y="168"/>
                      <a:pt x="208" y="166"/>
                      <a:pt x="208" y="164"/>
                    </a:cubicBezTo>
                    <a:cubicBezTo>
                      <a:pt x="208" y="164"/>
                      <a:pt x="208" y="164"/>
                      <a:pt x="208" y="164"/>
                    </a:cubicBezTo>
                    <a:cubicBezTo>
                      <a:pt x="208" y="164"/>
                      <a:pt x="208" y="164"/>
                      <a:pt x="208" y="163"/>
                    </a:cubicBezTo>
                    <a:cubicBezTo>
                      <a:pt x="208" y="163"/>
                      <a:pt x="208" y="163"/>
                      <a:pt x="208" y="163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2"/>
                      <a:pt x="207" y="162"/>
                      <a:pt x="207" y="162"/>
                    </a:cubicBezTo>
                    <a:cubicBezTo>
                      <a:pt x="207" y="161"/>
                      <a:pt x="207" y="161"/>
                      <a:pt x="207" y="161"/>
                    </a:cubicBezTo>
                    <a:cubicBezTo>
                      <a:pt x="207" y="161"/>
                      <a:pt x="207" y="161"/>
                      <a:pt x="207" y="161"/>
                    </a:cubicBezTo>
                    <a:cubicBezTo>
                      <a:pt x="207" y="161"/>
                      <a:pt x="207" y="161"/>
                      <a:pt x="207" y="161"/>
                    </a:cubicBezTo>
                    <a:cubicBezTo>
                      <a:pt x="207" y="161"/>
                      <a:pt x="207" y="161"/>
                      <a:pt x="207" y="161"/>
                    </a:cubicBezTo>
                    <a:cubicBezTo>
                      <a:pt x="207" y="161"/>
                      <a:pt x="207" y="161"/>
                      <a:pt x="207" y="161"/>
                    </a:cubicBezTo>
                    <a:cubicBezTo>
                      <a:pt x="207" y="161"/>
                      <a:pt x="207" y="161"/>
                      <a:pt x="207" y="161"/>
                    </a:cubicBezTo>
                    <a:cubicBezTo>
                      <a:pt x="207" y="161"/>
                      <a:pt x="207" y="161"/>
                      <a:pt x="207" y="161"/>
                    </a:cubicBezTo>
                    <a:cubicBezTo>
                      <a:pt x="207" y="161"/>
                      <a:pt x="207" y="161"/>
                      <a:pt x="207" y="161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60"/>
                      <a:pt x="207" y="160"/>
                      <a:pt x="207" y="160"/>
                    </a:cubicBezTo>
                    <a:cubicBezTo>
                      <a:pt x="207" y="158"/>
                      <a:pt x="206" y="156"/>
                      <a:pt x="206" y="154"/>
                    </a:cubicBezTo>
                    <a:cubicBezTo>
                      <a:pt x="206" y="154"/>
                      <a:pt x="206" y="154"/>
                      <a:pt x="206" y="154"/>
                    </a:cubicBezTo>
                    <a:cubicBezTo>
                      <a:pt x="206" y="154"/>
                      <a:pt x="206" y="154"/>
                      <a:pt x="206" y="154"/>
                    </a:cubicBezTo>
                    <a:cubicBezTo>
                      <a:pt x="205" y="154"/>
                      <a:pt x="205" y="154"/>
                      <a:pt x="205" y="154"/>
                    </a:cubicBezTo>
                    <a:cubicBezTo>
                      <a:pt x="205" y="154"/>
                      <a:pt x="205" y="154"/>
                      <a:pt x="205" y="154"/>
                    </a:cubicBezTo>
                    <a:cubicBezTo>
                      <a:pt x="205" y="154"/>
                      <a:pt x="205" y="154"/>
                      <a:pt x="205" y="154"/>
                    </a:cubicBezTo>
                    <a:cubicBezTo>
                      <a:pt x="205" y="154"/>
                      <a:pt x="205" y="154"/>
                      <a:pt x="205" y="154"/>
                    </a:cubicBezTo>
                    <a:cubicBezTo>
                      <a:pt x="205" y="154"/>
                      <a:pt x="205" y="154"/>
                      <a:pt x="205" y="154"/>
                    </a:cubicBezTo>
                    <a:cubicBezTo>
                      <a:pt x="205" y="154"/>
                      <a:pt x="205" y="154"/>
                      <a:pt x="205" y="154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3"/>
                      <a:pt x="205" y="153"/>
                      <a:pt x="205" y="153"/>
                    </a:cubicBezTo>
                    <a:cubicBezTo>
                      <a:pt x="205" y="152"/>
                      <a:pt x="205" y="152"/>
                      <a:pt x="205" y="152"/>
                    </a:cubicBezTo>
                    <a:cubicBezTo>
                      <a:pt x="205" y="152"/>
                      <a:pt x="205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1"/>
                      <a:pt x="204" y="151"/>
                      <a:pt x="204" y="151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4" y="150"/>
                      <a:pt x="204" y="150"/>
                      <a:pt x="204" y="150"/>
                    </a:cubicBezTo>
                    <a:cubicBezTo>
                      <a:pt x="203" y="148"/>
                      <a:pt x="202" y="146"/>
                      <a:pt x="201" y="145"/>
                    </a:cubicBezTo>
                    <a:cubicBezTo>
                      <a:pt x="201" y="145"/>
                      <a:pt x="201" y="145"/>
                      <a:pt x="201" y="145"/>
                    </a:cubicBezTo>
                    <a:cubicBezTo>
                      <a:pt x="201" y="144"/>
                      <a:pt x="201" y="144"/>
                      <a:pt x="201" y="144"/>
                    </a:cubicBezTo>
                    <a:cubicBezTo>
                      <a:pt x="201" y="144"/>
                      <a:pt x="201" y="144"/>
                      <a:pt x="201" y="144"/>
                    </a:cubicBezTo>
                    <a:cubicBezTo>
                      <a:pt x="201" y="144"/>
                      <a:pt x="201" y="144"/>
                      <a:pt x="201" y="144"/>
                    </a:cubicBezTo>
                    <a:cubicBezTo>
                      <a:pt x="201" y="144"/>
                      <a:pt x="201" y="144"/>
                      <a:pt x="201" y="144"/>
                    </a:cubicBezTo>
                    <a:cubicBezTo>
                      <a:pt x="201" y="144"/>
                      <a:pt x="201" y="144"/>
                      <a:pt x="201" y="144"/>
                    </a:cubicBezTo>
                    <a:cubicBezTo>
                      <a:pt x="201" y="144"/>
                      <a:pt x="201" y="144"/>
                      <a:pt x="201" y="144"/>
                    </a:cubicBezTo>
                    <a:cubicBezTo>
                      <a:pt x="201" y="144"/>
                      <a:pt x="201" y="144"/>
                      <a:pt x="201" y="144"/>
                    </a:cubicBezTo>
                    <a:cubicBezTo>
                      <a:pt x="201" y="144"/>
                      <a:pt x="201" y="144"/>
                      <a:pt x="201" y="144"/>
                    </a:cubicBezTo>
                    <a:cubicBezTo>
                      <a:pt x="200" y="144"/>
                      <a:pt x="200" y="144"/>
                      <a:pt x="200" y="144"/>
                    </a:cubicBezTo>
                    <a:cubicBezTo>
                      <a:pt x="200" y="144"/>
                      <a:pt x="200" y="144"/>
                      <a:pt x="200" y="144"/>
                    </a:cubicBezTo>
                    <a:cubicBezTo>
                      <a:pt x="200" y="143"/>
                      <a:pt x="200" y="143"/>
                      <a:pt x="200" y="143"/>
                    </a:cubicBezTo>
                    <a:cubicBezTo>
                      <a:pt x="200" y="143"/>
                      <a:pt x="200" y="143"/>
                      <a:pt x="200" y="143"/>
                    </a:cubicBezTo>
                    <a:cubicBezTo>
                      <a:pt x="200" y="143"/>
                      <a:pt x="200" y="143"/>
                      <a:pt x="200" y="143"/>
                    </a:cubicBezTo>
                    <a:cubicBezTo>
                      <a:pt x="200" y="143"/>
                      <a:pt x="200" y="143"/>
                      <a:pt x="200" y="143"/>
                    </a:cubicBezTo>
                    <a:cubicBezTo>
                      <a:pt x="200" y="143"/>
                      <a:pt x="200" y="143"/>
                      <a:pt x="200" y="143"/>
                    </a:cubicBezTo>
                    <a:cubicBezTo>
                      <a:pt x="200" y="143"/>
                      <a:pt x="200" y="143"/>
                      <a:pt x="200" y="143"/>
                    </a:cubicBezTo>
                    <a:cubicBezTo>
                      <a:pt x="200" y="143"/>
                      <a:pt x="200" y="143"/>
                      <a:pt x="200" y="143"/>
                    </a:cubicBezTo>
                    <a:cubicBezTo>
                      <a:pt x="200" y="143"/>
                      <a:pt x="200" y="143"/>
                      <a:pt x="200" y="143"/>
                    </a:cubicBezTo>
                    <a:cubicBezTo>
                      <a:pt x="199" y="142"/>
                      <a:pt x="199" y="142"/>
                      <a:pt x="198" y="141"/>
                    </a:cubicBezTo>
                    <a:cubicBezTo>
                      <a:pt x="198" y="141"/>
                      <a:pt x="198" y="141"/>
                      <a:pt x="198" y="141"/>
                    </a:cubicBezTo>
                    <a:cubicBezTo>
                      <a:pt x="197" y="139"/>
                      <a:pt x="196" y="138"/>
                      <a:pt x="194" y="137"/>
                    </a:cubicBezTo>
                    <a:cubicBezTo>
                      <a:pt x="194" y="136"/>
                      <a:pt x="194" y="136"/>
                      <a:pt x="194" y="136"/>
                    </a:cubicBezTo>
                    <a:cubicBezTo>
                      <a:pt x="194" y="136"/>
                      <a:pt x="194" y="136"/>
                      <a:pt x="194" y="136"/>
                    </a:cubicBezTo>
                    <a:cubicBezTo>
                      <a:pt x="194" y="136"/>
                      <a:pt x="194" y="136"/>
                      <a:pt x="194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6"/>
                      <a:pt x="193" y="136"/>
                      <a:pt x="193" y="136"/>
                    </a:cubicBezTo>
                    <a:cubicBezTo>
                      <a:pt x="193" y="135"/>
                      <a:pt x="193" y="135"/>
                      <a:pt x="193" y="135"/>
                    </a:cubicBezTo>
                    <a:cubicBezTo>
                      <a:pt x="193" y="135"/>
                      <a:pt x="193" y="135"/>
                      <a:pt x="193" y="135"/>
                    </a:cubicBezTo>
                    <a:cubicBezTo>
                      <a:pt x="193" y="135"/>
                      <a:pt x="193" y="135"/>
                      <a:pt x="193" y="135"/>
                    </a:cubicBezTo>
                    <a:cubicBezTo>
                      <a:pt x="192" y="135"/>
                      <a:pt x="192" y="135"/>
                      <a:pt x="192" y="135"/>
                    </a:cubicBezTo>
                    <a:cubicBezTo>
                      <a:pt x="192" y="135"/>
                      <a:pt x="192" y="135"/>
                      <a:pt x="192" y="135"/>
                    </a:cubicBezTo>
                    <a:cubicBezTo>
                      <a:pt x="192" y="135"/>
                      <a:pt x="192" y="135"/>
                      <a:pt x="192" y="135"/>
                    </a:cubicBezTo>
                    <a:cubicBezTo>
                      <a:pt x="192" y="135"/>
                      <a:pt x="192" y="135"/>
                      <a:pt x="192" y="135"/>
                    </a:cubicBezTo>
                    <a:cubicBezTo>
                      <a:pt x="192" y="135"/>
                      <a:pt x="192" y="135"/>
                      <a:pt x="192" y="135"/>
                    </a:cubicBezTo>
                    <a:cubicBezTo>
                      <a:pt x="192" y="135"/>
                      <a:pt x="192" y="135"/>
                      <a:pt x="192" y="135"/>
                    </a:cubicBezTo>
                    <a:cubicBezTo>
                      <a:pt x="192" y="135"/>
                      <a:pt x="192" y="135"/>
                      <a:pt x="191" y="134"/>
                    </a:cubicBezTo>
                    <a:cubicBezTo>
                      <a:pt x="191" y="134"/>
                      <a:pt x="191" y="134"/>
                      <a:pt x="191" y="134"/>
                    </a:cubicBezTo>
                    <a:cubicBezTo>
                      <a:pt x="191" y="134"/>
                      <a:pt x="191" y="134"/>
                      <a:pt x="191" y="134"/>
                    </a:cubicBezTo>
                    <a:cubicBezTo>
                      <a:pt x="191" y="134"/>
                      <a:pt x="191" y="134"/>
                      <a:pt x="191" y="134"/>
                    </a:cubicBezTo>
                    <a:cubicBezTo>
                      <a:pt x="189" y="133"/>
                      <a:pt x="187" y="132"/>
                      <a:pt x="185" y="131"/>
                    </a:cubicBezTo>
                    <a:cubicBezTo>
                      <a:pt x="185" y="131"/>
                      <a:pt x="185" y="131"/>
                      <a:pt x="185" y="131"/>
                    </a:cubicBezTo>
                    <a:cubicBezTo>
                      <a:pt x="185" y="131"/>
                      <a:pt x="185" y="131"/>
                      <a:pt x="185" y="131"/>
                    </a:cubicBezTo>
                    <a:cubicBezTo>
                      <a:pt x="185" y="130"/>
                      <a:pt x="185" y="130"/>
                      <a:pt x="185" y="130"/>
                    </a:cubicBezTo>
                    <a:cubicBezTo>
                      <a:pt x="185" y="130"/>
                      <a:pt x="185" y="130"/>
                      <a:pt x="185" y="130"/>
                    </a:cubicBezTo>
                    <a:cubicBezTo>
                      <a:pt x="185" y="130"/>
                      <a:pt x="185" y="130"/>
                      <a:pt x="185" y="130"/>
                    </a:cubicBezTo>
                    <a:cubicBezTo>
                      <a:pt x="185" y="130"/>
                      <a:pt x="185" y="130"/>
                      <a:pt x="185" y="130"/>
                    </a:cubicBezTo>
                    <a:cubicBezTo>
                      <a:pt x="185" y="130"/>
                      <a:pt x="185" y="130"/>
                      <a:pt x="185" y="130"/>
                    </a:cubicBezTo>
                    <a:cubicBezTo>
                      <a:pt x="185" y="130"/>
                      <a:pt x="185" y="130"/>
                      <a:pt x="185" y="130"/>
                    </a:cubicBezTo>
                    <a:cubicBezTo>
                      <a:pt x="185" y="130"/>
                      <a:pt x="185" y="130"/>
                      <a:pt x="185" y="130"/>
                    </a:cubicBezTo>
                    <a:cubicBezTo>
                      <a:pt x="185" y="130"/>
                      <a:pt x="185" y="130"/>
                      <a:pt x="185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4" y="130"/>
                      <a:pt x="184" y="130"/>
                      <a:pt x="184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3" y="130"/>
                      <a:pt x="183" y="130"/>
                      <a:pt x="183" y="130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2" y="129"/>
                      <a:pt x="182" y="129"/>
                      <a:pt x="182" y="129"/>
                    </a:cubicBezTo>
                    <a:cubicBezTo>
                      <a:pt x="181" y="129"/>
                      <a:pt x="181" y="129"/>
                      <a:pt x="181" y="129"/>
                    </a:cubicBezTo>
                    <a:cubicBezTo>
                      <a:pt x="181" y="129"/>
                      <a:pt x="181" y="129"/>
                      <a:pt x="181" y="129"/>
                    </a:cubicBezTo>
                    <a:cubicBezTo>
                      <a:pt x="179" y="128"/>
                      <a:pt x="177" y="128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4" y="127"/>
                      <a:pt x="174" y="127"/>
                      <a:pt x="174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3" y="127"/>
                      <a:pt x="173" y="127"/>
                      <a:pt x="173" y="127"/>
                    </a:cubicBezTo>
                    <a:cubicBezTo>
                      <a:pt x="172" y="127"/>
                      <a:pt x="172" y="127"/>
                      <a:pt x="172" y="127"/>
                    </a:cubicBezTo>
                    <a:cubicBezTo>
                      <a:pt x="172" y="127"/>
                      <a:pt x="172" y="127"/>
                      <a:pt x="172" y="127"/>
                    </a:cubicBezTo>
                    <a:cubicBezTo>
                      <a:pt x="172" y="127"/>
                      <a:pt x="172" y="127"/>
                      <a:pt x="172" y="127"/>
                    </a:cubicBezTo>
                    <a:cubicBezTo>
                      <a:pt x="172" y="127"/>
                      <a:pt x="172" y="127"/>
                      <a:pt x="172" y="127"/>
                    </a:cubicBezTo>
                    <a:cubicBezTo>
                      <a:pt x="172" y="127"/>
                      <a:pt x="172" y="127"/>
                      <a:pt x="172" y="127"/>
                    </a:cubicBezTo>
                    <a:cubicBezTo>
                      <a:pt x="171" y="127"/>
                      <a:pt x="171" y="127"/>
                      <a:pt x="171" y="127"/>
                    </a:cubicBezTo>
                    <a:cubicBezTo>
                      <a:pt x="171" y="127"/>
                      <a:pt x="171" y="127"/>
                      <a:pt x="171" y="127"/>
                    </a:cubicBezTo>
                    <a:cubicBezTo>
                      <a:pt x="171" y="127"/>
                      <a:pt x="171" y="127"/>
                      <a:pt x="171" y="127"/>
                    </a:cubicBezTo>
                    <a:cubicBezTo>
                      <a:pt x="171" y="127"/>
                      <a:pt x="171" y="127"/>
                      <a:pt x="171" y="127"/>
                    </a:cubicBezTo>
                    <a:cubicBezTo>
                      <a:pt x="171" y="127"/>
                      <a:pt x="171" y="127"/>
                      <a:pt x="171" y="127"/>
                    </a:cubicBezTo>
                    <a:cubicBezTo>
                      <a:pt x="169" y="126"/>
                      <a:pt x="167" y="126"/>
                      <a:pt x="165" y="126"/>
                    </a:cubicBezTo>
                    <a:cubicBezTo>
                      <a:pt x="165" y="126"/>
                      <a:pt x="165" y="126"/>
                      <a:pt x="165" y="126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3" y="127"/>
                      <a:pt x="163" y="127"/>
                      <a:pt x="163" y="127"/>
                    </a:cubicBezTo>
                    <a:cubicBezTo>
                      <a:pt x="163" y="127"/>
                      <a:pt x="163" y="127"/>
                      <a:pt x="163" y="127"/>
                    </a:cubicBezTo>
                    <a:cubicBezTo>
                      <a:pt x="163" y="127"/>
                      <a:pt x="163" y="127"/>
                      <a:pt x="163" y="127"/>
                    </a:cubicBezTo>
                    <a:cubicBezTo>
                      <a:pt x="163" y="127"/>
                      <a:pt x="163" y="127"/>
                      <a:pt x="163" y="127"/>
                    </a:cubicBezTo>
                    <a:cubicBezTo>
                      <a:pt x="163" y="127"/>
                      <a:pt x="163" y="127"/>
                      <a:pt x="163" y="127"/>
                    </a:cubicBezTo>
                    <a:cubicBezTo>
                      <a:pt x="163" y="127"/>
                      <a:pt x="163" y="127"/>
                      <a:pt x="163" y="127"/>
                    </a:cubicBezTo>
                    <a:cubicBezTo>
                      <a:pt x="163" y="127"/>
                      <a:pt x="163" y="127"/>
                      <a:pt x="163" y="127"/>
                    </a:cubicBezTo>
                    <a:cubicBezTo>
                      <a:pt x="163" y="127"/>
                      <a:pt x="163" y="127"/>
                      <a:pt x="163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1" y="127"/>
                      <a:pt x="161" y="127"/>
                      <a:pt x="161" y="127"/>
                    </a:cubicBezTo>
                    <a:cubicBezTo>
                      <a:pt x="161" y="127"/>
                      <a:pt x="161" y="127"/>
                      <a:pt x="161" y="127"/>
                    </a:cubicBezTo>
                    <a:cubicBezTo>
                      <a:pt x="161" y="127"/>
                      <a:pt x="161" y="127"/>
                      <a:pt x="161" y="127"/>
                    </a:cubicBezTo>
                    <a:cubicBezTo>
                      <a:pt x="161" y="127"/>
                      <a:pt x="161" y="127"/>
                      <a:pt x="161" y="127"/>
                    </a:cubicBezTo>
                    <a:cubicBezTo>
                      <a:pt x="161" y="127"/>
                      <a:pt x="161" y="127"/>
                      <a:pt x="161" y="127"/>
                    </a:cubicBezTo>
                    <a:cubicBezTo>
                      <a:pt x="159" y="127"/>
                      <a:pt x="157" y="128"/>
                      <a:pt x="155" y="128"/>
                    </a:cubicBezTo>
                    <a:close/>
                    <a:moveTo>
                      <a:pt x="140" y="104"/>
                    </a:moveTo>
                    <a:cubicBezTo>
                      <a:pt x="140" y="104"/>
                      <a:pt x="140" y="104"/>
                      <a:pt x="140" y="104"/>
                    </a:cubicBezTo>
                    <a:cubicBezTo>
                      <a:pt x="130" y="77"/>
                      <a:pt x="130" y="77"/>
                      <a:pt x="130" y="77"/>
                    </a:cubicBezTo>
                    <a:cubicBezTo>
                      <a:pt x="123" y="80"/>
                      <a:pt x="117" y="83"/>
                      <a:pt x="111" y="87"/>
                    </a:cubicBezTo>
                    <a:cubicBezTo>
                      <a:pt x="128" y="110"/>
                      <a:pt x="128" y="110"/>
                      <a:pt x="128" y="110"/>
                    </a:cubicBezTo>
                    <a:cubicBezTo>
                      <a:pt x="132" y="108"/>
                      <a:pt x="136" y="105"/>
                      <a:pt x="140" y="104"/>
                    </a:cubicBezTo>
                    <a:close/>
                    <a:moveTo>
                      <a:pt x="162" y="98"/>
                    </a:moveTo>
                    <a:cubicBezTo>
                      <a:pt x="162" y="98"/>
                      <a:pt x="162" y="98"/>
                      <a:pt x="162" y="98"/>
                    </a:cubicBezTo>
                    <a:cubicBezTo>
                      <a:pt x="166" y="98"/>
                      <a:pt x="171" y="98"/>
                      <a:pt x="175" y="99"/>
                    </a:cubicBezTo>
                    <a:cubicBezTo>
                      <a:pt x="180" y="70"/>
                      <a:pt x="180" y="70"/>
                      <a:pt x="180" y="70"/>
                    </a:cubicBezTo>
                    <a:cubicBezTo>
                      <a:pt x="173" y="69"/>
                      <a:pt x="166" y="69"/>
                      <a:pt x="159" y="70"/>
                    </a:cubicBezTo>
                    <a:cubicBezTo>
                      <a:pt x="162" y="98"/>
                      <a:pt x="162" y="98"/>
                      <a:pt x="162" y="98"/>
                    </a:cubicBezTo>
                    <a:close/>
                    <a:moveTo>
                      <a:pt x="180" y="99"/>
                    </a:moveTo>
                    <a:cubicBezTo>
                      <a:pt x="180" y="99"/>
                      <a:pt x="180" y="99"/>
                      <a:pt x="180" y="99"/>
                    </a:cubicBezTo>
                    <a:cubicBezTo>
                      <a:pt x="184" y="100"/>
                      <a:pt x="189" y="101"/>
                      <a:pt x="193" y="103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198" y="74"/>
                      <a:pt x="191" y="72"/>
                      <a:pt x="184" y="71"/>
                    </a:cubicBezTo>
                    <a:cubicBezTo>
                      <a:pt x="180" y="99"/>
                      <a:pt x="180" y="99"/>
                      <a:pt x="180" y="99"/>
                    </a:cubicBezTo>
                    <a:close/>
                    <a:moveTo>
                      <a:pt x="197" y="105"/>
                    </a:moveTo>
                    <a:cubicBezTo>
                      <a:pt x="197" y="105"/>
                      <a:pt x="197" y="105"/>
                      <a:pt x="197" y="105"/>
                    </a:cubicBezTo>
                    <a:cubicBezTo>
                      <a:pt x="201" y="107"/>
                      <a:pt x="205" y="109"/>
                      <a:pt x="208" y="112"/>
                    </a:cubicBezTo>
                    <a:cubicBezTo>
                      <a:pt x="226" y="89"/>
                      <a:pt x="226" y="89"/>
                      <a:pt x="226" y="89"/>
                    </a:cubicBezTo>
                    <a:cubicBezTo>
                      <a:pt x="220" y="85"/>
                      <a:pt x="214" y="81"/>
                      <a:pt x="208" y="79"/>
                    </a:cubicBezTo>
                    <a:cubicBezTo>
                      <a:pt x="197" y="105"/>
                      <a:pt x="197" y="105"/>
                      <a:pt x="197" y="105"/>
                    </a:cubicBezTo>
                    <a:close/>
                    <a:moveTo>
                      <a:pt x="212" y="114"/>
                    </a:moveTo>
                    <a:cubicBezTo>
                      <a:pt x="212" y="114"/>
                      <a:pt x="212" y="114"/>
                      <a:pt x="212" y="114"/>
                    </a:cubicBezTo>
                    <a:cubicBezTo>
                      <a:pt x="215" y="117"/>
                      <a:pt x="218" y="121"/>
                      <a:pt x="221" y="124"/>
                    </a:cubicBezTo>
                    <a:cubicBezTo>
                      <a:pt x="244" y="107"/>
                      <a:pt x="244" y="107"/>
                      <a:pt x="244" y="107"/>
                    </a:cubicBezTo>
                    <a:cubicBezTo>
                      <a:pt x="240" y="102"/>
                      <a:pt x="235" y="97"/>
                      <a:pt x="229" y="92"/>
                    </a:cubicBezTo>
                    <a:cubicBezTo>
                      <a:pt x="212" y="114"/>
                      <a:pt x="212" y="114"/>
                      <a:pt x="212" y="114"/>
                    </a:cubicBezTo>
                    <a:close/>
                    <a:moveTo>
                      <a:pt x="224" y="128"/>
                    </a:moveTo>
                    <a:cubicBezTo>
                      <a:pt x="224" y="128"/>
                      <a:pt x="224" y="128"/>
                      <a:pt x="224" y="128"/>
                    </a:cubicBezTo>
                    <a:cubicBezTo>
                      <a:pt x="226" y="131"/>
                      <a:pt x="229" y="135"/>
                      <a:pt x="230" y="140"/>
                    </a:cubicBezTo>
                    <a:cubicBezTo>
                      <a:pt x="257" y="129"/>
                      <a:pt x="257" y="129"/>
                      <a:pt x="257" y="129"/>
                    </a:cubicBezTo>
                    <a:cubicBezTo>
                      <a:pt x="254" y="122"/>
                      <a:pt x="251" y="116"/>
                      <a:pt x="247" y="111"/>
                    </a:cubicBezTo>
                    <a:cubicBezTo>
                      <a:pt x="224" y="128"/>
                      <a:pt x="224" y="128"/>
                      <a:pt x="224" y="128"/>
                    </a:cubicBezTo>
                    <a:close/>
                    <a:moveTo>
                      <a:pt x="232" y="144"/>
                    </a:moveTo>
                    <a:cubicBezTo>
                      <a:pt x="232" y="144"/>
                      <a:pt x="232" y="144"/>
                      <a:pt x="232" y="144"/>
                    </a:cubicBezTo>
                    <a:cubicBezTo>
                      <a:pt x="234" y="148"/>
                      <a:pt x="235" y="152"/>
                      <a:pt x="235" y="157"/>
                    </a:cubicBezTo>
                    <a:cubicBezTo>
                      <a:pt x="264" y="154"/>
                      <a:pt x="264" y="154"/>
                      <a:pt x="264" y="154"/>
                    </a:cubicBezTo>
                    <a:cubicBezTo>
                      <a:pt x="263" y="147"/>
                      <a:pt x="261" y="140"/>
                      <a:pt x="258" y="133"/>
                    </a:cubicBezTo>
                    <a:cubicBezTo>
                      <a:pt x="232" y="144"/>
                      <a:pt x="232" y="144"/>
                      <a:pt x="232" y="144"/>
                    </a:cubicBezTo>
                    <a:close/>
                    <a:moveTo>
                      <a:pt x="236" y="161"/>
                    </a:moveTo>
                    <a:cubicBezTo>
                      <a:pt x="236" y="161"/>
                      <a:pt x="236" y="161"/>
                      <a:pt x="236" y="161"/>
                    </a:cubicBezTo>
                    <a:cubicBezTo>
                      <a:pt x="236" y="166"/>
                      <a:pt x="236" y="170"/>
                      <a:pt x="236" y="175"/>
                    </a:cubicBezTo>
                    <a:cubicBezTo>
                      <a:pt x="264" y="179"/>
                      <a:pt x="264" y="179"/>
                      <a:pt x="264" y="179"/>
                    </a:cubicBezTo>
                    <a:cubicBezTo>
                      <a:pt x="265" y="172"/>
                      <a:pt x="265" y="165"/>
                      <a:pt x="264" y="158"/>
                    </a:cubicBezTo>
                    <a:cubicBezTo>
                      <a:pt x="236" y="161"/>
                      <a:pt x="236" y="161"/>
                      <a:pt x="236" y="161"/>
                    </a:cubicBezTo>
                    <a:close/>
                    <a:moveTo>
                      <a:pt x="235" y="179"/>
                    </a:moveTo>
                    <a:cubicBezTo>
                      <a:pt x="235" y="179"/>
                      <a:pt x="235" y="179"/>
                      <a:pt x="235" y="179"/>
                    </a:cubicBezTo>
                    <a:cubicBezTo>
                      <a:pt x="234" y="183"/>
                      <a:pt x="233" y="188"/>
                      <a:pt x="231" y="192"/>
                    </a:cubicBezTo>
                    <a:cubicBezTo>
                      <a:pt x="257" y="203"/>
                      <a:pt x="257" y="203"/>
                      <a:pt x="257" y="203"/>
                    </a:cubicBezTo>
                    <a:cubicBezTo>
                      <a:pt x="260" y="197"/>
                      <a:pt x="262" y="190"/>
                      <a:pt x="263" y="183"/>
                    </a:cubicBezTo>
                    <a:cubicBezTo>
                      <a:pt x="235" y="179"/>
                      <a:pt x="235" y="179"/>
                      <a:pt x="235" y="179"/>
                    </a:cubicBezTo>
                    <a:close/>
                    <a:moveTo>
                      <a:pt x="229" y="196"/>
                    </a:moveTo>
                    <a:cubicBezTo>
                      <a:pt x="229" y="196"/>
                      <a:pt x="229" y="196"/>
                      <a:pt x="229" y="196"/>
                    </a:cubicBezTo>
                    <a:cubicBezTo>
                      <a:pt x="227" y="200"/>
                      <a:pt x="225" y="204"/>
                      <a:pt x="222" y="208"/>
                    </a:cubicBezTo>
                    <a:cubicBezTo>
                      <a:pt x="245" y="225"/>
                      <a:pt x="245" y="225"/>
                      <a:pt x="245" y="225"/>
                    </a:cubicBezTo>
                    <a:cubicBezTo>
                      <a:pt x="249" y="220"/>
                      <a:pt x="253" y="214"/>
                      <a:pt x="255" y="207"/>
                    </a:cubicBezTo>
                    <a:cubicBezTo>
                      <a:pt x="229" y="196"/>
                      <a:pt x="229" y="196"/>
                      <a:pt x="229" y="196"/>
                    </a:cubicBezTo>
                    <a:close/>
                    <a:moveTo>
                      <a:pt x="220" y="211"/>
                    </a:moveTo>
                    <a:cubicBezTo>
                      <a:pt x="220" y="211"/>
                      <a:pt x="220" y="211"/>
                      <a:pt x="220" y="211"/>
                    </a:cubicBezTo>
                    <a:cubicBezTo>
                      <a:pt x="217" y="215"/>
                      <a:pt x="214" y="218"/>
                      <a:pt x="210" y="221"/>
                    </a:cubicBezTo>
                    <a:cubicBezTo>
                      <a:pt x="227" y="243"/>
                      <a:pt x="227" y="243"/>
                      <a:pt x="227" y="243"/>
                    </a:cubicBezTo>
                    <a:cubicBezTo>
                      <a:pt x="232" y="239"/>
                      <a:pt x="238" y="234"/>
                      <a:pt x="242" y="229"/>
                    </a:cubicBezTo>
                    <a:cubicBezTo>
                      <a:pt x="220" y="211"/>
                      <a:pt x="220" y="211"/>
                      <a:pt x="220" y="211"/>
                    </a:cubicBezTo>
                    <a:close/>
                    <a:moveTo>
                      <a:pt x="206" y="223"/>
                    </a:moveTo>
                    <a:cubicBezTo>
                      <a:pt x="206" y="223"/>
                      <a:pt x="206" y="223"/>
                      <a:pt x="206" y="223"/>
                    </a:cubicBezTo>
                    <a:cubicBezTo>
                      <a:pt x="203" y="226"/>
                      <a:pt x="199" y="228"/>
                      <a:pt x="195" y="230"/>
                    </a:cubicBezTo>
                    <a:cubicBezTo>
                      <a:pt x="205" y="256"/>
                      <a:pt x="205" y="256"/>
                      <a:pt x="205" y="256"/>
                    </a:cubicBezTo>
                    <a:cubicBezTo>
                      <a:pt x="212" y="253"/>
                      <a:pt x="218" y="250"/>
                      <a:pt x="223" y="246"/>
                    </a:cubicBezTo>
                    <a:cubicBezTo>
                      <a:pt x="206" y="223"/>
                      <a:pt x="206" y="223"/>
                      <a:pt x="206" y="223"/>
                    </a:cubicBezTo>
                    <a:close/>
                    <a:moveTo>
                      <a:pt x="190" y="231"/>
                    </a:moveTo>
                    <a:cubicBezTo>
                      <a:pt x="190" y="231"/>
                      <a:pt x="190" y="231"/>
                      <a:pt x="190" y="231"/>
                    </a:cubicBezTo>
                    <a:cubicBezTo>
                      <a:pt x="186" y="233"/>
                      <a:pt x="182" y="234"/>
                      <a:pt x="177" y="235"/>
                    </a:cubicBezTo>
                    <a:cubicBezTo>
                      <a:pt x="181" y="263"/>
                      <a:pt x="181" y="263"/>
                      <a:pt x="181" y="263"/>
                    </a:cubicBezTo>
                    <a:cubicBezTo>
                      <a:pt x="187" y="262"/>
                      <a:pt x="194" y="260"/>
                      <a:pt x="201" y="258"/>
                    </a:cubicBezTo>
                    <a:cubicBezTo>
                      <a:pt x="190" y="231"/>
                      <a:pt x="190" y="231"/>
                      <a:pt x="190" y="231"/>
                    </a:cubicBezTo>
                    <a:close/>
                    <a:moveTo>
                      <a:pt x="173" y="235"/>
                    </a:moveTo>
                    <a:cubicBezTo>
                      <a:pt x="173" y="235"/>
                      <a:pt x="173" y="235"/>
                      <a:pt x="173" y="235"/>
                    </a:cubicBezTo>
                    <a:cubicBezTo>
                      <a:pt x="168" y="235"/>
                      <a:pt x="164" y="235"/>
                      <a:pt x="159" y="235"/>
                    </a:cubicBezTo>
                    <a:cubicBezTo>
                      <a:pt x="155" y="263"/>
                      <a:pt x="155" y="263"/>
                      <a:pt x="155" y="263"/>
                    </a:cubicBezTo>
                    <a:cubicBezTo>
                      <a:pt x="162" y="264"/>
                      <a:pt x="169" y="264"/>
                      <a:pt x="176" y="263"/>
                    </a:cubicBezTo>
                    <a:cubicBezTo>
                      <a:pt x="173" y="235"/>
                      <a:pt x="173" y="235"/>
                      <a:pt x="173" y="235"/>
                    </a:cubicBezTo>
                    <a:close/>
                    <a:moveTo>
                      <a:pt x="155" y="234"/>
                    </a:moveTo>
                    <a:cubicBezTo>
                      <a:pt x="155" y="234"/>
                      <a:pt x="155" y="234"/>
                      <a:pt x="155" y="234"/>
                    </a:cubicBezTo>
                    <a:cubicBezTo>
                      <a:pt x="151" y="233"/>
                      <a:pt x="146" y="232"/>
                      <a:pt x="142" y="230"/>
                    </a:cubicBezTo>
                    <a:cubicBezTo>
                      <a:pt x="131" y="257"/>
                      <a:pt x="131" y="257"/>
                      <a:pt x="131" y="257"/>
                    </a:cubicBezTo>
                    <a:cubicBezTo>
                      <a:pt x="137" y="259"/>
                      <a:pt x="144" y="261"/>
                      <a:pt x="151" y="262"/>
                    </a:cubicBezTo>
                    <a:cubicBezTo>
                      <a:pt x="155" y="234"/>
                      <a:pt x="155" y="234"/>
                      <a:pt x="155" y="234"/>
                    </a:cubicBezTo>
                    <a:close/>
                    <a:moveTo>
                      <a:pt x="138" y="229"/>
                    </a:moveTo>
                    <a:cubicBezTo>
                      <a:pt x="138" y="229"/>
                      <a:pt x="138" y="229"/>
                      <a:pt x="138" y="229"/>
                    </a:cubicBezTo>
                    <a:cubicBezTo>
                      <a:pt x="134" y="227"/>
                      <a:pt x="130" y="224"/>
                      <a:pt x="126" y="222"/>
                    </a:cubicBezTo>
                    <a:cubicBezTo>
                      <a:pt x="109" y="244"/>
                      <a:pt x="109" y="244"/>
                      <a:pt x="109" y="244"/>
                    </a:cubicBezTo>
                    <a:cubicBezTo>
                      <a:pt x="114" y="248"/>
                      <a:pt x="120" y="252"/>
                      <a:pt x="127" y="255"/>
                    </a:cubicBezTo>
                    <a:cubicBezTo>
                      <a:pt x="138" y="229"/>
                      <a:pt x="138" y="229"/>
                      <a:pt x="138" y="229"/>
                    </a:cubicBezTo>
                    <a:close/>
                    <a:moveTo>
                      <a:pt x="123" y="219"/>
                    </a:moveTo>
                    <a:cubicBezTo>
                      <a:pt x="123" y="219"/>
                      <a:pt x="123" y="219"/>
                      <a:pt x="123" y="219"/>
                    </a:cubicBezTo>
                    <a:cubicBezTo>
                      <a:pt x="119" y="216"/>
                      <a:pt x="116" y="213"/>
                      <a:pt x="113" y="209"/>
                    </a:cubicBezTo>
                    <a:cubicBezTo>
                      <a:pt x="91" y="226"/>
                      <a:pt x="91" y="226"/>
                      <a:pt x="91" y="226"/>
                    </a:cubicBezTo>
                    <a:cubicBezTo>
                      <a:pt x="95" y="232"/>
                      <a:pt x="100" y="237"/>
                      <a:pt x="105" y="241"/>
                    </a:cubicBezTo>
                    <a:cubicBezTo>
                      <a:pt x="123" y="219"/>
                      <a:pt x="123" y="219"/>
                      <a:pt x="123" y="219"/>
                    </a:cubicBezTo>
                    <a:close/>
                    <a:moveTo>
                      <a:pt x="111" y="206"/>
                    </a:moveTo>
                    <a:cubicBezTo>
                      <a:pt x="111" y="206"/>
                      <a:pt x="111" y="206"/>
                      <a:pt x="111" y="206"/>
                    </a:cubicBezTo>
                    <a:cubicBezTo>
                      <a:pt x="108" y="202"/>
                      <a:pt x="106" y="198"/>
                      <a:pt x="104" y="194"/>
                    </a:cubicBezTo>
                    <a:cubicBezTo>
                      <a:pt x="78" y="204"/>
                      <a:pt x="78" y="204"/>
                      <a:pt x="78" y="204"/>
                    </a:cubicBezTo>
                    <a:cubicBezTo>
                      <a:pt x="81" y="211"/>
                      <a:pt x="84" y="217"/>
                      <a:pt x="88" y="223"/>
                    </a:cubicBezTo>
                    <a:cubicBezTo>
                      <a:pt x="111" y="206"/>
                      <a:pt x="111" y="206"/>
                      <a:pt x="111" y="206"/>
                    </a:cubicBezTo>
                    <a:close/>
                    <a:moveTo>
                      <a:pt x="103" y="190"/>
                    </a:moveTo>
                    <a:cubicBezTo>
                      <a:pt x="103" y="190"/>
                      <a:pt x="103" y="190"/>
                      <a:pt x="103" y="190"/>
                    </a:cubicBezTo>
                    <a:cubicBezTo>
                      <a:pt x="101" y="185"/>
                      <a:pt x="100" y="181"/>
                      <a:pt x="99" y="177"/>
                    </a:cubicBezTo>
                    <a:cubicBezTo>
                      <a:pt x="71" y="180"/>
                      <a:pt x="71" y="180"/>
                      <a:pt x="71" y="180"/>
                    </a:cubicBezTo>
                    <a:cubicBezTo>
                      <a:pt x="72" y="187"/>
                      <a:pt x="74" y="193"/>
                      <a:pt x="76" y="200"/>
                    </a:cubicBezTo>
                    <a:cubicBezTo>
                      <a:pt x="103" y="190"/>
                      <a:pt x="103" y="190"/>
                      <a:pt x="103" y="190"/>
                    </a:cubicBezTo>
                    <a:close/>
                    <a:moveTo>
                      <a:pt x="99" y="172"/>
                    </a:moveTo>
                    <a:cubicBezTo>
                      <a:pt x="99" y="172"/>
                      <a:pt x="99" y="172"/>
                      <a:pt x="99" y="172"/>
                    </a:cubicBezTo>
                    <a:cubicBezTo>
                      <a:pt x="99" y="168"/>
                      <a:pt x="99" y="163"/>
                      <a:pt x="99" y="159"/>
                    </a:cubicBezTo>
                    <a:cubicBezTo>
                      <a:pt x="71" y="154"/>
                      <a:pt x="71" y="154"/>
                      <a:pt x="71" y="154"/>
                    </a:cubicBezTo>
                    <a:cubicBezTo>
                      <a:pt x="70" y="161"/>
                      <a:pt x="70" y="168"/>
                      <a:pt x="71" y="175"/>
                    </a:cubicBezTo>
                    <a:cubicBezTo>
                      <a:pt x="99" y="172"/>
                      <a:pt x="99" y="172"/>
                      <a:pt x="99" y="172"/>
                    </a:cubicBezTo>
                    <a:close/>
                    <a:moveTo>
                      <a:pt x="100" y="154"/>
                    </a:move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1" y="150"/>
                      <a:pt x="102" y="146"/>
                      <a:pt x="104" y="141"/>
                    </a:cubicBezTo>
                    <a:cubicBezTo>
                      <a:pt x="77" y="130"/>
                      <a:pt x="77" y="130"/>
                      <a:pt x="77" y="130"/>
                    </a:cubicBezTo>
                    <a:cubicBezTo>
                      <a:pt x="75" y="136"/>
                      <a:pt x="73" y="143"/>
                      <a:pt x="72" y="150"/>
                    </a:cubicBezTo>
                    <a:cubicBezTo>
                      <a:pt x="100" y="154"/>
                      <a:pt x="100" y="154"/>
                      <a:pt x="100" y="154"/>
                    </a:cubicBezTo>
                    <a:close/>
                    <a:moveTo>
                      <a:pt x="105" y="137"/>
                    </a:moveTo>
                    <a:cubicBezTo>
                      <a:pt x="105" y="137"/>
                      <a:pt x="105" y="137"/>
                      <a:pt x="105" y="137"/>
                    </a:cubicBezTo>
                    <a:cubicBezTo>
                      <a:pt x="107" y="133"/>
                      <a:pt x="110" y="129"/>
                      <a:pt x="112" y="126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86" y="114"/>
                      <a:pt x="82" y="120"/>
                      <a:pt x="79" y="126"/>
                    </a:cubicBezTo>
                    <a:cubicBezTo>
                      <a:pt x="105" y="137"/>
                      <a:pt x="105" y="137"/>
                      <a:pt x="105" y="137"/>
                    </a:cubicBezTo>
                    <a:close/>
                    <a:moveTo>
                      <a:pt x="115" y="122"/>
                    </a:moveTo>
                    <a:cubicBezTo>
                      <a:pt x="115" y="122"/>
                      <a:pt x="115" y="122"/>
                      <a:pt x="115" y="122"/>
                    </a:cubicBezTo>
                    <a:cubicBezTo>
                      <a:pt x="118" y="119"/>
                      <a:pt x="121" y="116"/>
                      <a:pt x="125" y="113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2" y="94"/>
                      <a:pt x="97" y="99"/>
                      <a:pt x="93" y="105"/>
                    </a:cubicBezTo>
                    <a:cubicBezTo>
                      <a:pt x="115" y="122"/>
                      <a:pt x="115" y="122"/>
                      <a:pt x="115" y="122"/>
                    </a:cubicBezTo>
                    <a:close/>
                    <a:moveTo>
                      <a:pt x="155" y="134"/>
                    </a:moveTo>
                    <a:cubicBezTo>
                      <a:pt x="155" y="134"/>
                      <a:pt x="155" y="134"/>
                      <a:pt x="155" y="134"/>
                    </a:cubicBezTo>
                    <a:cubicBezTo>
                      <a:pt x="137" y="141"/>
                      <a:pt x="128" y="162"/>
                      <a:pt x="135" y="179"/>
                    </a:cubicBezTo>
                    <a:cubicBezTo>
                      <a:pt x="142" y="197"/>
                      <a:pt x="162" y="206"/>
                      <a:pt x="180" y="199"/>
                    </a:cubicBezTo>
                    <a:cubicBezTo>
                      <a:pt x="198" y="192"/>
                      <a:pt x="207" y="172"/>
                      <a:pt x="200" y="154"/>
                    </a:cubicBezTo>
                    <a:cubicBezTo>
                      <a:pt x="193" y="136"/>
                      <a:pt x="172" y="127"/>
                      <a:pt x="155" y="134"/>
                    </a:cubicBezTo>
                    <a:close/>
                    <a:moveTo>
                      <a:pt x="281" y="45"/>
                    </a:moveTo>
                    <a:cubicBezTo>
                      <a:pt x="281" y="45"/>
                      <a:pt x="281" y="45"/>
                      <a:pt x="281" y="45"/>
                    </a:cubicBezTo>
                    <a:cubicBezTo>
                      <a:pt x="281" y="45"/>
                      <a:pt x="280" y="45"/>
                      <a:pt x="278" y="46"/>
                    </a:cubicBezTo>
                    <a:cubicBezTo>
                      <a:pt x="267" y="52"/>
                      <a:pt x="267" y="52"/>
                      <a:pt x="267" y="52"/>
                    </a:cubicBezTo>
                    <a:cubicBezTo>
                      <a:pt x="264" y="54"/>
                      <a:pt x="264" y="54"/>
                      <a:pt x="264" y="54"/>
                    </a:cubicBezTo>
                    <a:cubicBezTo>
                      <a:pt x="265" y="51"/>
                      <a:pt x="265" y="51"/>
                      <a:pt x="265" y="51"/>
                    </a:cubicBezTo>
                    <a:cubicBezTo>
                      <a:pt x="270" y="39"/>
                      <a:pt x="270" y="39"/>
                      <a:pt x="270" y="39"/>
                    </a:cubicBezTo>
                    <a:cubicBezTo>
                      <a:pt x="271" y="37"/>
                      <a:pt x="271" y="36"/>
                      <a:pt x="270" y="36"/>
                    </a:cubicBezTo>
                    <a:cubicBezTo>
                      <a:pt x="270" y="36"/>
                      <a:pt x="269" y="36"/>
                      <a:pt x="268" y="37"/>
                    </a:cubicBezTo>
                    <a:cubicBezTo>
                      <a:pt x="257" y="44"/>
                      <a:pt x="257" y="44"/>
                      <a:pt x="257" y="44"/>
                    </a:cubicBezTo>
                    <a:cubicBezTo>
                      <a:pt x="254" y="47"/>
                      <a:pt x="254" y="47"/>
                      <a:pt x="254" y="47"/>
                    </a:cubicBezTo>
                    <a:cubicBezTo>
                      <a:pt x="255" y="42"/>
                      <a:pt x="255" y="42"/>
                      <a:pt x="255" y="42"/>
                    </a:cubicBezTo>
                    <a:cubicBezTo>
                      <a:pt x="258" y="30"/>
                      <a:pt x="258" y="30"/>
                      <a:pt x="258" y="30"/>
                    </a:cubicBezTo>
                    <a:cubicBezTo>
                      <a:pt x="259" y="29"/>
                      <a:pt x="259" y="28"/>
                      <a:pt x="258" y="27"/>
                    </a:cubicBezTo>
                    <a:cubicBezTo>
                      <a:pt x="258" y="27"/>
                      <a:pt x="257" y="27"/>
                      <a:pt x="256" y="28"/>
                    </a:cubicBezTo>
                    <a:cubicBezTo>
                      <a:pt x="246" y="37"/>
                      <a:pt x="246" y="37"/>
                      <a:pt x="246" y="37"/>
                    </a:cubicBezTo>
                    <a:cubicBezTo>
                      <a:pt x="243" y="39"/>
                      <a:pt x="243" y="39"/>
                      <a:pt x="243" y="39"/>
                    </a:cubicBezTo>
                    <a:cubicBezTo>
                      <a:pt x="244" y="35"/>
                      <a:pt x="244" y="35"/>
                      <a:pt x="244" y="35"/>
                    </a:cubicBezTo>
                    <a:cubicBezTo>
                      <a:pt x="246" y="23"/>
                      <a:pt x="246" y="23"/>
                      <a:pt x="246" y="23"/>
                    </a:cubicBezTo>
                    <a:cubicBezTo>
                      <a:pt x="247" y="22"/>
                      <a:pt x="246" y="21"/>
                      <a:pt x="246" y="20"/>
                    </a:cubicBezTo>
                    <a:cubicBezTo>
                      <a:pt x="246" y="20"/>
                      <a:pt x="245" y="20"/>
                      <a:pt x="243" y="21"/>
                    </a:cubicBezTo>
                    <a:cubicBezTo>
                      <a:pt x="234" y="30"/>
                      <a:pt x="234" y="30"/>
                      <a:pt x="234" y="30"/>
                    </a:cubicBezTo>
                    <a:cubicBezTo>
                      <a:pt x="231" y="33"/>
                      <a:pt x="231" y="33"/>
                      <a:pt x="231" y="33"/>
                    </a:cubicBezTo>
                    <a:cubicBezTo>
                      <a:pt x="232" y="29"/>
                      <a:pt x="232" y="29"/>
                      <a:pt x="232" y="29"/>
                    </a:cubicBezTo>
                    <a:cubicBezTo>
                      <a:pt x="233" y="16"/>
                      <a:pt x="233" y="16"/>
                      <a:pt x="233" y="16"/>
                    </a:cubicBezTo>
                    <a:cubicBezTo>
                      <a:pt x="233" y="15"/>
                      <a:pt x="233" y="14"/>
                      <a:pt x="233" y="14"/>
                    </a:cubicBezTo>
                    <a:cubicBezTo>
                      <a:pt x="233" y="13"/>
                      <a:pt x="232" y="14"/>
                      <a:pt x="230" y="15"/>
                    </a:cubicBezTo>
                    <a:cubicBezTo>
                      <a:pt x="222" y="25"/>
                      <a:pt x="222" y="25"/>
                      <a:pt x="222" y="25"/>
                    </a:cubicBezTo>
                    <a:cubicBezTo>
                      <a:pt x="220" y="28"/>
                      <a:pt x="220" y="28"/>
                      <a:pt x="220" y="28"/>
                    </a:cubicBezTo>
                    <a:cubicBezTo>
                      <a:pt x="220" y="24"/>
                      <a:pt x="220" y="24"/>
                      <a:pt x="220" y="24"/>
                    </a:cubicBezTo>
                    <a:cubicBezTo>
                      <a:pt x="220" y="11"/>
                      <a:pt x="220" y="11"/>
                      <a:pt x="220" y="11"/>
                    </a:cubicBezTo>
                    <a:cubicBezTo>
                      <a:pt x="220" y="8"/>
                      <a:pt x="219" y="8"/>
                      <a:pt x="217" y="10"/>
                    </a:cubicBezTo>
                    <a:cubicBezTo>
                      <a:pt x="210" y="21"/>
                      <a:pt x="210" y="21"/>
                      <a:pt x="210" y="21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07" y="20"/>
                      <a:pt x="207" y="20"/>
                      <a:pt x="207" y="20"/>
                    </a:cubicBezTo>
                    <a:cubicBezTo>
                      <a:pt x="206" y="7"/>
                      <a:pt x="206" y="7"/>
                      <a:pt x="206" y="7"/>
                    </a:cubicBezTo>
                    <a:cubicBezTo>
                      <a:pt x="206" y="4"/>
                      <a:pt x="205" y="4"/>
                      <a:pt x="203" y="6"/>
                    </a:cubicBezTo>
                    <a:cubicBezTo>
                      <a:pt x="197" y="18"/>
                      <a:pt x="197" y="18"/>
                      <a:pt x="197" y="18"/>
                    </a:cubicBezTo>
                    <a:cubicBezTo>
                      <a:pt x="195" y="21"/>
                      <a:pt x="195" y="21"/>
                      <a:pt x="195" y="21"/>
                    </a:cubicBezTo>
                    <a:cubicBezTo>
                      <a:pt x="194" y="17"/>
                      <a:pt x="194" y="17"/>
                      <a:pt x="194" y="17"/>
                    </a:cubicBezTo>
                    <a:cubicBezTo>
                      <a:pt x="192" y="4"/>
                      <a:pt x="192" y="4"/>
                      <a:pt x="192" y="4"/>
                    </a:cubicBezTo>
                    <a:cubicBezTo>
                      <a:pt x="192" y="4"/>
                      <a:pt x="192" y="3"/>
                      <a:pt x="192" y="3"/>
                    </a:cubicBezTo>
                    <a:cubicBezTo>
                      <a:pt x="191" y="2"/>
                      <a:pt x="190" y="2"/>
                      <a:pt x="189" y="4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2" y="20"/>
                      <a:pt x="182" y="20"/>
                      <a:pt x="182" y="20"/>
                    </a:cubicBezTo>
                    <a:cubicBezTo>
                      <a:pt x="181" y="15"/>
                      <a:pt x="181" y="15"/>
                      <a:pt x="181" y="15"/>
                    </a:cubicBezTo>
                    <a:cubicBezTo>
                      <a:pt x="178" y="3"/>
                      <a:pt x="178" y="3"/>
                      <a:pt x="178" y="3"/>
                    </a:cubicBezTo>
                    <a:cubicBezTo>
                      <a:pt x="178" y="2"/>
                      <a:pt x="177" y="2"/>
                      <a:pt x="177" y="1"/>
                    </a:cubicBezTo>
                    <a:cubicBezTo>
                      <a:pt x="176" y="0"/>
                      <a:pt x="176" y="1"/>
                      <a:pt x="175" y="3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8"/>
                      <a:pt x="169" y="18"/>
                      <a:pt x="169" y="18"/>
                    </a:cubicBezTo>
                    <a:cubicBezTo>
                      <a:pt x="168" y="15"/>
                      <a:pt x="168" y="15"/>
                      <a:pt x="168" y="15"/>
                    </a:cubicBezTo>
                    <a:cubicBezTo>
                      <a:pt x="164" y="3"/>
                      <a:pt x="164" y="3"/>
                      <a:pt x="164" y="3"/>
                    </a:cubicBezTo>
                    <a:cubicBezTo>
                      <a:pt x="164" y="2"/>
                      <a:pt x="163" y="1"/>
                      <a:pt x="163" y="1"/>
                    </a:cubicBezTo>
                    <a:cubicBezTo>
                      <a:pt x="162" y="0"/>
                      <a:pt x="161" y="1"/>
                      <a:pt x="161" y="3"/>
                    </a:cubicBezTo>
                    <a:cubicBezTo>
                      <a:pt x="157" y="15"/>
                      <a:pt x="157" y="15"/>
                      <a:pt x="157" y="15"/>
                    </a:cubicBezTo>
                    <a:cubicBezTo>
                      <a:pt x="156" y="19"/>
                      <a:pt x="156" y="19"/>
                      <a:pt x="156" y="19"/>
                    </a:cubicBezTo>
                    <a:cubicBezTo>
                      <a:pt x="154" y="15"/>
                      <a:pt x="154" y="15"/>
                      <a:pt x="154" y="15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49" y="3"/>
                      <a:pt x="149" y="2"/>
                      <a:pt x="148" y="2"/>
                    </a:cubicBezTo>
                    <a:cubicBezTo>
                      <a:pt x="147" y="1"/>
                      <a:pt x="147" y="2"/>
                      <a:pt x="146" y="4"/>
                    </a:cubicBezTo>
                    <a:cubicBezTo>
                      <a:pt x="144" y="17"/>
                      <a:pt x="144" y="17"/>
                      <a:pt x="144" y="17"/>
                    </a:cubicBezTo>
                    <a:cubicBezTo>
                      <a:pt x="143" y="20"/>
                      <a:pt x="143" y="20"/>
                      <a:pt x="143" y="20"/>
                    </a:cubicBezTo>
                    <a:cubicBezTo>
                      <a:pt x="141" y="17"/>
                      <a:pt x="141" y="17"/>
                      <a:pt x="141" y="17"/>
                    </a:cubicBezTo>
                    <a:cubicBezTo>
                      <a:pt x="135" y="6"/>
                      <a:pt x="135" y="6"/>
                      <a:pt x="135" y="6"/>
                    </a:cubicBezTo>
                    <a:cubicBezTo>
                      <a:pt x="134" y="3"/>
                      <a:pt x="132" y="3"/>
                      <a:pt x="132" y="6"/>
                    </a:cubicBezTo>
                    <a:cubicBezTo>
                      <a:pt x="131" y="19"/>
                      <a:pt x="131" y="19"/>
                      <a:pt x="131" y="19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0" y="7"/>
                      <a:pt x="118" y="7"/>
                      <a:pt x="118" y="10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18" y="27"/>
                      <a:pt x="118" y="27"/>
                      <a:pt x="118" y="27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08" y="14"/>
                      <a:pt x="108" y="14"/>
                      <a:pt x="108" y="14"/>
                    </a:cubicBezTo>
                    <a:cubicBezTo>
                      <a:pt x="106" y="11"/>
                      <a:pt x="105" y="12"/>
                      <a:pt x="105" y="15"/>
                    </a:cubicBezTo>
                    <a:cubicBezTo>
                      <a:pt x="106" y="28"/>
                      <a:pt x="106" y="28"/>
                      <a:pt x="106" y="28"/>
                    </a:cubicBezTo>
                    <a:cubicBezTo>
                      <a:pt x="106" y="32"/>
                      <a:pt x="106" y="32"/>
                      <a:pt x="106" y="32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2" y="17"/>
                      <a:pt x="91" y="18"/>
                      <a:pt x="92" y="21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5" y="37"/>
                      <a:pt x="95" y="37"/>
                      <a:pt x="95" y="37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0" y="24"/>
                      <a:pt x="79" y="25"/>
                      <a:pt x="79" y="28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68" y="33"/>
                      <a:pt x="67" y="34"/>
                      <a:pt x="68" y="36"/>
                    </a:cubicBezTo>
                    <a:cubicBezTo>
                      <a:pt x="72" y="48"/>
                      <a:pt x="72" y="48"/>
                      <a:pt x="72" y="48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7" y="42"/>
                      <a:pt x="55" y="43"/>
                      <a:pt x="57" y="45"/>
                    </a:cubicBezTo>
                    <a:cubicBezTo>
                      <a:pt x="62" y="57"/>
                      <a:pt x="62" y="57"/>
                      <a:pt x="62" y="57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6" y="52"/>
                      <a:pt x="45" y="53"/>
                      <a:pt x="47" y="56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7" y="63"/>
                      <a:pt x="36" y="64"/>
                      <a:pt x="37" y="66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28" y="75"/>
                      <a:pt x="27" y="76"/>
                      <a:pt x="29" y="7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36" y="90"/>
                      <a:pt x="36" y="90"/>
                      <a:pt x="36" y="90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20" y="87"/>
                      <a:pt x="20" y="88"/>
                      <a:pt x="22" y="91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4" y="103"/>
                      <a:pt x="34" y="103"/>
                      <a:pt x="34" y="103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4" y="100"/>
                      <a:pt x="13" y="102"/>
                      <a:pt x="16" y="104"/>
                    </a:cubicBezTo>
                    <a:cubicBezTo>
                      <a:pt x="26" y="112"/>
                      <a:pt x="26" y="112"/>
                      <a:pt x="26" y="112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25" y="114"/>
                      <a:pt x="25" y="114"/>
                      <a:pt x="25" y="114"/>
                    </a:cubicBezTo>
                    <a:cubicBezTo>
                      <a:pt x="12" y="114"/>
                      <a:pt x="12" y="114"/>
                      <a:pt x="12" y="114"/>
                    </a:cubicBezTo>
                    <a:cubicBezTo>
                      <a:pt x="9" y="114"/>
                      <a:pt x="8" y="115"/>
                      <a:pt x="11" y="117"/>
                    </a:cubicBezTo>
                    <a:cubicBezTo>
                      <a:pt x="21" y="124"/>
                      <a:pt x="21" y="124"/>
                      <a:pt x="21" y="124"/>
                    </a:cubicBezTo>
                    <a:cubicBezTo>
                      <a:pt x="25" y="127"/>
                      <a:pt x="25" y="127"/>
                      <a:pt x="25" y="127"/>
                    </a:cubicBezTo>
                    <a:cubicBezTo>
                      <a:pt x="21" y="127"/>
                      <a:pt x="21" y="127"/>
                      <a:pt x="21" y="127"/>
                    </a:cubicBezTo>
                    <a:cubicBezTo>
                      <a:pt x="8" y="128"/>
                      <a:pt x="8" y="128"/>
                      <a:pt x="8" y="128"/>
                    </a:cubicBezTo>
                    <a:cubicBezTo>
                      <a:pt x="5" y="128"/>
                      <a:pt x="5" y="129"/>
                      <a:pt x="7" y="131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22" y="139"/>
                      <a:pt x="22" y="139"/>
                      <a:pt x="22" y="139"/>
                    </a:cubicBezTo>
                    <a:cubicBezTo>
                      <a:pt x="18" y="140"/>
                      <a:pt x="18" y="140"/>
                      <a:pt x="18" y="140"/>
                    </a:cubicBezTo>
                    <a:cubicBezTo>
                      <a:pt x="5" y="142"/>
                      <a:pt x="5" y="142"/>
                      <a:pt x="5" y="142"/>
                    </a:cubicBezTo>
                    <a:cubicBezTo>
                      <a:pt x="2" y="142"/>
                      <a:pt x="2" y="144"/>
                      <a:pt x="5" y="145"/>
                    </a:cubicBezTo>
                    <a:cubicBezTo>
                      <a:pt x="16" y="150"/>
                      <a:pt x="16" y="150"/>
                      <a:pt x="16" y="150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16" y="153"/>
                      <a:pt x="16" y="153"/>
                      <a:pt x="16" y="153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1" y="157"/>
                      <a:pt x="1" y="158"/>
                      <a:pt x="3" y="159"/>
                    </a:cubicBezTo>
                    <a:cubicBezTo>
                      <a:pt x="15" y="164"/>
                      <a:pt x="15" y="164"/>
                      <a:pt x="15" y="164"/>
                    </a:cubicBezTo>
                    <a:cubicBezTo>
                      <a:pt x="19" y="165"/>
                      <a:pt x="19" y="165"/>
                      <a:pt x="19" y="165"/>
                    </a:cubicBezTo>
                    <a:cubicBezTo>
                      <a:pt x="15" y="166"/>
                      <a:pt x="15" y="166"/>
                      <a:pt x="15" y="166"/>
                    </a:cubicBezTo>
                    <a:cubicBezTo>
                      <a:pt x="3" y="170"/>
                      <a:pt x="3" y="170"/>
                      <a:pt x="3" y="170"/>
                    </a:cubicBezTo>
                    <a:cubicBezTo>
                      <a:pt x="0" y="171"/>
                      <a:pt x="0" y="173"/>
                      <a:pt x="3" y="173"/>
                    </a:cubicBezTo>
                    <a:cubicBezTo>
                      <a:pt x="16" y="177"/>
                      <a:pt x="16" y="177"/>
                      <a:pt x="16" y="177"/>
                    </a:cubicBezTo>
                    <a:cubicBezTo>
                      <a:pt x="20" y="178"/>
                      <a:pt x="20" y="178"/>
                      <a:pt x="20" y="178"/>
                    </a:cubicBezTo>
                    <a:cubicBezTo>
                      <a:pt x="16" y="180"/>
                      <a:pt x="16" y="180"/>
                      <a:pt x="16" y="180"/>
                    </a:cubicBezTo>
                    <a:cubicBezTo>
                      <a:pt x="4" y="185"/>
                      <a:pt x="4" y="185"/>
                      <a:pt x="4" y="185"/>
                    </a:cubicBezTo>
                    <a:cubicBezTo>
                      <a:pt x="1" y="186"/>
                      <a:pt x="2" y="187"/>
                      <a:pt x="5" y="188"/>
                    </a:cubicBezTo>
                    <a:cubicBezTo>
                      <a:pt x="17" y="190"/>
                      <a:pt x="17" y="190"/>
                      <a:pt x="17" y="190"/>
                    </a:cubicBezTo>
                    <a:cubicBezTo>
                      <a:pt x="21" y="191"/>
                      <a:pt x="21" y="191"/>
                      <a:pt x="21" y="191"/>
                    </a:cubicBezTo>
                    <a:cubicBezTo>
                      <a:pt x="18" y="193"/>
                      <a:pt x="18" y="193"/>
                      <a:pt x="18" y="193"/>
                    </a:cubicBezTo>
                    <a:cubicBezTo>
                      <a:pt x="6" y="199"/>
                      <a:pt x="6" y="199"/>
                      <a:pt x="6" y="199"/>
                    </a:cubicBezTo>
                    <a:cubicBezTo>
                      <a:pt x="4" y="200"/>
                      <a:pt x="4" y="202"/>
                      <a:pt x="7" y="202"/>
                    </a:cubicBezTo>
                    <a:cubicBezTo>
                      <a:pt x="20" y="203"/>
                      <a:pt x="20" y="203"/>
                      <a:pt x="20" y="203"/>
                    </a:cubicBezTo>
                    <a:cubicBezTo>
                      <a:pt x="24" y="203"/>
                      <a:pt x="24" y="203"/>
                      <a:pt x="24" y="203"/>
                    </a:cubicBezTo>
                    <a:cubicBezTo>
                      <a:pt x="20" y="206"/>
                      <a:pt x="20" y="206"/>
                      <a:pt x="20" y="206"/>
                    </a:cubicBezTo>
                    <a:cubicBezTo>
                      <a:pt x="10" y="213"/>
                      <a:pt x="10" y="213"/>
                      <a:pt x="10" y="213"/>
                    </a:cubicBezTo>
                    <a:cubicBezTo>
                      <a:pt x="7" y="215"/>
                      <a:pt x="8" y="216"/>
                      <a:pt x="11" y="216"/>
                    </a:cubicBezTo>
                    <a:cubicBezTo>
                      <a:pt x="24" y="216"/>
                      <a:pt x="24" y="216"/>
                      <a:pt x="24" y="216"/>
                    </a:cubicBezTo>
                    <a:cubicBezTo>
                      <a:pt x="27" y="216"/>
                      <a:pt x="27" y="216"/>
                      <a:pt x="27" y="216"/>
                    </a:cubicBezTo>
                    <a:cubicBezTo>
                      <a:pt x="24" y="218"/>
                      <a:pt x="24" y="218"/>
                      <a:pt x="24" y="218"/>
                    </a:cubicBezTo>
                    <a:cubicBezTo>
                      <a:pt x="14" y="226"/>
                      <a:pt x="14" y="226"/>
                      <a:pt x="14" y="226"/>
                    </a:cubicBezTo>
                    <a:cubicBezTo>
                      <a:pt x="12" y="228"/>
                      <a:pt x="13" y="229"/>
                      <a:pt x="16" y="229"/>
                    </a:cubicBezTo>
                    <a:cubicBezTo>
                      <a:pt x="28" y="228"/>
                      <a:pt x="28" y="228"/>
                      <a:pt x="28" y="228"/>
                    </a:cubicBezTo>
                    <a:cubicBezTo>
                      <a:pt x="33" y="228"/>
                      <a:pt x="33" y="228"/>
                      <a:pt x="33" y="228"/>
                    </a:cubicBezTo>
                    <a:cubicBezTo>
                      <a:pt x="30" y="231"/>
                      <a:pt x="30" y="231"/>
                      <a:pt x="30" y="231"/>
                    </a:cubicBezTo>
                    <a:cubicBezTo>
                      <a:pt x="20" y="239"/>
                      <a:pt x="20" y="239"/>
                      <a:pt x="20" y="239"/>
                    </a:cubicBezTo>
                    <a:cubicBezTo>
                      <a:pt x="18" y="242"/>
                      <a:pt x="19" y="243"/>
                      <a:pt x="22" y="242"/>
                    </a:cubicBezTo>
                    <a:cubicBezTo>
                      <a:pt x="34" y="240"/>
                      <a:pt x="34" y="240"/>
                      <a:pt x="34" y="240"/>
                    </a:cubicBezTo>
                    <a:cubicBezTo>
                      <a:pt x="38" y="239"/>
                      <a:pt x="38" y="239"/>
                      <a:pt x="38" y="239"/>
                    </a:cubicBezTo>
                    <a:cubicBezTo>
                      <a:pt x="36" y="242"/>
                      <a:pt x="36" y="242"/>
                      <a:pt x="36" y="242"/>
                    </a:cubicBezTo>
                    <a:cubicBezTo>
                      <a:pt x="27" y="252"/>
                      <a:pt x="27" y="252"/>
                      <a:pt x="27" y="252"/>
                    </a:cubicBezTo>
                    <a:cubicBezTo>
                      <a:pt x="25" y="254"/>
                      <a:pt x="26" y="255"/>
                      <a:pt x="29" y="255"/>
                    </a:cubicBezTo>
                    <a:cubicBezTo>
                      <a:pt x="41" y="251"/>
                      <a:pt x="41" y="251"/>
                      <a:pt x="41" y="251"/>
                    </a:cubicBezTo>
                    <a:cubicBezTo>
                      <a:pt x="45" y="250"/>
                      <a:pt x="45" y="250"/>
                      <a:pt x="45" y="250"/>
                    </a:cubicBezTo>
                    <a:cubicBezTo>
                      <a:pt x="43" y="254"/>
                      <a:pt x="43" y="254"/>
                      <a:pt x="43" y="254"/>
                    </a:cubicBezTo>
                    <a:cubicBezTo>
                      <a:pt x="35" y="264"/>
                      <a:pt x="35" y="264"/>
                      <a:pt x="35" y="264"/>
                    </a:cubicBezTo>
                    <a:cubicBezTo>
                      <a:pt x="33" y="266"/>
                      <a:pt x="34" y="267"/>
                      <a:pt x="37" y="266"/>
                    </a:cubicBezTo>
                    <a:cubicBezTo>
                      <a:pt x="49" y="262"/>
                      <a:pt x="49" y="262"/>
                      <a:pt x="49" y="262"/>
                    </a:cubicBezTo>
                    <a:cubicBezTo>
                      <a:pt x="53" y="261"/>
                      <a:pt x="53" y="261"/>
                      <a:pt x="53" y="261"/>
                    </a:cubicBezTo>
                    <a:cubicBezTo>
                      <a:pt x="51" y="264"/>
                      <a:pt x="51" y="264"/>
                      <a:pt x="51" y="264"/>
                    </a:cubicBezTo>
                    <a:cubicBezTo>
                      <a:pt x="44" y="275"/>
                      <a:pt x="44" y="275"/>
                      <a:pt x="44" y="275"/>
                    </a:cubicBezTo>
                    <a:cubicBezTo>
                      <a:pt x="42" y="278"/>
                      <a:pt x="43" y="279"/>
                      <a:pt x="46" y="277"/>
                    </a:cubicBezTo>
                    <a:cubicBezTo>
                      <a:pt x="58" y="272"/>
                      <a:pt x="58" y="272"/>
                      <a:pt x="58" y="272"/>
                    </a:cubicBezTo>
                    <a:cubicBezTo>
                      <a:pt x="62" y="270"/>
                      <a:pt x="62" y="270"/>
                      <a:pt x="62" y="270"/>
                    </a:cubicBezTo>
                    <a:cubicBezTo>
                      <a:pt x="60" y="274"/>
                      <a:pt x="60" y="274"/>
                      <a:pt x="60" y="274"/>
                    </a:cubicBezTo>
                    <a:cubicBezTo>
                      <a:pt x="54" y="285"/>
                      <a:pt x="54" y="285"/>
                      <a:pt x="54" y="285"/>
                    </a:cubicBezTo>
                    <a:cubicBezTo>
                      <a:pt x="53" y="288"/>
                      <a:pt x="54" y="289"/>
                      <a:pt x="56" y="288"/>
                    </a:cubicBezTo>
                    <a:cubicBezTo>
                      <a:pt x="67" y="281"/>
                      <a:pt x="67" y="281"/>
                      <a:pt x="67" y="281"/>
                    </a:cubicBezTo>
                    <a:cubicBezTo>
                      <a:pt x="71" y="279"/>
                      <a:pt x="71" y="279"/>
                      <a:pt x="71" y="279"/>
                    </a:cubicBezTo>
                    <a:cubicBezTo>
                      <a:pt x="69" y="283"/>
                      <a:pt x="69" y="283"/>
                      <a:pt x="69" y="283"/>
                    </a:cubicBezTo>
                    <a:cubicBezTo>
                      <a:pt x="65" y="295"/>
                      <a:pt x="65" y="295"/>
                      <a:pt x="65" y="295"/>
                    </a:cubicBezTo>
                    <a:cubicBezTo>
                      <a:pt x="64" y="298"/>
                      <a:pt x="65" y="298"/>
                      <a:pt x="67" y="297"/>
                    </a:cubicBezTo>
                    <a:cubicBezTo>
                      <a:pt x="78" y="289"/>
                      <a:pt x="78" y="289"/>
                      <a:pt x="78" y="289"/>
                    </a:cubicBezTo>
                    <a:cubicBezTo>
                      <a:pt x="81" y="287"/>
                      <a:pt x="81" y="287"/>
                      <a:pt x="81" y="287"/>
                    </a:cubicBezTo>
                    <a:cubicBezTo>
                      <a:pt x="80" y="291"/>
                      <a:pt x="80" y="291"/>
                      <a:pt x="80" y="291"/>
                    </a:cubicBezTo>
                    <a:cubicBezTo>
                      <a:pt x="76" y="303"/>
                      <a:pt x="76" y="303"/>
                      <a:pt x="76" y="303"/>
                    </a:cubicBezTo>
                    <a:cubicBezTo>
                      <a:pt x="76" y="306"/>
                      <a:pt x="77" y="307"/>
                      <a:pt x="79" y="305"/>
                    </a:cubicBezTo>
                    <a:cubicBezTo>
                      <a:pt x="89" y="297"/>
                      <a:pt x="89" y="297"/>
                      <a:pt x="89" y="297"/>
                    </a:cubicBezTo>
                    <a:cubicBezTo>
                      <a:pt x="92" y="294"/>
                      <a:pt x="92" y="294"/>
                      <a:pt x="92" y="294"/>
                    </a:cubicBezTo>
                    <a:cubicBezTo>
                      <a:pt x="91" y="298"/>
                      <a:pt x="91" y="298"/>
                      <a:pt x="91" y="298"/>
                    </a:cubicBezTo>
                    <a:cubicBezTo>
                      <a:pt x="88" y="311"/>
                      <a:pt x="88" y="311"/>
                      <a:pt x="88" y="311"/>
                    </a:cubicBezTo>
                    <a:cubicBezTo>
                      <a:pt x="88" y="314"/>
                      <a:pt x="89" y="314"/>
                      <a:pt x="91" y="312"/>
                    </a:cubicBezTo>
                    <a:cubicBezTo>
                      <a:pt x="100" y="303"/>
                      <a:pt x="100" y="303"/>
                      <a:pt x="100" y="303"/>
                    </a:cubicBezTo>
                    <a:cubicBezTo>
                      <a:pt x="103" y="300"/>
                      <a:pt x="103" y="300"/>
                      <a:pt x="103" y="300"/>
                    </a:cubicBezTo>
                    <a:cubicBezTo>
                      <a:pt x="103" y="304"/>
                      <a:pt x="103" y="304"/>
                      <a:pt x="103" y="304"/>
                    </a:cubicBezTo>
                    <a:cubicBezTo>
                      <a:pt x="101" y="317"/>
                      <a:pt x="101" y="317"/>
                      <a:pt x="101" y="317"/>
                    </a:cubicBezTo>
                    <a:cubicBezTo>
                      <a:pt x="101" y="320"/>
                      <a:pt x="102" y="321"/>
                      <a:pt x="104" y="318"/>
                    </a:cubicBezTo>
                    <a:cubicBezTo>
                      <a:pt x="113" y="308"/>
                      <a:pt x="113" y="308"/>
                      <a:pt x="113" y="308"/>
                    </a:cubicBezTo>
                    <a:cubicBezTo>
                      <a:pt x="115" y="305"/>
                      <a:pt x="115" y="305"/>
                      <a:pt x="115" y="305"/>
                    </a:cubicBezTo>
                    <a:cubicBezTo>
                      <a:pt x="115" y="309"/>
                      <a:pt x="115" y="309"/>
                      <a:pt x="115" y="309"/>
                    </a:cubicBezTo>
                    <a:cubicBezTo>
                      <a:pt x="115" y="322"/>
                      <a:pt x="115" y="322"/>
                      <a:pt x="115" y="322"/>
                    </a:cubicBezTo>
                    <a:cubicBezTo>
                      <a:pt x="115" y="325"/>
                      <a:pt x="116" y="326"/>
                      <a:pt x="118" y="323"/>
                    </a:cubicBezTo>
                    <a:cubicBezTo>
                      <a:pt x="125" y="313"/>
                      <a:pt x="125" y="313"/>
                      <a:pt x="125" y="313"/>
                    </a:cubicBezTo>
                    <a:cubicBezTo>
                      <a:pt x="128" y="309"/>
                      <a:pt x="128" y="309"/>
                      <a:pt x="128" y="309"/>
                    </a:cubicBezTo>
                    <a:cubicBezTo>
                      <a:pt x="128" y="313"/>
                      <a:pt x="128" y="313"/>
                      <a:pt x="128" y="313"/>
                    </a:cubicBezTo>
                    <a:cubicBezTo>
                      <a:pt x="129" y="326"/>
                      <a:pt x="129" y="326"/>
                      <a:pt x="129" y="326"/>
                    </a:cubicBezTo>
                    <a:cubicBezTo>
                      <a:pt x="129" y="329"/>
                      <a:pt x="130" y="329"/>
                      <a:pt x="132" y="327"/>
                    </a:cubicBezTo>
                    <a:cubicBezTo>
                      <a:pt x="138" y="316"/>
                      <a:pt x="138" y="316"/>
                      <a:pt x="138" y="316"/>
                    </a:cubicBezTo>
                    <a:cubicBezTo>
                      <a:pt x="140" y="312"/>
                      <a:pt x="140" y="312"/>
                      <a:pt x="140" y="312"/>
                    </a:cubicBezTo>
                    <a:cubicBezTo>
                      <a:pt x="141" y="316"/>
                      <a:pt x="141" y="316"/>
                      <a:pt x="141" y="316"/>
                    </a:cubicBezTo>
                    <a:cubicBezTo>
                      <a:pt x="142" y="329"/>
                      <a:pt x="142" y="329"/>
                      <a:pt x="142" y="329"/>
                    </a:cubicBezTo>
                    <a:cubicBezTo>
                      <a:pt x="143" y="332"/>
                      <a:pt x="144" y="332"/>
                      <a:pt x="146" y="329"/>
                    </a:cubicBezTo>
                    <a:cubicBezTo>
                      <a:pt x="151" y="318"/>
                      <a:pt x="151" y="318"/>
                      <a:pt x="151" y="318"/>
                    </a:cubicBezTo>
                    <a:cubicBezTo>
                      <a:pt x="153" y="314"/>
                      <a:pt x="153" y="314"/>
                      <a:pt x="153" y="314"/>
                    </a:cubicBezTo>
                    <a:cubicBezTo>
                      <a:pt x="154" y="318"/>
                      <a:pt x="154" y="318"/>
                      <a:pt x="154" y="318"/>
                    </a:cubicBezTo>
                    <a:cubicBezTo>
                      <a:pt x="157" y="330"/>
                      <a:pt x="157" y="330"/>
                      <a:pt x="157" y="330"/>
                    </a:cubicBezTo>
                    <a:cubicBezTo>
                      <a:pt x="158" y="333"/>
                      <a:pt x="159" y="333"/>
                      <a:pt x="160" y="331"/>
                    </a:cubicBezTo>
                    <a:cubicBezTo>
                      <a:pt x="164" y="319"/>
                      <a:pt x="164" y="319"/>
                      <a:pt x="164" y="319"/>
                    </a:cubicBezTo>
                    <a:cubicBezTo>
                      <a:pt x="166" y="315"/>
                      <a:pt x="166" y="315"/>
                      <a:pt x="166" y="315"/>
                    </a:cubicBezTo>
                    <a:cubicBezTo>
                      <a:pt x="167" y="319"/>
                      <a:pt x="167" y="319"/>
                      <a:pt x="167" y="319"/>
                    </a:cubicBezTo>
                    <a:cubicBezTo>
                      <a:pt x="171" y="331"/>
                      <a:pt x="171" y="331"/>
                      <a:pt x="171" y="331"/>
                    </a:cubicBezTo>
                    <a:cubicBezTo>
                      <a:pt x="172" y="334"/>
                      <a:pt x="173" y="334"/>
                      <a:pt x="174" y="331"/>
                    </a:cubicBezTo>
                    <a:cubicBezTo>
                      <a:pt x="177" y="318"/>
                      <a:pt x="177" y="318"/>
                      <a:pt x="177" y="318"/>
                    </a:cubicBezTo>
                    <a:cubicBezTo>
                      <a:pt x="179" y="314"/>
                      <a:pt x="179" y="314"/>
                      <a:pt x="179" y="314"/>
                    </a:cubicBezTo>
                    <a:cubicBezTo>
                      <a:pt x="180" y="318"/>
                      <a:pt x="180" y="318"/>
                      <a:pt x="180" y="318"/>
                    </a:cubicBezTo>
                    <a:cubicBezTo>
                      <a:pt x="185" y="330"/>
                      <a:pt x="185" y="330"/>
                      <a:pt x="185" y="330"/>
                    </a:cubicBezTo>
                    <a:cubicBezTo>
                      <a:pt x="187" y="333"/>
                      <a:pt x="188" y="332"/>
                      <a:pt x="189" y="329"/>
                    </a:cubicBezTo>
                    <a:cubicBezTo>
                      <a:pt x="191" y="317"/>
                      <a:pt x="191" y="317"/>
                      <a:pt x="191" y="317"/>
                    </a:cubicBezTo>
                    <a:cubicBezTo>
                      <a:pt x="191" y="313"/>
                      <a:pt x="191" y="313"/>
                      <a:pt x="191" y="313"/>
                    </a:cubicBezTo>
                    <a:cubicBezTo>
                      <a:pt x="193" y="316"/>
                      <a:pt x="193" y="316"/>
                      <a:pt x="193" y="316"/>
                    </a:cubicBezTo>
                    <a:cubicBezTo>
                      <a:pt x="199" y="328"/>
                      <a:pt x="199" y="328"/>
                      <a:pt x="199" y="328"/>
                    </a:cubicBezTo>
                    <a:cubicBezTo>
                      <a:pt x="201" y="330"/>
                      <a:pt x="202" y="330"/>
                      <a:pt x="203" y="327"/>
                    </a:cubicBezTo>
                    <a:cubicBezTo>
                      <a:pt x="204" y="314"/>
                      <a:pt x="204" y="314"/>
                      <a:pt x="204" y="314"/>
                    </a:cubicBezTo>
                    <a:cubicBezTo>
                      <a:pt x="204" y="310"/>
                      <a:pt x="204" y="310"/>
                      <a:pt x="204" y="310"/>
                    </a:cubicBezTo>
                    <a:cubicBezTo>
                      <a:pt x="206" y="314"/>
                      <a:pt x="206" y="314"/>
                      <a:pt x="206" y="314"/>
                    </a:cubicBezTo>
                    <a:cubicBezTo>
                      <a:pt x="214" y="324"/>
                      <a:pt x="214" y="324"/>
                      <a:pt x="214" y="324"/>
                    </a:cubicBezTo>
                    <a:cubicBezTo>
                      <a:pt x="215" y="327"/>
                      <a:pt x="217" y="326"/>
                      <a:pt x="217" y="323"/>
                    </a:cubicBezTo>
                    <a:cubicBezTo>
                      <a:pt x="216" y="310"/>
                      <a:pt x="216" y="310"/>
                      <a:pt x="216" y="310"/>
                    </a:cubicBezTo>
                    <a:cubicBezTo>
                      <a:pt x="216" y="307"/>
                      <a:pt x="216" y="307"/>
                      <a:pt x="216" y="307"/>
                    </a:cubicBezTo>
                    <a:cubicBezTo>
                      <a:pt x="219" y="310"/>
                      <a:pt x="219" y="310"/>
                      <a:pt x="219" y="310"/>
                    </a:cubicBezTo>
                    <a:cubicBezTo>
                      <a:pt x="227" y="320"/>
                      <a:pt x="227" y="320"/>
                      <a:pt x="227" y="320"/>
                    </a:cubicBezTo>
                    <a:cubicBezTo>
                      <a:pt x="229" y="322"/>
                      <a:pt x="230" y="321"/>
                      <a:pt x="230" y="318"/>
                    </a:cubicBezTo>
                    <a:cubicBezTo>
                      <a:pt x="229" y="306"/>
                      <a:pt x="229" y="306"/>
                      <a:pt x="229" y="306"/>
                    </a:cubicBezTo>
                    <a:cubicBezTo>
                      <a:pt x="228" y="301"/>
                      <a:pt x="228" y="301"/>
                      <a:pt x="228" y="301"/>
                    </a:cubicBezTo>
                    <a:cubicBezTo>
                      <a:pt x="231" y="305"/>
                      <a:pt x="231" y="305"/>
                      <a:pt x="231" y="305"/>
                    </a:cubicBezTo>
                    <a:cubicBezTo>
                      <a:pt x="240" y="314"/>
                      <a:pt x="240" y="314"/>
                      <a:pt x="240" y="314"/>
                    </a:cubicBezTo>
                    <a:cubicBezTo>
                      <a:pt x="242" y="316"/>
                      <a:pt x="244" y="315"/>
                      <a:pt x="243" y="312"/>
                    </a:cubicBezTo>
                    <a:cubicBezTo>
                      <a:pt x="241" y="300"/>
                      <a:pt x="241" y="300"/>
                      <a:pt x="241" y="300"/>
                    </a:cubicBezTo>
                    <a:cubicBezTo>
                      <a:pt x="240" y="296"/>
                      <a:pt x="240" y="296"/>
                      <a:pt x="240" y="296"/>
                    </a:cubicBezTo>
                    <a:cubicBezTo>
                      <a:pt x="243" y="299"/>
                      <a:pt x="243" y="299"/>
                      <a:pt x="243" y="299"/>
                    </a:cubicBezTo>
                    <a:cubicBezTo>
                      <a:pt x="253" y="307"/>
                      <a:pt x="253" y="307"/>
                      <a:pt x="253" y="307"/>
                    </a:cubicBezTo>
                    <a:cubicBezTo>
                      <a:pt x="255" y="309"/>
                      <a:pt x="256" y="308"/>
                      <a:pt x="255" y="305"/>
                    </a:cubicBezTo>
                    <a:cubicBezTo>
                      <a:pt x="252" y="293"/>
                      <a:pt x="252" y="293"/>
                      <a:pt x="252" y="293"/>
                    </a:cubicBezTo>
                    <a:cubicBezTo>
                      <a:pt x="251" y="289"/>
                      <a:pt x="251" y="289"/>
                      <a:pt x="251" y="289"/>
                    </a:cubicBezTo>
                    <a:cubicBezTo>
                      <a:pt x="254" y="291"/>
                      <a:pt x="254" y="291"/>
                      <a:pt x="254" y="291"/>
                    </a:cubicBezTo>
                    <a:cubicBezTo>
                      <a:pt x="265" y="299"/>
                      <a:pt x="265" y="299"/>
                      <a:pt x="265" y="299"/>
                    </a:cubicBezTo>
                    <a:cubicBezTo>
                      <a:pt x="267" y="301"/>
                      <a:pt x="268" y="300"/>
                      <a:pt x="267" y="297"/>
                    </a:cubicBezTo>
                    <a:cubicBezTo>
                      <a:pt x="263" y="285"/>
                      <a:pt x="263" y="285"/>
                      <a:pt x="263" y="285"/>
                    </a:cubicBezTo>
                    <a:cubicBezTo>
                      <a:pt x="261" y="281"/>
                      <a:pt x="261" y="281"/>
                      <a:pt x="261" y="281"/>
                    </a:cubicBezTo>
                    <a:cubicBezTo>
                      <a:pt x="265" y="283"/>
                      <a:pt x="265" y="283"/>
                      <a:pt x="265" y="283"/>
                    </a:cubicBezTo>
                    <a:cubicBezTo>
                      <a:pt x="276" y="290"/>
                      <a:pt x="276" y="290"/>
                      <a:pt x="276" y="290"/>
                    </a:cubicBezTo>
                    <a:cubicBezTo>
                      <a:pt x="278" y="292"/>
                      <a:pt x="279" y="291"/>
                      <a:pt x="278" y="288"/>
                    </a:cubicBezTo>
                    <a:cubicBezTo>
                      <a:pt x="273" y="276"/>
                      <a:pt x="273" y="276"/>
                      <a:pt x="273" y="276"/>
                    </a:cubicBezTo>
                    <a:cubicBezTo>
                      <a:pt x="271" y="272"/>
                      <a:pt x="271" y="272"/>
                      <a:pt x="271" y="272"/>
                    </a:cubicBezTo>
                    <a:cubicBezTo>
                      <a:pt x="275" y="274"/>
                      <a:pt x="275" y="274"/>
                      <a:pt x="275" y="274"/>
                    </a:cubicBezTo>
                    <a:cubicBezTo>
                      <a:pt x="286" y="280"/>
                      <a:pt x="286" y="280"/>
                      <a:pt x="286" y="280"/>
                    </a:cubicBezTo>
                    <a:cubicBezTo>
                      <a:pt x="289" y="281"/>
                      <a:pt x="290" y="280"/>
                      <a:pt x="288" y="278"/>
                    </a:cubicBezTo>
                    <a:cubicBezTo>
                      <a:pt x="282" y="267"/>
                      <a:pt x="282" y="267"/>
                      <a:pt x="282" y="267"/>
                    </a:cubicBezTo>
                    <a:cubicBezTo>
                      <a:pt x="280" y="263"/>
                      <a:pt x="280" y="263"/>
                      <a:pt x="280" y="263"/>
                    </a:cubicBezTo>
                    <a:cubicBezTo>
                      <a:pt x="283" y="265"/>
                      <a:pt x="283" y="265"/>
                      <a:pt x="283" y="265"/>
                    </a:cubicBezTo>
                    <a:cubicBezTo>
                      <a:pt x="295" y="269"/>
                      <a:pt x="295" y="269"/>
                      <a:pt x="295" y="269"/>
                    </a:cubicBezTo>
                    <a:cubicBezTo>
                      <a:pt x="298" y="270"/>
                      <a:pt x="299" y="269"/>
                      <a:pt x="297" y="267"/>
                    </a:cubicBezTo>
                    <a:cubicBezTo>
                      <a:pt x="290" y="256"/>
                      <a:pt x="290" y="256"/>
                      <a:pt x="290" y="256"/>
                    </a:cubicBezTo>
                    <a:cubicBezTo>
                      <a:pt x="287" y="253"/>
                      <a:pt x="287" y="253"/>
                      <a:pt x="287" y="253"/>
                    </a:cubicBezTo>
                    <a:cubicBezTo>
                      <a:pt x="292" y="254"/>
                      <a:pt x="292" y="254"/>
                      <a:pt x="292" y="254"/>
                    </a:cubicBezTo>
                    <a:cubicBezTo>
                      <a:pt x="304" y="258"/>
                      <a:pt x="304" y="258"/>
                      <a:pt x="304" y="258"/>
                    </a:cubicBezTo>
                    <a:cubicBezTo>
                      <a:pt x="307" y="259"/>
                      <a:pt x="308" y="257"/>
                      <a:pt x="306" y="255"/>
                    </a:cubicBezTo>
                    <a:cubicBezTo>
                      <a:pt x="297" y="245"/>
                      <a:pt x="297" y="245"/>
                      <a:pt x="297" y="245"/>
                    </a:cubicBezTo>
                    <a:cubicBezTo>
                      <a:pt x="295" y="242"/>
                      <a:pt x="295" y="242"/>
                      <a:pt x="295" y="242"/>
                    </a:cubicBezTo>
                    <a:cubicBezTo>
                      <a:pt x="299" y="243"/>
                      <a:pt x="299" y="243"/>
                      <a:pt x="299" y="243"/>
                    </a:cubicBezTo>
                    <a:cubicBezTo>
                      <a:pt x="311" y="246"/>
                      <a:pt x="311" y="246"/>
                      <a:pt x="311" y="246"/>
                    </a:cubicBezTo>
                    <a:cubicBezTo>
                      <a:pt x="314" y="246"/>
                      <a:pt x="315" y="245"/>
                      <a:pt x="313" y="243"/>
                    </a:cubicBezTo>
                    <a:cubicBezTo>
                      <a:pt x="304" y="234"/>
                      <a:pt x="304" y="234"/>
                      <a:pt x="304" y="234"/>
                    </a:cubicBezTo>
                    <a:cubicBezTo>
                      <a:pt x="301" y="231"/>
                      <a:pt x="301" y="231"/>
                      <a:pt x="301" y="231"/>
                    </a:cubicBezTo>
                    <a:cubicBezTo>
                      <a:pt x="305" y="231"/>
                      <a:pt x="305" y="231"/>
                      <a:pt x="305" y="231"/>
                    </a:cubicBezTo>
                    <a:cubicBezTo>
                      <a:pt x="318" y="233"/>
                      <a:pt x="318" y="233"/>
                      <a:pt x="318" y="233"/>
                    </a:cubicBezTo>
                    <a:cubicBezTo>
                      <a:pt x="321" y="233"/>
                      <a:pt x="321" y="232"/>
                      <a:pt x="319" y="230"/>
                    </a:cubicBezTo>
                    <a:cubicBezTo>
                      <a:pt x="309" y="221"/>
                      <a:pt x="309" y="221"/>
                      <a:pt x="309" y="221"/>
                    </a:cubicBezTo>
                    <a:cubicBezTo>
                      <a:pt x="306" y="219"/>
                      <a:pt x="306" y="219"/>
                      <a:pt x="306" y="219"/>
                    </a:cubicBezTo>
                    <a:cubicBezTo>
                      <a:pt x="310" y="219"/>
                      <a:pt x="310" y="219"/>
                      <a:pt x="310" y="219"/>
                    </a:cubicBezTo>
                    <a:cubicBezTo>
                      <a:pt x="323" y="219"/>
                      <a:pt x="323" y="219"/>
                      <a:pt x="323" y="219"/>
                    </a:cubicBezTo>
                    <a:cubicBezTo>
                      <a:pt x="325" y="219"/>
                      <a:pt x="326" y="219"/>
                      <a:pt x="325" y="218"/>
                    </a:cubicBezTo>
                    <a:cubicBezTo>
                      <a:pt x="325" y="217"/>
                      <a:pt x="324" y="217"/>
                      <a:pt x="324" y="216"/>
                    </a:cubicBezTo>
                    <a:cubicBezTo>
                      <a:pt x="313" y="209"/>
                      <a:pt x="313" y="209"/>
                      <a:pt x="313" y="209"/>
                    </a:cubicBezTo>
                    <a:cubicBezTo>
                      <a:pt x="310" y="207"/>
                      <a:pt x="310" y="207"/>
                      <a:pt x="310" y="207"/>
                    </a:cubicBezTo>
                    <a:cubicBezTo>
                      <a:pt x="314" y="206"/>
                      <a:pt x="314" y="206"/>
                      <a:pt x="314" y="206"/>
                    </a:cubicBezTo>
                    <a:cubicBezTo>
                      <a:pt x="327" y="205"/>
                      <a:pt x="327" y="205"/>
                      <a:pt x="327" y="205"/>
                    </a:cubicBezTo>
                    <a:cubicBezTo>
                      <a:pt x="329" y="205"/>
                      <a:pt x="330" y="205"/>
                      <a:pt x="329" y="203"/>
                    </a:cubicBezTo>
                    <a:cubicBezTo>
                      <a:pt x="329" y="203"/>
                      <a:pt x="328" y="203"/>
                      <a:pt x="328" y="202"/>
                    </a:cubicBezTo>
                    <a:cubicBezTo>
                      <a:pt x="316" y="196"/>
                      <a:pt x="316" y="196"/>
                      <a:pt x="316" y="196"/>
                    </a:cubicBezTo>
                    <a:cubicBezTo>
                      <a:pt x="313" y="194"/>
                      <a:pt x="313" y="194"/>
                      <a:pt x="313" y="194"/>
                    </a:cubicBezTo>
                    <a:cubicBezTo>
                      <a:pt x="317" y="194"/>
                      <a:pt x="317" y="194"/>
                      <a:pt x="317" y="194"/>
                    </a:cubicBezTo>
                    <a:cubicBezTo>
                      <a:pt x="330" y="192"/>
                      <a:pt x="330" y="192"/>
                      <a:pt x="330" y="192"/>
                    </a:cubicBezTo>
                    <a:cubicBezTo>
                      <a:pt x="333" y="191"/>
                      <a:pt x="333" y="190"/>
                      <a:pt x="330" y="188"/>
                    </a:cubicBezTo>
                    <a:cubicBezTo>
                      <a:pt x="318" y="183"/>
                      <a:pt x="318" y="183"/>
                      <a:pt x="318" y="183"/>
                    </a:cubicBezTo>
                    <a:cubicBezTo>
                      <a:pt x="314" y="181"/>
                      <a:pt x="314" y="181"/>
                      <a:pt x="314" y="181"/>
                    </a:cubicBezTo>
                    <a:cubicBezTo>
                      <a:pt x="319" y="180"/>
                      <a:pt x="319" y="180"/>
                      <a:pt x="319" y="180"/>
                    </a:cubicBezTo>
                    <a:cubicBezTo>
                      <a:pt x="331" y="177"/>
                      <a:pt x="331" y="177"/>
                      <a:pt x="331" y="177"/>
                    </a:cubicBezTo>
                    <a:cubicBezTo>
                      <a:pt x="334" y="177"/>
                      <a:pt x="334" y="175"/>
                      <a:pt x="331" y="174"/>
                    </a:cubicBezTo>
                    <a:cubicBezTo>
                      <a:pt x="319" y="170"/>
                      <a:pt x="319" y="170"/>
                      <a:pt x="319" y="170"/>
                    </a:cubicBezTo>
                    <a:cubicBezTo>
                      <a:pt x="316" y="168"/>
                      <a:pt x="316" y="168"/>
                      <a:pt x="316" y="168"/>
                    </a:cubicBezTo>
                    <a:cubicBezTo>
                      <a:pt x="319" y="167"/>
                      <a:pt x="319" y="167"/>
                      <a:pt x="319" y="167"/>
                    </a:cubicBezTo>
                    <a:cubicBezTo>
                      <a:pt x="331" y="163"/>
                      <a:pt x="331" y="163"/>
                      <a:pt x="331" y="163"/>
                    </a:cubicBezTo>
                    <a:cubicBezTo>
                      <a:pt x="334" y="162"/>
                      <a:pt x="334" y="161"/>
                      <a:pt x="331" y="160"/>
                    </a:cubicBezTo>
                    <a:cubicBezTo>
                      <a:pt x="319" y="157"/>
                      <a:pt x="319" y="157"/>
                      <a:pt x="319" y="157"/>
                    </a:cubicBezTo>
                    <a:cubicBezTo>
                      <a:pt x="315" y="155"/>
                      <a:pt x="315" y="155"/>
                      <a:pt x="315" y="155"/>
                    </a:cubicBezTo>
                    <a:cubicBezTo>
                      <a:pt x="319" y="154"/>
                      <a:pt x="319" y="154"/>
                      <a:pt x="319" y="154"/>
                    </a:cubicBezTo>
                    <a:cubicBezTo>
                      <a:pt x="330" y="149"/>
                      <a:pt x="330" y="149"/>
                      <a:pt x="330" y="149"/>
                    </a:cubicBezTo>
                    <a:cubicBezTo>
                      <a:pt x="333" y="147"/>
                      <a:pt x="333" y="146"/>
                      <a:pt x="330" y="145"/>
                    </a:cubicBezTo>
                    <a:cubicBezTo>
                      <a:pt x="318" y="143"/>
                      <a:pt x="318" y="143"/>
                      <a:pt x="318" y="143"/>
                    </a:cubicBezTo>
                    <a:cubicBezTo>
                      <a:pt x="314" y="143"/>
                      <a:pt x="314" y="143"/>
                      <a:pt x="314" y="143"/>
                    </a:cubicBezTo>
                    <a:cubicBezTo>
                      <a:pt x="317" y="141"/>
                      <a:pt x="317" y="141"/>
                      <a:pt x="317" y="141"/>
                    </a:cubicBezTo>
                    <a:cubicBezTo>
                      <a:pt x="328" y="135"/>
                      <a:pt x="328" y="135"/>
                      <a:pt x="328" y="135"/>
                    </a:cubicBezTo>
                    <a:cubicBezTo>
                      <a:pt x="330" y="134"/>
                      <a:pt x="330" y="133"/>
                      <a:pt x="330" y="133"/>
                    </a:cubicBezTo>
                    <a:cubicBezTo>
                      <a:pt x="330" y="132"/>
                      <a:pt x="329" y="132"/>
                      <a:pt x="328" y="132"/>
                    </a:cubicBezTo>
                    <a:cubicBezTo>
                      <a:pt x="315" y="130"/>
                      <a:pt x="315" y="130"/>
                      <a:pt x="315" y="130"/>
                    </a:cubicBezTo>
                    <a:cubicBezTo>
                      <a:pt x="311" y="130"/>
                      <a:pt x="311" y="130"/>
                      <a:pt x="311" y="130"/>
                    </a:cubicBezTo>
                    <a:cubicBezTo>
                      <a:pt x="314" y="128"/>
                      <a:pt x="314" y="128"/>
                      <a:pt x="314" y="128"/>
                    </a:cubicBezTo>
                    <a:cubicBezTo>
                      <a:pt x="325" y="121"/>
                      <a:pt x="325" y="121"/>
                      <a:pt x="325" y="121"/>
                    </a:cubicBezTo>
                    <a:cubicBezTo>
                      <a:pt x="326" y="120"/>
                      <a:pt x="327" y="119"/>
                      <a:pt x="326" y="118"/>
                    </a:cubicBezTo>
                    <a:cubicBezTo>
                      <a:pt x="326" y="118"/>
                      <a:pt x="325" y="118"/>
                      <a:pt x="324" y="118"/>
                    </a:cubicBezTo>
                    <a:cubicBezTo>
                      <a:pt x="311" y="118"/>
                      <a:pt x="311" y="118"/>
                      <a:pt x="311" y="118"/>
                    </a:cubicBezTo>
                    <a:cubicBezTo>
                      <a:pt x="307" y="118"/>
                      <a:pt x="307" y="118"/>
                      <a:pt x="307" y="118"/>
                    </a:cubicBezTo>
                    <a:cubicBezTo>
                      <a:pt x="310" y="115"/>
                      <a:pt x="310" y="115"/>
                      <a:pt x="310" y="115"/>
                    </a:cubicBezTo>
                    <a:cubicBezTo>
                      <a:pt x="320" y="107"/>
                      <a:pt x="320" y="107"/>
                      <a:pt x="320" y="107"/>
                    </a:cubicBezTo>
                    <a:cubicBezTo>
                      <a:pt x="323" y="105"/>
                      <a:pt x="322" y="104"/>
                      <a:pt x="319" y="104"/>
                    </a:cubicBezTo>
                    <a:cubicBezTo>
                      <a:pt x="306" y="105"/>
                      <a:pt x="306" y="105"/>
                      <a:pt x="306" y="105"/>
                    </a:cubicBezTo>
                    <a:cubicBezTo>
                      <a:pt x="302" y="106"/>
                      <a:pt x="302" y="106"/>
                      <a:pt x="302" y="106"/>
                    </a:cubicBezTo>
                    <a:cubicBezTo>
                      <a:pt x="305" y="103"/>
                      <a:pt x="305" y="103"/>
                      <a:pt x="305" y="103"/>
                    </a:cubicBezTo>
                    <a:cubicBezTo>
                      <a:pt x="314" y="94"/>
                      <a:pt x="314" y="94"/>
                      <a:pt x="314" y="94"/>
                    </a:cubicBezTo>
                    <a:cubicBezTo>
                      <a:pt x="317" y="92"/>
                      <a:pt x="316" y="91"/>
                      <a:pt x="313" y="91"/>
                    </a:cubicBezTo>
                    <a:cubicBezTo>
                      <a:pt x="300" y="93"/>
                      <a:pt x="300" y="93"/>
                      <a:pt x="300" y="93"/>
                    </a:cubicBezTo>
                    <a:cubicBezTo>
                      <a:pt x="297" y="94"/>
                      <a:pt x="297" y="94"/>
                      <a:pt x="297" y="94"/>
                    </a:cubicBezTo>
                    <a:cubicBezTo>
                      <a:pt x="299" y="91"/>
                      <a:pt x="299" y="91"/>
                      <a:pt x="299" y="91"/>
                    </a:cubicBezTo>
                    <a:cubicBezTo>
                      <a:pt x="308" y="82"/>
                      <a:pt x="308" y="82"/>
                      <a:pt x="308" y="82"/>
                    </a:cubicBezTo>
                    <a:cubicBezTo>
                      <a:pt x="310" y="79"/>
                      <a:pt x="309" y="78"/>
                      <a:pt x="306" y="79"/>
                    </a:cubicBezTo>
                    <a:cubicBezTo>
                      <a:pt x="294" y="82"/>
                      <a:pt x="294" y="82"/>
                      <a:pt x="294" y="82"/>
                    </a:cubicBezTo>
                    <a:cubicBezTo>
                      <a:pt x="289" y="83"/>
                      <a:pt x="289" y="83"/>
                      <a:pt x="289" y="83"/>
                    </a:cubicBezTo>
                    <a:cubicBezTo>
                      <a:pt x="292" y="80"/>
                      <a:pt x="292" y="80"/>
                      <a:pt x="292" y="80"/>
                    </a:cubicBezTo>
                    <a:cubicBezTo>
                      <a:pt x="300" y="69"/>
                      <a:pt x="300" y="69"/>
                      <a:pt x="300" y="69"/>
                    </a:cubicBezTo>
                    <a:cubicBezTo>
                      <a:pt x="301" y="67"/>
                      <a:pt x="301" y="66"/>
                      <a:pt x="298" y="67"/>
                    </a:cubicBezTo>
                    <a:cubicBezTo>
                      <a:pt x="286" y="71"/>
                      <a:pt x="286" y="71"/>
                      <a:pt x="286" y="71"/>
                    </a:cubicBezTo>
                    <a:cubicBezTo>
                      <a:pt x="282" y="73"/>
                      <a:pt x="282" y="73"/>
                      <a:pt x="282" y="73"/>
                    </a:cubicBezTo>
                    <a:cubicBezTo>
                      <a:pt x="284" y="69"/>
                      <a:pt x="284" y="69"/>
                      <a:pt x="284" y="69"/>
                    </a:cubicBezTo>
                    <a:cubicBezTo>
                      <a:pt x="291" y="58"/>
                      <a:pt x="291" y="58"/>
                      <a:pt x="291" y="58"/>
                    </a:cubicBezTo>
                    <a:cubicBezTo>
                      <a:pt x="292" y="57"/>
                      <a:pt x="292" y="56"/>
                      <a:pt x="291" y="56"/>
                    </a:cubicBezTo>
                    <a:cubicBezTo>
                      <a:pt x="291" y="55"/>
                      <a:pt x="290" y="55"/>
                      <a:pt x="289" y="56"/>
                    </a:cubicBezTo>
                    <a:cubicBezTo>
                      <a:pt x="277" y="62"/>
                      <a:pt x="277" y="62"/>
                      <a:pt x="277" y="62"/>
                    </a:cubicBezTo>
                    <a:cubicBezTo>
                      <a:pt x="273" y="63"/>
                      <a:pt x="273" y="63"/>
                      <a:pt x="273" y="63"/>
                    </a:cubicBezTo>
                    <a:cubicBezTo>
                      <a:pt x="275" y="59"/>
                      <a:pt x="275" y="59"/>
                      <a:pt x="275" y="59"/>
                    </a:cubicBezTo>
                    <a:cubicBezTo>
                      <a:pt x="281" y="48"/>
                      <a:pt x="281" y="48"/>
                      <a:pt x="281" y="48"/>
                    </a:cubicBezTo>
                    <a:cubicBezTo>
                      <a:pt x="281" y="47"/>
                      <a:pt x="281" y="46"/>
                      <a:pt x="281" y="45"/>
                    </a:cubicBezTo>
                    <a:close/>
                    <a:moveTo>
                      <a:pt x="255" y="80"/>
                    </a:moveTo>
                    <a:cubicBezTo>
                      <a:pt x="255" y="80"/>
                      <a:pt x="255" y="80"/>
                      <a:pt x="255" y="80"/>
                    </a:cubicBezTo>
                    <a:cubicBezTo>
                      <a:pt x="255" y="79"/>
                      <a:pt x="254" y="78"/>
                      <a:pt x="253" y="78"/>
                    </a:cubicBezTo>
                    <a:cubicBezTo>
                      <a:pt x="257" y="74"/>
                      <a:pt x="257" y="74"/>
                      <a:pt x="257" y="74"/>
                    </a:cubicBezTo>
                    <a:cubicBezTo>
                      <a:pt x="258" y="73"/>
                      <a:pt x="258" y="73"/>
                      <a:pt x="258" y="73"/>
                    </a:cubicBezTo>
                    <a:cubicBezTo>
                      <a:pt x="256" y="71"/>
                      <a:pt x="255" y="70"/>
                      <a:pt x="253" y="69"/>
                    </a:cubicBezTo>
                    <a:cubicBezTo>
                      <a:pt x="252" y="70"/>
                      <a:pt x="252" y="70"/>
                      <a:pt x="252" y="70"/>
                    </a:cubicBezTo>
                    <a:cubicBezTo>
                      <a:pt x="249" y="73"/>
                      <a:pt x="249" y="73"/>
                      <a:pt x="249" y="73"/>
                    </a:cubicBezTo>
                    <a:cubicBezTo>
                      <a:pt x="248" y="73"/>
                      <a:pt x="247" y="72"/>
                      <a:pt x="246" y="72"/>
                    </a:cubicBezTo>
                    <a:cubicBezTo>
                      <a:pt x="249" y="67"/>
                      <a:pt x="249" y="67"/>
                      <a:pt x="249" y="67"/>
                    </a:cubicBezTo>
                    <a:cubicBezTo>
                      <a:pt x="250" y="66"/>
                      <a:pt x="250" y="66"/>
                      <a:pt x="250" y="66"/>
                    </a:cubicBezTo>
                    <a:cubicBezTo>
                      <a:pt x="249" y="65"/>
                      <a:pt x="248" y="64"/>
                      <a:pt x="247" y="64"/>
                    </a:cubicBezTo>
                    <a:cubicBezTo>
                      <a:pt x="246" y="65"/>
                      <a:pt x="246" y="65"/>
                      <a:pt x="246" y="65"/>
                    </a:cubicBezTo>
                    <a:cubicBezTo>
                      <a:pt x="243" y="69"/>
                      <a:pt x="243" y="69"/>
                      <a:pt x="243" y="69"/>
                    </a:cubicBezTo>
                    <a:cubicBezTo>
                      <a:pt x="242" y="68"/>
                      <a:pt x="241" y="68"/>
                      <a:pt x="241" y="67"/>
                    </a:cubicBezTo>
                    <a:cubicBezTo>
                      <a:pt x="243" y="63"/>
                      <a:pt x="243" y="63"/>
                      <a:pt x="243" y="63"/>
                    </a:cubicBezTo>
                    <a:cubicBezTo>
                      <a:pt x="244" y="61"/>
                      <a:pt x="244" y="61"/>
                      <a:pt x="244" y="61"/>
                    </a:cubicBezTo>
                    <a:cubicBezTo>
                      <a:pt x="243" y="60"/>
                      <a:pt x="242" y="59"/>
                      <a:pt x="240" y="59"/>
                    </a:cubicBezTo>
                    <a:cubicBezTo>
                      <a:pt x="239" y="60"/>
                      <a:pt x="239" y="60"/>
                      <a:pt x="239" y="60"/>
                    </a:cubicBezTo>
                    <a:cubicBezTo>
                      <a:pt x="236" y="64"/>
                      <a:pt x="236" y="64"/>
                      <a:pt x="236" y="64"/>
                    </a:cubicBezTo>
                    <a:cubicBezTo>
                      <a:pt x="235" y="63"/>
                      <a:pt x="235" y="63"/>
                      <a:pt x="234" y="62"/>
                    </a:cubicBezTo>
                    <a:cubicBezTo>
                      <a:pt x="236" y="58"/>
                      <a:pt x="236" y="58"/>
                      <a:pt x="236" y="58"/>
                    </a:cubicBezTo>
                    <a:cubicBezTo>
                      <a:pt x="237" y="56"/>
                      <a:pt x="237" y="56"/>
                      <a:pt x="237" y="56"/>
                    </a:cubicBezTo>
                    <a:cubicBezTo>
                      <a:pt x="235" y="55"/>
                      <a:pt x="234" y="55"/>
                      <a:pt x="232" y="54"/>
                    </a:cubicBezTo>
                    <a:cubicBezTo>
                      <a:pt x="231" y="55"/>
                      <a:pt x="231" y="55"/>
                      <a:pt x="231" y="55"/>
                    </a:cubicBezTo>
                    <a:cubicBezTo>
                      <a:pt x="229" y="59"/>
                      <a:pt x="229" y="59"/>
                      <a:pt x="229" y="59"/>
                    </a:cubicBezTo>
                    <a:cubicBezTo>
                      <a:pt x="228" y="59"/>
                      <a:pt x="227" y="58"/>
                      <a:pt x="226" y="58"/>
                    </a:cubicBezTo>
                    <a:cubicBezTo>
                      <a:pt x="228" y="53"/>
                      <a:pt x="228" y="53"/>
                      <a:pt x="228" y="53"/>
                    </a:cubicBezTo>
                    <a:cubicBezTo>
                      <a:pt x="229" y="52"/>
                      <a:pt x="229" y="52"/>
                      <a:pt x="229" y="52"/>
                    </a:cubicBezTo>
                    <a:cubicBezTo>
                      <a:pt x="228" y="51"/>
                      <a:pt x="226" y="50"/>
                      <a:pt x="225" y="50"/>
                    </a:cubicBezTo>
                    <a:cubicBezTo>
                      <a:pt x="224" y="51"/>
                      <a:pt x="224" y="51"/>
                      <a:pt x="224" y="51"/>
                    </a:cubicBezTo>
                    <a:cubicBezTo>
                      <a:pt x="222" y="56"/>
                      <a:pt x="222" y="56"/>
                      <a:pt x="222" y="56"/>
                    </a:cubicBezTo>
                    <a:cubicBezTo>
                      <a:pt x="221" y="55"/>
                      <a:pt x="220" y="55"/>
                      <a:pt x="219" y="54"/>
                    </a:cubicBezTo>
                    <a:cubicBezTo>
                      <a:pt x="221" y="49"/>
                      <a:pt x="221" y="49"/>
                      <a:pt x="221" y="49"/>
                    </a:cubicBezTo>
                    <a:cubicBezTo>
                      <a:pt x="221" y="48"/>
                      <a:pt x="221" y="48"/>
                      <a:pt x="221" y="48"/>
                    </a:cubicBezTo>
                    <a:cubicBezTo>
                      <a:pt x="220" y="47"/>
                      <a:pt x="218" y="46"/>
                      <a:pt x="216" y="46"/>
                    </a:cubicBezTo>
                    <a:cubicBezTo>
                      <a:pt x="216" y="47"/>
                      <a:pt x="216" y="47"/>
                      <a:pt x="216" y="47"/>
                    </a:cubicBezTo>
                    <a:cubicBezTo>
                      <a:pt x="213" y="52"/>
                      <a:pt x="213" y="52"/>
                      <a:pt x="213" y="52"/>
                    </a:cubicBezTo>
                    <a:cubicBezTo>
                      <a:pt x="212" y="52"/>
                      <a:pt x="211" y="51"/>
                      <a:pt x="211" y="51"/>
                    </a:cubicBezTo>
                    <a:cubicBezTo>
                      <a:pt x="212" y="46"/>
                      <a:pt x="212" y="46"/>
                      <a:pt x="212" y="46"/>
                    </a:cubicBezTo>
                    <a:cubicBezTo>
                      <a:pt x="212" y="44"/>
                      <a:pt x="212" y="44"/>
                      <a:pt x="212" y="44"/>
                    </a:cubicBezTo>
                    <a:cubicBezTo>
                      <a:pt x="211" y="44"/>
                      <a:pt x="210" y="43"/>
                      <a:pt x="208" y="43"/>
                    </a:cubicBezTo>
                    <a:cubicBezTo>
                      <a:pt x="208" y="44"/>
                      <a:pt x="208" y="44"/>
                      <a:pt x="208" y="44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05" y="49"/>
                      <a:pt x="204" y="49"/>
                      <a:pt x="203" y="48"/>
                    </a:cubicBezTo>
                    <a:cubicBezTo>
                      <a:pt x="204" y="43"/>
                      <a:pt x="204" y="43"/>
                      <a:pt x="204" y="43"/>
                    </a:cubicBezTo>
                    <a:cubicBezTo>
                      <a:pt x="205" y="42"/>
                      <a:pt x="205" y="42"/>
                      <a:pt x="205" y="42"/>
                    </a:cubicBezTo>
                    <a:cubicBezTo>
                      <a:pt x="203" y="41"/>
                      <a:pt x="202" y="41"/>
                      <a:pt x="200" y="41"/>
                    </a:cubicBezTo>
                    <a:cubicBezTo>
                      <a:pt x="200" y="42"/>
                      <a:pt x="200" y="42"/>
                      <a:pt x="200" y="42"/>
                    </a:cubicBezTo>
                    <a:cubicBezTo>
                      <a:pt x="198" y="47"/>
                      <a:pt x="198" y="47"/>
                      <a:pt x="198" y="47"/>
                    </a:cubicBezTo>
                    <a:cubicBezTo>
                      <a:pt x="197" y="47"/>
                      <a:pt x="196" y="46"/>
                      <a:pt x="195" y="46"/>
                    </a:cubicBezTo>
                    <a:cubicBezTo>
                      <a:pt x="196" y="41"/>
                      <a:pt x="196" y="41"/>
                      <a:pt x="196" y="41"/>
                    </a:cubicBezTo>
                    <a:cubicBezTo>
                      <a:pt x="196" y="40"/>
                      <a:pt x="196" y="40"/>
                      <a:pt x="196" y="40"/>
                    </a:cubicBezTo>
                    <a:cubicBezTo>
                      <a:pt x="195" y="39"/>
                      <a:pt x="194" y="39"/>
                      <a:pt x="192" y="39"/>
                    </a:cubicBezTo>
                    <a:cubicBezTo>
                      <a:pt x="192" y="40"/>
                      <a:pt x="192" y="40"/>
                      <a:pt x="192" y="40"/>
                    </a:cubicBezTo>
                    <a:cubicBezTo>
                      <a:pt x="190" y="45"/>
                      <a:pt x="190" y="45"/>
                      <a:pt x="190" y="45"/>
                    </a:cubicBezTo>
                    <a:cubicBezTo>
                      <a:pt x="189" y="45"/>
                      <a:pt x="188" y="45"/>
                      <a:pt x="187" y="45"/>
                    </a:cubicBezTo>
                    <a:cubicBezTo>
                      <a:pt x="188" y="39"/>
                      <a:pt x="188" y="39"/>
                      <a:pt x="188" y="39"/>
                    </a:cubicBezTo>
                    <a:cubicBezTo>
                      <a:pt x="188" y="38"/>
                      <a:pt x="188" y="38"/>
                      <a:pt x="188" y="38"/>
                    </a:cubicBezTo>
                    <a:cubicBezTo>
                      <a:pt x="187" y="38"/>
                      <a:pt x="185" y="37"/>
                      <a:pt x="184" y="37"/>
                    </a:cubicBezTo>
                    <a:cubicBezTo>
                      <a:pt x="183" y="39"/>
                      <a:pt x="183" y="39"/>
                      <a:pt x="183" y="39"/>
                    </a:cubicBezTo>
                    <a:cubicBezTo>
                      <a:pt x="182" y="44"/>
                      <a:pt x="182" y="44"/>
                      <a:pt x="182" y="44"/>
                    </a:cubicBezTo>
                    <a:cubicBezTo>
                      <a:pt x="182" y="44"/>
                      <a:pt x="181" y="44"/>
                      <a:pt x="180" y="44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37"/>
                      <a:pt x="180" y="37"/>
                      <a:pt x="180" y="37"/>
                    </a:cubicBezTo>
                    <a:cubicBezTo>
                      <a:pt x="178" y="37"/>
                      <a:pt x="177" y="37"/>
                      <a:pt x="175" y="37"/>
                    </a:cubicBezTo>
                    <a:cubicBezTo>
                      <a:pt x="175" y="38"/>
                      <a:pt x="175" y="38"/>
                      <a:pt x="175" y="38"/>
                    </a:cubicBezTo>
                    <a:cubicBezTo>
                      <a:pt x="175" y="43"/>
                      <a:pt x="175" y="43"/>
                      <a:pt x="175" y="43"/>
                    </a:cubicBezTo>
                    <a:cubicBezTo>
                      <a:pt x="174" y="43"/>
                      <a:pt x="173" y="43"/>
                      <a:pt x="172" y="43"/>
                    </a:cubicBezTo>
                    <a:cubicBezTo>
                      <a:pt x="171" y="38"/>
                      <a:pt x="171" y="38"/>
                      <a:pt x="171" y="38"/>
                    </a:cubicBezTo>
                    <a:cubicBezTo>
                      <a:pt x="171" y="36"/>
                      <a:pt x="171" y="36"/>
                      <a:pt x="171" y="36"/>
                    </a:cubicBezTo>
                    <a:cubicBezTo>
                      <a:pt x="170" y="36"/>
                      <a:pt x="168" y="36"/>
                      <a:pt x="167" y="36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43"/>
                      <a:pt x="167" y="43"/>
                      <a:pt x="167" y="43"/>
                    </a:cubicBezTo>
                    <a:cubicBezTo>
                      <a:pt x="166" y="43"/>
                      <a:pt x="165" y="43"/>
                      <a:pt x="164" y="43"/>
                    </a:cubicBezTo>
                    <a:cubicBezTo>
                      <a:pt x="163" y="38"/>
                      <a:pt x="163" y="38"/>
                      <a:pt x="163" y="38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1" y="36"/>
                      <a:pt x="160" y="36"/>
                      <a:pt x="159" y="37"/>
                    </a:cubicBezTo>
                    <a:cubicBezTo>
                      <a:pt x="159" y="38"/>
                      <a:pt x="159" y="38"/>
                      <a:pt x="159" y="38"/>
                    </a:cubicBezTo>
                    <a:cubicBezTo>
                      <a:pt x="159" y="43"/>
                      <a:pt x="159" y="43"/>
                      <a:pt x="159" y="43"/>
                    </a:cubicBezTo>
                    <a:cubicBezTo>
                      <a:pt x="158" y="43"/>
                      <a:pt x="157" y="43"/>
                      <a:pt x="156" y="44"/>
                    </a:cubicBezTo>
                    <a:cubicBezTo>
                      <a:pt x="155" y="38"/>
                      <a:pt x="155" y="38"/>
                      <a:pt x="155" y="38"/>
                    </a:cubicBezTo>
                    <a:cubicBezTo>
                      <a:pt x="155" y="37"/>
                      <a:pt x="155" y="37"/>
                      <a:pt x="155" y="37"/>
                    </a:cubicBezTo>
                    <a:cubicBezTo>
                      <a:pt x="153" y="37"/>
                      <a:pt x="152" y="37"/>
                      <a:pt x="150" y="37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51" y="44"/>
                      <a:pt x="151" y="44"/>
                      <a:pt x="151" y="44"/>
                    </a:cubicBezTo>
                    <a:cubicBezTo>
                      <a:pt x="150" y="44"/>
                      <a:pt x="149" y="44"/>
                      <a:pt x="148" y="45"/>
                    </a:cubicBezTo>
                    <a:cubicBezTo>
                      <a:pt x="147" y="39"/>
                      <a:pt x="147" y="39"/>
                      <a:pt x="147" y="39"/>
                    </a:cubicBezTo>
                    <a:cubicBezTo>
                      <a:pt x="146" y="38"/>
                      <a:pt x="146" y="38"/>
                      <a:pt x="146" y="38"/>
                    </a:cubicBezTo>
                    <a:cubicBezTo>
                      <a:pt x="145" y="38"/>
                      <a:pt x="143" y="38"/>
                      <a:pt x="142" y="39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3" y="46"/>
                      <a:pt x="143" y="46"/>
                      <a:pt x="143" y="46"/>
                    </a:cubicBezTo>
                    <a:cubicBezTo>
                      <a:pt x="142" y="46"/>
                      <a:pt x="141" y="46"/>
                      <a:pt x="140" y="46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7" y="40"/>
                      <a:pt x="135" y="40"/>
                      <a:pt x="134" y="41"/>
                    </a:cubicBezTo>
                    <a:cubicBezTo>
                      <a:pt x="134" y="42"/>
                      <a:pt x="134" y="42"/>
                      <a:pt x="134" y="42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4" y="48"/>
                      <a:pt x="133" y="48"/>
                      <a:pt x="132" y="48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0" y="42"/>
                      <a:pt x="130" y="42"/>
                      <a:pt x="130" y="42"/>
                    </a:cubicBezTo>
                    <a:cubicBezTo>
                      <a:pt x="128" y="42"/>
                      <a:pt x="127" y="43"/>
                      <a:pt x="126" y="43"/>
                    </a:cubicBezTo>
                    <a:cubicBezTo>
                      <a:pt x="126" y="45"/>
                      <a:pt x="126" y="45"/>
                      <a:pt x="126" y="45"/>
                    </a:cubicBezTo>
                    <a:cubicBezTo>
                      <a:pt x="127" y="50"/>
                      <a:pt x="127" y="50"/>
                      <a:pt x="127" y="50"/>
                    </a:cubicBezTo>
                    <a:cubicBezTo>
                      <a:pt x="126" y="50"/>
                      <a:pt x="126" y="50"/>
                      <a:pt x="125" y="51"/>
                    </a:cubicBezTo>
                    <a:cubicBezTo>
                      <a:pt x="122" y="46"/>
                      <a:pt x="122" y="46"/>
                      <a:pt x="122" y="46"/>
                    </a:cubicBezTo>
                    <a:cubicBezTo>
                      <a:pt x="122" y="44"/>
                      <a:pt x="122" y="44"/>
                      <a:pt x="122" y="44"/>
                    </a:cubicBezTo>
                    <a:cubicBezTo>
                      <a:pt x="121" y="45"/>
                      <a:pt x="120" y="45"/>
                      <a:pt x="120" y="45"/>
                    </a:cubicBezTo>
                    <a:cubicBezTo>
                      <a:pt x="119" y="46"/>
                      <a:pt x="118" y="46"/>
                      <a:pt x="118" y="46"/>
                    </a:cubicBezTo>
                    <a:cubicBezTo>
                      <a:pt x="118" y="48"/>
                      <a:pt x="118" y="48"/>
                      <a:pt x="118" y="48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19" y="53"/>
                      <a:pt x="118" y="53"/>
                      <a:pt x="117" y="54"/>
                    </a:cubicBezTo>
                    <a:cubicBezTo>
                      <a:pt x="115" y="49"/>
                      <a:pt x="115" y="49"/>
                      <a:pt x="115" y="49"/>
                    </a:cubicBezTo>
                    <a:cubicBezTo>
                      <a:pt x="114" y="48"/>
                      <a:pt x="114" y="48"/>
                      <a:pt x="114" y="48"/>
                    </a:cubicBezTo>
                    <a:cubicBezTo>
                      <a:pt x="113" y="48"/>
                      <a:pt x="111" y="49"/>
                      <a:pt x="110" y="50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3" y="56"/>
                      <a:pt x="113" y="56"/>
                      <a:pt x="113" y="56"/>
                    </a:cubicBezTo>
                    <a:cubicBezTo>
                      <a:pt x="112" y="56"/>
                      <a:pt x="111" y="57"/>
                      <a:pt x="110" y="57"/>
                    </a:cubicBezTo>
                    <a:cubicBezTo>
                      <a:pt x="107" y="53"/>
                      <a:pt x="107" y="53"/>
                      <a:pt x="107" y="53"/>
                    </a:cubicBezTo>
                    <a:cubicBezTo>
                      <a:pt x="107" y="51"/>
                      <a:pt x="107" y="51"/>
                      <a:pt x="107" y="51"/>
                    </a:cubicBezTo>
                    <a:cubicBezTo>
                      <a:pt x="105" y="52"/>
                      <a:pt x="104" y="53"/>
                      <a:pt x="103" y="53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6" y="60"/>
                      <a:pt x="106" y="60"/>
                      <a:pt x="106" y="60"/>
                    </a:cubicBezTo>
                    <a:cubicBezTo>
                      <a:pt x="105" y="60"/>
                      <a:pt x="104" y="61"/>
                      <a:pt x="103" y="61"/>
                    </a:cubicBezTo>
                    <a:cubicBezTo>
                      <a:pt x="100" y="57"/>
                      <a:pt x="100" y="57"/>
                      <a:pt x="100" y="57"/>
                    </a:cubicBezTo>
                    <a:cubicBezTo>
                      <a:pt x="99" y="55"/>
                      <a:pt x="99" y="55"/>
                      <a:pt x="99" y="55"/>
                    </a:cubicBezTo>
                    <a:cubicBezTo>
                      <a:pt x="98" y="56"/>
                      <a:pt x="97" y="57"/>
                      <a:pt x="96" y="58"/>
                    </a:cubicBezTo>
                    <a:cubicBezTo>
                      <a:pt x="96" y="59"/>
                      <a:pt x="96" y="59"/>
                      <a:pt x="96" y="59"/>
                    </a:cubicBezTo>
                    <a:cubicBezTo>
                      <a:pt x="99" y="64"/>
                      <a:pt x="99" y="64"/>
                      <a:pt x="99" y="64"/>
                    </a:cubicBezTo>
                    <a:cubicBezTo>
                      <a:pt x="98" y="64"/>
                      <a:pt x="97" y="65"/>
                      <a:pt x="96" y="65"/>
                    </a:cubicBezTo>
                    <a:cubicBezTo>
                      <a:pt x="93" y="61"/>
                      <a:pt x="93" y="61"/>
                      <a:pt x="93" y="61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1" y="61"/>
                      <a:pt x="90" y="62"/>
                      <a:pt x="89" y="63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92" y="68"/>
                      <a:pt x="92" y="68"/>
                      <a:pt x="92" y="68"/>
                    </a:cubicBezTo>
                    <a:cubicBezTo>
                      <a:pt x="92" y="69"/>
                      <a:pt x="91" y="70"/>
                      <a:pt x="90" y="70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5" y="65"/>
                      <a:pt x="85" y="65"/>
                      <a:pt x="85" y="65"/>
                    </a:cubicBezTo>
                    <a:cubicBezTo>
                      <a:pt x="84" y="66"/>
                      <a:pt x="83" y="67"/>
                      <a:pt x="82" y="68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5" y="74"/>
                      <a:pt x="85" y="75"/>
                      <a:pt x="84" y="75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78" y="72"/>
                      <a:pt x="77" y="73"/>
                      <a:pt x="76" y="74"/>
                    </a:cubicBezTo>
                    <a:cubicBezTo>
                      <a:pt x="77" y="75"/>
                      <a:pt x="77" y="75"/>
                      <a:pt x="77" y="75"/>
                    </a:cubicBezTo>
                    <a:cubicBezTo>
                      <a:pt x="80" y="79"/>
                      <a:pt x="80" y="79"/>
                      <a:pt x="80" y="79"/>
                    </a:cubicBezTo>
                    <a:cubicBezTo>
                      <a:pt x="80" y="80"/>
                      <a:pt x="79" y="80"/>
                      <a:pt x="78" y="81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2" y="78"/>
                      <a:pt x="71" y="79"/>
                      <a:pt x="70" y="80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4" y="85"/>
                      <a:pt x="74" y="86"/>
                      <a:pt x="73" y="87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7" y="84"/>
                      <a:pt x="66" y="85"/>
                      <a:pt x="65" y="86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69" y="92"/>
                      <a:pt x="69" y="92"/>
                      <a:pt x="68" y="93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2" y="89"/>
                      <a:pt x="62" y="89"/>
                      <a:pt x="62" y="89"/>
                    </a:cubicBezTo>
                    <a:cubicBezTo>
                      <a:pt x="61" y="91"/>
                      <a:pt x="61" y="92"/>
                      <a:pt x="60" y="93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5" y="98"/>
                      <a:pt x="64" y="99"/>
                      <a:pt x="63" y="100"/>
                    </a:cubicBezTo>
                    <a:cubicBezTo>
                      <a:pt x="59" y="97"/>
                      <a:pt x="59" y="97"/>
                      <a:pt x="59" y="97"/>
                    </a:cubicBezTo>
                    <a:cubicBezTo>
                      <a:pt x="58" y="96"/>
                      <a:pt x="58" y="96"/>
                      <a:pt x="58" y="96"/>
                    </a:cubicBezTo>
                    <a:cubicBezTo>
                      <a:pt x="57" y="98"/>
                      <a:pt x="56" y="99"/>
                      <a:pt x="55" y="100"/>
                    </a:cubicBezTo>
                    <a:cubicBezTo>
                      <a:pt x="56" y="101"/>
                      <a:pt x="56" y="101"/>
                      <a:pt x="56" y="101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0" y="105"/>
                      <a:pt x="60" y="106"/>
                      <a:pt x="59" y="107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105"/>
                      <a:pt x="52" y="106"/>
                      <a:pt x="51" y="108"/>
                    </a:cubicBezTo>
                    <a:cubicBezTo>
                      <a:pt x="52" y="108"/>
                      <a:pt x="52" y="108"/>
                      <a:pt x="52" y="108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57" y="112"/>
                      <a:pt x="56" y="113"/>
                      <a:pt x="56" y="114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49" y="112"/>
                      <a:pt x="48" y="114"/>
                      <a:pt x="48" y="115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9"/>
                      <a:pt x="53" y="120"/>
                      <a:pt x="53" y="121"/>
                    </a:cubicBezTo>
                    <a:cubicBezTo>
                      <a:pt x="47" y="119"/>
                      <a:pt x="47" y="119"/>
                      <a:pt x="47" y="119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6" y="120"/>
                      <a:pt x="45" y="122"/>
                      <a:pt x="45" y="123"/>
                    </a:cubicBezTo>
                    <a:cubicBezTo>
                      <a:pt x="46" y="124"/>
                      <a:pt x="46" y="124"/>
                      <a:pt x="46" y="124"/>
                    </a:cubicBezTo>
                    <a:cubicBezTo>
                      <a:pt x="51" y="126"/>
                      <a:pt x="51" y="126"/>
                      <a:pt x="51" y="126"/>
                    </a:cubicBezTo>
                    <a:cubicBezTo>
                      <a:pt x="50" y="127"/>
                      <a:pt x="50" y="127"/>
                      <a:pt x="50" y="128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3" y="127"/>
                      <a:pt x="43" y="127"/>
                      <a:pt x="43" y="127"/>
                    </a:cubicBezTo>
                    <a:cubicBezTo>
                      <a:pt x="43" y="128"/>
                      <a:pt x="42" y="130"/>
                      <a:pt x="42" y="131"/>
                    </a:cubicBezTo>
                    <a:cubicBezTo>
                      <a:pt x="43" y="131"/>
                      <a:pt x="43" y="131"/>
                      <a:pt x="43" y="131"/>
                    </a:cubicBezTo>
                    <a:cubicBezTo>
                      <a:pt x="48" y="133"/>
                      <a:pt x="48" y="133"/>
                      <a:pt x="48" y="133"/>
                    </a:cubicBezTo>
                    <a:cubicBezTo>
                      <a:pt x="48" y="134"/>
                      <a:pt x="48" y="135"/>
                      <a:pt x="48" y="136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1" y="136"/>
                      <a:pt x="40" y="138"/>
                      <a:pt x="40" y="139"/>
                    </a:cubicBezTo>
                    <a:cubicBezTo>
                      <a:pt x="41" y="140"/>
                      <a:pt x="41" y="140"/>
                      <a:pt x="41" y="140"/>
                    </a:cubicBezTo>
                    <a:cubicBezTo>
                      <a:pt x="46" y="141"/>
                      <a:pt x="46" y="141"/>
                      <a:pt x="46" y="141"/>
                    </a:cubicBezTo>
                    <a:cubicBezTo>
                      <a:pt x="46" y="142"/>
                      <a:pt x="46" y="143"/>
                      <a:pt x="46" y="144"/>
                    </a:cubicBezTo>
                    <a:cubicBezTo>
                      <a:pt x="41" y="143"/>
                      <a:pt x="41" y="143"/>
                      <a:pt x="41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9" y="145"/>
                      <a:pt x="39" y="146"/>
                      <a:pt x="38" y="147"/>
                    </a:cubicBezTo>
                    <a:cubicBezTo>
                      <a:pt x="40" y="148"/>
                      <a:pt x="40" y="148"/>
                      <a:pt x="40" y="148"/>
                    </a:cubicBezTo>
                    <a:cubicBezTo>
                      <a:pt x="45" y="149"/>
                      <a:pt x="45" y="149"/>
                      <a:pt x="45" y="149"/>
                    </a:cubicBezTo>
                    <a:cubicBezTo>
                      <a:pt x="45" y="150"/>
                      <a:pt x="45" y="151"/>
                      <a:pt x="45" y="152"/>
                    </a:cubicBezTo>
                    <a:cubicBezTo>
                      <a:pt x="39" y="151"/>
                      <a:pt x="39" y="151"/>
                      <a:pt x="39" y="151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3"/>
                      <a:pt x="38" y="154"/>
                      <a:pt x="37" y="156"/>
                    </a:cubicBezTo>
                    <a:cubicBezTo>
                      <a:pt x="39" y="156"/>
                      <a:pt x="39" y="156"/>
                      <a:pt x="39" y="156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44" y="158"/>
                      <a:pt x="44" y="159"/>
                      <a:pt x="44" y="160"/>
                    </a:cubicBezTo>
                    <a:cubicBezTo>
                      <a:pt x="39" y="160"/>
                      <a:pt x="39" y="160"/>
                      <a:pt x="39" y="160"/>
                    </a:cubicBezTo>
                    <a:cubicBezTo>
                      <a:pt x="37" y="160"/>
                      <a:pt x="37" y="160"/>
                      <a:pt x="37" y="160"/>
                    </a:cubicBezTo>
                    <a:cubicBezTo>
                      <a:pt x="37" y="161"/>
                      <a:pt x="37" y="163"/>
                      <a:pt x="37" y="164"/>
                    </a:cubicBezTo>
                    <a:cubicBezTo>
                      <a:pt x="38" y="164"/>
                      <a:pt x="38" y="164"/>
                      <a:pt x="38" y="164"/>
                    </a:cubicBezTo>
                    <a:cubicBezTo>
                      <a:pt x="44" y="165"/>
                      <a:pt x="44" y="165"/>
                      <a:pt x="44" y="165"/>
                    </a:cubicBezTo>
                    <a:cubicBezTo>
                      <a:pt x="44" y="166"/>
                      <a:pt x="44" y="167"/>
                      <a:pt x="44" y="168"/>
                    </a:cubicBezTo>
                    <a:cubicBezTo>
                      <a:pt x="38" y="168"/>
                      <a:pt x="38" y="168"/>
                      <a:pt x="38" y="168"/>
                    </a:cubicBezTo>
                    <a:cubicBezTo>
                      <a:pt x="37" y="168"/>
                      <a:pt x="37" y="168"/>
                      <a:pt x="37" y="168"/>
                    </a:cubicBezTo>
                    <a:cubicBezTo>
                      <a:pt x="37" y="170"/>
                      <a:pt x="37" y="171"/>
                      <a:pt x="37" y="173"/>
                    </a:cubicBezTo>
                    <a:cubicBezTo>
                      <a:pt x="39" y="173"/>
                      <a:pt x="39" y="173"/>
                      <a:pt x="39" y="173"/>
                    </a:cubicBezTo>
                    <a:cubicBezTo>
                      <a:pt x="44" y="173"/>
                      <a:pt x="44" y="173"/>
                      <a:pt x="44" y="173"/>
                    </a:cubicBezTo>
                    <a:cubicBezTo>
                      <a:pt x="44" y="174"/>
                      <a:pt x="44" y="175"/>
                      <a:pt x="44" y="176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37" y="177"/>
                      <a:pt x="37" y="177"/>
                      <a:pt x="37" y="177"/>
                    </a:cubicBezTo>
                    <a:cubicBezTo>
                      <a:pt x="37" y="178"/>
                      <a:pt x="38" y="180"/>
                      <a:pt x="38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45" y="181"/>
                      <a:pt x="45" y="181"/>
                      <a:pt x="45" y="181"/>
                    </a:cubicBezTo>
                    <a:cubicBezTo>
                      <a:pt x="45" y="182"/>
                      <a:pt x="45" y="183"/>
                      <a:pt x="45" y="184"/>
                    </a:cubicBezTo>
                    <a:cubicBezTo>
                      <a:pt x="40" y="185"/>
                      <a:pt x="40" y="185"/>
                      <a:pt x="40" y="185"/>
                    </a:cubicBezTo>
                    <a:cubicBezTo>
                      <a:pt x="38" y="185"/>
                      <a:pt x="38" y="185"/>
                      <a:pt x="38" y="185"/>
                    </a:cubicBezTo>
                    <a:cubicBezTo>
                      <a:pt x="38" y="186"/>
                      <a:pt x="39" y="188"/>
                      <a:pt x="39" y="189"/>
                    </a:cubicBezTo>
                    <a:cubicBezTo>
                      <a:pt x="40" y="189"/>
                      <a:pt x="40" y="189"/>
                      <a:pt x="40" y="189"/>
                    </a:cubicBezTo>
                    <a:cubicBezTo>
                      <a:pt x="46" y="189"/>
                      <a:pt x="46" y="189"/>
                      <a:pt x="46" y="189"/>
                    </a:cubicBezTo>
                    <a:cubicBezTo>
                      <a:pt x="46" y="190"/>
                      <a:pt x="46" y="190"/>
                      <a:pt x="46" y="191"/>
                    </a:cubicBezTo>
                    <a:cubicBezTo>
                      <a:pt x="41" y="193"/>
                      <a:pt x="41" y="193"/>
                      <a:pt x="41" y="193"/>
                    </a:cubicBezTo>
                    <a:cubicBezTo>
                      <a:pt x="40" y="193"/>
                      <a:pt x="40" y="193"/>
                      <a:pt x="40" y="193"/>
                    </a:cubicBezTo>
                    <a:cubicBezTo>
                      <a:pt x="40" y="195"/>
                      <a:pt x="40" y="196"/>
                      <a:pt x="41" y="198"/>
                    </a:cubicBezTo>
                    <a:cubicBezTo>
                      <a:pt x="42" y="197"/>
                      <a:pt x="42" y="197"/>
                      <a:pt x="42" y="197"/>
                    </a:cubicBezTo>
                    <a:cubicBezTo>
                      <a:pt x="47" y="196"/>
                      <a:pt x="47" y="196"/>
                      <a:pt x="47" y="196"/>
                    </a:cubicBezTo>
                    <a:cubicBezTo>
                      <a:pt x="48" y="197"/>
                      <a:pt x="48" y="198"/>
                      <a:pt x="48" y="199"/>
                    </a:cubicBezTo>
                    <a:cubicBezTo>
                      <a:pt x="43" y="201"/>
                      <a:pt x="43" y="201"/>
                      <a:pt x="43" y="201"/>
                    </a:cubicBezTo>
                    <a:cubicBezTo>
                      <a:pt x="42" y="201"/>
                      <a:pt x="42" y="201"/>
                      <a:pt x="42" y="201"/>
                    </a:cubicBezTo>
                    <a:cubicBezTo>
                      <a:pt x="42" y="203"/>
                      <a:pt x="42" y="204"/>
                      <a:pt x="43" y="206"/>
                    </a:cubicBezTo>
                    <a:cubicBezTo>
                      <a:pt x="44" y="205"/>
                      <a:pt x="44" y="205"/>
                      <a:pt x="44" y="205"/>
                    </a:cubicBezTo>
                    <a:cubicBezTo>
                      <a:pt x="50" y="204"/>
                      <a:pt x="50" y="204"/>
                      <a:pt x="50" y="204"/>
                    </a:cubicBezTo>
                    <a:cubicBezTo>
                      <a:pt x="50" y="205"/>
                      <a:pt x="50" y="206"/>
                      <a:pt x="50" y="207"/>
                    </a:cubicBezTo>
                    <a:cubicBezTo>
                      <a:pt x="46" y="209"/>
                      <a:pt x="46" y="209"/>
                      <a:pt x="46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45" y="211"/>
                      <a:pt x="45" y="212"/>
                      <a:pt x="46" y="214"/>
                    </a:cubicBezTo>
                    <a:cubicBezTo>
                      <a:pt x="47" y="213"/>
                      <a:pt x="47" y="213"/>
                      <a:pt x="47" y="213"/>
                    </a:cubicBezTo>
                    <a:cubicBezTo>
                      <a:pt x="52" y="212"/>
                      <a:pt x="52" y="212"/>
                      <a:pt x="52" y="212"/>
                    </a:cubicBezTo>
                    <a:cubicBezTo>
                      <a:pt x="52" y="212"/>
                      <a:pt x="52" y="212"/>
                      <a:pt x="52" y="212"/>
                    </a:cubicBezTo>
                    <a:cubicBezTo>
                      <a:pt x="53" y="213"/>
                      <a:pt x="53" y="214"/>
                      <a:pt x="53" y="214"/>
                    </a:cubicBezTo>
                    <a:cubicBezTo>
                      <a:pt x="49" y="217"/>
                      <a:pt x="49" y="217"/>
                      <a:pt x="49" y="217"/>
                    </a:cubicBezTo>
                    <a:cubicBezTo>
                      <a:pt x="47" y="217"/>
                      <a:pt x="47" y="217"/>
                      <a:pt x="47" y="217"/>
                    </a:cubicBezTo>
                    <a:cubicBezTo>
                      <a:pt x="48" y="219"/>
                      <a:pt x="48" y="220"/>
                      <a:pt x="49" y="221"/>
                    </a:cubicBezTo>
                    <a:cubicBezTo>
                      <a:pt x="50" y="221"/>
                      <a:pt x="50" y="221"/>
                      <a:pt x="50" y="221"/>
                    </a:cubicBezTo>
                    <a:cubicBezTo>
                      <a:pt x="55" y="219"/>
                      <a:pt x="55" y="219"/>
                      <a:pt x="55" y="219"/>
                    </a:cubicBezTo>
                    <a:cubicBezTo>
                      <a:pt x="56" y="220"/>
                      <a:pt x="56" y="221"/>
                      <a:pt x="57" y="222"/>
                    </a:cubicBezTo>
                    <a:cubicBezTo>
                      <a:pt x="52" y="224"/>
                      <a:pt x="52" y="224"/>
                      <a:pt x="52" y="224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51" y="226"/>
                      <a:pt x="52" y="228"/>
                      <a:pt x="53" y="229"/>
                    </a:cubicBezTo>
                    <a:cubicBezTo>
                      <a:pt x="54" y="228"/>
                      <a:pt x="54" y="228"/>
                      <a:pt x="54" y="228"/>
                    </a:cubicBezTo>
                    <a:cubicBezTo>
                      <a:pt x="59" y="226"/>
                      <a:pt x="59" y="226"/>
                      <a:pt x="59" y="226"/>
                    </a:cubicBezTo>
                    <a:cubicBezTo>
                      <a:pt x="59" y="227"/>
                      <a:pt x="60" y="228"/>
                      <a:pt x="60" y="229"/>
                    </a:cubicBezTo>
                    <a:cubicBezTo>
                      <a:pt x="56" y="232"/>
                      <a:pt x="56" y="232"/>
                      <a:pt x="56" y="232"/>
                    </a:cubicBezTo>
                    <a:cubicBezTo>
                      <a:pt x="55" y="232"/>
                      <a:pt x="55" y="232"/>
                      <a:pt x="55" y="232"/>
                    </a:cubicBezTo>
                    <a:cubicBezTo>
                      <a:pt x="55" y="234"/>
                      <a:pt x="56" y="235"/>
                      <a:pt x="57" y="236"/>
                    </a:cubicBezTo>
                    <a:cubicBezTo>
                      <a:pt x="58" y="235"/>
                      <a:pt x="58" y="235"/>
                      <a:pt x="58" y="235"/>
                    </a:cubicBezTo>
                    <a:cubicBezTo>
                      <a:pt x="63" y="233"/>
                      <a:pt x="63" y="233"/>
                      <a:pt x="63" y="233"/>
                    </a:cubicBezTo>
                    <a:cubicBezTo>
                      <a:pt x="63" y="234"/>
                      <a:pt x="64" y="235"/>
                      <a:pt x="65" y="235"/>
                    </a:cubicBezTo>
                    <a:cubicBezTo>
                      <a:pt x="60" y="239"/>
                      <a:pt x="60" y="239"/>
                      <a:pt x="60" y="239"/>
                    </a:cubicBezTo>
                    <a:cubicBezTo>
                      <a:pt x="59" y="240"/>
                      <a:pt x="59" y="240"/>
                      <a:pt x="59" y="240"/>
                    </a:cubicBezTo>
                    <a:cubicBezTo>
                      <a:pt x="60" y="241"/>
                      <a:pt x="61" y="242"/>
                      <a:pt x="62" y="243"/>
                    </a:cubicBezTo>
                    <a:cubicBezTo>
                      <a:pt x="63" y="242"/>
                      <a:pt x="63" y="242"/>
                      <a:pt x="63" y="242"/>
                    </a:cubicBezTo>
                    <a:cubicBezTo>
                      <a:pt x="67" y="239"/>
                      <a:pt x="67" y="239"/>
                      <a:pt x="67" y="239"/>
                    </a:cubicBezTo>
                    <a:cubicBezTo>
                      <a:pt x="68" y="240"/>
                      <a:pt x="69" y="241"/>
                      <a:pt x="69" y="242"/>
                    </a:cubicBezTo>
                    <a:cubicBezTo>
                      <a:pt x="65" y="245"/>
                      <a:pt x="65" y="245"/>
                      <a:pt x="65" y="245"/>
                    </a:cubicBezTo>
                    <a:cubicBezTo>
                      <a:pt x="64" y="246"/>
                      <a:pt x="64" y="246"/>
                      <a:pt x="64" y="246"/>
                    </a:cubicBezTo>
                    <a:cubicBezTo>
                      <a:pt x="65" y="247"/>
                      <a:pt x="66" y="249"/>
                      <a:pt x="67" y="250"/>
                    </a:cubicBezTo>
                    <a:cubicBezTo>
                      <a:pt x="68" y="249"/>
                      <a:pt x="68" y="249"/>
                      <a:pt x="68" y="249"/>
                    </a:cubicBezTo>
                    <a:cubicBezTo>
                      <a:pt x="72" y="246"/>
                      <a:pt x="72" y="246"/>
                      <a:pt x="72" y="246"/>
                    </a:cubicBezTo>
                    <a:cubicBezTo>
                      <a:pt x="73" y="247"/>
                      <a:pt x="74" y="247"/>
                      <a:pt x="74" y="248"/>
                    </a:cubicBezTo>
                    <a:cubicBezTo>
                      <a:pt x="71" y="252"/>
                      <a:pt x="71" y="252"/>
                      <a:pt x="71" y="252"/>
                    </a:cubicBezTo>
                    <a:cubicBezTo>
                      <a:pt x="69" y="253"/>
                      <a:pt x="69" y="253"/>
                      <a:pt x="69" y="253"/>
                    </a:cubicBezTo>
                    <a:cubicBezTo>
                      <a:pt x="70" y="254"/>
                      <a:pt x="71" y="255"/>
                      <a:pt x="72" y="256"/>
                    </a:cubicBezTo>
                    <a:cubicBezTo>
                      <a:pt x="74" y="255"/>
                      <a:pt x="74" y="255"/>
                      <a:pt x="74" y="255"/>
                    </a:cubicBezTo>
                    <a:cubicBezTo>
                      <a:pt x="78" y="252"/>
                      <a:pt x="78" y="252"/>
                      <a:pt x="78" y="252"/>
                    </a:cubicBezTo>
                    <a:cubicBezTo>
                      <a:pt x="78" y="252"/>
                      <a:pt x="79" y="253"/>
                      <a:pt x="80" y="254"/>
                    </a:cubicBezTo>
                    <a:cubicBezTo>
                      <a:pt x="76" y="258"/>
                      <a:pt x="76" y="258"/>
                      <a:pt x="76" y="258"/>
                    </a:cubicBezTo>
                    <a:cubicBezTo>
                      <a:pt x="75" y="259"/>
                      <a:pt x="75" y="259"/>
                      <a:pt x="75" y="259"/>
                    </a:cubicBezTo>
                    <a:cubicBezTo>
                      <a:pt x="76" y="260"/>
                      <a:pt x="77" y="261"/>
                      <a:pt x="78" y="262"/>
                    </a:cubicBezTo>
                    <a:cubicBezTo>
                      <a:pt x="79" y="261"/>
                      <a:pt x="79" y="261"/>
                      <a:pt x="79" y="261"/>
                    </a:cubicBezTo>
                    <a:cubicBezTo>
                      <a:pt x="83" y="257"/>
                      <a:pt x="83" y="257"/>
                      <a:pt x="83" y="257"/>
                    </a:cubicBezTo>
                    <a:cubicBezTo>
                      <a:pt x="84" y="258"/>
                      <a:pt x="85" y="259"/>
                      <a:pt x="85" y="259"/>
                    </a:cubicBezTo>
                    <a:cubicBezTo>
                      <a:pt x="82" y="263"/>
                      <a:pt x="82" y="263"/>
                      <a:pt x="82" y="263"/>
                    </a:cubicBezTo>
                    <a:cubicBezTo>
                      <a:pt x="81" y="265"/>
                      <a:pt x="81" y="265"/>
                      <a:pt x="81" y="265"/>
                    </a:cubicBezTo>
                    <a:cubicBezTo>
                      <a:pt x="82" y="266"/>
                      <a:pt x="84" y="267"/>
                      <a:pt x="85" y="268"/>
                    </a:cubicBezTo>
                    <a:cubicBezTo>
                      <a:pt x="86" y="266"/>
                      <a:pt x="86" y="266"/>
                      <a:pt x="86" y="266"/>
                    </a:cubicBezTo>
                    <a:cubicBezTo>
                      <a:pt x="89" y="263"/>
                      <a:pt x="89" y="263"/>
                      <a:pt x="89" y="263"/>
                    </a:cubicBezTo>
                    <a:cubicBezTo>
                      <a:pt x="90" y="263"/>
                      <a:pt x="91" y="264"/>
                      <a:pt x="92" y="264"/>
                    </a:cubicBezTo>
                    <a:cubicBezTo>
                      <a:pt x="89" y="269"/>
                      <a:pt x="89" y="269"/>
                      <a:pt x="89" y="269"/>
                    </a:cubicBezTo>
                    <a:cubicBezTo>
                      <a:pt x="88" y="270"/>
                      <a:pt x="88" y="270"/>
                      <a:pt x="88" y="270"/>
                    </a:cubicBezTo>
                    <a:cubicBezTo>
                      <a:pt x="89" y="271"/>
                      <a:pt x="90" y="272"/>
                      <a:pt x="91" y="273"/>
                    </a:cubicBezTo>
                    <a:cubicBezTo>
                      <a:pt x="92" y="271"/>
                      <a:pt x="92" y="271"/>
                      <a:pt x="92" y="271"/>
                    </a:cubicBezTo>
                    <a:cubicBezTo>
                      <a:pt x="96" y="267"/>
                      <a:pt x="96" y="267"/>
                      <a:pt x="96" y="267"/>
                    </a:cubicBezTo>
                    <a:cubicBezTo>
                      <a:pt x="96" y="268"/>
                      <a:pt x="97" y="269"/>
                      <a:pt x="98" y="269"/>
                    </a:cubicBezTo>
                    <a:cubicBezTo>
                      <a:pt x="95" y="274"/>
                      <a:pt x="95" y="274"/>
                      <a:pt x="95" y="274"/>
                    </a:cubicBezTo>
                    <a:cubicBezTo>
                      <a:pt x="95" y="275"/>
                      <a:pt x="95" y="275"/>
                      <a:pt x="95" y="275"/>
                    </a:cubicBezTo>
                    <a:cubicBezTo>
                      <a:pt x="96" y="276"/>
                      <a:pt x="97" y="277"/>
                      <a:pt x="98" y="277"/>
                    </a:cubicBezTo>
                    <a:cubicBezTo>
                      <a:pt x="99" y="276"/>
                      <a:pt x="99" y="276"/>
                      <a:pt x="99" y="276"/>
                    </a:cubicBezTo>
                    <a:cubicBezTo>
                      <a:pt x="102" y="272"/>
                      <a:pt x="102" y="272"/>
                      <a:pt x="102" y="272"/>
                    </a:cubicBezTo>
                    <a:cubicBezTo>
                      <a:pt x="103" y="272"/>
                      <a:pt x="104" y="273"/>
                      <a:pt x="105" y="273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2" y="279"/>
                      <a:pt x="102" y="279"/>
                      <a:pt x="102" y="279"/>
                    </a:cubicBezTo>
                    <a:cubicBezTo>
                      <a:pt x="103" y="280"/>
                      <a:pt x="104" y="281"/>
                      <a:pt x="106" y="282"/>
                    </a:cubicBezTo>
                    <a:cubicBezTo>
                      <a:pt x="106" y="280"/>
                      <a:pt x="106" y="280"/>
                      <a:pt x="106" y="280"/>
                    </a:cubicBezTo>
                    <a:cubicBezTo>
                      <a:pt x="109" y="276"/>
                      <a:pt x="109" y="276"/>
                      <a:pt x="109" y="276"/>
                    </a:cubicBezTo>
                    <a:cubicBezTo>
                      <a:pt x="110" y="276"/>
                      <a:pt x="111" y="277"/>
                      <a:pt x="112" y="277"/>
                    </a:cubicBezTo>
                    <a:cubicBezTo>
                      <a:pt x="110" y="282"/>
                      <a:pt x="110" y="282"/>
                      <a:pt x="110" y="282"/>
                    </a:cubicBezTo>
                    <a:cubicBezTo>
                      <a:pt x="109" y="283"/>
                      <a:pt x="109" y="283"/>
                      <a:pt x="109" y="283"/>
                    </a:cubicBezTo>
                    <a:cubicBezTo>
                      <a:pt x="111" y="284"/>
                      <a:pt x="112" y="285"/>
                      <a:pt x="113" y="285"/>
                    </a:cubicBezTo>
                    <a:cubicBezTo>
                      <a:pt x="114" y="284"/>
                      <a:pt x="114" y="284"/>
                      <a:pt x="114" y="284"/>
                    </a:cubicBezTo>
                    <a:cubicBezTo>
                      <a:pt x="116" y="279"/>
                      <a:pt x="116" y="279"/>
                      <a:pt x="116" y="279"/>
                    </a:cubicBezTo>
                    <a:cubicBezTo>
                      <a:pt x="117" y="280"/>
                      <a:pt x="118" y="280"/>
                      <a:pt x="119" y="280"/>
                    </a:cubicBezTo>
                    <a:cubicBezTo>
                      <a:pt x="117" y="285"/>
                      <a:pt x="117" y="285"/>
                      <a:pt x="117" y="285"/>
                    </a:cubicBezTo>
                    <a:cubicBezTo>
                      <a:pt x="117" y="287"/>
                      <a:pt x="117" y="287"/>
                      <a:pt x="117" y="287"/>
                    </a:cubicBezTo>
                    <a:cubicBezTo>
                      <a:pt x="118" y="287"/>
                      <a:pt x="120" y="288"/>
                      <a:pt x="121" y="289"/>
                    </a:cubicBezTo>
                    <a:cubicBezTo>
                      <a:pt x="122" y="287"/>
                      <a:pt x="122" y="287"/>
                      <a:pt x="122" y="287"/>
                    </a:cubicBezTo>
                    <a:cubicBezTo>
                      <a:pt x="124" y="282"/>
                      <a:pt x="124" y="282"/>
                      <a:pt x="124" y="282"/>
                    </a:cubicBezTo>
                    <a:cubicBezTo>
                      <a:pt x="125" y="283"/>
                      <a:pt x="126" y="283"/>
                      <a:pt x="127" y="283"/>
                    </a:cubicBezTo>
                    <a:cubicBezTo>
                      <a:pt x="125" y="288"/>
                      <a:pt x="125" y="288"/>
                      <a:pt x="125" y="288"/>
                    </a:cubicBezTo>
                    <a:cubicBezTo>
                      <a:pt x="125" y="290"/>
                      <a:pt x="125" y="290"/>
                      <a:pt x="125" y="290"/>
                    </a:cubicBezTo>
                    <a:cubicBezTo>
                      <a:pt x="126" y="290"/>
                      <a:pt x="127" y="291"/>
                      <a:pt x="129" y="291"/>
                    </a:cubicBezTo>
                    <a:cubicBezTo>
                      <a:pt x="129" y="290"/>
                      <a:pt x="129" y="290"/>
                      <a:pt x="129" y="290"/>
                    </a:cubicBezTo>
                    <a:cubicBezTo>
                      <a:pt x="131" y="285"/>
                      <a:pt x="131" y="285"/>
                      <a:pt x="131" y="285"/>
                    </a:cubicBezTo>
                    <a:cubicBezTo>
                      <a:pt x="132" y="285"/>
                      <a:pt x="133" y="285"/>
                      <a:pt x="134" y="286"/>
                    </a:cubicBezTo>
                    <a:cubicBezTo>
                      <a:pt x="133" y="291"/>
                      <a:pt x="133" y="291"/>
                      <a:pt x="133" y="291"/>
                    </a:cubicBezTo>
                    <a:cubicBezTo>
                      <a:pt x="133" y="292"/>
                      <a:pt x="133" y="292"/>
                      <a:pt x="133" y="292"/>
                    </a:cubicBezTo>
                    <a:cubicBezTo>
                      <a:pt x="134" y="293"/>
                      <a:pt x="136" y="293"/>
                      <a:pt x="137" y="294"/>
                    </a:cubicBezTo>
                    <a:cubicBezTo>
                      <a:pt x="137" y="292"/>
                      <a:pt x="137" y="292"/>
                      <a:pt x="137" y="292"/>
                    </a:cubicBezTo>
                    <a:cubicBezTo>
                      <a:pt x="139" y="287"/>
                      <a:pt x="139" y="287"/>
                      <a:pt x="139" y="287"/>
                    </a:cubicBezTo>
                    <a:cubicBezTo>
                      <a:pt x="140" y="287"/>
                      <a:pt x="141" y="287"/>
                      <a:pt x="142" y="288"/>
                    </a:cubicBezTo>
                    <a:cubicBezTo>
                      <a:pt x="141" y="293"/>
                      <a:pt x="141" y="293"/>
                      <a:pt x="141" y="293"/>
                    </a:cubicBezTo>
                    <a:cubicBezTo>
                      <a:pt x="141" y="294"/>
                      <a:pt x="141" y="294"/>
                      <a:pt x="141" y="294"/>
                    </a:cubicBezTo>
                    <a:cubicBezTo>
                      <a:pt x="142" y="295"/>
                      <a:pt x="144" y="295"/>
                      <a:pt x="145" y="295"/>
                    </a:cubicBezTo>
                    <a:cubicBezTo>
                      <a:pt x="146" y="294"/>
                      <a:pt x="146" y="294"/>
                      <a:pt x="146" y="294"/>
                    </a:cubicBezTo>
                    <a:cubicBezTo>
                      <a:pt x="147" y="289"/>
                      <a:pt x="147" y="289"/>
                      <a:pt x="147" y="289"/>
                    </a:cubicBezTo>
                    <a:cubicBezTo>
                      <a:pt x="148" y="289"/>
                      <a:pt x="149" y="289"/>
                      <a:pt x="150" y="289"/>
                    </a:cubicBezTo>
                    <a:cubicBezTo>
                      <a:pt x="149" y="294"/>
                      <a:pt x="149" y="294"/>
                      <a:pt x="149" y="294"/>
                    </a:cubicBezTo>
                    <a:cubicBezTo>
                      <a:pt x="149" y="296"/>
                      <a:pt x="149" y="296"/>
                      <a:pt x="149" y="296"/>
                    </a:cubicBezTo>
                    <a:cubicBezTo>
                      <a:pt x="151" y="296"/>
                      <a:pt x="152" y="296"/>
                      <a:pt x="154" y="296"/>
                    </a:cubicBezTo>
                    <a:cubicBezTo>
                      <a:pt x="154" y="295"/>
                      <a:pt x="154" y="295"/>
                      <a:pt x="154" y="295"/>
                    </a:cubicBezTo>
                    <a:cubicBezTo>
                      <a:pt x="155" y="290"/>
                      <a:pt x="155" y="290"/>
                      <a:pt x="155" y="290"/>
                    </a:cubicBezTo>
                    <a:cubicBezTo>
                      <a:pt x="156" y="290"/>
                      <a:pt x="157" y="290"/>
                      <a:pt x="158" y="290"/>
                    </a:cubicBezTo>
                    <a:cubicBezTo>
                      <a:pt x="158" y="295"/>
                      <a:pt x="158" y="295"/>
                      <a:pt x="158" y="295"/>
                    </a:cubicBezTo>
                    <a:cubicBezTo>
                      <a:pt x="158" y="297"/>
                      <a:pt x="158" y="297"/>
                      <a:pt x="158" y="297"/>
                    </a:cubicBezTo>
                    <a:cubicBezTo>
                      <a:pt x="159" y="297"/>
                      <a:pt x="160" y="297"/>
                      <a:pt x="162" y="297"/>
                    </a:cubicBezTo>
                    <a:cubicBezTo>
                      <a:pt x="162" y="295"/>
                      <a:pt x="162" y="295"/>
                      <a:pt x="162" y="295"/>
                    </a:cubicBezTo>
                    <a:cubicBezTo>
                      <a:pt x="163" y="290"/>
                      <a:pt x="163" y="290"/>
                      <a:pt x="163" y="290"/>
                    </a:cubicBezTo>
                    <a:cubicBezTo>
                      <a:pt x="164" y="290"/>
                      <a:pt x="165" y="290"/>
                      <a:pt x="166" y="290"/>
                    </a:cubicBezTo>
                    <a:cubicBezTo>
                      <a:pt x="166" y="296"/>
                      <a:pt x="166" y="296"/>
                      <a:pt x="166" y="296"/>
                    </a:cubicBezTo>
                    <a:cubicBezTo>
                      <a:pt x="166" y="297"/>
                      <a:pt x="166" y="297"/>
                      <a:pt x="166" y="297"/>
                    </a:cubicBezTo>
                    <a:cubicBezTo>
                      <a:pt x="167" y="297"/>
                      <a:pt x="169" y="297"/>
                      <a:pt x="170" y="297"/>
                    </a:cubicBezTo>
                    <a:cubicBezTo>
                      <a:pt x="170" y="296"/>
                      <a:pt x="170" y="296"/>
                      <a:pt x="170" y="296"/>
                    </a:cubicBezTo>
                    <a:cubicBezTo>
                      <a:pt x="171" y="290"/>
                      <a:pt x="171" y="290"/>
                      <a:pt x="171" y="290"/>
                    </a:cubicBezTo>
                    <a:cubicBezTo>
                      <a:pt x="172" y="290"/>
                      <a:pt x="173" y="290"/>
                      <a:pt x="174" y="290"/>
                    </a:cubicBezTo>
                    <a:cubicBezTo>
                      <a:pt x="174" y="295"/>
                      <a:pt x="174" y="295"/>
                      <a:pt x="174" y="295"/>
                    </a:cubicBezTo>
                    <a:cubicBezTo>
                      <a:pt x="174" y="297"/>
                      <a:pt x="174" y="297"/>
                      <a:pt x="174" y="297"/>
                    </a:cubicBezTo>
                    <a:cubicBezTo>
                      <a:pt x="176" y="297"/>
                      <a:pt x="177" y="297"/>
                      <a:pt x="179" y="297"/>
                    </a:cubicBezTo>
                    <a:cubicBezTo>
                      <a:pt x="179" y="295"/>
                      <a:pt x="179" y="295"/>
                      <a:pt x="179" y="295"/>
                    </a:cubicBezTo>
                    <a:cubicBezTo>
                      <a:pt x="179" y="290"/>
                      <a:pt x="179" y="290"/>
                      <a:pt x="179" y="290"/>
                    </a:cubicBezTo>
                    <a:cubicBezTo>
                      <a:pt x="180" y="290"/>
                      <a:pt x="181" y="290"/>
                      <a:pt x="182" y="290"/>
                    </a:cubicBezTo>
                    <a:cubicBezTo>
                      <a:pt x="183" y="295"/>
                      <a:pt x="183" y="295"/>
                      <a:pt x="183" y="295"/>
                    </a:cubicBezTo>
                    <a:cubicBezTo>
                      <a:pt x="183" y="296"/>
                      <a:pt x="183" y="296"/>
                      <a:pt x="183" y="296"/>
                    </a:cubicBezTo>
                    <a:cubicBezTo>
                      <a:pt x="184" y="296"/>
                      <a:pt x="186" y="296"/>
                      <a:pt x="187" y="296"/>
                    </a:cubicBezTo>
                    <a:cubicBezTo>
                      <a:pt x="187" y="294"/>
                      <a:pt x="187" y="294"/>
                      <a:pt x="187" y="294"/>
                    </a:cubicBezTo>
                    <a:cubicBezTo>
                      <a:pt x="187" y="289"/>
                      <a:pt x="187" y="289"/>
                      <a:pt x="187" y="289"/>
                    </a:cubicBezTo>
                    <a:cubicBezTo>
                      <a:pt x="187" y="289"/>
                      <a:pt x="188" y="289"/>
                      <a:pt x="189" y="288"/>
                    </a:cubicBezTo>
                    <a:cubicBezTo>
                      <a:pt x="191" y="293"/>
                      <a:pt x="191" y="293"/>
                      <a:pt x="191" y="293"/>
                    </a:cubicBezTo>
                    <a:cubicBezTo>
                      <a:pt x="191" y="295"/>
                      <a:pt x="191" y="295"/>
                      <a:pt x="191" y="295"/>
                    </a:cubicBezTo>
                    <a:cubicBezTo>
                      <a:pt x="193" y="295"/>
                      <a:pt x="194" y="294"/>
                      <a:pt x="195" y="294"/>
                    </a:cubicBezTo>
                    <a:cubicBezTo>
                      <a:pt x="195" y="293"/>
                      <a:pt x="195" y="293"/>
                      <a:pt x="195" y="293"/>
                    </a:cubicBezTo>
                    <a:cubicBezTo>
                      <a:pt x="194" y="287"/>
                      <a:pt x="194" y="287"/>
                      <a:pt x="194" y="287"/>
                    </a:cubicBezTo>
                    <a:cubicBezTo>
                      <a:pt x="195" y="287"/>
                      <a:pt x="196" y="287"/>
                      <a:pt x="197" y="287"/>
                    </a:cubicBezTo>
                    <a:cubicBezTo>
                      <a:pt x="199" y="292"/>
                      <a:pt x="199" y="292"/>
                      <a:pt x="199" y="292"/>
                    </a:cubicBezTo>
                    <a:cubicBezTo>
                      <a:pt x="199" y="293"/>
                      <a:pt x="199" y="293"/>
                      <a:pt x="199" y="293"/>
                    </a:cubicBezTo>
                    <a:cubicBezTo>
                      <a:pt x="201" y="293"/>
                      <a:pt x="202" y="292"/>
                      <a:pt x="204" y="292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02" y="285"/>
                      <a:pt x="202" y="285"/>
                      <a:pt x="202" y="285"/>
                    </a:cubicBezTo>
                    <a:cubicBezTo>
                      <a:pt x="203" y="285"/>
                      <a:pt x="204" y="285"/>
                      <a:pt x="205" y="284"/>
                    </a:cubicBezTo>
                    <a:cubicBezTo>
                      <a:pt x="207" y="289"/>
                      <a:pt x="207" y="289"/>
                      <a:pt x="207" y="289"/>
                    </a:cubicBezTo>
                    <a:cubicBezTo>
                      <a:pt x="207" y="291"/>
                      <a:pt x="207" y="291"/>
                      <a:pt x="207" y="291"/>
                    </a:cubicBezTo>
                    <a:cubicBezTo>
                      <a:pt x="209" y="290"/>
                      <a:pt x="210" y="290"/>
                      <a:pt x="212" y="289"/>
                    </a:cubicBezTo>
                    <a:cubicBezTo>
                      <a:pt x="211" y="288"/>
                      <a:pt x="211" y="288"/>
                      <a:pt x="211" y="288"/>
                    </a:cubicBezTo>
                    <a:cubicBezTo>
                      <a:pt x="210" y="283"/>
                      <a:pt x="210" y="283"/>
                      <a:pt x="210" y="283"/>
                    </a:cubicBezTo>
                    <a:cubicBezTo>
                      <a:pt x="211" y="283"/>
                      <a:pt x="212" y="282"/>
                      <a:pt x="212" y="282"/>
                    </a:cubicBezTo>
                    <a:cubicBezTo>
                      <a:pt x="215" y="287"/>
                      <a:pt x="215" y="287"/>
                      <a:pt x="215" y="287"/>
                    </a:cubicBezTo>
                    <a:cubicBezTo>
                      <a:pt x="215" y="288"/>
                      <a:pt x="215" y="288"/>
                      <a:pt x="215" y="288"/>
                    </a:cubicBezTo>
                    <a:cubicBezTo>
                      <a:pt x="217" y="287"/>
                      <a:pt x="218" y="287"/>
                      <a:pt x="219" y="286"/>
                    </a:cubicBezTo>
                    <a:cubicBezTo>
                      <a:pt x="219" y="285"/>
                      <a:pt x="219" y="285"/>
                      <a:pt x="219" y="285"/>
                    </a:cubicBezTo>
                    <a:cubicBezTo>
                      <a:pt x="217" y="280"/>
                      <a:pt x="217" y="280"/>
                      <a:pt x="217" y="280"/>
                    </a:cubicBezTo>
                    <a:cubicBezTo>
                      <a:pt x="218" y="279"/>
                      <a:pt x="219" y="279"/>
                      <a:pt x="220" y="279"/>
                    </a:cubicBezTo>
                    <a:cubicBezTo>
                      <a:pt x="222" y="283"/>
                      <a:pt x="222" y="283"/>
                      <a:pt x="222" y="283"/>
                    </a:cubicBezTo>
                    <a:cubicBezTo>
                      <a:pt x="223" y="285"/>
                      <a:pt x="223" y="285"/>
                      <a:pt x="223" y="285"/>
                    </a:cubicBezTo>
                    <a:cubicBezTo>
                      <a:pt x="224" y="284"/>
                      <a:pt x="226" y="283"/>
                      <a:pt x="227" y="283"/>
                    </a:cubicBezTo>
                    <a:cubicBezTo>
                      <a:pt x="226" y="281"/>
                      <a:pt x="226" y="281"/>
                      <a:pt x="226" y="281"/>
                    </a:cubicBezTo>
                    <a:cubicBezTo>
                      <a:pt x="224" y="276"/>
                      <a:pt x="224" y="276"/>
                      <a:pt x="224" y="276"/>
                    </a:cubicBezTo>
                    <a:cubicBezTo>
                      <a:pt x="225" y="276"/>
                      <a:pt x="226" y="276"/>
                      <a:pt x="227" y="275"/>
                    </a:cubicBezTo>
                    <a:cubicBezTo>
                      <a:pt x="230" y="279"/>
                      <a:pt x="230" y="279"/>
                      <a:pt x="230" y="279"/>
                    </a:cubicBezTo>
                    <a:cubicBezTo>
                      <a:pt x="231" y="281"/>
                      <a:pt x="231" y="281"/>
                      <a:pt x="231" y="281"/>
                    </a:cubicBezTo>
                    <a:cubicBezTo>
                      <a:pt x="232" y="280"/>
                      <a:pt x="233" y="279"/>
                      <a:pt x="234" y="279"/>
                    </a:cubicBezTo>
                    <a:cubicBezTo>
                      <a:pt x="234" y="277"/>
                      <a:pt x="234" y="277"/>
                      <a:pt x="234" y="277"/>
                    </a:cubicBezTo>
                    <a:cubicBezTo>
                      <a:pt x="231" y="273"/>
                      <a:pt x="231" y="273"/>
                      <a:pt x="231" y="273"/>
                    </a:cubicBezTo>
                    <a:cubicBezTo>
                      <a:pt x="232" y="272"/>
                      <a:pt x="233" y="272"/>
                      <a:pt x="234" y="271"/>
                    </a:cubicBezTo>
                    <a:cubicBezTo>
                      <a:pt x="237" y="275"/>
                      <a:pt x="237" y="275"/>
                      <a:pt x="237" y="275"/>
                    </a:cubicBezTo>
                    <a:cubicBezTo>
                      <a:pt x="238" y="276"/>
                      <a:pt x="238" y="276"/>
                      <a:pt x="238" y="276"/>
                    </a:cubicBezTo>
                    <a:cubicBezTo>
                      <a:pt x="239" y="276"/>
                      <a:pt x="240" y="275"/>
                      <a:pt x="241" y="274"/>
                    </a:cubicBezTo>
                    <a:cubicBezTo>
                      <a:pt x="241" y="273"/>
                      <a:pt x="241" y="273"/>
                      <a:pt x="241" y="273"/>
                    </a:cubicBezTo>
                    <a:cubicBezTo>
                      <a:pt x="238" y="268"/>
                      <a:pt x="238" y="268"/>
                      <a:pt x="238" y="268"/>
                    </a:cubicBezTo>
                    <a:cubicBezTo>
                      <a:pt x="239" y="268"/>
                      <a:pt x="240" y="267"/>
                      <a:pt x="240" y="267"/>
                    </a:cubicBezTo>
                    <a:cubicBezTo>
                      <a:pt x="244" y="271"/>
                      <a:pt x="244" y="271"/>
                      <a:pt x="244" y="271"/>
                    </a:cubicBezTo>
                    <a:cubicBezTo>
                      <a:pt x="245" y="272"/>
                      <a:pt x="245" y="272"/>
                      <a:pt x="245" y="272"/>
                    </a:cubicBezTo>
                    <a:cubicBezTo>
                      <a:pt x="246" y="271"/>
                      <a:pt x="247" y="270"/>
                      <a:pt x="248" y="269"/>
                    </a:cubicBezTo>
                    <a:cubicBezTo>
                      <a:pt x="247" y="268"/>
                      <a:pt x="247" y="268"/>
                      <a:pt x="247" y="268"/>
                    </a:cubicBezTo>
                    <a:cubicBezTo>
                      <a:pt x="244" y="263"/>
                      <a:pt x="244" y="263"/>
                      <a:pt x="244" y="263"/>
                    </a:cubicBezTo>
                    <a:cubicBezTo>
                      <a:pt x="245" y="263"/>
                      <a:pt x="246" y="262"/>
                      <a:pt x="247" y="262"/>
                    </a:cubicBezTo>
                    <a:cubicBezTo>
                      <a:pt x="250" y="265"/>
                      <a:pt x="250" y="265"/>
                      <a:pt x="250" y="265"/>
                    </a:cubicBezTo>
                    <a:cubicBezTo>
                      <a:pt x="251" y="267"/>
                      <a:pt x="251" y="267"/>
                      <a:pt x="251" y="267"/>
                    </a:cubicBezTo>
                    <a:cubicBezTo>
                      <a:pt x="252" y="266"/>
                      <a:pt x="254" y="265"/>
                      <a:pt x="255" y="264"/>
                    </a:cubicBezTo>
                    <a:cubicBezTo>
                      <a:pt x="254" y="262"/>
                      <a:pt x="254" y="262"/>
                      <a:pt x="254" y="262"/>
                    </a:cubicBezTo>
                    <a:cubicBezTo>
                      <a:pt x="250" y="258"/>
                      <a:pt x="250" y="258"/>
                      <a:pt x="250" y="258"/>
                    </a:cubicBezTo>
                    <a:cubicBezTo>
                      <a:pt x="251" y="258"/>
                      <a:pt x="252" y="257"/>
                      <a:pt x="253" y="256"/>
                    </a:cubicBezTo>
                    <a:cubicBezTo>
                      <a:pt x="256" y="260"/>
                      <a:pt x="256" y="260"/>
                      <a:pt x="256" y="260"/>
                    </a:cubicBezTo>
                    <a:cubicBezTo>
                      <a:pt x="258" y="261"/>
                      <a:pt x="258" y="261"/>
                      <a:pt x="258" y="261"/>
                    </a:cubicBezTo>
                    <a:cubicBezTo>
                      <a:pt x="259" y="260"/>
                      <a:pt x="260" y="259"/>
                      <a:pt x="261" y="258"/>
                    </a:cubicBezTo>
                    <a:cubicBezTo>
                      <a:pt x="260" y="257"/>
                      <a:pt x="260" y="257"/>
                      <a:pt x="260" y="257"/>
                    </a:cubicBezTo>
                    <a:cubicBezTo>
                      <a:pt x="256" y="253"/>
                      <a:pt x="256" y="253"/>
                      <a:pt x="256" y="253"/>
                    </a:cubicBezTo>
                    <a:cubicBezTo>
                      <a:pt x="257" y="252"/>
                      <a:pt x="258" y="251"/>
                      <a:pt x="258" y="251"/>
                    </a:cubicBezTo>
                    <a:cubicBezTo>
                      <a:pt x="262" y="254"/>
                      <a:pt x="262" y="254"/>
                      <a:pt x="262" y="254"/>
                    </a:cubicBezTo>
                    <a:cubicBezTo>
                      <a:pt x="263" y="255"/>
                      <a:pt x="263" y="255"/>
                      <a:pt x="263" y="255"/>
                    </a:cubicBezTo>
                    <a:cubicBezTo>
                      <a:pt x="264" y="254"/>
                      <a:pt x="265" y="253"/>
                      <a:pt x="266" y="252"/>
                    </a:cubicBezTo>
                    <a:cubicBezTo>
                      <a:pt x="265" y="251"/>
                      <a:pt x="265" y="251"/>
                      <a:pt x="265" y="251"/>
                    </a:cubicBezTo>
                    <a:cubicBezTo>
                      <a:pt x="262" y="247"/>
                      <a:pt x="262" y="247"/>
                      <a:pt x="262" y="247"/>
                    </a:cubicBezTo>
                    <a:cubicBezTo>
                      <a:pt x="262" y="246"/>
                      <a:pt x="263" y="245"/>
                      <a:pt x="263" y="245"/>
                    </a:cubicBezTo>
                    <a:cubicBezTo>
                      <a:pt x="268" y="248"/>
                      <a:pt x="268" y="248"/>
                      <a:pt x="268" y="248"/>
                    </a:cubicBezTo>
                    <a:cubicBezTo>
                      <a:pt x="269" y="248"/>
                      <a:pt x="269" y="248"/>
                      <a:pt x="269" y="248"/>
                    </a:cubicBezTo>
                    <a:cubicBezTo>
                      <a:pt x="270" y="247"/>
                      <a:pt x="271" y="246"/>
                      <a:pt x="272" y="245"/>
                    </a:cubicBezTo>
                    <a:cubicBezTo>
                      <a:pt x="270" y="244"/>
                      <a:pt x="270" y="244"/>
                      <a:pt x="270" y="244"/>
                    </a:cubicBezTo>
                    <a:cubicBezTo>
                      <a:pt x="266" y="241"/>
                      <a:pt x="266" y="241"/>
                      <a:pt x="266" y="241"/>
                    </a:cubicBezTo>
                    <a:cubicBezTo>
                      <a:pt x="267" y="240"/>
                      <a:pt x="268" y="239"/>
                      <a:pt x="268" y="238"/>
                    </a:cubicBezTo>
                    <a:cubicBezTo>
                      <a:pt x="273" y="241"/>
                      <a:pt x="273" y="241"/>
                      <a:pt x="273" y="241"/>
                    </a:cubicBezTo>
                    <a:cubicBezTo>
                      <a:pt x="274" y="242"/>
                      <a:pt x="274" y="242"/>
                      <a:pt x="274" y="242"/>
                    </a:cubicBezTo>
                    <a:cubicBezTo>
                      <a:pt x="275" y="241"/>
                      <a:pt x="276" y="239"/>
                      <a:pt x="276" y="238"/>
                    </a:cubicBezTo>
                    <a:cubicBezTo>
                      <a:pt x="275" y="237"/>
                      <a:pt x="275" y="237"/>
                      <a:pt x="275" y="237"/>
                    </a:cubicBezTo>
                    <a:cubicBezTo>
                      <a:pt x="271" y="234"/>
                      <a:pt x="271" y="234"/>
                      <a:pt x="271" y="234"/>
                    </a:cubicBezTo>
                    <a:cubicBezTo>
                      <a:pt x="272" y="233"/>
                      <a:pt x="272" y="232"/>
                      <a:pt x="273" y="232"/>
                    </a:cubicBezTo>
                    <a:cubicBezTo>
                      <a:pt x="277" y="234"/>
                      <a:pt x="277" y="234"/>
                      <a:pt x="277" y="234"/>
                    </a:cubicBezTo>
                    <a:cubicBezTo>
                      <a:pt x="279" y="235"/>
                      <a:pt x="279" y="235"/>
                      <a:pt x="279" y="235"/>
                    </a:cubicBezTo>
                    <a:cubicBezTo>
                      <a:pt x="279" y="233"/>
                      <a:pt x="280" y="232"/>
                      <a:pt x="281" y="231"/>
                    </a:cubicBezTo>
                    <a:cubicBezTo>
                      <a:pt x="280" y="230"/>
                      <a:pt x="280" y="230"/>
                      <a:pt x="280" y="230"/>
                    </a:cubicBezTo>
                    <a:cubicBezTo>
                      <a:pt x="275" y="227"/>
                      <a:pt x="275" y="227"/>
                      <a:pt x="275" y="227"/>
                    </a:cubicBezTo>
                    <a:cubicBezTo>
                      <a:pt x="276" y="226"/>
                      <a:pt x="276" y="226"/>
                      <a:pt x="277" y="225"/>
                    </a:cubicBezTo>
                    <a:cubicBezTo>
                      <a:pt x="281" y="227"/>
                      <a:pt x="281" y="227"/>
                      <a:pt x="281" y="227"/>
                    </a:cubicBezTo>
                    <a:cubicBezTo>
                      <a:pt x="283" y="227"/>
                      <a:pt x="283" y="227"/>
                      <a:pt x="283" y="227"/>
                    </a:cubicBezTo>
                    <a:cubicBezTo>
                      <a:pt x="283" y="226"/>
                      <a:pt x="284" y="225"/>
                      <a:pt x="285" y="224"/>
                    </a:cubicBezTo>
                    <a:cubicBezTo>
                      <a:pt x="283" y="223"/>
                      <a:pt x="283" y="223"/>
                      <a:pt x="283" y="223"/>
                    </a:cubicBezTo>
                    <a:cubicBezTo>
                      <a:pt x="279" y="220"/>
                      <a:pt x="279" y="220"/>
                      <a:pt x="279" y="220"/>
                    </a:cubicBezTo>
                    <a:cubicBezTo>
                      <a:pt x="279" y="219"/>
                      <a:pt x="280" y="218"/>
                      <a:pt x="280" y="217"/>
                    </a:cubicBezTo>
                    <a:cubicBezTo>
                      <a:pt x="285" y="219"/>
                      <a:pt x="285" y="219"/>
                      <a:pt x="285" y="219"/>
                    </a:cubicBezTo>
                    <a:cubicBezTo>
                      <a:pt x="286" y="220"/>
                      <a:pt x="286" y="220"/>
                      <a:pt x="286" y="220"/>
                    </a:cubicBezTo>
                    <a:cubicBezTo>
                      <a:pt x="287" y="219"/>
                      <a:pt x="288" y="217"/>
                      <a:pt x="288" y="216"/>
                    </a:cubicBezTo>
                    <a:cubicBezTo>
                      <a:pt x="287" y="215"/>
                      <a:pt x="287" y="215"/>
                      <a:pt x="287" y="215"/>
                    </a:cubicBezTo>
                    <a:cubicBezTo>
                      <a:pt x="282" y="213"/>
                      <a:pt x="282" y="213"/>
                      <a:pt x="282" y="213"/>
                    </a:cubicBezTo>
                    <a:cubicBezTo>
                      <a:pt x="282" y="212"/>
                      <a:pt x="283" y="211"/>
                      <a:pt x="283" y="210"/>
                    </a:cubicBezTo>
                    <a:cubicBezTo>
                      <a:pt x="288" y="212"/>
                      <a:pt x="288" y="212"/>
                      <a:pt x="288" y="212"/>
                    </a:cubicBezTo>
                    <a:cubicBezTo>
                      <a:pt x="290" y="212"/>
                      <a:pt x="290" y="212"/>
                      <a:pt x="290" y="212"/>
                    </a:cubicBezTo>
                    <a:cubicBezTo>
                      <a:pt x="290" y="211"/>
                      <a:pt x="291" y="209"/>
                      <a:pt x="291" y="208"/>
                    </a:cubicBezTo>
                    <a:cubicBezTo>
                      <a:pt x="290" y="207"/>
                      <a:pt x="290" y="207"/>
                      <a:pt x="290" y="207"/>
                    </a:cubicBezTo>
                    <a:cubicBezTo>
                      <a:pt x="285" y="205"/>
                      <a:pt x="285" y="205"/>
                      <a:pt x="285" y="205"/>
                    </a:cubicBezTo>
                    <a:cubicBezTo>
                      <a:pt x="285" y="204"/>
                      <a:pt x="285" y="203"/>
                      <a:pt x="286" y="203"/>
                    </a:cubicBezTo>
                    <a:cubicBezTo>
                      <a:pt x="291" y="204"/>
                      <a:pt x="291" y="204"/>
                      <a:pt x="291" y="204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93" y="203"/>
                      <a:pt x="293" y="201"/>
                      <a:pt x="293" y="200"/>
                    </a:cubicBezTo>
                    <a:cubicBezTo>
                      <a:pt x="292" y="199"/>
                      <a:pt x="292" y="199"/>
                      <a:pt x="292" y="199"/>
                    </a:cubicBezTo>
                    <a:cubicBezTo>
                      <a:pt x="287" y="198"/>
                      <a:pt x="287" y="198"/>
                      <a:pt x="287" y="198"/>
                    </a:cubicBezTo>
                    <a:cubicBezTo>
                      <a:pt x="287" y="197"/>
                      <a:pt x="288" y="196"/>
                      <a:pt x="288" y="195"/>
                    </a:cubicBezTo>
                    <a:cubicBezTo>
                      <a:pt x="293" y="196"/>
                      <a:pt x="293" y="196"/>
                      <a:pt x="293" y="196"/>
                    </a:cubicBezTo>
                    <a:cubicBezTo>
                      <a:pt x="294" y="196"/>
                      <a:pt x="294" y="196"/>
                      <a:pt x="294" y="196"/>
                    </a:cubicBezTo>
                    <a:cubicBezTo>
                      <a:pt x="295" y="195"/>
                      <a:pt x="295" y="193"/>
                      <a:pt x="295" y="192"/>
                    </a:cubicBezTo>
                    <a:cubicBezTo>
                      <a:pt x="294" y="191"/>
                      <a:pt x="294" y="191"/>
                      <a:pt x="294" y="191"/>
                    </a:cubicBezTo>
                    <a:cubicBezTo>
                      <a:pt x="289" y="190"/>
                      <a:pt x="289" y="190"/>
                      <a:pt x="289" y="190"/>
                    </a:cubicBezTo>
                    <a:cubicBezTo>
                      <a:pt x="289" y="189"/>
                      <a:pt x="289" y="188"/>
                      <a:pt x="289" y="187"/>
                    </a:cubicBezTo>
                    <a:cubicBezTo>
                      <a:pt x="295" y="188"/>
                      <a:pt x="295" y="188"/>
                      <a:pt x="295" y="188"/>
                    </a:cubicBezTo>
                    <a:cubicBezTo>
                      <a:pt x="296" y="188"/>
                      <a:pt x="296" y="188"/>
                      <a:pt x="296" y="188"/>
                    </a:cubicBezTo>
                    <a:cubicBezTo>
                      <a:pt x="296" y="186"/>
                      <a:pt x="297" y="185"/>
                      <a:pt x="297" y="183"/>
                    </a:cubicBezTo>
                    <a:cubicBezTo>
                      <a:pt x="295" y="183"/>
                      <a:pt x="295" y="183"/>
                      <a:pt x="295" y="183"/>
                    </a:cubicBezTo>
                    <a:cubicBezTo>
                      <a:pt x="290" y="182"/>
                      <a:pt x="290" y="182"/>
                      <a:pt x="290" y="182"/>
                    </a:cubicBezTo>
                    <a:cubicBezTo>
                      <a:pt x="290" y="181"/>
                      <a:pt x="290" y="180"/>
                      <a:pt x="290" y="179"/>
                    </a:cubicBezTo>
                    <a:cubicBezTo>
                      <a:pt x="296" y="179"/>
                      <a:pt x="296" y="179"/>
                      <a:pt x="296" y="179"/>
                    </a:cubicBezTo>
                    <a:cubicBezTo>
                      <a:pt x="297" y="179"/>
                      <a:pt x="297" y="179"/>
                      <a:pt x="297" y="179"/>
                    </a:cubicBezTo>
                    <a:cubicBezTo>
                      <a:pt x="297" y="178"/>
                      <a:pt x="297" y="176"/>
                      <a:pt x="298" y="175"/>
                    </a:cubicBezTo>
                    <a:cubicBezTo>
                      <a:pt x="296" y="175"/>
                      <a:pt x="296" y="175"/>
                      <a:pt x="296" y="175"/>
                    </a:cubicBezTo>
                    <a:cubicBezTo>
                      <a:pt x="291" y="174"/>
                      <a:pt x="291" y="174"/>
                      <a:pt x="291" y="174"/>
                    </a:cubicBezTo>
                    <a:cubicBezTo>
                      <a:pt x="291" y="173"/>
                      <a:pt x="291" y="172"/>
                      <a:pt x="291" y="171"/>
                    </a:cubicBezTo>
                    <a:cubicBezTo>
                      <a:pt x="296" y="171"/>
                      <a:pt x="296" y="171"/>
                      <a:pt x="296" y="171"/>
                    </a:cubicBezTo>
                    <a:cubicBezTo>
                      <a:pt x="298" y="171"/>
                      <a:pt x="298" y="171"/>
                      <a:pt x="298" y="171"/>
                    </a:cubicBezTo>
                    <a:cubicBezTo>
                      <a:pt x="298" y="169"/>
                      <a:pt x="298" y="168"/>
                      <a:pt x="298" y="167"/>
                    </a:cubicBezTo>
                    <a:cubicBezTo>
                      <a:pt x="296" y="166"/>
                      <a:pt x="296" y="166"/>
                      <a:pt x="296" y="166"/>
                    </a:cubicBezTo>
                    <a:cubicBezTo>
                      <a:pt x="291" y="166"/>
                      <a:pt x="291" y="166"/>
                      <a:pt x="291" y="166"/>
                    </a:cubicBezTo>
                    <a:cubicBezTo>
                      <a:pt x="291" y="165"/>
                      <a:pt x="291" y="164"/>
                      <a:pt x="291" y="163"/>
                    </a:cubicBezTo>
                    <a:cubicBezTo>
                      <a:pt x="296" y="163"/>
                      <a:pt x="296" y="163"/>
                      <a:pt x="296" y="163"/>
                    </a:cubicBezTo>
                    <a:cubicBezTo>
                      <a:pt x="298" y="163"/>
                      <a:pt x="298" y="163"/>
                      <a:pt x="298" y="163"/>
                    </a:cubicBezTo>
                    <a:cubicBezTo>
                      <a:pt x="298" y="161"/>
                      <a:pt x="298" y="160"/>
                      <a:pt x="298" y="158"/>
                    </a:cubicBezTo>
                    <a:cubicBezTo>
                      <a:pt x="296" y="158"/>
                      <a:pt x="296" y="158"/>
                      <a:pt x="296" y="158"/>
                    </a:cubicBezTo>
                    <a:cubicBezTo>
                      <a:pt x="291" y="158"/>
                      <a:pt x="291" y="158"/>
                      <a:pt x="291" y="158"/>
                    </a:cubicBezTo>
                    <a:cubicBezTo>
                      <a:pt x="291" y="157"/>
                      <a:pt x="291" y="156"/>
                      <a:pt x="290" y="155"/>
                    </a:cubicBezTo>
                    <a:cubicBezTo>
                      <a:pt x="296" y="154"/>
                      <a:pt x="296" y="154"/>
                      <a:pt x="296" y="154"/>
                    </a:cubicBezTo>
                    <a:cubicBezTo>
                      <a:pt x="297" y="154"/>
                      <a:pt x="297" y="154"/>
                      <a:pt x="297" y="154"/>
                    </a:cubicBezTo>
                    <a:cubicBezTo>
                      <a:pt x="297" y="153"/>
                      <a:pt x="297" y="151"/>
                      <a:pt x="297" y="150"/>
                    </a:cubicBezTo>
                    <a:cubicBezTo>
                      <a:pt x="295" y="150"/>
                      <a:pt x="295" y="150"/>
                      <a:pt x="295" y="150"/>
                    </a:cubicBezTo>
                    <a:cubicBezTo>
                      <a:pt x="290" y="150"/>
                      <a:pt x="290" y="150"/>
                      <a:pt x="290" y="150"/>
                    </a:cubicBezTo>
                    <a:cubicBezTo>
                      <a:pt x="290" y="149"/>
                      <a:pt x="290" y="148"/>
                      <a:pt x="289" y="147"/>
                    </a:cubicBezTo>
                    <a:cubicBezTo>
                      <a:pt x="295" y="146"/>
                      <a:pt x="295" y="146"/>
                      <a:pt x="295" y="146"/>
                    </a:cubicBezTo>
                    <a:cubicBezTo>
                      <a:pt x="296" y="146"/>
                      <a:pt x="296" y="146"/>
                      <a:pt x="296" y="146"/>
                    </a:cubicBezTo>
                    <a:cubicBezTo>
                      <a:pt x="296" y="144"/>
                      <a:pt x="296" y="143"/>
                      <a:pt x="295" y="141"/>
                    </a:cubicBezTo>
                    <a:cubicBezTo>
                      <a:pt x="294" y="142"/>
                      <a:pt x="294" y="142"/>
                      <a:pt x="294" y="142"/>
                    </a:cubicBezTo>
                    <a:cubicBezTo>
                      <a:pt x="289" y="142"/>
                      <a:pt x="289" y="142"/>
                      <a:pt x="289" y="142"/>
                    </a:cubicBezTo>
                    <a:cubicBezTo>
                      <a:pt x="288" y="141"/>
                      <a:pt x="288" y="140"/>
                      <a:pt x="288" y="139"/>
                    </a:cubicBezTo>
                    <a:cubicBezTo>
                      <a:pt x="293" y="138"/>
                      <a:pt x="293" y="138"/>
                      <a:pt x="293" y="138"/>
                    </a:cubicBezTo>
                    <a:cubicBezTo>
                      <a:pt x="294" y="138"/>
                      <a:pt x="294" y="138"/>
                      <a:pt x="294" y="138"/>
                    </a:cubicBezTo>
                    <a:cubicBezTo>
                      <a:pt x="294" y="136"/>
                      <a:pt x="294" y="135"/>
                      <a:pt x="293" y="133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287" y="135"/>
                      <a:pt x="287" y="135"/>
                      <a:pt x="287" y="135"/>
                    </a:cubicBezTo>
                    <a:cubicBezTo>
                      <a:pt x="286" y="134"/>
                      <a:pt x="286" y="133"/>
                      <a:pt x="286" y="132"/>
                    </a:cubicBezTo>
                    <a:cubicBezTo>
                      <a:pt x="291" y="130"/>
                      <a:pt x="291" y="130"/>
                      <a:pt x="291" y="130"/>
                    </a:cubicBezTo>
                    <a:cubicBezTo>
                      <a:pt x="292" y="129"/>
                      <a:pt x="292" y="129"/>
                      <a:pt x="292" y="129"/>
                    </a:cubicBezTo>
                    <a:cubicBezTo>
                      <a:pt x="292" y="128"/>
                      <a:pt x="291" y="127"/>
                      <a:pt x="291" y="125"/>
                    </a:cubicBezTo>
                    <a:cubicBezTo>
                      <a:pt x="290" y="126"/>
                      <a:pt x="290" y="126"/>
                      <a:pt x="290" y="126"/>
                    </a:cubicBezTo>
                    <a:cubicBezTo>
                      <a:pt x="284" y="127"/>
                      <a:pt x="284" y="127"/>
                      <a:pt x="284" y="127"/>
                    </a:cubicBezTo>
                    <a:cubicBezTo>
                      <a:pt x="284" y="126"/>
                      <a:pt x="284" y="125"/>
                      <a:pt x="283" y="124"/>
                    </a:cubicBezTo>
                    <a:cubicBezTo>
                      <a:pt x="288" y="122"/>
                      <a:pt x="288" y="122"/>
                      <a:pt x="288" y="122"/>
                    </a:cubicBezTo>
                    <a:cubicBezTo>
                      <a:pt x="290" y="121"/>
                      <a:pt x="290" y="121"/>
                      <a:pt x="290" y="121"/>
                    </a:cubicBezTo>
                    <a:cubicBezTo>
                      <a:pt x="289" y="121"/>
                      <a:pt x="289" y="120"/>
                      <a:pt x="289" y="119"/>
                    </a:cubicBezTo>
                    <a:cubicBezTo>
                      <a:pt x="288" y="118"/>
                      <a:pt x="288" y="118"/>
                      <a:pt x="288" y="117"/>
                    </a:cubicBezTo>
                    <a:cubicBezTo>
                      <a:pt x="287" y="118"/>
                      <a:pt x="287" y="118"/>
                      <a:pt x="287" y="118"/>
                    </a:cubicBezTo>
                    <a:cubicBezTo>
                      <a:pt x="282" y="119"/>
                      <a:pt x="282" y="119"/>
                      <a:pt x="282" y="119"/>
                    </a:cubicBezTo>
                    <a:cubicBezTo>
                      <a:pt x="281" y="119"/>
                      <a:pt x="281" y="118"/>
                      <a:pt x="280" y="117"/>
                    </a:cubicBezTo>
                    <a:cubicBezTo>
                      <a:pt x="285" y="114"/>
                      <a:pt x="285" y="114"/>
                      <a:pt x="285" y="114"/>
                    </a:cubicBezTo>
                    <a:cubicBezTo>
                      <a:pt x="286" y="114"/>
                      <a:pt x="286" y="114"/>
                      <a:pt x="286" y="114"/>
                    </a:cubicBezTo>
                    <a:cubicBezTo>
                      <a:pt x="286" y="112"/>
                      <a:pt x="285" y="111"/>
                      <a:pt x="285" y="110"/>
                    </a:cubicBezTo>
                    <a:cubicBezTo>
                      <a:pt x="283" y="110"/>
                      <a:pt x="283" y="110"/>
                      <a:pt x="283" y="110"/>
                    </a:cubicBezTo>
                    <a:cubicBezTo>
                      <a:pt x="278" y="112"/>
                      <a:pt x="278" y="112"/>
                      <a:pt x="278" y="112"/>
                    </a:cubicBezTo>
                    <a:cubicBezTo>
                      <a:pt x="278" y="111"/>
                      <a:pt x="277" y="110"/>
                      <a:pt x="277" y="110"/>
                    </a:cubicBezTo>
                    <a:cubicBezTo>
                      <a:pt x="282" y="107"/>
                      <a:pt x="282" y="107"/>
                      <a:pt x="282" y="107"/>
                    </a:cubicBezTo>
                    <a:cubicBezTo>
                      <a:pt x="283" y="106"/>
                      <a:pt x="283" y="106"/>
                      <a:pt x="283" y="106"/>
                    </a:cubicBezTo>
                    <a:cubicBezTo>
                      <a:pt x="282" y="105"/>
                      <a:pt x="281" y="103"/>
                      <a:pt x="281" y="102"/>
                    </a:cubicBezTo>
                    <a:cubicBezTo>
                      <a:pt x="279" y="103"/>
                      <a:pt x="279" y="103"/>
                      <a:pt x="279" y="103"/>
                    </a:cubicBezTo>
                    <a:cubicBezTo>
                      <a:pt x="275" y="105"/>
                      <a:pt x="275" y="105"/>
                      <a:pt x="275" y="105"/>
                    </a:cubicBezTo>
                    <a:cubicBezTo>
                      <a:pt x="274" y="104"/>
                      <a:pt x="274" y="103"/>
                      <a:pt x="273" y="103"/>
                    </a:cubicBezTo>
                    <a:cubicBezTo>
                      <a:pt x="277" y="100"/>
                      <a:pt x="277" y="100"/>
                      <a:pt x="277" y="100"/>
                    </a:cubicBezTo>
                    <a:cubicBezTo>
                      <a:pt x="279" y="99"/>
                      <a:pt x="279" y="99"/>
                      <a:pt x="279" y="99"/>
                    </a:cubicBezTo>
                    <a:cubicBezTo>
                      <a:pt x="278" y="97"/>
                      <a:pt x="277" y="96"/>
                      <a:pt x="276" y="95"/>
                    </a:cubicBezTo>
                    <a:cubicBezTo>
                      <a:pt x="275" y="96"/>
                      <a:pt x="275" y="96"/>
                      <a:pt x="275" y="96"/>
                    </a:cubicBezTo>
                    <a:cubicBezTo>
                      <a:pt x="270" y="98"/>
                      <a:pt x="270" y="98"/>
                      <a:pt x="270" y="98"/>
                    </a:cubicBezTo>
                    <a:cubicBezTo>
                      <a:pt x="270" y="98"/>
                      <a:pt x="269" y="97"/>
                      <a:pt x="269" y="96"/>
                    </a:cubicBezTo>
                    <a:cubicBezTo>
                      <a:pt x="273" y="93"/>
                      <a:pt x="273" y="93"/>
                      <a:pt x="273" y="93"/>
                    </a:cubicBezTo>
                    <a:cubicBezTo>
                      <a:pt x="274" y="92"/>
                      <a:pt x="274" y="92"/>
                      <a:pt x="274" y="92"/>
                    </a:cubicBezTo>
                    <a:cubicBezTo>
                      <a:pt x="273" y="90"/>
                      <a:pt x="272" y="89"/>
                      <a:pt x="271" y="88"/>
                    </a:cubicBezTo>
                    <a:cubicBezTo>
                      <a:pt x="270" y="89"/>
                      <a:pt x="270" y="89"/>
                      <a:pt x="270" y="89"/>
                    </a:cubicBezTo>
                    <a:cubicBezTo>
                      <a:pt x="266" y="92"/>
                      <a:pt x="266" y="92"/>
                      <a:pt x="266" y="92"/>
                    </a:cubicBezTo>
                    <a:cubicBezTo>
                      <a:pt x="265" y="91"/>
                      <a:pt x="265" y="90"/>
                      <a:pt x="264" y="90"/>
                    </a:cubicBezTo>
                    <a:cubicBezTo>
                      <a:pt x="268" y="86"/>
                      <a:pt x="268" y="86"/>
                      <a:pt x="268" y="86"/>
                    </a:cubicBezTo>
                    <a:cubicBezTo>
                      <a:pt x="269" y="85"/>
                      <a:pt x="269" y="85"/>
                      <a:pt x="269" y="85"/>
                    </a:cubicBezTo>
                    <a:cubicBezTo>
                      <a:pt x="268" y="84"/>
                      <a:pt x="267" y="83"/>
                      <a:pt x="266" y="82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1" y="86"/>
                      <a:pt x="261" y="86"/>
                      <a:pt x="261" y="86"/>
                    </a:cubicBezTo>
                    <a:cubicBezTo>
                      <a:pt x="260" y="85"/>
                      <a:pt x="259" y="84"/>
                      <a:pt x="259" y="83"/>
                    </a:cubicBezTo>
                    <a:cubicBezTo>
                      <a:pt x="262" y="80"/>
                      <a:pt x="262" y="80"/>
                      <a:pt x="262" y="80"/>
                    </a:cubicBezTo>
                    <a:cubicBezTo>
                      <a:pt x="264" y="79"/>
                      <a:pt x="264" y="79"/>
                      <a:pt x="264" y="79"/>
                    </a:cubicBezTo>
                    <a:cubicBezTo>
                      <a:pt x="263" y="77"/>
                      <a:pt x="262" y="76"/>
                      <a:pt x="261" y="75"/>
                    </a:cubicBezTo>
                    <a:cubicBezTo>
                      <a:pt x="259" y="76"/>
                      <a:pt x="259" y="76"/>
                      <a:pt x="259" y="76"/>
                    </a:cubicBezTo>
                    <a:cubicBezTo>
                      <a:pt x="255" y="80"/>
                      <a:pt x="255" y="80"/>
                      <a:pt x="255" y="80"/>
                    </a:cubicBezTo>
                    <a:close/>
                    <a:moveTo>
                      <a:pt x="164" y="150"/>
                    </a:moveTo>
                    <a:cubicBezTo>
                      <a:pt x="164" y="150"/>
                      <a:pt x="164" y="150"/>
                      <a:pt x="164" y="150"/>
                    </a:cubicBezTo>
                    <a:cubicBezTo>
                      <a:pt x="163" y="147"/>
                      <a:pt x="163" y="147"/>
                      <a:pt x="163" y="147"/>
                    </a:cubicBezTo>
                    <a:cubicBezTo>
                      <a:pt x="157" y="149"/>
                      <a:pt x="157" y="149"/>
                      <a:pt x="157" y="149"/>
                    </a:cubicBezTo>
                    <a:cubicBezTo>
                      <a:pt x="159" y="153"/>
                      <a:pt x="159" y="153"/>
                      <a:pt x="159" y="153"/>
                    </a:cubicBezTo>
                    <a:cubicBezTo>
                      <a:pt x="152" y="157"/>
                      <a:pt x="149" y="165"/>
                      <a:pt x="152" y="173"/>
                    </a:cubicBezTo>
                    <a:cubicBezTo>
                      <a:pt x="155" y="181"/>
                      <a:pt x="165" y="186"/>
                      <a:pt x="173" y="182"/>
                    </a:cubicBezTo>
                    <a:cubicBezTo>
                      <a:pt x="182" y="179"/>
                      <a:pt x="186" y="169"/>
                      <a:pt x="183" y="161"/>
                    </a:cubicBezTo>
                    <a:cubicBezTo>
                      <a:pt x="180" y="153"/>
                      <a:pt x="172" y="149"/>
                      <a:pt x="164" y="150"/>
                    </a:cubicBez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4"/>
              <p:cNvSpPr>
                <a:spLocks noEditPoints="1"/>
              </p:cNvSpPr>
              <p:nvPr/>
            </p:nvSpPr>
            <p:spPr bwMode="auto">
              <a:xfrm>
                <a:off x="4590" y="2039"/>
                <a:ext cx="518" cy="519"/>
              </a:xfrm>
              <a:custGeom>
                <a:avLst/>
                <a:gdLst>
                  <a:gd name="T0" fmla="*/ 208 w 219"/>
                  <a:gd name="T1" fmla="*/ 157 h 219"/>
                  <a:gd name="T2" fmla="*/ 124 w 219"/>
                  <a:gd name="T3" fmla="*/ 204 h 219"/>
                  <a:gd name="T4" fmla="*/ 38 w 219"/>
                  <a:gd name="T5" fmla="*/ 194 h 219"/>
                  <a:gd name="T6" fmla="*/ 14 w 219"/>
                  <a:gd name="T7" fmla="*/ 100 h 219"/>
                  <a:gd name="T8" fmla="*/ 47 w 219"/>
                  <a:gd name="T9" fmla="*/ 20 h 219"/>
                  <a:gd name="T10" fmla="*/ 143 w 219"/>
                  <a:gd name="T11" fmla="*/ 21 h 219"/>
                  <a:gd name="T12" fmla="*/ 163 w 219"/>
                  <a:gd name="T13" fmla="*/ 67 h 219"/>
                  <a:gd name="T14" fmla="*/ 155 w 219"/>
                  <a:gd name="T15" fmla="*/ 59 h 219"/>
                  <a:gd name="T16" fmla="*/ 152 w 219"/>
                  <a:gd name="T17" fmla="*/ 48 h 219"/>
                  <a:gd name="T18" fmla="*/ 141 w 219"/>
                  <a:gd name="T19" fmla="*/ 47 h 219"/>
                  <a:gd name="T20" fmla="*/ 129 w 219"/>
                  <a:gd name="T21" fmla="*/ 44 h 219"/>
                  <a:gd name="T22" fmla="*/ 121 w 219"/>
                  <a:gd name="T23" fmla="*/ 36 h 219"/>
                  <a:gd name="T24" fmla="*/ 111 w 219"/>
                  <a:gd name="T25" fmla="*/ 40 h 219"/>
                  <a:gd name="T26" fmla="*/ 99 w 219"/>
                  <a:gd name="T27" fmla="*/ 42 h 219"/>
                  <a:gd name="T28" fmla="*/ 88 w 219"/>
                  <a:gd name="T29" fmla="*/ 38 h 219"/>
                  <a:gd name="T30" fmla="*/ 80 w 219"/>
                  <a:gd name="T31" fmla="*/ 46 h 219"/>
                  <a:gd name="T32" fmla="*/ 71 w 219"/>
                  <a:gd name="T33" fmla="*/ 53 h 219"/>
                  <a:gd name="T34" fmla="*/ 60 w 219"/>
                  <a:gd name="T35" fmla="*/ 54 h 219"/>
                  <a:gd name="T36" fmla="*/ 56 w 219"/>
                  <a:gd name="T37" fmla="*/ 64 h 219"/>
                  <a:gd name="T38" fmla="*/ 50 w 219"/>
                  <a:gd name="T39" fmla="*/ 74 h 219"/>
                  <a:gd name="T40" fmla="*/ 40 w 219"/>
                  <a:gd name="T41" fmla="*/ 80 h 219"/>
                  <a:gd name="T42" fmla="*/ 41 w 219"/>
                  <a:gd name="T43" fmla="*/ 91 h 219"/>
                  <a:gd name="T44" fmla="*/ 41 w 219"/>
                  <a:gd name="T45" fmla="*/ 103 h 219"/>
                  <a:gd name="T46" fmla="*/ 34 w 219"/>
                  <a:gd name="T47" fmla="*/ 113 h 219"/>
                  <a:gd name="T48" fmla="*/ 40 w 219"/>
                  <a:gd name="T49" fmla="*/ 122 h 219"/>
                  <a:gd name="T50" fmla="*/ 44 w 219"/>
                  <a:gd name="T51" fmla="*/ 133 h 219"/>
                  <a:gd name="T52" fmla="*/ 43 w 219"/>
                  <a:gd name="T53" fmla="*/ 144 h 219"/>
                  <a:gd name="T54" fmla="*/ 52 w 219"/>
                  <a:gd name="T55" fmla="*/ 151 h 219"/>
                  <a:gd name="T56" fmla="*/ 59 w 219"/>
                  <a:gd name="T57" fmla="*/ 157 h 219"/>
                  <a:gd name="T58" fmla="*/ 66 w 219"/>
                  <a:gd name="T59" fmla="*/ 166 h 219"/>
                  <a:gd name="T60" fmla="*/ 72 w 219"/>
                  <a:gd name="T61" fmla="*/ 175 h 219"/>
                  <a:gd name="T62" fmla="*/ 84 w 219"/>
                  <a:gd name="T63" fmla="*/ 174 h 219"/>
                  <a:gd name="T64" fmla="*/ 94 w 219"/>
                  <a:gd name="T65" fmla="*/ 179 h 219"/>
                  <a:gd name="T66" fmla="*/ 104 w 219"/>
                  <a:gd name="T67" fmla="*/ 184 h 219"/>
                  <a:gd name="T68" fmla="*/ 113 w 219"/>
                  <a:gd name="T69" fmla="*/ 178 h 219"/>
                  <a:gd name="T70" fmla="*/ 125 w 219"/>
                  <a:gd name="T71" fmla="*/ 178 h 219"/>
                  <a:gd name="T72" fmla="*/ 136 w 219"/>
                  <a:gd name="T73" fmla="*/ 180 h 219"/>
                  <a:gd name="T74" fmla="*/ 142 w 219"/>
                  <a:gd name="T75" fmla="*/ 170 h 219"/>
                  <a:gd name="T76" fmla="*/ 152 w 219"/>
                  <a:gd name="T77" fmla="*/ 164 h 219"/>
                  <a:gd name="T78" fmla="*/ 163 w 219"/>
                  <a:gd name="T79" fmla="*/ 162 h 219"/>
                  <a:gd name="T80" fmla="*/ 166 w 219"/>
                  <a:gd name="T81" fmla="*/ 151 h 219"/>
                  <a:gd name="T82" fmla="*/ 171 w 219"/>
                  <a:gd name="T83" fmla="*/ 141 h 219"/>
                  <a:gd name="T84" fmla="*/ 180 w 219"/>
                  <a:gd name="T85" fmla="*/ 134 h 219"/>
                  <a:gd name="T86" fmla="*/ 178 w 219"/>
                  <a:gd name="T87" fmla="*/ 123 h 219"/>
                  <a:gd name="T88" fmla="*/ 178 w 219"/>
                  <a:gd name="T89" fmla="*/ 111 h 219"/>
                  <a:gd name="T90" fmla="*/ 183 w 219"/>
                  <a:gd name="T91" fmla="*/ 101 h 219"/>
                  <a:gd name="T92" fmla="*/ 177 w 219"/>
                  <a:gd name="T93" fmla="*/ 92 h 219"/>
                  <a:gd name="T94" fmla="*/ 172 w 219"/>
                  <a:gd name="T95" fmla="*/ 82 h 219"/>
                  <a:gd name="T96" fmla="*/ 173 w 219"/>
                  <a:gd name="T97" fmla="*/ 71 h 219"/>
                  <a:gd name="T98" fmla="*/ 164 w 219"/>
                  <a:gd name="T99" fmla="*/ 66 h 219"/>
                  <a:gd name="T100" fmla="*/ 97 w 219"/>
                  <a:gd name="T101" fmla="*/ 96 h 219"/>
                  <a:gd name="T102" fmla="*/ 114 w 219"/>
                  <a:gd name="T103" fmla="*/ 107 h 219"/>
                  <a:gd name="T104" fmla="*/ 89 w 219"/>
                  <a:gd name="T105" fmla="*/ 82 h 219"/>
                  <a:gd name="T106" fmla="*/ 133 w 219"/>
                  <a:gd name="T107" fmla="*/ 92 h 219"/>
                  <a:gd name="T108" fmla="*/ 122 w 219"/>
                  <a:gd name="T109" fmla="*/ 128 h 219"/>
                  <a:gd name="T110" fmla="*/ 90 w 219"/>
                  <a:gd name="T111" fmla="*/ 128 h 219"/>
                  <a:gd name="T112" fmla="*/ 139 w 219"/>
                  <a:gd name="T113" fmla="*/ 114 h 219"/>
                  <a:gd name="T114" fmla="*/ 84 w 219"/>
                  <a:gd name="T115" fmla="*/ 102 h 219"/>
                  <a:gd name="T116" fmla="*/ 121 w 219"/>
                  <a:gd name="T117" fmla="*/ 157 h 219"/>
                  <a:gd name="T118" fmla="*/ 72 w 219"/>
                  <a:gd name="T119" fmla="*/ 93 h 219"/>
                  <a:gd name="T120" fmla="*/ 135 w 219"/>
                  <a:gd name="T121" fmla="*/ 69 h 219"/>
                  <a:gd name="T122" fmla="*/ 151 w 219"/>
                  <a:gd name="T123" fmla="*/ 13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9" h="219">
                    <a:moveTo>
                      <a:pt x="210" y="66"/>
                    </a:moveTo>
                    <a:cubicBezTo>
                      <a:pt x="211" y="68"/>
                      <a:pt x="212" y="71"/>
                      <a:pt x="212" y="73"/>
                    </a:cubicBezTo>
                    <a:cubicBezTo>
                      <a:pt x="208" y="74"/>
                      <a:pt x="204" y="76"/>
                      <a:pt x="199" y="78"/>
                    </a:cubicBezTo>
                    <a:cubicBezTo>
                      <a:pt x="201" y="84"/>
                      <a:pt x="203" y="89"/>
                      <a:pt x="204" y="95"/>
                    </a:cubicBezTo>
                    <a:cubicBezTo>
                      <a:pt x="208" y="95"/>
                      <a:pt x="213" y="94"/>
                      <a:pt x="218" y="94"/>
                    </a:cubicBezTo>
                    <a:cubicBezTo>
                      <a:pt x="218" y="96"/>
                      <a:pt x="218" y="98"/>
                      <a:pt x="219" y="101"/>
                    </a:cubicBezTo>
                    <a:cubicBezTo>
                      <a:pt x="214" y="101"/>
                      <a:pt x="209" y="102"/>
                      <a:pt x="205" y="103"/>
                    </a:cubicBezTo>
                    <a:cubicBezTo>
                      <a:pt x="205" y="109"/>
                      <a:pt x="205" y="114"/>
                      <a:pt x="204" y="120"/>
                    </a:cubicBezTo>
                    <a:cubicBezTo>
                      <a:pt x="209" y="121"/>
                      <a:pt x="213" y="122"/>
                      <a:pt x="218" y="122"/>
                    </a:cubicBezTo>
                    <a:cubicBezTo>
                      <a:pt x="218" y="125"/>
                      <a:pt x="218" y="127"/>
                      <a:pt x="217" y="129"/>
                    </a:cubicBezTo>
                    <a:cubicBezTo>
                      <a:pt x="213" y="128"/>
                      <a:pt x="208" y="128"/>
                      <a:pt x="203" y="128"/>
                    </a:cubicBezTo>
                    <a:cubicBezTo>
                      <a:pt x="202" y="133"/>
                      <a:pt x="200" y="139"/>
                      <a:pt x="198" y="144"/>
                    </a:cubicBezTo>
                    <a:cubicBezTo>
                      <a:pt x="203" y="146"/>
                      <a:pt x="207" y="148"/>
                      <a:pt x="211" y="150"/>
                    </a:cubicBezTo>
                    <a:cubicBezTo>
                      <a:pt x="210" y="152"/>
                      <a:pt x="209" y="155"/>
                      <a:pt x="208" y="157"/>
                    </a:cubicBezTo>
                    <a:cubicBezTo>
                      <a:pt x="204" y="155"/>
                      <a:pt x="200" y="153"/>
                      <a:pt x="195" y="152"/>
                    </a:cubicBezTo>
                    <a:cubicBezTo>
                      <a:pt x="193" y="157"/>
                      <a:pt x="190" y="161"/>
                      <a:pt x="187" y="166"/>
                    </a:cubicBezTo>
                    <a:cubicBezTo>
                      <a:pt x="190" y="169"/>
                      <a:pt x="194" y="172"/>
                      <a:pt x="197" y="175"/>
                    </a:cubicBezTo>
                    <a:cubicBezTo>
                      <a:pt x="196" y="177"/>
                      <a:pt x="194" y="179"/>
                      <a:pt x="193" y="181"/>
                    </a:cubicBezTo>
                    <a:cubicBezTo>
                      <a:pt x="189" y="178"/>
                      <a:pt x="186" y="175"/>
                      <a:pt x="181" y="172"/>
                    </a:cubicBezTo>
                    <a:cubicBezTo>
                      <a:pt x="178" y="177"/>
                      <a:pt x="174" y="181"/>
                      <a:pt x="169" y="184"/>
                    </a:cubicBezTo>
                    <a:cubicBezTo>
                      <a:pt x="172" y="188"/>
                      <a:pt x="174" y="192"/>
                      <a:pt x="177" y="196"/>
                    </a:cubicBezTo>
                    <a:cubicBezTo>
                      <a:pt x="176" y="197"/>
                      <a:pt x="174" y="199"/>
                      <a:pt x="172" y="200"/>
                    </a:cubicBezTo>
                    <a:cubicBezTo>
                      <a:pt x="169" y="196"/>
                      <a:pt x="166" y="192"/>
                      <a:pt x="163" y="189"/>
                    </a:cubicBezTo>
                    <a:cubicBezTo>
                      <a:pt x="158" y="192"/>
                      <a:pt x="153" y="195"/>
                      <a:pt x="148" y="197"/>
                    </a:cubicBezTo>
                    <a:cubicBezTo>
                      <a:pt x="149" y="202"/>
                      <a:pt x="151" y="206"/>
                      <a:pt x="153" y="211"/>
                    </a:cubicBezTo>
                    <a:cubicBezTo>
                      <a:pt x="151" y="211"/>
                      <a:pt x="148" y="212"/>
                      <a:pt x="146" y="213"/>
                    </a:cubicBezTo>
                    <a:cubicBezTo>
                      <a:pt x="145" y="209"/>
                      <a:pt x="143" y="204"/>
                      <a:pt x="141" y="200"/>
                    </a:cubicBezTo>
                    <a:cubicBezTo>
                      <a:pt x="135" y="202"/>
                      <a:pt x="130" y="203"/>
                      <a:pt x="124" y="204"/>
                    </a:cubicBezTo>
                    <a:cubicBezTo>
                      <a:pt x="124" y="209"/>
                      <a:pt x="125" y="214"/>
                      <a:pt x="125" y="218"/>
                    </a:cubicBezTo>
                    <a:cubicBezTo>
                      <a:pt x="123" y="219"/>
                      <a:pt x="121" y="219"/>
                      <a:pt x="118" y="219"/>
                    </a:cubicBezTo>
                    <a:cubicBezTo>
                      <a:pt x="118" y="215"/>
                      <a:pt x="117" y="210"/>
                      <a:pt x="116" y="205"/>
                    </a:cubicBezTo>
                    <a:cubicBezTo>
                      <a:pt x="110" y="206"/>
                      <a:pt x="105" y="206"/>
                      <a:pt x="99" y="205"/>
                    </a:cubicBezTo>
                    <a:cubicBezTo>
                      <a:pt x="98" y="210"/>
                      <a:pt x="97" y="214"/>
                      <a:pt x="97" y="219"/>
                    </a:cubicBezTo>
                    <a:cubicBezTo>
                      <a:pt x="94" y="219"/>
                      <a:pt x="92" y="218"/>
                      <a:pt x="90" y="218"/>
                    </a:cubicBezTo>
                    <a:cubicBezTo>
                      <a:pt x="91" y="213"/>
                      <a:pt x="91" y="209"/>
                      <a:pt x="91" y="204"/>
                    </a:cubicBezTo>
                    <a:cubicBezTo>
                      <a:pt x="86" y="203"/>
                      <a:pt x="80" y="201"/>
                      <a:pt x="75" y="199"/>
                    </a:cubicBezTo>
                    <a:cubicBezTo>
                      <a:pt x="73" y="203"/>
                      <a:pt x="71" y="208"/>
                      <a:pt x="69" y="212"/>
                    </a:cubicBezTo>
                    <a:cubicBezTo>
                      <a:pt x="67" y="211"/>
                      <a:pt x="64" y="210"/>
                      <a:pt x="62" y="209"/>
                    </a:cubicBezTo>
                    <a:cubicBezTo>
                      <a:pt x="64" y="205"/>
                      <a:pt x="66" y="201"/>
                      <a:pt x="67" y="196"/>
                    </a:cubicBezTo>
                    <a:cubicBezTo>
                      <a:pt x="62" y="193"/>
                      <a:pt x="58" y="191"/>
                      <a:pt x="53" y="187"/>
                    </a:cubicBezTo>
                    <a:cubicBezTo>
                      <a:pt x="50" y="191"/>
                      <a:pt x="47" y="194"/>
                      <a:pt x="44" y="198"/>
                    </a:cubicBezTo>
                    <a:cubicBezTo>
                      <a:pt x="42" y="197"/>
                      <a:pt x="40" y="195"/>
                      <a:pt x="38" y="194"/>
                    </a:cubicBezTo>
                    <a:cubicBezTo>
                      <a:pt x="41" y="190"/>
                      <a:pt x="44" y="186"/>
                      <a:pt x="47" y="182"/>
                    </a:cubicBezTo>
                    <a:cubicBezTo>
                      <a:pt x="42" y="179"/>
                      <a:pt x="38" y="174"/>
                      <a:pt x="35" y="170"/>
                    </a:cubicBezTo>
                    <a:cubicBezTo>
                      <a:pt x="31" y="172"/>
                      <a:pt x="27" y="175"/>
                      <a:pt x="23" y="178"/>
                    </a:cubicBezTo>
                    <a:cubicBezTo>
                      <a:pt x="22" y="176"/>
                      <a:pt x="20" y="174"/>
                      <a:pt x="19" y="172"/>
                    </a:cubicBezTo>
                    <a:cubicBezTo>
                      <a:pt x="23" y="170"/>
                      <a:pt x="27" y="167"/>
                      <a:pt x="30" y="164"/>
                    </a:cubicBezTo>
                    <a:cubicBezTo>
                      <a:pt x="27" y="159"/>
                      <a:pt x="24" y="154"/>
                      <a:pt x="22" y="149"/>
                    </a:cubicBezTo>
                    <a:cubicBezTo>
                      <a:pt x="17" y="150"/>
                      <a:pt x="13" y="152"/>
                      <a:pt x="8" y="154"/>
                    </a:cubicBezTo>
                    <a:cubicBezTo>
                      <a:pt x="8" y="151"/>
                      <a:pt x="7" y="149"/>
                      <a:pt x="6" y="147"/>
                    </a:cubicBezTo>
                    <a:cubicBezTo>
                      <a:pt x="10" y="145"/>
                      <a:pt x="15" y="144"/>
                      <a:pt x="19" y="141"/>
                    </a:cubicBezTo>
                    <a:cubicBezTo>
                      <a:pt x="17" y="136"/>
                      <a:pt x="16" y="130"/>
                      <a:pt x="15" y="125"/>
                    </a:cubicBezTo>
                    <a:cubicBezTo>
                      <a:pt x="10" y="125"/>
                      <a:pt x="5" y="125"/>
                      <a:pt x="0" y="126"/>
                    </a:cubicBezTo>
                    <a:cubicBezTo>
                      <a:pt x="0" y="124"/>
                      <a:pt x="0" y="121"/>
                      <a:pt x="0" y="119"/>
                    </a:cubicBezTo>
                    <a:cubicBezTo>
                      <a:pt x="4" y="119"/>
                      <a:pt x="9" y="118"/>
                      <a:pt x="14" y="117"/>
                    </a:cubicBezTo>
                    <a:cubicBezTo>
                      <a:pt x="13" y="111"/>
                      <a:pt x="13" y="105"/>
                      <a:pt x="14" y="100"/>
                    </a:cubicBezTo>
                    <a:cubicBezTo>
                      <a:pt x="9" y="99"/>
                      <a:pt x="5" y="98"/>
                      <a:pt x="0" y="97"/>
                    </a:cubicBezTo>
                    <a:cubicBezTo>
                      <a:pt x="0" y="95"/>
                      <a:pt x="1" y="93"/>
                      <a:pt x="1" y="90"/>
                    </a:cubicBezTo>
                    <a:cubicBezTo>
                      <a:pt x="6" y="91"/>
                      <a:pt x="10" y="92"/>
                      <a:pt x="15" y="92"/>
                    </a:cubicBezTo>
                    <a:cubicBezTo>
                      <a:pt x="16" y="86"/>
                      <a:pt x="18" y="81"/>
                      <a:pt x="20" y="76"/>
                    </a:cubicBezTo>
                    <a:cubicBezTo>
                      <a:pt x="16" y="73"/>
                      <a:pt x="11" y="71"/>
                      <a:pt x="7" y="70"/>
                    </a:cubicBezTo>
                    <a:cubicBezTo>
                      <a:pt x="8" y="67"/>
                      <a:pt x="9" y="65"/>
                      <a:pt x="10" y="63"/>
                    </a:cubicBezTo>
                    <a:cubicBezTo>
                      <a:pt x="14" y="65"/>
                      <a:pt x="18" y="67"/>
                      <a:pt x="23" y="68"/>
                    </a:cubicBezTo>
                    <a:cubicBezTo>
                      <a:pt x="26" y="63"/>
                      <a:pt x="28" y="58"/>
                      <a:pt x="32" y="54"/>
                    </a:cubicBezTo>
                    <a:cubicBezTo>
                      <a:pt x="28" y="50"/>
                      <a:pt x="25" y="47"/>
                      <a:pt x="21" y="44"/>
                    </a:cubicBezTo>
                    <a:cubicBezTo>
                      <a:pt x="22" y="43"/>
                      <a:pt x="24" y="41"/>
                      <a:pt x="25" y="39"/>
                    </a:cubicBezTo>
                    <a:cubicBezTo>
                      <a:pt x="29" y="42"/>
                      <a:pt x="33" y="45"/>
                      <a:pt x="37" y="47"/>
                    </a:cubicBezTo>
                    <a:cubicBezTo>
                      <a:pt x="40" y="43"/>
                      <a:pt x="44" y="39"/>
                      <a:pt x="49" y="36"/>
                    </a:cubicBezTo>
                    <a:cubicBezTo>
                      <a:pt x="46" y="31"/>
                      <a:pt x="44" y="28"/>
                      <a:pt x="41" y="24"/>
                    </a:cubicBezTo>
                    <a:cubicBezTo>
                      <a:pt x="43" y="22"/>
                      <a:pt x="45" y="21"/>
                      <a:pt x="47" y="20"/>
                    </a:cubicBezTo>
                    <a:cubicBezTo>
                      <a:pt x="49" y="24"/>
                      <a:pt x="52" y="27"/>
                      <a:pt x="55" y="31"/>
                    </a:cubicBezTo>
                    <a:cubicBezTo>
                      <a:pt x="60" y="28"/>
                      <a:pt x="65" y="25"/>
                      <a:pt x="70" y="23"/>
                    </a:cubicBezTo>
                    <a:cubicBezTo>
                      <a:pt x="69" y="18"/>
                      <a:pt x="67" y="13"/>
                      <a:pt x="65" y="9"/>
                    </a:cubicBezTo>
                    <a:cubicBezTo>
                      <a:pt x="68" y="8"/>
                      <a:pt x="70" y="7"/>
                      <a:pt x="72" y="7"/>
                    </a:cubicBezTo>
                    <a:cubicBezTo>
                      <a:pt x="73" y="11"/>
                      <a:pt x="75" y="15"/>
                      <a:pt x="78" y="20"/>
                    </a:cubicBezTo>
                    <a:cubicBezTo>
                      <a:pt x="83" y="18"/>
                      <a:pt x="89" y="16"/>
                      <a:pt x="94" y="15"/>
                    </a:cubicBezTo>
                    <a:cubicBezTo>
                      <a:pt x="94" y="11"/>
                      <a:pt x="94" y="6"/>
                      <a:pt x="93" y="1"/>
                    </a:cubicBezTo>
                    <a:cubicBezTo>
                      <a:pt x="95" y="1"/>
                      <a:pt x="98" y="1"/>
                      <a:pt x="100" y="0"/>
                    </a:cubicBezTo>
                    <a:cubicBezTo>
                      <a:pt x="100" y="5"/>
                      <a:pt x="101" y="10"/>
                      <a:pt x="102" y="14"/>
                    </a:cubicBezTo>
                    <a:cubicBezTo>
                      <a:pt x="108" y="14"/>
                      <a:pt x="113" y="14"/>
                      <a:pt x="119" y="15"/>
                    </a:cubicBezTo>
                    <a:cubicBezTo>
                      <a:pt x="120" y="10"/>
                      <a:pt x="121" y="5"/>
                      <a:pt x="122" y="1"/>
                    </a:cubicBezTo>
                    <a:cubicBezTo>
                      <a:pt x="124" y="1"/>
                      <a:pt x="126" y="1"/>
                      <a:pt x="129" y="2"/>
                    </a:cubicBezTo>
                    <a:cubicBezTo>
                      <a:pt x="128" y="6"/>
                      <a:pt x="127" y="11"/>
                      <a:pt x="127" y="16"/>
                    </a:cubicBezTo>
                    <a:cubicBezTo>
                      <a:pt x="133" y="17"/>
                      <a:pt x="138" y="19"/>
                      <a:pt x="143" y="21"/>
                    </a:cubicBezTo>
                    <a:cubicBezTo>
                      <a:pt x="146" y="16"/>
                      <a:pt x="148" y="12"/>
                      <a:pt x="149" y="8"/>
                    </a:cubicBezTo>
                    <a:cubicBezTo>
                      <a:pt x="152" y="9"/>
                      <a:pt x="154" y="10"/>
                      <a:pt x="156" y="11"/>
                    </a:cubicBezTo>
                    <a:cubicBezTo>
                      <a:pt x="154" y="15"/>
                      <a:pt x="152" y="19"/>
                      <a:pt x="151" y="24"/>
                    </a:cubicBezTo>
                    <a:cubicBezTo>
                      <a:pt x="156" y="26"/>
                      <a:pt x="161" y="29"/>
                      <a:pt x="165" y="32"/>
                    </a:cubicBezTo>
                    <a:cubicBezTo>
                      <a:pt x="169" y="29"/>
                      <a:pt x="172" y="25"/>
                      <a:pt x="175" y="22"/>
                    </a:cubicBezTo>
                    <a:cubicBezTo>
                      <a:pt x="176" y="23"/>
                      <a:pt x="178" y="25"/>
                      <a:pt x="180" y="26"/>
                    </a:cubicBezTo>
                    <a:cubicBezTo>
                      <a:pt x="177" y="30"/>
                      <a:pt x="174" y="33"/>
                      <a:pt x="172" y="38"/>
                    </a:cubicBezTo>
                    <a:cubicBezTo>
                      <a:pt x="176" y="41"/>
                      <a:pt x="180" y="45"/>
                      <a:pt x="183" y="50"/>
                    </a:cubicBezTo>
                    <a:cubicBezTo>
                      <a:pt x="188" y="47"/>
                      <a:pt x="191" y="45"/>
                      <a:pt x="195" y="42"/>
                    </a:cubicBezTo>
                    <a:cubicBezTo>
                      <a:pt x="197" y="43"/>
                      <a:pt x="198" y="45"/>
                      <a:pt x="199" y="47"/>
                    </a:cubicBezTo>
                    <a:cubicBezTo>
                      <a:pt x="195" y="50"/>
                      <a:pt x="192" y="53"/>
                      <a:pt x="188" y="56"/>
                    </a:cubicBezTo>
                    <a:cubicBezTo>
                      <a:pt x="191" y="61"/>
                      <a:pt x="194" y="66"/>
                      <a:pt x="196" y="71"/>
                    </a:cubicBezTo>
                    <a:cubicBezTo>
                      <a:pt x="201" y="70"/>
                      <a:pt x="206" y="68"/>
                      <a:pt x="210" y="66"/>
                    </a:cubicBezTo>
                    <a:close/>
                    <a:moveTo>
                      <a:pt x="163" y="67"/>
                    </a:moveTo>
                    <a:cubicBezTo>
                      <a:pt x="163" y="67"/>
                      <a:pt x="163" y="67"/>
                      <a:pt x="163" y="67"/>
                    </a:cubicBezTo>
                    <a:cubicBezTo>
                      <a:pt x="163" y="67"/>
                      <a:pt x="162" y="66"/>
                      <a:pt x="161" y="65"/>
                    </a:cubicBezTo>
                    <a:cubicBezTo>
                      <a:pt x="163" y="64"/>
                      <a:pt x="163" y="64"/>
                      <a:pt x="163" y="64"/>
                    </a:cubicBezTo>
                    <a:cubicBezTo>
                      <a:pt x="164" y="63"/>
                      <a:pt x="165" y="62"/>
                      <a:pt x="166" y="61"/>
                    </a:cubicBezTo>
                    <a:cubicBezTo>
                      <a:pt x="166" y="61"/>
                      <a:pt x="165" y="60"/>
                      <a:pt x="165" y="60"/>
                    </a:cubicBezTo>
                    <a:cubicBezTo>
                      <a:pt x="162" y="63"/>
                      <a:pt x="162" y="63"/>
                      <a:pt x="162" y="63"/>
                    </a:cubicBezTo>
                    <a:cubicBezTo>
                      <a:pt x="160" y="64"/>
                      <a:pt x="160" y="64"/>
                      <a:pt x="160" y="64"/>
                    </a:cubicBezTo>
                    <a:cubicBezTo>
                      <a:pt x="160" y="63"/>
                      <a:pt x="159" y="63"/>
                      <a:pt x="159" y="62"/>
                    </a:cubicBezTo>
                    <a:cubicBezTo>
                      <a:pt x="160" y="61"/>
                      <a:pt x="160" y="61"/>
                      <a:pt x="160" y="61"/>
                    </a:cubicBezTo>
                    <a:cubicBezTo>
                      <a:pt x="160" y="60"/>
                      <a:pt x="161" y="59"/>
                      <a:pt x="162" y="57"/>
                    </a:cubicBezTo>
                    <a:cubicBezTo>
                      <a:pt x="163" y="57"/>
                      <a:pt x="162" y="57"/>
                      <a:pt x="162" y="57"/>
                    </a:cubicBezTo>
                    <a:cubicBezTo>
                      <a:pt x="159" y="60"/>
                      <a:pt x="159" y="60"/>
                      <a:pt x="159" y="60"/>
                    </a:cubicBezTo>
                    <a:cubicBezTo>
                      <a:pt x="157" y="61"/>
                      <a:pt x="157" y="61"/>
                      <a:pt x="157" y="61"/>
                    </a:cubicBezTo>
                    <a:cubicBezTo>
                      <a:pt x="157" y="60"/>
                      <a:pt x="156" y="60"/>
                      <a:pt x="155" y="59"/>
                    </a:cubicBezTo>
                    <a:cubicBezTo>
                      <a:pt x="156" y="58"/>
                      <a:pt x="156" y="58"/>
                      <a:pt x="156" y="58"/>
                    </a:cubicBezTo>
                    <a:cubicBezTo>
                      <a:pt x="157" y="57"/>
                      <a:pt x="158" y="55"/>
                      <a:pt x="159" y="54"/>
                    </a:cubicBezTo>
                    <a:cubicBezTo>
                      <a:pt x="159" y="54"/>
                      <a:pt x="159" y="54"/>
                      <a:pt x="158" y="54"/>
                    </a:cubicBezTo>
                    <a:cubicBezTo>
                      <a:pt x="155" y="57"/>
                      <a:pt x="155" y="57"/>
                      <a:pt x="155" y="57"/>
                    </a:cubicBezTo>
                    <a:cubicBezTo>
                      <a:pt x="154" y="58"/>
                      <a:pt x="154" y="58"/>
                      <a:pt x="154" y="58"/>
                    </a:cubicBezTo>
                    <a:cubicBezTo>
                      <a:pt x="153" y="57"/>
                      <a:pt x="153" y="57"/>
                      <a:pt x="152" y="56"/>
                    </a:cubicBezTo>
                    <a:cubicBezTo>
                      <a:pt x="153" y="55"/>
                      <a:pt x="153" y="55"/>
                      <a:pt x="153" y="55"/>
                    </a:cubicBezTo>
                    <a:cubicBezTo>
                      <a:pt x="154" y="54"/>
                      <a:pt x="155" y="52"/>
                      <a:pt x="155" y="51"/>
                    </a:cubicBezTo>
                    <a:cubicBezTo>
                      <a:pt x="156" y="51"/>
                      <a:pt x="155" y="51"/>
                      <a:pt x="155" y="51"/>
                    </a:cubicBezTo>
                    <a:cubicBezTo>
                      <a:pt x="152" y="54"/>
                      <a:pt x="152" y="54"/>
                      <a:pt x="152" y="54"/>
                    </a:cubicBezTo>
                    <a:cubicBezTo>
                      <a:pt x="151" y="55"/>
                      <a:pt x="151" y="55"/>
                      <a:pt x="151" y="55"/>
                    </a:cubicBezTo>
                    <a:cubicBezTo>
                      <a:pt x="150" y="55"/>
                      <a:pt x="149" y="54"/>
                      <a:pt x="149" y="54"/>
                    </a:cubicBezTo>
                    <a:cubicBezTo>
                      <a:pt x="149" y="52"/>
                      <a:pt x="149" y="52"/>
                      <a:pt x="149" y="52"/>
                    </a:cubicBezTo>
                    <a:cubicBezTo>
                      <a:pt x="150" y="51"/>
                      <a:pt x="151" y="50"/>
                      <a:pt x="152" y="48"/>
                    </a:cubicBezTo>
                    <a:cubicBezTo>
                      <a:pt x="152" y="48"/>
                      <a:pt x="151" y="48"/>
                      <a:pt x="151" y="48"/>
                    </a:cubicBezTo>
                    <a:cubicBezTo>
                      <a:pt x="148" y="51"/>
                      <a:pt x="148" y="51"/>
                      <a:pt x="148" y="51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46" y="52"/>
                      <a:pt x="146" y="52"/>
                      <a:pt x="145" y="51"/>
                    </a:cubicBezTo>
                    <a:cubicBezTo>
                      <a:pt x="146" y="50"/>
                      <a:pt x="146" y="50"/>
                      <a:pt x="146" y="50"/>
                    </a:cubicBezTo>
                    <a:cubicBezTo>
                      <a:pt x="146" y="48"/>
                      <a:pt x="147" y="47"/>
                      <a:pt x="148" y="46"/>
                    </a:cubicBezTo>
                    <a:cubicBezTo>
                      <a:pt x="148" y="46"/>
                      <a:pt x="147" y="45"/>
                      <a:pt x="147" y="45"/>
                    </a:cubicBezTo>
                    <a:cubicBezTo>
                      <a:pt x="144" y="49"/>
                      <a:pt x="144" y="49"/>
                      <a:pt x="144" y="49"/>
                    </a:cubicBezTo>
                    <a:cubicBezTo>
                      <a:pt x="143" y="50"/>
                      <a:pt x="143" y="50"/>
                      <a:pt x="143" y="50"/>
                    </a:cubicBezTo>
                    <a:cubicBezTo>
                      <a:pt x="143" y="50"/>
                      <a:pt x="142" y="49"/>
                      <a:pt x="141" y="49"/>
                    </a:cubicBezTo>
                    <a:cubicBezTo>
                      <a:pt x="142" y="48"/>
                      <a:pt x="142" y="48"/>
                      <a:pt x="142" y="48"/>
                    </a:cubicBezTo>
                    <a:cubicBezTo>
                      <a:pt x="142" y="46"/>
                      <a:pt x="143" y="45"/>
                      <a:pt x="143" y="43"/>
                    </a:cubicBezTo>
                    <a:cubicBezTo>
                      <a:pt x="144" y="43"/>
                      <a:pt x="143" y="43"/>
                      <a:pt x="143" y="43"/>
                    </a:cubicBezTo>
                    <a:cubicBezTo>
                      <a:pt x="141" y="47"/>
                      <a:pt x="141" y="47"/>
                      <a:pt x="141" y="47"/>
                    </a:cubicBezTo>
                    <a:cubicBezTo>
                      <a:pt x="140" y="48"/>
                      <a:pt x="140" y="48"/>
                      <a:pt x="140" y="48"/>
                    </a:cubicBezTo>
                    <a:cubicBezTo>
                      <a:pt x="139" y="48"/>
                      <a:pt x="138" y="48"/>
                      <a:pt x="137" y="47"/>
                    </a:cubicBezTo>
                    <a:cubicBezTo>
                      <a:pt x="138" y="46"/>
                      <a:pt x="138" y="46"/>
                      <a:pt x="138" y="46"/>
                    </a:cubicBezTo>
                    <a:cubicBezTo>
                      <a:pt x="138" y="44"/>
                      <a:pt x="139" y="43"/>
                      <a:pt x="139" y="41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36" y="45"/>
                      <a:pt x="136" y="45"/>
                      <a:pt x="136" y="45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5" y="46"/>
                      <a:pt x="134" y="46"/>
                      <a:pt x="133" y="46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4" y="43"/>
                      <a:pt x="134" y="41"/>
                      <a:pt x="135" y="40"/>
                    </a:cubicBezTo>
                    <a:cubicBezTo>
                      <a:pt x="135" y="39"/>
                      <a:pt x="134" y="39"/>
                      <a:pt x="134" y="39"/>
                    </a:cubicBezTo>
                    <a:cubicBezTo>
                      <a:pt x="132" y="43"/>
                      <a:pt x="132" y="43"/>
                      <a:pt x="132" y="43"/>
                    </a:cubicBezTo>
                    <a:cubicBezTo>
                      <a:pt x="132" y="45"/>
                      <a:pt x="132" y="45"/>
                      <a:pt x="132" y="45"/>
                    </a:cubicBezTo>
                    <a:cubicBezTo>
                      <a:pt x="131" y="45"/>
                      <a:pt x="130" y="44"/>
                      <a:pt x="129" y="44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0" y="41"/>
                      <a:pt x="130" y="40"/>
                      <a:pt x="130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28" y="42"/>
                      <a:pt x="128" y="42"/>
                      <a:pt x="128" y="42"/>
                    </a:cubicBezTo>
                    <a:cubicBezTo>
                      <a:pt x="128" y="44"/>
                      <a:pt x="128" y="44"/>
                      <a:pt x="128" y="44"/>
                    </a:cubicBezTo>
                    <a:cubicBezTo>
                      <a:pt x="127" y="43"/>
                      <a:pt x="126" y="43"/>
                      <a:pt x="125" y="43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5" y="40"/>
                      <a:pt x="126" y="38"/>
                      <a:pt x="126" y="37"/>
                    </a:cubicBezTo>
                    <a:cubicBezTo>
                      <a:pt x="126" y="37"/>
                      <a:pt x="125" y="37"/>
                      <a:pt x="125" y="37"/>
                    </a:cubicBezTo>
                    <a:cubicBezTo>
                      <a:pt x="124" y="41"/>
                      <a:pt x="124" y="41"/>
                      <a:pt x="124" y="41"/>
                    </a:cubicBezTo>
                    <a:cubicBezTo>
                      <a:pt x="123" y="43"/>
                      <a:pt x="123" y="43"/>
                      <a:pt x="123" y="43"/>
                    </a:cubicBezTo>
                    <a:cubicBezTo>
                      <a:pt x="122" y="42"/>
                      <a:pt x="122" y="42"/>
                      <a:pt x="121" y="42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21" y="39"/>
                      <a:pt x="121" y="38"/>
                      <a:pt x="121" y="36"/>
                    </a:cubicBezTo>
                    <a:cubicBezTo>
                      <a:pt x="121" y="36"/>
                      <a:pt x="121" y="36"/>
                      <a:pt x="121" y="36"/>
                    </a:cubicBezTo>
                    <a:cubicBezTo>
                      <a:pt x="119" y="40"/>
                      <a:pt x="119" y="40"/>
                      <a:pt x="119" y="40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18" y="42"/>
                      <a:pt x="117" y="42"/>
                      <a:pt x="116" y="42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6" y="38"/>
                      <a:pt x="116" y="37"/>
                      <a:pt x="116" y="35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5" y="40"/>
                      <a:pt x="115" y="40"/>
                      <a:pt x="115" y="40"/>
                    </a:cubicBezTo>
                    <a:cubicBezTo>
                      <a:pt x="115" y="41"/>
                      <a:pt x="115" y="41"/>
                      <a:pt x="115" y="41"/>
                    </a:cubicBezTo>
                    <a:cubicBezTo>
                      <a:pt x="114" y="41"/>
                      <a:pt x="113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ubicBezTo>
                      <a:pt x="112" y="38"/>
                      <a:pt x="112" y="37"/>
                      <a:pt x="112" y="35"/>
                    </a:cubicBezTo>
                    <a:cubicBezTo>
                      <a:pt x="112" y="35"/>
                      <a:pt x="111" y="35"/>
                      <a:pt x="111" y="35"/>
                    </a:cubicBezTo>
                    <a:cubicBezTo>
                      <a:pt x="111" y="40"/>
                      <a:pt x="111" y="40"/>
                      <a:pt x="111" y="40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0" y="41"/>
                      <a:pt x="109" y="41"/>
                      <a:pt x="108" y="41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7" y="38"/>
                      <a:pt x="107" y="37"/>
                      <a:pt x="107" y="35"/>
                    </a:cubicBezTo>
                    <a:cubicBezTo>
                      <a:pt x="107" y="35"/>
                      <a:pt x="106" y="35"/>
                      <a:pt x="106" y="35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5" y="41"/>
                      <a:pt x="104" y="41"/>
                      <a:pt x="103" y="41"/>
                    </a:cubicBezTo>
                    <a:cubicBezTo>
                      <a:pt x="103" y="40"/>
                      <a:pt x="103" y="40"/>
                      <a:pt x="103" y="40"/>
                    </a:cubicBezTo>
                    <a:cubicBezTo>
                      <a:pt x="103" y="38"/>
                      <a:pt x="103" y="37"/>
                      <a:pt x="102" y="35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102" y="40"/>
                      <a:pt x="102" y="40"/>
                      <a:pt x="102" y="40"/>
                    </a:cubicBezTo>
                    <a:cubicBezTo>
                      <a:pt x="102" y="42"/>
                      <a:pt x="102" y="42"/>
                      <a:pt x="102" y="42"/>
                    </a:cubicBezTo>
                    <a:cubicBezTo>
                      <a:pt x="101" y="42"/>
                      <a:pt x="100" y="42"/>
                      <a:pt x="99" y="42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8" y="39"/>
                      <a:pt x="98" y="37"/>
                      <a:pt x="98" y="36"/>
                    </a:cubicBezTo>
                    <a:cubicBezTo>
                      <a:pt x="98" y="36"/>
                      <a:pt x="97" y="36"/>
                      <a:pt x="97" y="36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7" y="42"/>
                      <a:pt x="96" y="42"/>
                      <a:pt x="95" y="4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94" y="40"/>
                      <a:pt x="93" y="38"/>
                      <a:pt x="93" y="37"/>
                    </a:cubicBezTo>
                    <a:cubicBezTo>
                      <a:pt x="93" y="37"/>
                      <a:pt x="92" y="37"/>
                      <a:pt x="92" y="37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92" y="43"/>
                      <a:pt x="92" y="43"/>
                      <a:pt x="91" y="44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90" y="41"/>
                      <a:pt x="89" y="39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9" y="43"/>
                      <a:pt x="89" y="43"/>
                      <a:pt x="89" y="43"/>
                    </a:cubicBezTo>
                    <a:cubicBezTo>
                      <a:pt x="89" y="44"/>
                      <a:pt x="89" y="44"/>
                      <a:pt x="89" y="44"/>
                    </a:cubicBezTo>
                    <a:cubicBezTo>
                      <a:pt x="88" y="44"/>
                      <a:pt x="87" y="45"/>
                      <a:pt x="87" y="45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5" y="42"/>
                      <a:pt x="85" y="41"/>
                      <a:pt x="84" y="39"/>
                    </a:cubicBezTo>
                    <a:cubicBezTo>
                      <a:pt x="84" y="39"/>
                      <a:pt x="83" y="39"/>
                      <a:pt x="83" y="40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5" y="46"/>
                      <a:pt x="85" y="46"/>
                      <a:pt x="85" y="46"/>
                    </a:cubicBezTo>
                    <a:cubicBezTo>
                      <a:pt x="84" y="46"/>
                      <a:pt x="83" y="46"/>
                      <a:pt x="82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1" y="44"/>
                      <a:pt x="80" y="43"/>
                      <a:pt x="80" y="41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80" y="48"/>
                      <a:pt x="79" y="48"/>
                      <a:pt x="79" y="48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7" y="46"/>
                      <a:pt x="76" y="44"/>
                      <a:pt x="75" y="43"/>
                    </a:cubicBezTo>
                    <a:cubicBezTo>
                      <a:pt x="75" y="43"/>
                      <a:pt x="75" y="43"/>
                      <a:pt x="75" y="44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6" y="49"/>
                      <a:pt x="75" y="50"/>
                      <a:pt x="75" y="50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3" y="48"/>
                      <a:pt x="72" y="47"/>
                      <a:pt x="71" y="45"/>
                    </a:cubicBezTo>
                    <a:cubicBezTo>
                      <a:pt x="71" y="45"/>
                      <a:pt x="70" y="46"/>
                      <a:pt x="71" y="46"/>
                    </a:cubicBezTo>
                    <a:cubicBezTo>
                      <a:pt x="73" y="50"/>
                      <a:pt x="73" y="50"/>
                      <a:pt x="73" y="50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2" y="52"/>
                      <a:pt x="72" y="52"/>
                      <a:pt x="71" y="53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69" y="50"/>
                      <a:pt x="68" y="49"/>
                      <a:pt x="67" y="48"/>
                    </a:cubicBezTo>
                    <a:cubicBezTo>
                      <a:pt x="67" y="48"/>
                      <a:pt x="67" y="48"/>
                      <a:pt x="67" y="48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9" y="54"/>
                      <a:pt x="68" y="55"/>
                      <a:pt x="67" y="55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5" y="53"/>
                      <a:pt x="64" y="52"/>
                      <a:pt x="63" y="51"/>
                    </a:cubicBezTo>
                    <a:cubicBezTo>
                      <a:pt x="63" y="51"/>
                      <a:pt x="63" y="51"/>
                      <a:pt x="63" y="51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65" y="57"/>
                      <a:pt x="65" y="57"/>
                      <a:pt x="64" y="5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2" y="56"/>
                      <a:pt x="61" y="55"/>
                      <a:pt x="60" y="54"/>
                    </a:cubicBezTo>
                    <a:cubicBezTo>
                      <a:pt x="60" y="54"/>
                      <a:pt x="59" y="54"/>
                      <a:pt x="59" y="54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2" y="60"/>
                      <a:pt x="62" y="60"/>
                      <a:pt x="61" y="61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59" y="59"/>
                      <a:pt x="57" y="58"/>
                      <a:pt x="56" y="57"/>
                    </a:cubicBezTo>
                    <a:cubicBezTo>
                      <a:pt x="56" y="57"/>
                      <a:pt x="56" y="57"/>
                      <a:pt x="56" y="57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59" y="63"/>
                      <a:pt x="59" y="63"/>
                      <a:pt x="58" y="64"/>
                    </a:cubicBezTo>
                    <a:cubicBezTo>
                      <a:pt x="57" y="63"/>
                      <a:pt x="57" y="63"/>
                      <a:pt x="57" y="63"/>
                    </a:cubicBezTo>
                    <a:cubicBezTo>
                      <a:pt x="55" y="62"/>
                      <a:pt x="54" y="61"/>
                      <a:pt x="53" y="60"/>
                    </a:cubicBezTo>
                    <a:cubicBezTo>
                      <a:pt x="53" y="60"/>
                      <a:pt x="52" y="61"/>
                      <a:pt x="53" y="61"/>
                    </a:cubicBezTo>
                    <a:cubicBezTo>
                      <a:pt x="56" y="64"/>
                      <a:pt x="56" y="64"/>
                      <a:pt x="56" y="64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6" y="66"/>
                      <a:pt x="56" y="67"/>
                      <a:pt x="55" y="67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1" y="65"/>
                      <a:pt x="50" y="64"/>
                    </a:cubicBezTo>
                    <a:cubicBezTo>
                      <a:pt x="50" y="64"/>
                      <a:pt x="49" y="64"/>
                      <a:pt x="50" y="65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54" y="69"/>
                      <a:pt x="53" y="70"/>
                      <a:pt x="53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0" y="69"/>
                      <a:pt x="49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2" y="72"/>
                      <a:pt x="52" y="72"/>
                      <a:pt x="52" y="72"/>
                    </a:cubicBezTo>
                    <a:cubicBezTo>
                      <a:pt x="51" y="73"/>
                      <a:pt x="51" y="74"/>
                      <a:pt x="50" y="74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7" y="73"/>
                      <a:pt x="46" y="73"/>
                      <a:pt x="45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49" y="77"/>
                      <a:pt x="48" y="77"/>
                      <a:pt x="48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45" y="77"/>
                      <a:pt x="44" y="77"/>
                      <a:pt x="42" y="76"/>
                    </a:cubicBezTo>
                    <a:cubicBezTo>
                      <a:pt x="42" y="76"/>
                      <a:pt x="42" y="76"/>
                      <a:pt x="42" y="77"/>
                    </a:cubicBezTo>
                    <a:cubicBezTo>
                      <a:pt x="46" y="79"/>
                      <a:pt x="46" y="79"/>
                      <a:pt x="46" y="79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1"/>
                      <a:pt x="47" y="81"/>
                      <a:pt x="46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3" y="81"/>
                      <a:pt x="42" y="81"/>
                      <a:pt x="40" y="80"/>
                    </a:cubicBezTo>
                    <a:cubicBezTo>
                      <a:pt x="40" y="80"/>
                      <a:pt x="40" y="81"/>
                      <a:pt x="40" y="81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5" y="85"/>
                      <a:pt x="45" y="85"/>
                      <a:pt x="45" y="86"/>
                    </a:cubicBezTo>
                    <a:cubicBezTo>
                      <a:pt x="43" y="86"/>
                      <a:pt x="43" y="86"/>
                      <a:pt x="43" y="86"/>
                    </a:cubicBezTo>
                    <a:cubicBezTo>
                      <a:pt x="42" y="85"/>
                      <a:pt x="40" y="85"/>
                      <a:pt x="39" y="85"/>
                    </a:cubicBezTo>
                    <a:cubicBezTo>
                      <a:pt x="38" y="85"/>
                      <a:pt x="38" y="85"/>
                      <a:pt x="39" y="85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4" y="88"/>
                      <a:pt x="44" y="88"/>
                      <a:pt x="44" y="88"/>
                    </a:cubicBezTo>
                    <a:cubicBezTo>
                      <a:pt x="44" y="89"/>
                      <a:pt x="43" y="89"/>
                      <a:pt x="43" y="90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0" y="90"/>
                      <a:pt x="39" y="89"/>
                      <a:pt x="37" y="89"/>
                    </a:cubicBezTo>
                    <a:cubicBezTo>
                      <a:pt x="37" y="89"/>
                      <a:pt x="37" y="90"/>
                      <a:pt x="37" y="90"/>
                    </a:cubicBezTo>
                    <a:cubicBezTo>
                      <a:pt x="41" y="91"/>
                      <a:pt x="41" y="91"/>
                      <a:pt x="41" y="91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3" y="93"/>
                      <a:pt x="42" y="94"/>
                      <a:pt x="42" y="94"/>
                    </a:cubicBezTo>
                    <a:cubicBezTo>
                      <a:pt x="41" y="94"/>
                      <a:pt x="41" y="94"/>
                      <a:pt x="41" y="94"/>
                    </a:cubicBezTo>
                    <a:cubicBezTo>
                      <a:pt x="39" y="94"/>
                      <a:pt x="38" y="94"/>
                      <a:pt x="36" y="94"/>
                    </a:cubicBezTo>
                    <a:cubicBezTo>
                      <a:pt x="36" y="94"/>
                      <a:pt x="36" y="94"/>
                      <a:pt x="36" y="94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42" y="96"/>
                      <a:pt x="42" y="96"/>
                      <a:pt x="42" y="96"/>
                    </a:cubicBezTo>
                    <a:cubicBezTo>
                      <a:pt x="42" y="97"/>
                      <a:pt x="41" y="98"/>
                      <a:pt x="41" y="99"/>
                    </a:cubicBezTo>
                    <a:cubicBezTo>
                      <a:pt x="40" y="99"/>
                      <a:pt x="40" y="99"/>
                      <a:pt x="40" y="99"/>
                    </a:cubicBezTo>
                    <a:cubicBezTo>
                      <a:pt x="38" y="99"/>
                      <a:pt x="37" y="98"/>
                      <a:pt x="35" y="98"/>
                    </a:cubicBezTo>
                    <a:cubicBezTo>
                      <a:pt x="35" y="98"/>
                      <a:pt x="35" y="99"/>
                      <a:pt x="35" y="99"/>
                    </a:cubicBezTo>
                    <a:cubicBezTo>
                      <a:pt x="39" y="100"/>
                      <a:pt x="39" y="100"/>
                      <a:pt x="39" y="100"/>
                    </a:cubicBezTo>
                    <a:cubicBezTo>
                      <a:pt x="41" y="100"/>
                      <a:pt x="41" y="100"/>
                      <a:pt x="41" y="100"/>
                    </a:cubicBezTo>
                    <a:cubicBezTo>
                      <a:pt x="41" y="101"/>
                      <a:pt x="41" y="102"/>
                      <a:pt x="41" y="103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38" y="103"/>
                      <a:pt x="36" y="103"/>
                      <a:pt x="35" y="103"/>
                    </a:cubicBezTo>
                    <a:cubicBezTo>
                      <a:pt x="34" y="103"/>
                      <a:pt x="34" y="104"/>
                      <a:pt x="35" y="104"/>
                    </a:cubicBezTo>
                    <a:cubicBezTo>
                      <a:pt x="39" y="105"/>
                      <a:pt x="39" y="105"/>
                      <a:pt x="39" y="105"/>
                    </a:cubicBezTo>
                    <a:cubicBezTo>
                      <a:pt x="41" y="105"/>
                      <a:pt x="41" y="105"/>
                      <a:pt x="41" y="105"/>
                    </a:cubicBezTo>
                    <a:cubicBezTo>
                      <a:pt x="41" y="106"/>
                      <a:pt x="40" y="107"/>
                      <a:pt x="40" y="10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37" y="108"/>
                      <a:pt x="36" y="108"/>
                      <a:pt x="34" y="108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9" y="109"/>
                      <a:pt x="39" y="109"/>
                      <a:pt x="39" y="109"/>
                    </a:cubicBezTo>
                    <a:cubicBezTo>
                      <a:pt x="40" y="109"/>
                      <a:pt x="40" y="109"/>
                      <a:pt x="40" y="109"/>
                    </a:cubicBezTo>
                    <a:cubicBezTo>
                      <a:pt x="40" y="110"/>
                      <a:pt x="40" y="111"/>
                      <a:pt x="40" y="112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37" y="112"/>
                      <a:pt x="36" y="112"/>
                      <a:pt x="34" y="113"/>
                    </a:cubicBezTo>
                    <a:cubicBezTo>
                      <a:pt x="34" y="113"/>
                      <a:pt x="34" y="113"/>
                      <a:pt x="34" y="113"/>
                    </a:cubicBezTo>
                    <a:cubicBezTo>
                      <a:pt x="39" y="113"/>
                      <a:pt x="39" y="113"/>
                      <a:pt x="39" y="113"/>
                    </a:cubicBezTo>
                    <a:cubicBezTo>
                      <a:pt x="40" y="113"/>
                      <a:pt x="40" y="113"/>
                      <a:pt x="40" y="113"/>
                    </a:cubicBezTo>
                    <a:cubicBezTo>
                      <a:pt x="41" y="114"/>
                      <a:pt x="41" y="115"/>
                      <a:pt x="41" y="116"/>
                    </a:cubicBezTo>
                    <a:cubicBezTo>
                      <a:pt x="39" y="116"/>
                      <a:pt x="39" y="116"/>
                      <a:pt x="39" y="116"/>
                    </a:cubicBezTo>
                    <a:cubicBezTo>
                      <a:pt x="38" y="117"/>
                      <a:pt x="36" y="117"/>
                      <a:pt x="35" y="117"/>
                    </a:cubicBezTo>
                    <a:cubicBezTo>
                      <a:pt x="34" y="117"/>
                      <a:pt x="35" y="118"/>
                      <a:pt x="35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41" y="118"/>
                      <a:pt x="41" y="118"/>
                      <a:pt x="41" y="118"/>
                    </a:cubicBezTo>
                    <a:cubicBezTo>
                      <a:pt x="41" y="119"/>
                      <a:pt x="41" y="119"/>
                      <a:pt x="41" y="120"/>
                    </a:cubicBezTo>
                    <a:cubicBezTo>
                      <a:pt x="40" y="121"/>
                      <a:pt x="40" y="121"/>
                      <a:pt x="40" y="121"/>
                    </a:cubicBezTo>
                    <a:cubicBezTo>
                      <a:pt x="38" y="121"/>
                      <a:pt x="37" y="122"/>
                      <a:pt x="35" y="122"/>
                    </a:cubicBezTo>
                    <a:cubicBezTo>
                      <a:pt x="35" y="122"/>
                      <a:pt x="35" y="123"/>
                      <a:pt x="35" y="123"/>
                    </a:cubicBezTo>
                    <a:cubicBezTo>
                      <a:pt x="40" y="122"/>
                      <a:pt x="40" y="122"/>
                      <a:pt x="40" y="122"/>
                    </a:cubicBezTo>
                    <a:cubicBezTo>
                      <a:pt x="41" y="122"/>
                      <a:pt x="41" y="122"/>
                      <a:pt x="41" y="122"/>
                    </a:cubicBezTo>
                    <a:cubicBezTo>
                      <a:pt x="42" y="123"/>
                      <a:pt x="42" y="124"/>
                      <a:pt x="42" y="125"/>
                    </a:cubicBezTo>
                    <a:cubicBezTo>
                      <a:pt x="40" y="125"/>
                      <a:pt x="40" y="125"/>
                      <a:pt x="40" y="125"/>
                    </a:cubicBezTo>
                    <a:cubicBezTo>
                      <a:pt x="39" y="126"/>
                      <a:pt x="38" y="126"/>
                      <a:pt x="36" y="127"/>
                    </a:cubicBezTo>
                    <a:cubicBezTo>
                      <a:pt x="36" y="127"/>
                      <a:pt x="36" y="127"/>
                      <a:pt x="36" y="127"/>
                    </a:cubicBezTo>
                    <a:cubicBezTo>
                      <a:pt x="41" y="127"/>
                      <a:pt x="41" y="127"/>
                      <a:pt x="41" y="127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43" y="127"/>
                      <a:pt x="43" y="128"/>
                      <a:pt x="43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0" y="130"/>
                      <a:pt x="39" y="131"/>
                      <a:pt x="37" y="131"/>
                    </a:cubicBezTo>
                    <a:cubicBezTo>
                      <a:pt x="37" y="131"/>
                      <a:pt x="37" y="132"/>
                      <a:pt x="38" y="132"/>
                    </a:cubicBezTo>
                    <a:cubicBezTo>
                      <a:pt x="42" y="131"/>
                      <a:pt x="42" y="131"/>
                      <a:pt x="42" y="131"/>
                    </a:cubicBezTo>
                    <a:cubicBezTo>
                      <a:pt x="44" y="131"/>
                      <a:pt x="44" y="131"/>
                      <a:pt x="44" y="131"/>
                    </a:cubicBezTo>
                    <a:cubicBezTo>
                      <a:pt x="44" y="131"/>
                      <a:pt x="44" y="132"/>
                      <a:pt x="44" y="133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42" y="134"/>
                      <a:pt x="40" y="135"/>
                      <a:pt x="39" y="136"/>
                    </a:cubicBezTo>
                    <a:cubicBezTo>
                      <a:pt x="39" y="136"/>
                      <a:pt x="39" y="136"/>
                      <a:pt x="3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5" y="135"/>
                      <a:pt x="45" y="135"/>
                      <a:pt x="45" y="135"/>
                    </a:cubicBezTo>
                    <a:cubicBezTo>
                      <a:pt x="45" y="135"/>
                      <a:pt x="46" y="136"/>
                      <a:pt x="46" y="137"/>
                    </a:cubicBezTo>
                    <a:cubicBezTo>
                      <a:pt x="45" y="138"/>
                      <a:pt x="45" y="138"/>
                      <a:pt x="45" y="138"/>
                    </a:cubicBezTo>
                    <a:cubicBezTo>
                      <a:pt x="43" y="138"/>
                      <a:pt x="42" y="139"/>
                      <a:pt x="41" y="140"/>
                    </a:cubicBezTo>
                    <a:cubicBezTo>
                      <a:pt x="40" y="140"/>
                      <a:pt x="41" y="141"/>
                      <a:pt x="41" y="141"/>
                    </a:cubicBezTo>
                    <a:cubicBezTo>
                      <a:pt x="45" y="139"/>
                      <a:pt x="45" y="139"/>
                      <a:pt x="45" y="139"/>
                    </a:cubicBezTo>
                    <a:cubicBezTo>
                      <a:pt x="47" y="139"/>
                      <a:pt x="47" y="139"/>
                      <a:pt x="47" y="139"/>
                    </a:cubicBezTo>
                    <a:cubicBezTo>
                      <a:pt x="47" y="139"/>
                      <a:pt x="47" y="140"/>
                      <a:pt x="48" y="141"/>
                    </a:cubicBezTo>
                    <a:cubicBezTo>
                      <a:pt x="46" y="142"/>
                      <a:pt x="46" y="142"/>
                      <a:pt x="46" y="142"/>
                    </a:cubicBezTo>
                    <a:cubicBezTo>
                      <a:pt x="45" y="143"/>
                      <a:pt x="44" y="143"/>
                      <a:pt x="43" y="144"/>
                    </a:cubicBezTo>
                    <a:cubicBezTo>
                      <a:pt x="42" y="144"/>
                      <a:pt x="43" y="145"/>
                      <a:pt x="43" y="145"/>
                    </a:cubicBezTo>
                    <a:cubicBezTo>
                      <a:pt x="47" y="143"/>
                      <a:pt x="47" y="143"/>
                      <a:pt x="47" y="143"/>
                    </a:cubicBezTo>
                    <a:cubicBezTo>
                      <a:pt x="49" y="142"/>
                      <a:pt x="49" y="142"/>
                      <a:pt x="49" y="142"/>
                    </a:cubicBezTo>
                    <a:cubicBezTo>
                      <a:pt x="49" y="143"/>
                      <a:pt x="49" y="144"/>
                      <a:pt x="50" y="145"/>
                    </a:cubicBezTo>
                    <a:cubicBezTo>
                      <a:pt x="49" y="146"/>
                      <a:pt x="49" y="146"/>
                      <a:pt x="49" y="146"/>
                    </a:cubicBezTo>
                    <a:cubicBezTo>
                      <a:pt x="47" y="147"/>
                      <a:pt x="46" y="147"/>
                      <a:pt x="45" y="148"/>
                    </a:cubicBezTo>
                    <a:cubicBezTo>
                      <a:pt x="45" y="148"/>
                      <a:pt x="45" y="149"/>
                      <a:pt x="45" y="149"/>
                    </a:cubicBezTo>
                    <a:cubicBezTo>
                      <a:pt x="49" y="147"/>
                      <a:pt x="49" y="147"/>
                      <a:pt x="49" y="147"/>
                    </a:cubicBezTo>
                    <a:cubicBezTo>
                      <a:pt x="51" y="146"/>
                      <a:pt x="51" y="146"/>
                      <a:pt x="51" y="146"/>
                    </a:cubicBezTo>
                    <a:cubicBezTo>
                      <a:pt x="51" y="147"/>
                      <a:pt x="52" y="148"/>
                      <a:pt x="52" y="148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0"/>
                      <a:pt x="49" y="151"/>
                      <a:pt x="48" y="152"/>
                    </a:cubicBezTo>
                    <a:cubicBezTo>
                      <a:pt x="47" y="152"/>
                      <a:pt x="48" y="153"/>
                      <a:pt x="48" y="153"/>
                    </a:cubicBezTo>
                    <a:cubicBezTo>
                      <a:pt x="52" y="151"/>
                      <a:pt x="52" y="151"/>
                      <a:pt x="52" y="151"/>
                    </a:cubicBezTo>
                    <a:cubicBezTo>
                      <a:pt x="53" y="150"/>
                      <a:pt x="53" y="150"/>
                      <a:pt x="53" y="150"/>
                    </a:cubicBezTo>
                    <a:cubicBezTo>
                      <a:pt x="54" y="150"/>
                      <a:pt x="54" y="151"/>
                      <a:pt x="55" y="152"/>
                    </a:cubicBezTo>
                    <a:cubicBezTo>
                      <a:pt x="55" y="152"/>
                      <a:pt x="55" y="152"/>
                      <a:pt x="55" y="152"/>
                    </a:cubicBezTo>
                    <a:cubicBezTo>
                      <a:pt x="54" y="153"/>
                      <a:pt x="54" y="153"/>
                      <a:pt x="54" y="153"/>
                    </a:cubicBezTo>
                    <a:cubicBezTo>
                      <a:pt x="53" y="154"/>
                      <a:pt x="51" y="155"/>
                      <a:pt x="50" y="156"/>
                    </a:cubicBezTo>
                    <a:cubicBezTo>
                      <a:pt x="50" y="156"/>
                      <a:pt x="51" y="157"/>
                      <a:pt x="51" y="157"/>
                    </a:cubicBezTo>
                    <a:cubicBezTo>
                      <a:pt x="54" y="154"/>
                      <a:pt x="54" y="154"/>
                      <a:pt x="54" y="154"/>
                    </a:cubicBezTo>
                    <a:cubicBezTo>
                      <a:pt x="56" y="153"/>
                      <a:pt x="56" y="153"/>
                      <a:pt x="56" y="153"/>
                    </a:cubicBezTo>
                    <a:cubicBezTo>
                      <a:pt x="56" y="154"/>
                      <a:pt x="57" y="155"/>
                      <a:pt x="58" y="155"/>
                    </a:cubicBezTo>
                    <a:cubicBezTo>
                      <a:pt x="56" y="156"/>
                      <a:pt x="56" y="156"/>
                      <a:pt x="56" y="156"/>
                    </a:cubicBezTo>
                    <a:cubicBezTo>
                      <a:pt x="55" y="158"/>
                      <a:pt x="54" y="159"/>
                      <a:pt x="53" y="160"/>
                    </a:cubicBezTo>
                    <a:cubicBezTo>
                      <a:pt x="53" y="160"/>
                      <a:pt x="54" y="160"/>
                      <a:pt x="54" y="160"/>
                    </a:cubicBezTo>
                    <a:cubicBezTo>
                      <a:pt x="57" y="158"/>
                      <a:pt x="57" y="158"/>
                      <a:pt x="57" y="158"/>
                    </a:cubicBezTo>
                    <a:cubicBezTo>
                      <a:pt x="59" y="157"/>
                      <a:pt x="59" y="157"/>
                      <a:pt x="59" y="157"/>
                    </a:cubicBezTo>
                    <a:cubicBezTo>
                      <a:pt x="59" y="157"/>
                      <a:pt x="60" y="158"/>
                      <a:pt x="60" y="158"/>
                    </a:cubicBezTo>
                    <a:cubicBezTo>
                      <a:pt x="59" y="160"/>
                      <a:pt x="59" y="160"/>
                      <a:pt x="59" y="160"/>
                    </a:cubicBezTo>
                    <a:cubicBezTo>
                      <a:pt x="59" y="161"/>
                      <a:pt x="58" y="162"/>
                      <a:pt x="57" y="163"/>
                    </a:cubicBezTo>
                    <a:cubicBezTo>
                      <a:pt x="56" y="163"/>
                      <a:pt x="57" y="164"/>
                      <a:pt x="57" y="164"/>
                    </a:cubicBezTo>
                    <a:cubicBezTo>
                      <a:pt x="60" y="161"/>
                      <a:pt x="60" y="161"/>
                      <a:pt x="60" y="161"/>
                    </a:cubicBezTo>
                    <a:cubicBezTo>
                      <a:pt x="62" y="160"/>
                      <a:pt x="62" y="160"/>
                      <a:pt x="62" y="160"/>
                    </a:cubicBezTo>
                    <a:cubicBezTo>
                      <a:pt x="62" y="160"/>
                      <a:pt x="63" y="161"/>
                      <a:pt x="64" y="161"/>
                    </a:cubicBezTo>
                    <a:cubicBezTo>
                      <a:pt x="63" y="163"/>
                      <a:pt x="63" y="163"/>
                      <a:pt x="63" y="163"/>
                    </a:cubicBezTo>
                    <a:cubicBezTo>
                      <a:pt x="62" y="164"/>
                      <a:pt x="61" y="165"/>
                      <a:pt x="60" y="166"/>
                    </a:cubicBezTo>
                    <a:cubicBezTo>
                      <a:pt x="60" y="167"/>
                      <a:pt x="60" y="167"/>
                      <a:pt x="61" y="167"/>
                    </a:cubicBezTo>
                    <a:cubicBezTo>
                      <a:pt x="64" y="164"/>
                      <a:pt x="64" y="164"/>
                      <a:pt x="64" y="164"/>
                    </a:cubicBezTo>
                    <a:cubicBezTo>
                      <a:pt x="65" y="163"/>
                      <a:pt x="65" y="163"/>
                      <a:pt x="65" y="163"/>
                    </a:cubicBezTo>
                    <a:cubicBezTo>
                      <a:pt x="66" y="163"/>
                      <a:pt x="66" y="164"/>
                      <a:pt x="67" y="164"/>
                    </a:cubicBezTo>
                    <a:cubicBezTo>
                      <a:pt x="66" y="166"/>
                      <a:pt x="66" y="166"/>
                      <a:pt x="66" y="166"/>
                    </a:cubicBezTo>
                    <a:cubicBezTo>
                      <a:pt x="65" y="167"/>
                      <a:pt x="65" y="168"/>
                      <a:pt x="64" y="169"/>
                    </a:cubicBezTo>
                    <a:cubicBezTo>
                      <a:pt x="64" y="170"/>
                      <a:pt x="64" y="170"/>
                      <a:pt x="64" y="170"/>
                    </a:cubicBezTo>
                    <a:cubicBezTo>
                      <a:pt x="67" y="166"/>
                      <a:pt x="67" y="166"/>
                      <a:pt x="67" y="166"/>
                    </a:cubicBezTo>
                    <a:cubicBezTo>
                      <a:pt x="68" y="165"/>
                      <a:pt x="68" y="165"/>
                      <a:pt x="68" y="165"/>
                    </a:cubicBezTo>
                    <a:cubicBezTo>
                      <a:pt x="69" y="166"/>
                      <a:pt x="70" y="166"/>
                      <a:pt x="70" y="167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69" y="169"/>
                      <a:pt x="68" y="171"/>
                      <a:pt x="68" y="172"/>
                    </a:cubicBezTo>
                    <a:cubicBezTo>
                      <a:pt x="67" y="172"/>
                      <a:pt x="68" y="173"/>
                      <a:pt x="68" y="172"/>
                    </a:cubicBezTo>
                    <a:cubicBezTo>
                      <a:pt x="71" y="169"/>
                      <a:pt x="71" y="169"/>
                      <a:pt x="71" y="169"/>
                    </a:cubicBezTo>
                    <a:cubicBezTo>
                      <a:pt x="72" y="168"/>
                      <a:pt x="72" y="168"/>
                      <a:pt x="72" y="168"/>
                    </a:cubicBezTo>
                    <a:cubicBezTo>
                      <a:pt x="73" y="168"/>
                      <a:pt x="73" y="169"/>
                      <a:pt x="74" y="169"/>
                    </a:cubicBezTo>
                    <a:cubicBezTo>
                      <a:pt x="73" y="171"/>
                      <a:pt x="73" y="171"/>
                      <a:pt x="73" y="171"/>
                    </a:cubicBezTo>
                    <a:cubicBezTo>
                      <a:pt x="73" y="172"/>
                      <a:pt x="72" y="173"/>
                      <a:pt x="72" y="175"/>
                    </a:cubicBezTo>
                    <a:cubicBezTo>
                      <a:pt x="72" y="175"/>
                      <a:pt x="72" y="175"/>
                      <a:pt x="72" y="175"/>
                    </a:cubicBezTo>
                    <a:cubicBezTo>
                      <a:pt x="75" y="171"/>
                      <a:pt x="75" y="171"/>
                      <a:pt x="75" y="171"/>
                    </a:cubicBezTo>
                    <a:cubicBezTo>
                      <a:pt x="76" y="170"/>
                      <a:pt x="76" y="170"/>
                      <a:pt x="76" y="170"/>
                    </a:cubicBezTo>
                    <a:cubicBezTo>
                      <a:pt x="76" y="170"/>
                      <a:pt x="77" y="171"/>
                      <a:pt x="78" y="171"/>
                    </a:cubicBezTo>
                    <a:cubicBezTo>
                      <a:pt x="77" y="173"/>
                      <a:pt x="77" y="173"/>
                      <a:pt x="77" y="173"/>
                    </a:cubicBezTo>
                    <a:cubicBezTo>
                      <a:pt x="77" y="174"/>
                      <a:pt x="76" y="175"/>
                      <a:pt x="76" y="177"/>
                    </a:cubicBezTo>
                    <a:cubicBezTo>
                      <a:pt x="76" y="177"/>
                      <a:pt x="76" y="177"/>
                      <a:pt x="76" y="177"/>
                    </a:cubicBezTo>
                    <a:cubicBezTo>
                      <a:pt x="79" y="173"/>
                      <a:pt x="79" y="173"/>
                      <a:pt x="79" y="173"/>
                    </a:cubicBezTo>
                    <a:cubicBezTo>
                      <a:pt x="80" y="172"/>
                      <a:pt x="80" y="172"/>
                      <a:pt x="80" y="172"/>
                    </a:cubicBezTo>
                    <a:cubicBezTo>
                      <a:pt x="80" y="172"/>
                      <a:pt x="81" y="173"/>
                      <a:pt x="82" y="173"/>
                    </a:cubicBezTo>
                    <a:cubicBezTo>
                      <a:pt x="81" y="175"/>
                      <a:pt x="81" y="175"/>
                      <a:pt x="81" y="175"/>
                    </a:cubicBezTo>
                    <a:cubicBezTo>
                      <a:pt x="81" y="176"/>
                      <a:pt x="81" y="177"/>
                      <a:pt x="80" y="179"/>
                    </a:cubicBezTo>
                    <a:cubicBezTo>
                      <a:pt x="80" y="179"/>
                      <a:pt x="81" y="179"/>
                      <a:pt x="81" y="179"/>
                    </a:cubicBezTo>
                    <a:cubicBezTo>
                      <a:pt x="83" y="175"/>
                      <a:pt x="83" y="175"/>
                      <a:pt x="83" y="175"/>
                    </a:cubicBezTo>
                    <a:cubicBezTo>
                      <a:pt x="84" y="174"/>
                      <a:pt x="84" y="174"/>
                      <a:pt x="84" y="174"/>
                    </a:cubicBezTo>
                    <a:cubicBezTo>
                      <a:pt x="84" y="174"/>
                      <a:pt x="85" y="174"/>
                      <a:pt x="86" y="175"/>
                    </a:cubicBezTo>
                    <a:cubicBezTo>
                      <a:pt x="86" y="176"/>
                      <a:pt x="86" y="176"/>
                      <a:pt x="86" y="176"/>
                    </a:cubicBezTo>
                    <a:cubicBezTo>
                      <a:pt x="85" y="178"/>
                      <a:pt x="85" y="179"/>
                      <a:pt x="84" y="180"/>
                    </a:cubicBezTo>
                    <a:cubicBezTo>
                      <a:pt x="84" y="181"/>
                      <a:pt x="85" y="181"/>
                      <a:pt x="85" y="181"/>
                    </a:cubicBezTo>
                    <a:cubicBezTo>
                      <a:pt x="87" y="177"/>
                      <a:pt x="87" y="177"/>
                      <a:pt x="87" y="177"/>
                    </a:cubicBezTo>
                    <a:cubicBezTo>
                      <a:pt x="88" y="175"/>
                      <a:pt x="88" y="175"/>
                      <a:pt x="88" y="175"/>
                    </a:cubicBezTo>
                    <a:cubicBezTo>
                      <a:pt x="88" y="175"/>
                      <a:pt x="89" y="176"/>
                      <a:pt x="90" y="176"/>
                    </a:cubicBezTo>
                    <a:cubicBezTo>
                      <a:pt x="90" y="177"/>
                      <a:pt x="90" y="177"/>
                      <a:pt x="90" y="177"/>
                    </a:cubicBezTo>
                    <a:cubicBezTo>
                      <a:pt x="90" y="179"/>
                      <a:pt x="89" y="180"/>
                      <a:pt x="89" y="182"/>
                    </a:cubicBezTo>
                    <a:cubicBezTo>
                      <a:pt x="89" y="182"/>
                      <a:pt x="90" y="182"/>
                      <a:pt x="90" y="182"/>
                    </a:cubicBezTo>
                    <a:cubicBezTo>
                      <a:pt x="91" y="178"/>
                      <a:pt x="91" y="178"/>
                      <a:pt x="91" y="178"/>
                    </a:cubicBezTo>
                    <a:cubicBezTo>
                      <a:pt x="92" y="176"/>
                      <a:pt x="92" y="176"/>
                      <a:pt x="92" y="176"/>
                    </a:cubicBezTo>
                    <a:cubicBezTo>
                      <a:pt x="93" y="177"/>
                      <a:pt x="93" y="177"/>
                      <a:pt x="94" y="177"/>
                    </a:cubicBezTo>
                    <a:cubicBezTo>
                      <a:pt x="94" y="179"/>
                      <a:pt x="94" y="179"/>
                      <a:pt x="94" y="179"/>
                    </a:cubicBezTo>
                    <a:cubicBezTo>
                      <a:pt x="94" y="180"/>
                      <a:pt x="94" y="182"/>
                      <a:pt x="94" y="183"/>
                    </a:cubicBezTo>
                    <a:cubicBezTo>
                      <a:pt x="94" y="183"/>
                      <a:pt x="94" y="183"/>
                      <a:pt x="94" y="183"/>
                    </a:cubicBezTo>
                    <a:cubicBezTo>
                      <a:pt x="96" y="179"/>
                      <a:pt x="96" y="179"/>
                      <a:pt x="96" y="179"/>
                    </a:cubicBezTo>
                    <a:cubicBezTo>
                      <a:pt x="96" y="177"/>
                      <a:pt x="96" y="177"/>
                      <a:pt x="96" y="177"/>
                    </a:cubicBezTo>
                    <a:cubicBezTo>
                      <a:pt x="97" y="177"/>
                      <a:pt x="98" y="178"/>
                      <a:pt x="99" y="178"/>
                    </a:cubicBezTo>
                    <a:cubicBezTo>
                      <a:pt x="98" y="179"/>
                      <a:pt x="98" y="179"/>
                      <a:pt x="98" y="179"/>
                    </a:cubicBezTo>
                    <a:cubicBezTo>
                      <a:pt x="98" y="181"/>
                      <a:pt x="98" y="182"/>
                      <a:pt x="98" y="184"/>
                    </a:cubicBezTo>
                    <a:cubicBezTo>
                      <a:pt x="98" y="184"/>
                      <a:pt x="99" y="184"/>
                      <a:pt x="99" y="184"/>
                    </a:cubicBezTo>
                    <a:cubicBezTo>
                      <a:pt x="100" y="180"/>
                      <a:pt x="100" y="180"/>
                      <a:pt x="100" y="180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1" y="178"/>
                      <a:pt x="102" y="178"/>
                      <a:pt x="103" y="178"/>
                    </a:cubicBezTo>
                    <a:cubicBezTo>
                      <a:pt x="103" y="180"/>
                      <a:pt x="103" y="180"/>
                      <a:pt x="103" y="180"/>
                    </a:cubicBezTo>
                    <a:cubicBezTo>
                      <a:pt x="103" y="181"/>
                      <a:pt x="103" y="183"/>
                      <a:pt x="103" y="184"/>
                    </a:cubicBezTo>
                    <a:cubicBezTo>
                      <a:pt x="103" y="185"/>
                      <a:pt x="103" y="185"/>
                      <a:pt x="104" y="184"/>
                    </a:cubicBezTo>
                    <a:cubicBezTo>
                      <a:pt x="104" y="180"/>
                      <a:pt x="104" y="180"/>
                      <a:pt x="104" y="180"/>
                    </a:cubicBezTo>
                    <a:cubicBezTo>
                      <a:pt x="105" y="178"/>
                      <a:pt x="105" y="178"/>
                      <a:pt x="105" y="178"/>
                    </a:cubicBezTo>
                    <a:cubicBezTo>
                      <a:pt x="105" y="178"/>
                      <a:pt x="106" y="179"/>
                      <a:pt x="107" y="179"/>
                    </a:cubicBez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82"/>
                      <a:pt x="108" y="183"/>
                      <a:pt x="108" y="185"/>
                    </a:cubicBezTo>
                    <a:cubicBezTo>
                      <a:pt x="108" y="185"/>
                      <a:pt x="108" y="185"/>
                      <a:pt x="108" y="185"/>
                    </a:cubicBezTo>
                    <a:cubicBezTo>
                      <a:pt x="109" y="180"/>
                      <a:pt x="109" y="180"/>
                      <a:pt x="109" y="180"/>
                    </a:cubicBezTo>
                    <a:cubicBezTo>
                      <a:pt x="109" y="179"/>
                      <a:pt x="109" y="179"/>
                      <a:pt x="109" y="179"/>
                    </a:cubicBezTo>
                    <a:cubicBezTo>
                      <a:pt x="110" y="179"/>
                      <a:pt x="111" y="179"/>
                      <a:pt x="111" y="179"/>
                    </a:cubicBez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12" y="182"/>
                      <a:pt x="112" y="183"/>
                      <a:pt x="112" y="185"/>
                    </a:cubicBezTo>
                    <a:cubicBezTo>
                      <a:pt x="112" y="185"/>
                      <a:pt x="113" y="185"/>
                      <a:pt x="113" y="184"/>
                    </a:cubicBezTo>
                    <a:cubicBezTo>
                      <a:pt x="113" y="180"/>
                      <a:pt x="113" y="180"/>
                      <a:pt x="113" y="180"/>
                    </a:cubicBezTo>
                    <a:cubicBezTo>
                      <a:pt x="113" y="178"/>
                      <a:pt x="113" y="178"/>
                      <a:pt x="113" y="178"/>
                    </a:cubicBezTo>
                    <a:cubicBezTo>
                      <a:pt x="114" y="178"/>
                      <a:pt x="115" y="178"/>
                      <a:pt x="116" y="178"/>
                    </a:cubicBezTo>
                    <a:cubicBezTo>
                      <a:pt x="116" y="180"/>
                      <a:pt x="116" y="180"/>
                      <a:pt x="116" y="180"/>
                    </a:cubicBezTo>
                    <a:cubicBezTo>
                      <a:pt x="116" y="181"/>
                      <a:pt x="117" y="183"/>
                      <a:pt x="117" y="184"/>
                    </a:cubicBezTo>
                    <a:cubicBezTo>
                      <a:pt x="117" y="184"/>
                      <a:pt x="118" y="184"/>
                      <a:pt x="118" y="184"/>
                    </a:cubicBezTo>
                    <a:cubicBezTo>
                      <a:pt x="118" y="180"/>
                      <a:pt x="118" y="180"/>
                      <a:pt x="118" y="180"/>
                    </a:cubicBezTo>
                    <a:cubicBezTo>
                      <a:pt x="118" y="178"/>
                      <a:pt x="118" y="178"/>
                      <a:pt x="118" y="178"/>
                    </a:cubicBezTo>
                    <a:cubicBezTo>
                      <a:pt x="118" y="178"/>
                      <a:pt x="119" y="178"/>
                      <a:pt x="120" y="178"/>
                    </a:cubicBezTo>
                    <a:cubicBezTo>
                      <a:pt x="121" y="179"/>
                      <a:pt x="121" y="179"/>
                      <a:pt x="121" y="179"/>
                    </a:cubicBezTo>
                    <a:cubicBezTo>
                      <a:pt x="121" y="181"/>
                      <a:pt x="121" y="182"/>
                      <a:pt x="122" y="184"/>
                    </a:cubicBezTo>
                    <a:cubicBezTo>
                      <a:pt x="122" y="184"/>
                      <a:pt x="122" y="184"/>
                      <a:pt x="122" y="183"/>
                    </a:cubicBezTo>
                    <a:cubicBezTo>
                      <a:pt x="122" y="179"/>
                      <a:pt x="122" y="179"/>
                      <a:pt x="122" y="179"/>
                    </a:cubicBezTo>
                    <a:cubicBezTo>
                      <a:pt x="122" y="177"/>
                      <a:pt x="122" y="177"/>
                      <a:pt x="122" y="177"/>
                    </a:cubicBezTo>
                    <a:cubicBezTo>
                      <a:pt x="123" y="177"/>
                      <a:pt x="124" y="177"/>
                      <a:pt x="124" y="177"/>
                    </a:cubicBezTo>
                    <a:cubicBezTo>
                      <a:pt x="125" y="178"/>
                      <a:pt x="125" y="178"/>
                      <a:pt x="125" y="178"/>
                    </a:cubicBezTo>
                    <a:cubicBezTo>
                      <a:pt x="125" y="180"/>
                      <a:pt x="126" y="181"/>
                      <a:pt x="126" y="183"/>
                    </a:cubicBezTo>
                    <a:cubicBezTo>
                      <a:pt x="126" y="183"/>
                      <a:pt x="127" y="183"/>
                      <a:pt x="127" y="182"/>
                    </a:cubicBezTo>
                    <a:cubicBezTo>
                      <a:pt x="126" y="178"/>
                      <a:pt x="126" y="178"/>
                      <a:pt x="126" y="178"/>
                    </a:cubicBezTo>
                    <a:cubicBezTo>
                      <a:pt x="126" y="176"/>
                      <a:pt x="126" y="176"/>
                      <a:pt x="126" y="176"/>
                    </a:cubicBezTo>
                    <a:cubicBezTo>
                      <a:pt x="127" y="176"/>
                      <a:pt x="128" y="176"/>
                      <a:pt x="129" y="176"/>
                    </a:cubicBezTo>
                    <a:cubicBezTo>
                      <a:pt x="129" y="177"/>
                      <a:pt x="129" y="177"/>
                      <a:pt x="129" y="177"/>
                    </a:cubicBezTo>
                    <a:cubicBezTo>
                      <a:pt x="130" y="179"/>
                      <a:pt x="130" y="180"/>
                      <a:pt x="131" y="181"/>
                    </a:cubicBezTo>
                    <a:cubicBezTo>
                      <a:pt x="131" y="182"/>
                      <a:pt x="132" y="181"/>
                      <a:pt x="132" y="181"/>
                    </a:cubicBezTo>
                    <a:cubicBezTo>
                      <a:pt x="131" y="177"/>
                      <a:pt x="131" y="177"/>
                      <a:pt x="131" y="177"/>
                    </a:cubicBezTo>
                    <a:cubicBezTo>
                      <a:pt x="130" y="175"/>
                      <a:pt x="130" y="175"/>
                      <a:pt x="130" y="175"/>
                    </a:cubicBezTo>
                    <a:cubicBezTo>
                      <a:pt x="131" y="175"/>
                      <a:pt x="132" y="175"/>
                      <a:pt x="133" y="174"/>
                    </a:cubicBezTo>
                    <a:cubicBezTo>
                      <a:pt x="133" y="176"/>
                      <a:pt x="133" y="176"/>
                      <a:pt x="133" y="176"/>
                    </a:cubicBezTo>
                    <a:cubicBezTo>
                      <a:pt x="134" y="177"/>
                      <a:pt x="135" y="179"/>
                      <a:pt x="135" y="180"/>
                    </a:cubicBezTo>
                    <a:cubicBezTo>
                      <a:pt x="135" y="180"/>
                      <a:pt x="136" y="180"/>
                      <a:pt x="136" y="180"/>
                    </a:cubicBezTo>
                    <a:cubicBezTo>
                      <a:pt x="135" y="175"/>
                      <a:pt x="135" y="175"/>
                      <a:pt x="135" y="175"/>
                    </a:cubicBezTo>
                    <a:cubicBezTo>
                      <a:pt x="134" y="174"/>
                      <a:pt x="134" y="174"/>
                      <a:pt x="134" y="174"/>
                    </a:cubicBezTo>
                    <a:cubicBezTo>
                      <a:pt x="135" y="174"/>
                      <a:pt x="136" y="173"/>
                      <a:pt x="137" y="173"/>
                    </a:cubicBezTo>
                    <a:cubicBezTo>
                      <a:pt x="138" y="174"/>
                      <a:pt x="138" y="174"/>
                      <a:pt x="138" y="174"/>
                    </a:cubicBezTo>
                    <a:cubicBezTo>
                      <a:pt x="138" y="176"/>
                      <a:pt x="139" y="177"/>
                      <a:pt x="140" y="178"/>
                    </a:cubicBezTo>
                    <a:cubicBezTo>
                      <a:pt x="140" y="178"/>
                      <a:pt x="140" y="178"/>
                      <a:pt x="140" y="178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8" y="172"/>
                      <a:pt x="138" y="172"/>
                      <a:pt x="138" y="172"/>
                    </a:cubicBezTo>
                    <a:cubicBezTo>
                      <a:pt x="139" y="172"/>
                      <a:pt x="140" y="171"/>
                      <a:pt x="141" y="171"/>
                    </a:cubicBezTo>
                    <a:cubicBezTo>
                      <a:pt x="142" y="172"/>
                      <a:pt x="142" y="172"/>
                      <a:pt x="142" y="172"/>
                    </a:cubicBezTo>
                    <a:cubicBezTo>
                      <a:pt x="142" y="174"/>
                      <a:pt x="143" y="175"/>
                      <a:pt x="144" y="176"/>
                    </a:cubicBezTo>
                    <a:cubicBezTo>
                      <a:pt x="144" y="176"/>
                      <a:pt x="145" y="176"/>
                      <a:pt x="145" y="176"/>
                    </a:cubicBezTo>
                    <a:cubicBezTo>
                      <a:pt x="143" y="172"/>
                      <a:pt x="143" y="172"/>
                      <a:pt x="143" y="172"/>
                    </a:cubicBezTo>
                    <a:cubicBezTo>
                      <a:pt x="142" y="170"/>
                      <a:pt x="142" y="170"/>
                      <a:pt x="142" y="170"/>
                    </a:cubicBezTo>
                    <a:cubicBezTo>
                      <a:pt x="143" y="170"/>
                      <a:pt x="144" y="169"/>
                      <a:pt x="144" y="169"/>
                    </a:cubicBezTo>
                    <a:cubicBezTo>
                      <a:pt x="145" y="170"/>
                      <a:pt x="145" y="170"/>
                      <a:pt x="145" y="170"/>
                    </a:cubicBezTo>
                    <a:cubicBezTo>
                      <a:pt x="146" y="171"/>
                      <a:pt x="147" y="172"/>
                      <a:pt x="148" y="174"/>
                    </a:cubicBezTo>
                    <a:cubicBezTo>
                      <a:pt x="148" y="174"/>
                      <a:pt x="149" y="174"/>
                      <a:pt x="149" y="173"/>
                    </a:cubicBezTo>
                    <a:cubicBezTo>
                      <a:pt x="147" y="169"/>
                      <a:pt x="147" y="169"/>
                      <a:pt x="147" y="169"/>
                    </a:cubicBezTo>
                    <a:cubicBezTo>
                      <a:pt x="146" y="168"/>
                      <a:pt x="146" y="168"/>
                      <a:pt x="146" y="168"/>
                    </a:cubicBezTo>
                    <a:cubicBezTo>
                      <a:pt x="147" y="167"/>
                      <a:pt x="147" y="167"/>
                      <a:pt x="148" y="166"/>
                    </a:cubicBezTo>
                    <a:cubicBezTo>
                      <a:pt x="149" y="168"/>
                      <a:pt x="149" y="168"/>
                      <a:pt x="149" y="168"/>
                    </a:cubicBezTo>
                    <a:cubicBezTo>
                      <a:pt x="150" y="169"/>
                      <a:pt x="151" y="170"/>
                      <a:pt x="152" y="171"/>
                    </a:cubicBezTo>
                    <a:cubicBezTo>
                      <a:pt x="152" y="171"/>
                      <a:pt x="153" y="171"/>
                      <a:pt x="153" y="171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0" y="165"/>
                      <a:pt x="150" y="165"/>
                      <a:pt x="150" y="165"/>
                    </a:cubicBezTo>
                    <a:cubicBezTo>
                      <a:pt x="150" y="165"/>
                      <a:pt x="151" y="165"/>
                      <a:pt x="151" y="164"/>
                    </a:cubicBezTo>
                    <a:cubicBezTo>
                      <a:pt x="151" y="164"/>
                      <a:pt x="151" y="164"/>
                      <a:pt x="152" y="164"/>
                    </a:cubicBezTo>
                    <a:cubicBezTo>
                      <a:pt x="153" y="165"/>
                      <a:pt x="153" y="165"/>
                      <a:pt x="153" y="165"/>
                    </a:cubicBezTo>
                    <a:cubicBezTo>
                      <a:pt x="154" y="166"/>
                      <a:pt x="155" y="167"/>
                      <a:pt x="156" y="168"/>
                    </a:cubicBezTo>
                    <a:cubicBezTo>
                      <a:pt x="156" y="168"/>
                      <a:pt x="156" y="168"/>
                      <a:pt x="156" y="168"/>
                    </a:cubicBezTo>
                    <a:cubicBezTo>
                      <a:pt x="154" y="164"/>
                      <a:pt x="154" y="164"/>
                      <a:pt x="154" y="164"/>
                    </a:cubicBezTo>
                    <a:cubicBezTo>
                      <a:pt x="153" y="163"/>
                      <a:pt x="153" y="163"/>
                      <a:pt x="153" y="163"/>
                    </a:cubicBezTo>
                    <a:cubicBezTo>
                      <a:pt x="154" y="162"/>
                      <a:pt x="154" y="162"/>
                      <a:pt x="155" y="161"/>
                    </a:cubicBezTo>
                    <a:cubicBezTo>
                      <a:pt x="156" y="162"/>
                      <a:pt x="156" y="162"/>
                      <a:pt x="156" y="162"/>
                    </a:cubicBezTo>
                    <a:cubicBezTo>
                      <a:pt x="157" y="163"/>
                      <a:pt x="158" y="164"/>
                      <a:pt x="159" y="165"/>
                    </a:cubicBezTo>
                    <a:cubicBezTo>
                      <a:pt x="160" y="165"/>
                      <a:pt x="160" y="165"/>
                      <a:pt x="160" y="165"/>
                    </a:cubicBezTo>
                    <a:cubicBezTo>
                      <a:pt x="157" y="161"/>
                      <a:pt x="157" y="161"/>
                      <a:pt x="157" y="161"/>
                    </a:cubicBezTo>
                    <a:cubicBezTo>
                      <a:pt x="156" y="160"/>
                      <a:pt x="156" y="160"/>
                      <a:pt x="156" y="160"/>
                    </a:cubicBezTo>
                    <a:cubicBezTo>
                      <a:pt x="157" y="159"/>
                      <a:pt x="157" y="159"/>
                      <a:pt x="158" y="158"/>
                    </a:cubicBezTo>
                    <a:cubicBezTo>
                      <a:pt x="159" y="159"/>
                      <a:pt x="159" y="159"/>
                      <a:pt x="159" y="159"/>
                    </a:cubicBezTo>
                    <a:cubicBezTo>
                      <a:pt x="160" y="160"/>
                      <a:pt x="162" y="161"/>
                      <a:pt x="163" y="162"/>
                    </a:cubicBezTo>
                    <a:cubicBezTo>
                      <a:pt x="163" y="162"/>
                      <a:pt x="163" y="162"/>
                      <a:pt x="163" y="161"/>
                    </a:cubicBezTo>
                    <a:cubicBezTo>
                      <a:pt x="160" y="158"/>
                      <a:pt x="160" y="158"/>
                      <a:pt x="160" y="158"/>
                    </a:cubicBezTo>
                    <a:cubicBezTo>
                      <a:pt x="159" y="157"/>
                      <a:pt x="159" y="157"/>
                      <a:pt x="159" y="157"/>
                    </a:cubicBezTo>
                    <a:cubicBezTo>
                      <a:pt x="160" y="156"/>
                      <a:pt x="160" y="156"/>
                      <a:pt x="161" y="155"/>
                    </a:cubicBezTo>
                    <a:cubicBezTo>
                      <a:pt x="162" y="156"/>
                      <a:pt x="162" y="156"/>
                      <a:pt x="162" y="156"/>
                    </a:cubicBezTo>
                    <a:cubicBezTo>
                      <a:pt x="164" y="157"/>
                      <a:pt x="165" y="158"/>
                      <a:pt x="166" y="158"/>
                    </a:cubicBezTo>
                    <a:cubicBezTo>
                      <a:pt x="166" y="159"/>
                      <a:pt x="167" y="158"/>
                      <a:pt x="166" y="158"/>
                    </a:cubicBezTo>
                    <a:cubicBezTo>
                      <a:pt x="163" y="155"/>
                      <a:pt x="163" y="155"/>
                      <a:pt x="163" y="155"/>
                    </a:cubicBezTo>
                    <a:cubicBezTo>
                      <a:pt x="162" y="154"/>
                      <a:pt x="162" y="154"/>
                      <a:pt x="162" y="154"/>
                    </a:cubicBezTo>
                    <a:cubicBezTo>
                      <a:pt x="163" y="153"/>
                      <a:pt x="163" y="152"/>
                      <a:pt x="164" y="152"/>
                    </a:cubicBezTo>
                    <a:cubicBezTo>
                      <a:pt x="165" y="152"/>
                      <a:pt x="165" y="152"/>
                      <a:pt x="165" y="152"/>
                    </a:cubicBezTo>
                    <a:cubicBezTo>
                      <a:pt x="166" y="153"/>
                      <a:pt x="168" y="154"/>
                      <a:pt x="169" y="155"/>
                    </a:cubicBezTo>
                    <a:cubicBezTo>
                      <a:pt x="169" y="155"/>
                      <a:pt x="170" y="154"/>
                      <a:pt x="169" y="154"/>
                    </a:cubicBezTo>
                    <a:cubicBezTo>
                      <a:pt x="166" y="151"/>
                      <a:pt x="166" y="151"/>
                      <a:pt x="166" y="151"/>
                    </a:cubicBezTo>
                    <a:cubicBezTo>
                      <a:pt x="165" y="150"/>
                      <a:pt x="165" y="150"/>
                      <a:pt x="165" y="150"/>
                    </a:cubicBezTo>
                    <a:cubicBezTo>
                      <a:pt x="165" y="149"/>
                      <a:pt x="166" y="149"/>
                      <a:pt x="166" y="148"/>
                    </a:cubicBezTo>
                    <a:cubicBezTo>
                      <a:pt x="168" y="149"/>
                      <a:pt x="168" y="149"/>
                      <a:pt x="168" y="149"/>
                    </a:cubicBezTo>
                    <a:cubicBezTo>
                      <a:pt x="169" y="150"/>
                      <a:pt x="170" y="150"/>
                      <a:pt x="172" y="151"/>
                    </a:cubicBezTo>
                    <a:cubicBezTo>
                      <a:pt x="172" y="151"/>
                      <a:pt x="172" y="151"/>
                      <a:pt x="172" y="150"/>
                    </a:cubicBezTo>
                    <a:cubicBezTo>
                      <a:pt x="169" y="148"/>
                      <a:pt x="169" y="148"/>
                      <a:pt x="169" y="148"/>
                    </a:cubicBezTo>
                    <a:cubicBezTo>
                      <a:pt x="167" y="147"/>
                      <a:pt x="167" y="147"/>
                      <a:pt x="167" y="147"/>
                    </a:cubicBezTo>
                    <a:cubicBezTo>
                      <a:pt x="168" y="146"/>
                      <a:pt x="168" y="145"/>
                      <a:pt x="169" y="144"/>
                    </a:cubicBezTo>
                    <a:cubicBezTo>
                      <a:pt x="170" y="145"/>
                      <a:pt x="170" y="145"/>
                      <a:pt x="170" y="145"/>
                    </a:cubicBezTo>
                    <a:cubicBezTo>
                      <a:pt x="171" y="146"/>
                      <a:pt x="173" y="146"/>
                      <a:pt x="174" y="147"/>
                    </a:cubicBezTo>
                    <a:cubicBezTo>
                      <a:pt x="174" y="147"/>
                      <a:pt x="175" y="146"/>
                      <a:pt x="174" y="146"/>
                    </a:cubicBezTo>
                    <a:cubicBezTo>
                      <a:pt x="171" y="144"/>
                      <a:pt x="171" y="144"/>
                      <a:pt x="171" y="144"/>
                    </a:cubicBezTo>
                    <a:cubicBezTo>
                      <a:pt x="169" y="143"/>
                      <a:pt x="169" y="143"/>
                      <a:pt x="169" y="143"/>
                    </a:cubicBezTo>
                    <a:cubicBezTo>
                      <a:pt x="170" y="142"/>
                      <a:pt x="170" y="141"/>
                      <a:pt x="171" y="141"/>
                    </a:cubicBezTo>
                    <a:cubicBezTo>
                      <a:pt x="172" y="141"/>
                      <a:pt x="172" y="141"/>
                      <a:pt x="172" y="141"/>
                    </a:cubicBezTo>
                    <a:cubicBezTo>
                      <a:pt x="174" y="142"/>
                      <a:pt x="175" y="142"/>
                      <a:pt x="176" y="143"/>
                    </a:cubicBezTo>
                    <a:cubicBezTo>
                      <a:pt x="177" y="143"/>
                      <a:pt x="177" y="142"/>
                      <a:pt x="177" y="142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71" y="139"/>
                      <a:pt x="171" y="139"/>
                      <a:pt x="171" y="139"/>
                    </a:cubicBezTo>
                    <a:cubicBezTo>
                      <a:pt x="172" y="138"/>
                      <a:pt x="172" y="137"/>
                      <a:pt x="172" y="137"/>
                    </a:cubicBezTo>
                    <a:cubicBezTo>
                      <a:pt x="174" y="137"/>
                      <a:pt x="174" y="137"/>
                      <a:pt x="174" y="137"/>
                    </a:cubicBezTo>
                    <a:cubicBezTo>
                      <a:pt x="175" y="138"/>
                      <a:pt x="177" y="138"/>
                      <a:pt x="178" y="138"/>
                    </a:cubicBezTo>
                    <a:cubicBezTo>
                      <a:pt x="178" y="138"/>
                      <a:pt x="179" y="138"/>
                      <a:pt x="178" y="138"/>
                    </a:cubicBezTo>
                    <a:cubicBezTo>
                      <a:pt x="175" y="136"/>
                      <a:pt x="175" y="136"/>
                      <a:pt x="175" y="136"/>
                    </a:cubicBezTo>
                    <a:cubicBezTo>
                      <a:pt x="173" y="135"/>
                      <a:pt x="173" y="135"/>
                      <a:pt x="173" y="135"/>
                    </a:cubicBezTo>
                    <a:cubicBezTo>
                      <a:pt x="173" y="134"/>
                      <a:pt x="174" y="133"/>
                      <a:pt x="174" y="133"/>
                    </a:cubicBezTo>
                    <a:cubicBezTo>
                      <a:pt x="176" y="133"/>
                      <a:pt x="176" y="133"/>
                      <a:pt x="176" y="133"/>
                    </a:cubicBezTo>
                    <a:cubicBezTo>
                      <a:pt x="177" y="133"/>
                      <a:pt x="178" y="134"/>
                      <a:pt x="180" y="134"/>
                    </a:cubicBezTo>
                    <a:cubicBezTo>
                      <a:pt x="180" y="134"/>
                      <a:pt x="180" y="133"/>
                      <a:pt x="180" y="133"/>
                    </a:cubicBezTo>
                    <a:cubicBezTo>
                      <a:pt x="176" y="132"/>
                      <a:pt x="176" y="132"/>
                      <a:pt x="176" y="132"/>
                    </a:cubicBezTo>
                    <a:cubicBezTo>
                      <a:pt x="175" y="131"/>
                      <a:pt x="175" y="131"/>
                      <a:pt x="175" y="131"/>
                    </a:cubicBezTo>
                    <a:cubicBezTo>
                      <a:pt x="175" y="130"/>
                      <a:pt x="175" y="129"/>
                      <a:pt x="175" y="128"/>
                    </a:cubicBezTo>
                    <a:cubicBezTo>
                      <a:pt x="177" y="129"/>
                      <a:pt x="177" y="129"/>
                      <a:pt x="177" y="129"/>
                    </a:cubicBezTo>
                    <a:cubicBezTo>
                      <a:pt x="178" y="129"/>
                      <a:pt x="180" y="129"/>
                      <a:pt x="181" y="129"/>
                    </a:cubicBezTo>
                    <a:cubicBezTo>
                      <a:pt x="182" y="130"/>
                      <a:pt x="182" y="129"/>
                      <a:pt x="181" y="129"/>
                    </a:cubicBezTo>
                    <a:cubicBezTo>
                      <a:pt x="177" y="127"/>
                      <a:pt x="177" y="127"/>
                      <a:pt x="177" y="127"/>
                    </a:cubicBezTo>
                    <a:cubicBezTo>
                      <a:pt x="176" y="127"/>
                      <a:pt x="176" y="127"/>
                      <a:pt x="176" y="127"/>
                    </a:cubicBezTo>
                    <a:cubicBezTo>
                      <a:pt x="176" y="126"/>
                      <a:pt x="176" y="125"/>
                      <a:pt x="176" y="124"/>
                    </a:cubicBezTo>
                    <a:cubicBezTo>
                      <a:pt x="178" y="124"/>
                      <a:pt x="178" y="124"/>
                      <a:pt x="178" y="124"/>
                    </a:cubicBezTo>
                    <a:cubicBezTo>
                      <a:pt x="179" y="125"/>
                      <a:pt x="181" y="125"/>
                      <a:pt x="182" y="125"/>
                    </a:cubicBezTo>
                    <a:cubicBezTo>
                      <a:pt x="183" y="125"/>
                      <a:pt x="183" y="124"/>
                      <a:pt x="182" y="124"/>
                    </a:cubicBezTo>
                    <a:cubicBezTo>
                      <a:pt x="178" y="123"/>
                      <a:pt x="178" y="123"/>
                      <a:pt x="178" y="123"/>
                    </a:cubicBezTo>
                    <a:cubicBezTo>
                      <a:pt x="177" y="122"/>
                      <a:pt x="177" y="122"/>
                      <a:pt x="177" y="122"/>
                    </a:cubicBezTo>
                    <a:cubicBezTo>
                      <a:pt x="177" y="122"/>
                      <a:pt x="177" y="121"/>
                      <a:pt x="177" y="120"/>
                    </a:cubicBezTo>
                    <a:cubicBezTo>
                      <a:pt x="179" y="120"/>
                      <a:pt x="179" y="120"/>
                      <a:pt x="179" y="120"/>
                    </a:cubicBezTo>
                    <a:cubicBezTo>
                      <a:pt x="180" y="120"/>
                      <a:pt x="182" y="120"/>
                      <a:pt x="183" y="120"/>
                    </a:cubicBezTo>
                    <a:cubicBezTo>
                      <a:pt x="183" y="120"/>
                      <a:pt x="184" y="120"/>
                      <a:pt x="183" y="120"/>
                    </a:cubicBezTo>
                    <a:cubicBezTo>
                      <a:pt x="179" y="119"/>
                      <a:pt x="179" y="119"/>
                      <a:pt x="179" y="119"/>
                    </a:cubicBezTo>
                    <a:cubicBezTo>
                      <a:pt x="177" y="118"/>
                      <a:pt x="177" y="118"/>
                      <a:pt x="177" y="118"/>
                    </a:cubicBezTo>
                    <a:cubicBezTo>
                      <a:pt x="177" y="117"/>
                      <a:pt x="178" y="116"/>
                      <a:pt x="178" y="116"/>
                    </a:cubicBezTo>
                    <a:cubicBezTo>
                      <a:pt x="179" y="116"/>
                      <a:pt x="179" y="116"/>
                      <a:pt x="179" y="116"/>
                    </a:cubicBezTo>
                    <a:cubicBezTo>
                      <a:pt x="181" y="116"/>
                      <a:pt x="182" y="116"/>
                      <a:pt x="184" y="116"/>
                    </a:cubicBezTo>
                    <a:cubicBezTo>
                      <a:pt x="184" y="116"/>
                      <a:pt x="184" y="115"/>
                      <a:pt x="184" y="115"/>
                    </a:cubicBezTo>
                    <a:cubicBezTo>
                      <a:pt x="179" y="114"/>
                      <a:pt x="179" y="114"/>
                      <a:pt x="179" y="114"/>
                    </a:cubicBezTo>
                    <a:cubicBezTo>
                      <a:pt x="178" y="114"/>
                      <a:pt x="178" y="114"/>
                      <a:pt x="178" y="114"/>
                    </a:cubicBezTo>
                    <a:cubicBezTo>
                      <a:pt x="178" y="113"/>
                      <a:pt x="178" y="112"/>
                      <a:pt x="178" y="111"/>
                    </a:cubicBezTo>
                    <a:cubicBezTo>
                      <a:pt x="179" y="111"/>
                      <a:pt x="179" y="111"/>
                      <a:pt x="179" y="111"/>
                    </a:cubicBezTo>
                    <a:cubicBezTo>
                      <a:pt x="181" y="111"/>
                      <a:pt x="182" y="111"/>
                      <a:pt x="184" y="111"/>
                    </a:cubicBezTo>
                    <a:cubicBezTo>
                      <a:pt x="184" y="111"/>
                      <a:pt x="184" y="110"/>
                      <a:pt x="184" y="110"/>
                    </a:cubicBezTo>
                    <a:cubicBezTo>
                      <a:pt x="179" y="110"/>
                      <a:pt x="179" y="110"/>
                      <a:pt x="179" y="110"/>
                    </a:cubicBezTo>
                    <a:cubicBezTo>
                      <a:pt x="178" y="110"/>
                      <a:pt x="178" y="110"/>
                      <a:pt x="178" y="110"/>
                    </a:cubicBezTo>
                    <a:cubicBezTo>
                      <a:pt x="178" y="109"/>
                      <a:pt x="178" y="108"/>
                      <a:pt x="178" y="107"/>
                    </a:cubicBezTo>
                    <a:cubicBezTo>
                      <a:pt x="179" y="107"/>
                      <a:pt x="179" y="107"/>
                      <a:pt x="179" y="107"/>
                    </a:cubicBezTo>
                    <a:cubicBezTo>
                      <a:pt x="181" y="107"/>
                      <a:pt x="182" y="106"/>
                      <a:pt x="184" y="106"/>
                    </a:cubicBezTo>
                    <a:cubicBezTo>
                      <a:pt x="184" y="106"/>
                      <a:pt x="184" y="105"/>
                      <a:pt x="184" y="105"/>
                    </a:cubicBezTo>
                    <a:cubicBezTo>
                      <a:pt x="179" y="105"/>
                      <a:pt x="179" y="105"/>
                      <a:pt x="179" y="105"/>
                    </a:cubicBezTo>
                    <a:cubicBezTo>
                      <a:pt x="178" y="105"/>
                      <a:pt x="178" y="105"/>
                      <a:pt x="178" y="105"/>
                    </a:cubicBezTo>
                    <a:cubicBezTo>
                      <a:pt x="178" y="104"/>
                      <a:pt x="178" y="103"/>
                      <a:pt x="177" y="103"/>
                    </a:cubicBezTo>
                    <a:cubicBezTo>
                      <a:pt x="179" y="102"/>
                      <a:pt x="179" y="102"/>
                      <a:pt x="179" y="102"/>
                    </a:cubicBezTo>
                    <a:cubicBezTo>
                      <a:pt x="181" y="102"/>
                      <a:pt x="182" y="102"/>
                      <a:pt x="183" y="101"/>
                    </a:cubicBezTo>
                    <a:cubicBezTo>
                      <a:pt x="184" y="101"/>
                      <a:pt x="184" y="101"/>
                      <a:pt x="183" y="101"/>
                    </a:cubicBezTo>
                    <a:cubicBezTo>
                      <a:pt x="179" y="101"/>
                      <a:pt x="179" y="101"/>
                      <a:pt x="179" y="101"/>
                    </a:cubicBezTo>
                    <a:cubicBezTo>
                      <a:pt x="177" y="101"/>
                      <a:pt x="177" y="101"/>
                      <a:pt x="177" y="101"/>
                    </a:cubicBezTo>
                    <a:cubicBezTo>
                      <a:pt x="177" y="100"/>
                      <a:pt x="177" y="99"/>
                      <a:pt x="177" y="9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80" y="98"/>
                      <a:pt x="181" y="97"/>
                      <a:pt x="183" y="97"/>
                    </a:cubicBezTo>
                    <a:cubicBezTo>
                      <a:pt x="183" y="97"/>
                      <a:pt x="183" y="96"/>
                      <a:pt x="183" y="96"/>
                    </a:cubicBezTo>
                    <a:cubicBezTo>
                      <a:pt x="178" y="96"/>
                      <a:pt x="178" y="96"/>
                      <a:pt x="178" y="96"/>
                    </a:cubicBezTo>
                    <a:cubicBezTo>
                      <a:pt x="177" y="97"/>
                      <a:pt x="177" y="97"/>
                      <a:pt x="177" y="97"/>
                    </a:cubicBezTo>
                    <a:cubicBezTo>
                      <a:pt x="176" y="96"/>
                      <a:pt x="176" y="95"/>
                      <a:pt x="176" y="94"/>
                    </a:cubicBezTo>
                    <a:cubicBezTo>
                      <a:pt x="178" y="94"/>
                      <a:pt x="178" y="94"/>
                      <a:pt x="178" y="94"/>
                    </a:cubicBezTo>
                    <a:cubicBezTo>
                      <a:pt x="179" y="93"/>
                      <a:pt x="180" y="93"/>
                      <a:pt x="182" y="92"/>
                    </a:cubicBezTo>
                    <a:cubicBezTo>
                      <a:pt x="182" y="92"/>
                      <a:pt x="182" y="91"/>
                      <a:pt x="182" y="91"/>
                    </a:cubicBezTo>
                    <a:cubicBezTo>
                      <a:pt x="177" y="92"/>
                      <a:pt x="177" y="92"/>
                      <a:pt x="177" y="92"/>
                    </a:cubicBezTo>
                    <a:cubicBezTo>
                      <a:pt x="176" y="92"/>
                      <a:pt x="176" y="92"/>
                      <a:pt x="176" y="92"/>
                    </a:cubicBezTo>
                    <a:cubicBezTo>
                      <a:pt x="175" y="92"/>
                      <a:pt x="175" y="91"/>
                      <a:pt x="175" y="90"/>
                    </a:cubicBezTo>
                    <a:cubicBezTo>
                      <a:pt x="176" y="89"/>
                      <a:pt x="176" y="89"/>
                      <a:pt x="176" y="89"/>
                    </a:cubicBezTo>
                    <a:cubicBezTo>
                      <a:pt x="178" y="89"/>
                      <a:pt x="179" y="88"/>
                      <a:pt x="180" y="88"/>
                    </a:cubicBezTo>
                    <a:cubicBezTo>
                      <a:pt x="181" y="87"/>
                      <a:pt x="181" y="87"/>
                      <a:pt x="180" y="87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7"/>
                      <a:pt x="174" y="87"/>
                      <a:pt x="174" y="86"/>
                    </a:cubicBezTo>
                    <a:cubicBezTo>
                      <a:pt x="175" y="85"/>
                      <a:pt x="175" y="85"/>
                      <a:pt x="175" y="85"/>
                    </a:cubicBezTo>
                    <a:cubicBezTo>
                      <a:pt x="176" y="84"/>
                      <a:pt x="178" y="84"/>
                      <a:pt x="179" y="83"/>
                    </a:cubicBezTo>
                    <a:cubicBezTo>
                      <a:pt x="179" y="83"/>
                      <a:pt x="179" y="82"/>
                      <a:pt x="179" y="82"/>
                    </a:cubicBezTo>
                    <a:cubicBezTo>
                      <a:pt x="174" y="84"/>
                      <a:pt x="174" y="84"/>
                      <a:pt x="174" y="84"/>
                    </a:cubicBezTo>
                    <a:cubicBezTo>
                      <a:pt x="173" y="84"/>
                      <a:pt x="173" y="84"/>
                      <a:pt x="173" y="84"/>
                    </a:cubicBezTo>
                    <a:cubicBezTo>
                      <a:pt x="173" y="83"/>
                      <a:pt x="172" y="83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5" y="80"/>
                      <a:pt x="176" y="79"/>
                      <a:pt x="177" y="79"/>
                    </a:cubicBezTo>
                    <a:cubicBezTo>
                      <a:pt x="177" y="79"/>
                      <a:pt x="177" y="78"/>
                      <a:pt x="177" y="78"/>
                    </a:cubicBezTo>
                    <a:cubicBezTo>
                      <a:pt x="173" y="80"/>
                      <a:pt x="173" y="80"/>
                      <a:pt x="173" y="80"/>
                    </a:cubicBezTo>
                    <a:cubicBezTo>
                      <a:pt x="171" y="80"/>
                      <a:pt x="171" y="80"/>
                      <a:pt x="171" y="80"/>
                    </a:cubicBezTo>
                    <a:cubicBezTo>
                      <a:pt x="171" y="80"/>
                      <a:pt x="171" y="79"/>
                      <a:pt x="170" y="78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3" y="77"/>
                      <a:pt x="174" y="76"/>
                      <a:pt x="175" y="75"/>
                    </a:cubicBezTo>
                    <a:cubicBezTo>
                      <a:pt x="175" y="75"/>
                      <a:pt x="175" y="74"/>
                      <a:pt x="175" y="74"/>
                    </a:cubicBezTo>
                    <a:cubicBezTo>
                      <a:pt x="171" y="76"/>
                      <a:pt x="171" y="76"/>
                      <a:pt x="171" y="76"/>
                    </a:cubicBezTo>
                    <a:cubicBezTo>
                      <a:pt x="169" y="77"/>
                      <a:pt x="169" y="77"/>
                      <a:pt x="169" y="77"/>
                    </a:cubicBezTo>
                    <a:cubicBezTo>
                      <a:pt x="169" y="76"/>
                      <a:pt x="169" y="75"/>
                      <a:pt x="168" y="75"/>
                    </a:cubicBezTo>
                    <a:cubicBezTo>
                      <a:pt x="170" y="74"/>
                      <a:pt x="170" y="74"/>
                      <a:pt x="170" y="74"/>
                    </a:cubicBezTo>
                    <a:cubicBezTo>
                      <a:pt x="171" y="73"/>
                      <a:pt x="172" y="72"/>
                      <a:pt x="173" y="71"/>
                    </a:cubicBezTo>
                    <a:cubicBezTo>
                      <a:pt x="173" y="71"/>
                      <a:pt x="173" y="71"/>
                      <a:pt x="173" y="71"/>
                    </a:cubicBezTo>
                    <a:cubicBezTo>
                      <a:pt x="169" y="73"/>
                      <a:pt x="169" y="73"/>
                      <a:pt x="169" y="73"/>
                    </a:cubicBezTo>
                    <a:cubicBezTo>
                      <a:pt x="167" y="73"/>
                      <a:pt x="167" y="73"/>
                      <a:pt x="167" y="73"/>
                    </a:cubicBezTo>
                    <a:cubicBezTo>
                      <a:pt x="167" y="73"/>
                      <a:pt x="167" y="72"/>
                      <a:pt x="166" y="72"/>
                    </a:cubicBezTo>
                    <a:cubicBezTo>
                      <a:pt x="167" y="70"/>
                      <a:pt x="167" y="70"/>
                      <a:pt x="167" y="70"/>
                    </a:cubicBezTo>
                    <a:cubicBezTo>
                      <a:pt x="169" y="70"/>
                      <a:pt x="170" y="69"/>
                      <a:pt x="171" y="68"/>
                    </a:cubicBezTo>
                    <a:cubicBezTo>
                      <a:pt x="171" y="67"/>
                      <a:pt x="171" y="67"/>
                      <a:pt x="170" y="67"/>
                    </a:cubicBezTo>
                    <a:cubicBezTo>
                      <a:pt x="167" y="69"/>
                      <a:pt x="167" y="69"/>
                      <a:pt x="167" y="69"/>
                    </a:cubicBezTo>
                    <a:cubicBezTo>
                      <a:pt x="165" y="70"/>
                      <a:pt x="165" y="70"/>
                      <a:pt x="165" y="70"/>
                    </a:cubicBezTo>
                    <a:cubicBezTo>
                      <a:pt x="165" y="70"/>
                      <a:pt x="164" y="69"/>
                      <a:pt x="164" y="69"/>
                    </a:cubicBezTo>
                    <a:cubicBezTo>
                      <a:pt x="165" y="68"/>
                      <a:pt x="165" y="68"/>
                      <a:pt x="165" y="68"/>
                    </a:cubicBezTo>
                    <a:cubicBezTo>
                      <a:pt x="166" y="67"/>
                      <a:pt x="167" y="66"/>
                      <a:pt x="169" y="65"/>
                    </a:cubicBezTo>
                    <a:cubicBezTo>
                      <a:pt x="169" y="64"/>
                      <a:pt x="168" y="64"/>
                      <a:pt x="168" y="64"/>
                    </a:cubicBezTo>
                    <a:cubicBezTo>
                      <a:pt x="164" y="66"/>
                      <a:pt x="164" y="66"/>
                      <a:pt x="164" y="66"/>
                    </a:cubicBezTo>
                    <a:cubicBezTo>
                      <a:pt x="163" y="67"/>
                      <a:pt x="163" y="67"/>
                      <a:pt x="163" y="67"/>
                    </a:cubicBezTo>
                    <a:close/>
                    <a:moveTo>
                      <a:pt x="68" y="58"/>
                    </a:moveTo>
                    <a:cubicBezTo>
                      <a:pt x="68" y="58"/>
                      <a:pt x="68" y="58"/>
                      <a:pt x="68" y="58"/>
                    </a:cubicBezTo>
                    <a:cubicBezTo>
                      <a:pt x="40" y="80"/>
                      <a:pt x="35" y="121"/>
                      <a:pt x="56" y="149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76" y="123"/>
                      <a:pt x="73" y="114"/>
                      <a:pt x="75" y="105"/>
                    </a:cubicBezTo>
                    <a:cubicBezTo>
                      <a:pt x="76" y="96"/>
                      <a:pt x="81" y="88"/>
                      <a:pt x="87" y="83"/>
                    </a:cubicBezTo>
                    <a:cubicBezTo>
                      <a:pt x="68" y="58"/>
                      <a:pt x="68" y="58"/>
                      <a:pt x="68" y="58"/>
                    </a:cubicBezTo>
                    <a:close/>
                    <a:moveTo>
                      <a:pt x="90" y="87"/>
                    </a:moveTo>
                    <a:cubicBezTo>
                      <a:pt x="90" y="87"/>
                      <a:pt x="90" y="87"/>
                      <a:pt x="90" y="87"/>
                    </a:cubicBezTo>
                    <a:cubicBezTo>
                      <a:pt x="90" y="88"/>
                      <a:pt x="90" y="90"/>
                      <a:pt x="91" y="91"/>
                    </a:cubicBezTo>
                    <a:cubicBezTo>
                      <a:pt x="92" y="92"/>
                      <a:pt x="93" y="93"/>
                      <a:pt x="95" y="92"/>
                    </a:cubicBezTo>
                    <a:cubicBezTo>
                      <a:pt x="90" y="87"/>
                      <a:pt x="90" y="87"/>
                      <a:pt x="90" y="87"/>
                    </a:cubicBezTo>
                    <a:close/>
                    <a:moveTo>
                      <a:pt x="97" y="96"/>
                    </a:moveTo>
                    <a:cubicBezTo>
                      <a:pt x="97" y="96"/>
                      <a:pt x="97" y="96"/>
                      <a:pt x="97" y="96"/>
                    </a:cubicBezTo>
                    <a:cubicBezTo>
                      <a:pt x="94" y="99"/>
                      <a:pt x="92" y="103"/>
                      <a:pt x="91" y="107"/>
                    </a:cubicBezTo>
                    <a:cubicBezTo>
                      <a:pt x="90" y="112"/>
                      <a:pt x="92" y="117"/>
                      <a:pt x="94" y="120"/>
                    </a:cubicBezTo>
                    <a:cubicBezTo>
                      <a:pt x="104" y="112"/>
                      <a:pt x="104" y="112"/>
                      <a:pt x="104" y="112"/>
                    </a:cubicBezTo>
                    <a:cubicBezTo>
                      <a:pt x="105" y="113"/>
                      <a:pt x="105" y="113"/>
                      <a:pt x="105" y="114"/>
                    </a:cubicBezTo>
                    <a:cubicBezTo>
                      <a:pt x="95" y="122"/>
                      <a:pt x="95" y="122"/>
                      <a:pt x="95" y="122"/>
                    </a:cubicBezTo>
                    <a:cubicBezTo>
                      <a:pt x="98" y="125"/>
                      <a:pt x="102" y="127"/>
                      <a:pt x="106" y="128"/>
                    </a:cubicBezTo>
                    <a:cubicBezTo>
                      <a:pt x="111" y="129"/>
                      <a:pt x="116" y="127"/>
                      <a:pt x="120" y="125"/>
                    </a:cubicBezTo>
                    <a:cubicBezTo>
                      <a:pt x="112" y="115"/>
                      <a:pt x="112" y="115"/>
                      <a:pt x="112" y="115"/>
                    </a:cubicBezTo>
                    <a:cubicBezTo>
                      <a:pt x="112" y="114"/>
                      <a:pt x="113" y="114"/>
                      <a:pt x="113" y="11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4" y="121"/>
                      <a:pt x="127" y="117"/>
                      <a:pt x="127" y="113"/>
                    </a:cubicBezTo>
                    <a:cubicBezTo>
                      <a:pt x="128" y="108"/>
                      <a:pt x="127" y="103"/>
                      <a:pt x="124" y="99"/>
                    </a:cubicBezTo>
                    <a:cubicBezTo>
                      <a:pt x="114" y="107"/>
                      <a:pt x="114" y="107"/>
                      <a:pt x="114" y="107"/>
                    </a:cubicBezTo>
                    <a:cubicBezTo>
                      <a:pt x="114" y="107"/>
                      <a:pt x="113" y="106"/>
                      <a:pt x="113" y="106"/>
                    </a:cubicBezTo>
                    <a:cubicBezTo>
                      <a:pt x="123" y="98"/>
                      <a:pt x="123" y="98"/>
                      <a:pt x="123" y="98"/>
                    </a:cubicBezTo>
                    <a:cubicBezTo>
                      <a:pt x="120" y="95"/>
                      <a:pt x="116" y="92"/>
                      <a:pt x="112" y="92"/>
                    </a:cubicBezTo>
                    <a:cubicBezTo>
                      <a:pt x="107" y="91"/>
                      <a:pt x="102" y="92"/>
                      <a:pt x="99" y="95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106" y="105"/>
                      <a:pt x="106" y="106"/>
                      <a:pt x="105" y="106"/>
                    </a:cubicBezTo>
                    <a:cubicBezTo>
                      <a:pt x="97" y="96"/>
                      <a:pt x="97" y="96"/>
                      <a:pt x="97" y="96"/>
                    </a:cubicBezTo>
                    <a:close/>
                    <a:moveTo>
                      <a:pt x="96" y="91"/>
                    </a:moveTo>
                    <a:cubicBezTo>
                      <a:pt x="96" y="91"/>
                      <a:pt x="96" y="91"/>
                      <a:pt x="96" y="91"/>
                    </a:cubicBezTo>
                    <a:cubicBezTo>
                      <a:pt x="98" y="90"/>
                      <a:pt x="98" y="88"/>
                      <a:pt x="97" y="86"/>
                    </a:cubicBezTo>
                    <a:cubicBezTo>
                      <a:pt x="95" y="85"/>
                      <a:pt x="93" y="84"/>
                      <a:pt x="91" y="86"/>
                    </a:cubicBezTo>
                    <a:cubicBezTo>
                      <a:pt x="96" y="91"/>
                      <a:pt x="96" y="91"/>
                      <a:pt x="96" y="91"/>
                    </a:cubicBezTo>
                    <a:close/>
                    <a:moveTo>
                      <a:pt x="89" y="82"/>
                    </a:moveTo>
                    <a:cubicBezTo>
                      <a:pt x="89" y="82"/>
                      <a:pt x="89" y="82"/>
                      <a:pt x="89" y="82"/>
                    </a:cubicBezTo>
                    <a:cubicBezTo>
                      <a:pt x="96" y="77"/>
                      <a:pt x="105" y="74"/>
                      <a:pt x="114" y="76"/>
                    </a:cubicBezTo>
                    <a:cubicBezTo>
                      <a:pt x="123" y="77"/>
                      <a:pt x="131" y="82"/>
                      <a:pt x="136" y="88"/>
                    </a:cubicBezTo>
                    <a:cubicBezTo>
                      <a:pt x="161" y="69"/>
                      <a:pt x="161" y="69"/>
                      <a:pt x="161" y="69"/>
                    </a:cubicBezTo>
                    <a:cubicBezTo>
                      <a:pt x="139" y="41"/>
                      <a:pt x="98" y="36"/>
                      <a:pt x="70" y="57"/>
                    </a:cubicBezTo>
                    <a:cubicBezTo>
                      <a:pt x="89" y="82"/>
                      <a:pt x="89" y="82"/>
                      <a:pt x="89" y="82"/>
                    </a:cubicBezTo>
                    <a:close/>
                    <a:moveTo>
                      <a:pt x="132" y="91"/>
                    </a:moveTo>
                    <a:cubicBezTo>
                      <a:pt x="132" y="91"/>
                      <a:pt x="132" y="91"/>
                      <a:pt x="132" y="91"/>
                    </a:cubicBezTo>
                    <a:cubicBezTo>
                      <a:pt x="131" y="90"/>
                      <a:pt x="129" y="90"/>
                      <a:pt x="128" y="91"/>
                    </a:cubicBezTo>
                    <a:cubicBezTo>
                      <a:pt x="127" y="92"/>
                      <a:pt x="126" y="94"/>
                      <a:pt x="127" y="95"/>
                    </a:cubicBezTo>
                    <a:cubicBezTo>
                      <a:pt x="132" y="91"/>
                      <a:pt x="132" y="91"/>
                      <a:pt x="132" y="91"/>
                    </a:cubicBezTo>
                    <a:close/>
                    <a:moveTo>
                      <a:pt x="128" y="97"/>
                    </a:moveTo>
                    <a:cubicBezTo>
                      <a:pt x="128" y="97"/>
                      <a:pt x="128" y="97"/>
                      <a:pt x="128" y="97"/>
                    </a:cubicBezTo>
                    <a:cubicBezTo>
                      <a:pt x="129" y="98"/>
                      <a:pt x="131" y="98"/>
                      <a:pt x="132" y="97"/>
                    </a:cubicBezTo>
                    <a:cubicBezTo>
                      <a:pt x="134" y="96"/>
                      <a:pt x="134" y="94"/>
                      <a:pt x="133" y="92"/>
                    </a:cubicBezTo>
                    <a:cubicBezTo>
                      <a:pt x="128" y="97"/>
                      <a:pt x="128" y="97"/>
                      <a:pt x="128" y="97"/>
                    </a:cubicBezTo>
                    <a:close/>
                    <a:moveTo>
                      <a:pt x="137" y="89"/>
                    </a:moveTo>
                    <a:cubicBezTo>
                      <a:pt x="137" y="89"/>
                      <a:pt x="137" y="89"/>
                      <a:pt x="137" y="89"/>
                    </a:cubicBezTo>
                    <a:cubicBezTo>
                      <a:pt x="142" y="96"/>
                      <a:pt x="145" y="106"/>
                      <a:pt x="143" y="115"/>
                    </a:cubicBezTo>
                    <a:cubicBezTo>
                      <a:pt x="142" y="124"/>
                      <a:pt x="137" y="132"/>
                      <a:pt x="131" y="137"/>
                    </a:cubicBezTo>
                    <a:cubicBezTo>
                      <a:pt x="150" y="162"/>
                      <a:pt x="150" y="162"/>
                      <a:pt x="150" y="162"/>
                    </a:cubicBezTo>
                    <a:cubicBezTo>
                      <a:pt x="178" y="139"/>
                      <a:pt x="183" y="99"/>
                      <a:pt x="162" y="70"/>
                    </a:cubicBezTo>
                    <a:cubicBezTo>
                      <a:pt x="137" y="89"/>
                      <a:pt x="137" y="89"/>
                      <a:pt x="137" y="89"/>
                    </a:cubicBezTo>
                    <a:close/>
                    <a:moveTo>
                      <a:pt x="128" y="133"/>
                    </a:move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9" y="131"/>
                      <a:pt x="129" y="130"/>
                      <a:pt x="128" y="128"/>
                    </a:cubicBezTo>
                    <a:cubicBezTo>
                      <a:pt x="127" y="127"/>
                      <a:pt x="125" y="127"/>
                      <a:pt x="123" y="127"/>
                    </a:cubicBezTo>
                    <a:cubicBezTo>
                      <a:pt x="128" y="133"/>
                      <a:pt x="128" y="133"/>
                      <a:pt x="128" y="133"/>
                    </a:cubicBezTo>
                    <a:close/>
                    <a:moveTo>
                      <a:pt x="122" y="128"/>
                    </a:moveTo>
                    <a:cubicBezTo>
                      <a:pt x="122" y="128"/>
                      <a:pt x="122" y="128"/>
                      <a:pt x="122" y="128"/>
                    </a:cubicBezTo>
                    <a:cubicBezTo>
                      <a:pt x="121" y="129"/>
                      <a:pt x="121" y="131"/>
                      <a:pt x="122" y="133"/>
                    </a:cubicBezTo>
                    <a:cubicBezTo>
                      <a:pt x="123" y="134"/>
                      <a:pt x="125" y="135"/>
                      <a:pt x="127" y="134"/>
                    </a:cubicBezTo>
                    <a:cubicBezTo>
                      <a:pt x="122" y="128"/>
                      <a:pt x="122" y="128"/>
                      <a:pt x="122" y="128"/>
                    </a:cubicBezTo>
                    <a:close/>
                    <a:moveTo>
                      <a:pt x="130" y="138"/>
                    </a:moveTo>
                    <a:cubicBezTo>
                      <a:pt x="130" y="138"/>
                      <a:pt x="130" y="138"/>
                      <a:pt x="130" y="138"/>
                    </a:cubicBezTo>
                    <a:cubicBezTo>
                      <a:pt x="123" y="143"/>
                      <a:pt x="113" y="146"/>
                      <a:pt x="104" y="144"/>
                    </a:cubicBezTo>
                    <a:cubicBezTo>
                      <a:pt x="95" y="143"/>
                      <a:pt x="87" y="138"/>
                      <a:pt x="82" y="132"/>
                    </a:cubicBezTo>
                    <a:cubicBezTo>
                      <a:pt x="57" y="151"/>
                      <a:pt x="57" y="151"/>
                      <a:pt x="57" y="151"/>
                    </a:cubicBezTo>
                    <a:cubicBezTo>
                      <a:pt x="80" y="179"/>
                      <a:pt x="120" y="184"/>
                      <a:pt x="149" y="162"/>
                    </a:cubicBezTo>
                    <a:cubicBezTo>
                      <a:pt x="130" y="138"/>
                      <a:pt x="130" y="138"/>
                      <a:pt x="130" y="138"/>
                    </a:cubicBezTo>
                    <a:close/>
                    <a:moveTo>
                      <a:pt x="86" y="128"/>
                    </a:moveTo>
                    <a:cubicBezTo>
                      <a:pt x="86" y="128"/>
                      <a:pt x="86" y="128"/>
                      <a:pt x="86" y="128"/>
                    </a:cubicBezTo>
                    <a:cubicBezTo>
                      <a:pt x="88" y="129"/>
                      <a:pt x="89" y="129"/>
                      <a:pt x="90" y="128"/>
                    </a:cubicBezTo>
                    <a:cubicBezTo>
                      <a:pt x="92" y="127"/>
                      <a:pt x="92" y="126"/>
                      <a:pt x="92" y="124"/>
                    </a:cubicBezTo>
                    <a:cubicBezTo>
                      <a:pt x="86" y="128"/>
                      <a:pt x="86" y="128"/>
                      <a:pt x="86" y="128"/>
                    </a:cubicBezTo>
                    <a:close/>
                    <a:moveTo>
                      <a:pt x="91" y="123"/>
                    </a:moveTo>
                    <a:cubicBezTo>
                      <a:pt x="91" y="123"/>
                      <a:pt x="91" y="123"/>
                      <a:pt x="91" y="123"/>
                    </a:cubicBezTo>
                    <a:cubicBezTo>
                      <a:pt x="90" y="121"/>
                      <a:pt x="88" y="121"/>
                      <a:pt x="86" y="122"/>
                    </a:cubicBezTo>
                    <a:cubicBezTo>
                      <a:pt x="84" y="123"/>
                      <a:pt x="84" y="126"/>
                      <a:pt x="85" y="127"/>
                    </a:cubicBezTo>
                    <a:cubicBezTo>
                      <a:pt x="91" y="123"/>
                      <a:pt x="91" y="123"/>
                      <a:pt x="91" y="123"/>
                    </a:cubicBezTo>
                    <a:close/>
                    <a:moveTo>
                      <a:pt x="184" y="80"/>
                    </a:moveTo>
                    <a:cubicBezTo>
                      <a:pt x="184" y="80"/>
                      <a:pt x="184" y="80"/>
                      <a:pt x="184" y="80"/>
                    </a:cubicBezTo>
                    <a:cubicBezTo>
                      <a:pt x="168" y="39"/>
                      <a:pt x="121" y="19"/>
                      <a:pt x="80" y="35"/>
                    </a:cubicBezTo>
                    <a:cubicBezTo>
                      <a:pt x="38" y="51"/>
                      <a:pt x="18" y="98"/>
                      <a:pt x="34" y="139"/>
                    </a:cubicBezTo>
                    <a:cubicBezTo>
                      <a:pt x="51" y="181"/>
                      <a:pt x="97" y="201"/>
                      <a:pt x="139" y="185"/>
                    </a:cubicBezTo>
                    <a:cubicBezTo>
                      <a:pt x="180" y="168"/>
                      <a:pt x="200" y="122"/>
                      <a:pt x="184" y="80"/>
                    </a:cubicBezTo>
                    <a:close/>
                    <a:moveTo>
                      <a:pt x="139" y="114"/>
                    </a:moveTo>
                    <a:cubicBezTo>
                      <a:pt x="139" y="114"/>
                      <a:pt x="139" y="114"/>
                      <a:pt x="139" y="114"/>
                    </a:cubicBezTo>
                    <a:cubicBezTo>
                      <a:pt x="139" y="112"/>
                      <a:pt x="138" y="110"/>
                      <a:pt x="136" y="110"/>
                    </a:cubicBezTo>
                    <a:cubicBezTo>
                      <a:pt x="134" y="109"/>
                      <a:pt x="132" y="111"/>
                      <a:pt x="131" y="113"/>
                    </a:cubicBezTo>
                    <a:cubicBezTo>
                      <a:pt x="131" y="115"/>
                      <a:pt x="132" y="117"/>
                      <a:pt x="134" y="117"/>
                    </a:cubicBezTo>
                    <a:cubicBezTo>
                      <a:pt x="136" y="117"/>
                      <a:pt x="138" y="116"/>
                      <a:pt x="139" y="114"/>
                    </a:cubicBezTo>
                    <a:close/>
                    <a:moveTo>
                      <a:pt x="106" y="132"/>
                    </a:moveTo>
                    <a:cubicBezTo>
                      <a:pt x="106" y="132"/>
                      <a:pt x="106" y="132"/>
                      <a:pt x="106" y="132"/>
                    </a:cubicBezTo>
                    <a:cubicBezTo>
                      <a:pt x="104" y="131"/>
                      <a:pt x="102" y="133"/>
                      <a:pt x="102" y="135"/>
                    </a:cubicBezTo>
                    <a:cubicBezTo>
                      <a:pt x="101" y="137"/>
                      <a:pt x="103" y="139"/>
                      <a:pt x="105" y="139"/>
                    </a:cubicBezTo>
                    <a:cubicBezTo>
                      <a:pt x="107" y="139"/>
                      <a:pt x="109" y="138"/>
                      <a:pt x="109" y="136"/>
                    </a:cubicBezTo>
                    <a:cubicBezTo>
                      <a:pt x="109" y="134"/>
                      <a:pt x="108" y="132"/>
                      <a:pt x="106" y="132"/>
                    </a:cubicBezTo>
                    <a:close/>
                    <a:moveTo>
                      <a:pt x="87" y="106"/>
                    </a:moveTo>
                    <a:cubicBezTo>
                      <a:pt x="87" y="106"/>
                      <a:pt x="87" y="106"/>
                      <a:pt x="87" y="106"/>
                    </a:cubicBezTo>
                    <a:cubicBezTo>
                      <a:pt x="87" y="104"/>
                      <a:pt x="86" y="102"/>
                      <a:pt x="84" y="102"/>
                    </a:cubicBezTo>
                    <a:cubicBezTo>
                      <a:pt x="82" y="102"/>
                      <a:pt x="80" y="103"/>
                      <a:pt x="80" y="105"/>
                    </a:cubicBezTo>
                    <a:cubicBezTo>
                      <a:pt x="79" y="107"/>
                      <a:pt x="81" y="109"/>
                      <a:pt x="83" y="109"/>
                    </a:cubicBezTo>
                    <a:cubicBezTo>
                      <a:pt x="85" y="110"/>
                      <a:pt x="87" y="108"/>
                      <a:pt x="87" y="106"/>
                    </a:cubicBezTo>
                    <a:close/>
                    <a:moveTo>
                      <a:pt x="114" y="80"/>
                    </a:moveTo>
                    <a:cubicBezTo>
                      <a:pt x="114" y="80"/>
                      <a:pt x="114" y="80"/>
                      <a:pt x="114" y="80"/>
                    </a:cubicBezTo>
                    <a:cubicBezTo>
                      <a:pt x="112" y="80"/>
                      <a:pt x="110" y="81"/>
                      <a:pt x="109" y="83"/>
                    </a:cubicBezTo>
                    <a:cubicBezTo>
                      <a:pt x="109" y="85"/>
                      <a:pt x="110" y="87"/>
                      <a:pt x="112" y="87"/>
                    </a:cubicBezTo>
                    <a:cubicBezTo>
                      <a:pt x="115" y="88"/>
                      <a:pt x="116" y="86"/>
                      <a:pt x="117" y="84"/>
                    </a:cubicBezTo>
                    <a:cubicBezTo>
                      <a:pt x="117" y="82"/>
                      <a:pt x="116" y="80"/>
                      <a:pt x="114" y="80"/>
                    </a:cubicBezTo>
                    <a:close/>
                    <a:moveTo>
                      <a:pt x="130" y="161"/>
                    </a:moveTo>
                    <a:cubicBezTo>
                      <a:pt x="130" y="161"/>
                      <a:pt x="130" y="161"/>
                      <a:pt x="130" y="161"/>
                    </a:cubicBezTo>
                    <a:cubicBezTo>
                      <a:pt x="133" y="159"/>
                      <a:pt x="135" y="155"/>
                      <a:pt x="133" y="152"/>
                    </a:cubicBezTo>
                    <a:cubicBezTo>
                      <a:pt x="132" y="148"/>
                      <a:pt x="128" y="146"/>
                      <a:pt x="125" y="148"/>
                    </a:cubicBezTo>
                    <a:cubicBezTo>
                      <a:pt x="121" y="149"/>
                      <a:pt x="119" y="153"/>
                      <a:pt x="121" y="157"/>
                    </a:cubicBezTo>
                    <a:cubicBezTo>
                      <a:pt x="122" y="160"/>
                      <a:pt x="126" y="162"/>
                      <a:pt x="130" y="161"/>
                    </a:cubicBezTo>
                    <a:close/>
                    <a:moveTo>
                      <a:pt x="88" y="160"/>
                    </a:moveTo>
                    <a:cubicBezTo>
                      <a:pt x="88" y="160"/>
                      <a:pt x="88" y="160"/>
                      <a:pt x="88" y="160"/>
                    </a:cubicBezTo>
                    <a:cubicBezTo>
                      <a:pt x="91" y="161"/>
                      <a:pt x="95" y="160"/>
                      <a:pt x="97" y="156"/>
                    </a:cubicBezTo>
                    <a:cubicBezTo>
                      <a:pt x="98" y="153"/>
                      <a:pt x="97" y="149"/>
                      <a:pt x="93" y="147"/>
                    </a:cubicBezTo>
                    <a:cubicBezTo>
                      <a:pt x="90" y="146"/>
                      <a:pt x="86" y="147"/>
                      <a:pt x="84" y="151"/>
                    </a:cubicBezTo>
                    <a:cubicBezTo>
                      <a:pt x="83" y="154"/>
                      <a:pt x="84" y="158"/>
                      <a:pt x="88" y="160"/>
                    </a:cubicBezTo>
                    <a:close/>
                    <a:moveTo>
                      <a:pt x="71" y="125"/>
                    </a:moveTo>
                    <a:cubicBezTo>
                      <a:pt x="71" y="125"/>
                      <a:pt x="71" y="125"/>
                      <a:pt x="71" y="125"/>
                    </a:cubicBezTo>
                    <a:cubicBezTo>
                      <a:pt x="70" y="121"/>
                      <a:pt x="66" y="119"/>
                      <a:pt x="63" y="121"/>
                    </a:cubicBezTo>
                    <a:cubicBezTo>
                      <a:pt x="59" y="122"/>
                      <a:pt x="57" y="126"/>
                      <a:pt x="59" y="130"/>
                    </a:cubicBezTo>
                    <a:cubicBezTo>
                      <a:pt x="60" y="133"/>
                      <a:pt x="64" y="135"/>
                      <a:pt x="68" y="134"/>
                    </a:cubicBezTo>
                    <a:cubicBezTo>
                      <a:pt x="71" y="132"/>
                      <a:pt x="73" y="128"/>
                      <a:pt x="71" y="125"/>
                    </a:cubicBezTo>
                    <a:close/>
                    <a:moveTo>
                      <a:pt x="72" y="93"/>
                    </a:moveTo>
                    <a:cubicBezTo>
                      <a:pt x="72" y="93"/>
                      <a:pt x="72" y="93"/>
                      <a:pt x="72" y="93"/>
                    </a:cubicBezTo>
                    <a:cubicBezTo>
                      <a:pt x="73" y="90"/>
                      <a:pt x="72" y="86"/>
                      <a:pt x="68" y="84"/>
                    </a:cubicBezTo>
                    <a:cubicBezTo>
                      <a:pt x="65" y="83"/>
                      <a:pt x="61" y="84"/>
                      <a:pt x="59" y="88"/>
                    </a:cubicBezTo>
                    <a:cubicBezTo>
                      <a:pt x="58" y="91"/>
                      <a:pt x="60" y="95"/>
                      <a:pt x="63" y="97"/>
                    </a:cubicBezTo>
                    <a:cubicBezTo>
                      <a:pt x="66" y="98"/>
                      <a:pt x="70" y="97"/>
                      <a:pt x="72" y="93"/>
                    </a:cubicBezTo>
                    <a:close/>
                    <a:moveTo>
                      <a:pt x="95" y="72"/>
                    </a:moveTo>
                    <a:cubicBezTo>
                      <a:pt x="95" y="72"/>
                      <a:pt x="95" y="72"/>
                      <a:pt x="95" y="72"/>
                    </a:cubicBezTo>
                    <a:cubicBezTo>
                      <a:pt x="98" y="70"/>
                      <a:pt x="100" y="66"/>
                      <a:pt x="98" y="63"/>
                    </a:cubicBezTo>
                    <a:cubicBezTo>
                      <a:pt x="97" y="59"/>
                      <a:pt x="93" y="57"/>
                      <a:pt x="90" y="59"/>
                    </a:cubicBezTo>
                    <a:cubicBezTo>
                      <a:pt x="86" y="60"/>
                      <a:pt x="84" y="64"/>
                      <a:pt x="86" y="68"/>
                    </a:cubicBezTo>
                    <a:cubicBezTo>
                      <a:pt x="87" y="71"/>
                      <a:pt x="91" y="73"/>
                      <a:pt x="95" y="72"/>
                    </a:cubicBezTo>
                    <a:close/>
                    <a:moveTo>
                      <a:pt x="126" y="72"/>
                    </a:moveTo>
                    <a:cubicBezTo>
                      <a:pt x="126" y="72"/>
                      <a:pt x="126" y="72"/>
                      <a:pt x="126" y="72"/>
                    </a:cubicBezTo>
                    <a:cubicBezTo>
                      <a:pt x="129" y="74"/>
                      <a:pt x="133" y="72"/>
                      <a:pt x="135" y="69"/>
                    </a:cubicBezTo>
                    <a:cubicBezTo>
                      <a:pt x="136" y="65"/>
                      <a:pt x="135" y="61"/>
                      <a:pt x="131" y="60"/>
                    </a:cubicBezTo>
                    <a:cubicBezTo>
                      <a:pt x="128" y="58"/>
                      <a:pt x="124" y="60"/>
                      <a:pt x="122" y="63"/>
                    </a:cubicBezTo>
                    <a:cubicBezTo>
                      <a:pt x="121" y="67"/>
                      <a:pt x="122" y="71"/>
                      <a:pt x="126" y="72"/>
                    </a:cubicBezTo>
                    <a:close/>
                    <a:moveTo>
                      <a:pt x="160" y="90"/>
                    </a:moveTo>
                    <a:cubicBezTo>
                      <a:pt x="160" y="90"/>
                      <a:pt x="160" y="90"/>
                      <a:pt x="160" y="90"/>
                    </a:cubicBezTo>
                    <a:cubicBezTo>
                      <a:pt x="159" y="86"/>
                      <a:pt x="155" y="84"/>
                      <a:pt x="152" y="86"/>
                    </a:cubicBezTo>
                    <a:cubicBezTo>
                      <a:pt x="148" y="87"/>
                      <a:pt x="146" y="91"/>
                      <a:pt x="148" y="95"/>
                    </a:cubicBezTo>
                    <a:cubicBezTo>
                      <a:pt x="149" y="98"/>
                      <a:pt x="153" y="100"/>
                      <a:pt x="157" y="99"/>
                    </a:cubicBezTo>
                    <a:cubicBezTo>
                      <a:pt x="160" y="97"/>
                      <a:pt x="162" y="93"/>
                      <a:pt x="160" y="90"/>
                    </a:cubicBezTo>
                    <a:close/>
                    <a:moveTo>
                      <a:pt x="160" y="131"/>
                    </a:moveTo>
                    <a:cubicBezTo>
                      <a:pt x="160" y="131"/>
                      <a:pt x="160" y="131"/>
                      <a:pt x="160" y="131"/>
                    </a:cubicBezTo>
                    <a:cubicBezTo>
                      <a:pt x="161" y="128"/>
                      <a:pt x="160" y="124"/>
                      <a:pt x="156" y="122"/>
                    </a:cubicBezTo>
                    <a:cubicBezTo>
                      <a:pt x="153" y="121"/>
                      <a:pt x="149" y="123"/>
                      <a:pt x="147" y="126"/>
                    </a:cubicBezTo>
                    <a:cubicBezTo>
                      <a:pt x="146" y="129"/>
                      <a:pt x="147" y="134"/>
                      <a:pt x="151" y="135"/>
                    </a:cubicBezTo>
                    <a:cubicBezTo>
                      <a:pt x="154" y="137"/>
                      <a:pt x="158" y="135"/>
                      <a:pt x="160" y="131"/>
                    </a:cubicBez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5"/>
              <p:cNvSpPr>
                <a:spLocks noEditPoints="1"/>
              </p:cNvSpPr>
              <p:nvPr/>
            </p:nvSpPr>
            <p:spPr bwMode="auto">
              <a:xfrm>
                <a:off x="4031" y="2895"/>
                <a:ext cx="459" cy="457"/>
              </a:xfrm>
              <a:custGeom>
                <a:avLst/>
                <a:gdLst>
                  <a:gd name="T0" fmla="*/ 185 w 194"/>
                  <a:gd name="T1" fmla="*/ 138 h 193"/>
                  <a:gd name="T2" fmla="*/ 110 w 194"/>
                  <a:gd name="T3" fmla="*/ 180 h 193"/>
                  <a:gd name="T4" fmla="*/ 34 w 194"/>
                  <a:gd name="T5" fmla="*/ 171 h 193"/>
                  <a:gd name="T6" fmla="*/ 13 w 194"/>
                  <a:gd name="T7" fmla="*/ 88 h 193"/>
                  <a:gd name="T8" fmla="*/ 42 w 194"/>
                  <a:gd name="T9" fmla="*/ 17 h 193"/>
                  <a:gd name="T10" fmla="*/ 127 w 194"/>
                  <a:gd name="T11" fmla="*/ 18 h 193"/>
                  <a:gd name="T12" fmla="*/ 145 w 194"/>
                  <a:gd name="T13" fmla="*/ 59 h 193"/>
                  <a:gd name="T14" fmla="*/ 138 w 194"/>
                  <a:gd name="T15" fmla="*/ 52 h 193"/>
                  <a:gd name="T16" fmla="*/ 134 w 194"/>
                  <a:gd name="T17" fmla="*/ 42 h 193"/>
                  <a:gd name="T18" fmla="*/ 125 w 194"/>
                  <a:gd name="T19" fmla="*/ 41 h 193"/>
                  <a:gd name="T20" fmla="*/ 115 w 194"/>
                  <a:gd name="T21" fmla="*/ 39 h 193"/>
                  <a:gd name="T22" fmla="*/ 108 w 194"/>
                  <a:gd name="T23" fmla="*/ 31 h 193"/>
                  <a:gd name="T24" fmla="*/ 98 w 194"/>
                  <a:gd name="T25" fmla="*/ 34 h 193"/>
                  <a:gd name="T26" fmla="*/ 88 w 194"/>
                  <a:gd name="T27" fmla="*/ 37 h 193"/>
                  <a:gd name="T28" fmla="*/ 79 w 194"/>
                  <a:gd name="T29" fmla="*/ 33 h 193"/>
                  <a:gd name="T30" fmla="*/ 72 w 194"/>
                  <a:gd name="T31" fmla="*/ 40 h 193"/>
                  <a:gd name="T32" fmla="*/ 63 w 194"/>
                  <a:gd name="T33" fmla="*/ 46 h 193"/>
                  <a:gd name="T34" fmla="*/ 53 w 194"/>
                  <a:gd name="T35" fmla="*/ 47 h 193"/>
                  <a:gd name="T36" fmla="*/ 50 w 194"/>
                  <a:gd name="T37" fmla="*/ 56 h 193"/>
                  <a:gd name="T38" fmla="*/ 45 w 194"/>
                  <a:gd name="T39" fmla="*/ 65 h 193"/>
                  <a:gd name="T40" fmla="*/ 36 w 194"/>
                  <a:gd name="T41" fmla="*/ 70 h 193"/>
                  <a:gd name="T42" fmla="*/ 37 w 194"/>
                  <a:gd name="T43" fmla="*/ 80 h 193"/>
                  <a:gd name="T44" fmla="*/ 37 w 194"/>
                  <a:gd name="T45" fmla="*/ 91 h 193"/>
                  <a:gd name="T46" fmla="*/ 31 w 194"/>
                  <a:gd name="T47" fmla="*/ 99 h 193"/>
                  <a:gd name="T48" fmla="*/ 36 w 194"/>
                  <a:gd name="T49" fmla="*/ 108 h 193"/>
                  <a:gd name="T50" fmla="*/ 40 w 194"/>
                  <a:gd name="T51" fmla="*/ 117 h 193"/>
                  <a:gd name="T52" fmla="*/ 38 w 194"/>
                  <a:gd name="T53" fmla="*/ 127 h 193"/>
                  <a:gd name="T54" fmla="*/ 46 w 194"/>
                  <a:gd name="T55" fmla="*/ 133 h 193"/>
                  <a:gd name="T56" fmla="*/ 52 w 194"/>
                  <a:gd name="T57" fmla="*/ 138 h 193"/>
                  <a:gd name="T58" fmla="*/ 59 w 194"/>
                  <a:gd name="T59" fmla="*/ 146 h 193"/>
                  <a:gd name="T60" fmla="*/ 64 w 194"/>
                  <a:gd name="T61" fmla="*/ 154 h 193"/>
                  <a:gd name="T62" fmla="*/ 74 w 194"/>
                  <a:gd name="T63" fmla="*/ 153 h 193"/>
                  <a:gd name="T64" fmla="*/ 84 w 194"/>
                  <a:gd name="T65" fmla="*/ 157 h 193"/>
                  <a:gd name="T66" fmla="*/ 92 w 194"/>
                  <a:gd name="T67" fmla="*/ 162 h 193"/>
                  <a:gd name="T68" fmla="*/ 101 w 194"/>
                  <a:gd name="T69" fmla="*/ 157 h 193"/>
                  <a:gd name="T70" fmla="*/ 111 w 194"/>
                  <a:gd name="T71" fmla="*/ 157 h 193"/>
                  <a:gd name="T72" fmla="*/ 121 w 194"/>
                  <a:gd name="T73" fmla="*/ 158 h 193"/>
                  <a:gd name="T74" fmla="*/ 126 w 194"/>
                  <a:gd name="T75" fmla="*/ 150 h 193"/>
                  <a:gd name="T76" fmla="*/ 135 w 194"/>
                  <a:gd name="T77" fmla="*/ 144 h 193"/>
                  <a:gd name="T78" fmla="*/ 144 w 194"/>
                  <a:gd name="T79" fmla="*/ 143 h 193"/>
                  <a:gd name="T80" fmla="*/ 147 w 194"/>
                  <a:gd name="T81" fmla="*/ 133 h 193"/>
                  <a:gd name="T82" fmla="*/ 151 w 194"/>
                  <a:gd name="T83" fmla="*/ 124 h 193"/>
                  <a:gd name="T84" fmla="*/ 160 w 194"/>
                  <a:gd name="T85" fmla="*/ 118 h 193"/>
                  <a:gd name="T86" fmla="*/ 158 w 194"/>
                  <a:gd name="T87" fmla="*/ 108 h 193"/>
                  <a:gd name="T88" fmla="*/ 158 w 194"/>
                  <a:gd name="T89" fmla="*/ 98 h 193"/>
                  <a:gd name="T90" fmla="*/ 163 w 194"/>
                  <a:gd name="T91" fmla="*/ 89 h 193"/>
                  <a:gd name="T92" fmla="*/ 157 w 194"/>
                  <a:gd name="T93" fmla="*/ 81 h 193"/>
                  <a:gd name="T94" fmla="*/ 152 w 194"/>
                  <a:gd name="T95" fmla="*/ 72 h 193"/>
                  <a:gd name="T96" fmla="*/ 154 w 194"/>
                  <a:gd name="T97" fmla="*/ 62 h 193"/>
                  <a:gd name="T98" fmla="*/ 146 w 194"/>
                  <a:gd name="T99" fmla="*/ 58 h 193"/>
                  <a:gd name="T100" fmla="*/ 87 w 194"/>
                  <a:gd name="T101" fmla="*/ 84 h 193"/>
                  <a:gd name="T102" fmla="*/ 101 w 194"/>
                  <a:gd name="T103" fmla="*/ 94 h 193"/>
                  <a:gd name="T104" fmla="*/ 79 w 194"/>
                  <a:gd name="T105" fmla="*/ 72 h 193"/>
                  <a:gd name="T106" fmla="*/ 118 w 194"/>
                  <a:gd name="T107" fmla="*/ 81 h 193"/>
                  <a:gd name="T108" fmla="*/ 108 w 194"/>
                  <a:gd name="T109" fmla="*/ 113 h 193"/>
                  <a:gd name="T110" fmla="*/ 80 w 194"/>
                  <a:gd name="T111" fmla="*/ 113 h 193"/>
                  <a:gd name="T112" fmla="*/ 123 w 194"/>
                  <a:gd name="T113" fmla="*/ 100 h 193"/>
                  <a:gd name="T114" fmla="*/ 75 w 194"/>
                  <a:gd name="T115" fmla="*/ 90 h 193"/>
                  <a:gd name="T116" fmla="*/ 107 w 194"/>
                  <a:gd name="T117" fmla="*/ 138 h 193"/>
                  <a:gd name="T118" fmla="*/ 64 w 194"/>
                  <a:gd name="T119" fmla="*/ 82 h 193"/>
                  <a:gd name="T120" fmla="*/ 120 w 194"/>
                  <a:gd name="T121" fmla="*/ 60 h 193"/>
                  <a:gd name="T122" fmla="*/ 134 w 194"/>
                  <a:gd name="T123" fmla="*/ 119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4" h="193">
                    <a:moveTo>
                      <a:pt x="186" y="58"/>
                    </a:moveTo>
                    <a:cubicBezTo>
                      <a:pt x="187" y="60"/>
                      <a:pt x="188" y="62"/>
                      <a:pt x="188" y="64"/>
                    </a:cubicBezTo>
                    <a:cubicBezTo>
                      <a:pt x="184" y="65"/>
                      <a:pt x="180" y="67"/>
                      <a:pt x="177" y="69"/>
                    </a:cubicBezTo>
                    <a:cubicBezTo>
                      <a:pt x="178" y="74"/>
                      <a:pt x="180" y="79"/>
                      <a:pt x="180" y="83"/>
                    </a:cubicBezTo>
                    <a:cubicBezTo>
                      <a:pt x="185" y="83"/>
                      <a:pt x="189" y="83"/>
                      <a:pt x="193" y="82"/>
                    </a:cubicBezTo>
                    <a:cubicBezTo>
                      <a:pt x="193" y="84"/>
                      <a:pt x="193" y="86"/>
                      <a:pt x="194" y="89"/>
                    </a:cubicBezTo>
                    <a:cubicBezTo>
                      <a:pt x="189" y="89"/>
                      <a:pt x="185" y="89"/>
                      <a:pt x="181" y="90"/>
                    </a:cubicBezTo>
                    <a:cubicBezTo>
                      <a:pt x="182" y="95"/>
                      <a:pt x="182" y="100"/>
                      <a:pt x="181" y="105"/>
                    </a:cubicBezTo>
                    <a:cubicBezTo>
                      <a:pt x="185" y="106"/>
                      <a:pt x="189" y="107"/>
                      <a:pt x="193" y="108"/>
                    </a:cubicBezTo>
                    <a:cubicBezTo>
                      <a:pt x="193" y="110"/>
                      <a:pt x="193" y="112"/>
                      <a:pt x="192" y="114"/>
                    </a:cubicBezTo>
                    <a:cubicBezTo>
                      <a:pt x="188" y="113"/>
                      <a:pt x="184" y="113"/>
                      <a:pt x="180" y="112"/>
                    </a:cubicBezTo>
                    <a:cubicBezTo>
                      <a:pt x="179" y="117"/>
                      <a:pt x="178" y="122"/>
                      <a:pt x="176" y="127"/>
                    </a:cubicBezTo>
                    <a:cubicBezTo>
                      <a:pt x="180" y="129"/>
                      <a:pt x="183" y="131"/>
                      <a:pt x="187" y="132"/>
                    </a:cubicBezTo>
                    <a:cubicBezTo>
                      <a:pt x="186" y="134"/>
                      <a:pt x="186" y="136"/>
                      <a:pt x="185" y="138"/>
                    </a:cubicBezTo>
                    <a:cubicBezTo>
                      <a:pt x="181" y="136"/>
                      <a:pt x="177" y="135"/>
                      <a:pt x="173" y="133"/>
                    </a:cubicBezTo>
                    <a:cubicBezTo>
                      <a:pt x="171" y="138"/>
                      <a:pt x="168" y="142"/>
                      <a:pt x="165" y="146"/>
                    </a:cubicBezTo>
                    <a:cubicBezTo>
                      <a:pt x="168" y="149"/>
                      <a:pt x="172" y="152"/>
                      <a:pt x="175" y="154"/>
                    </a:cubicBezTo>
                    <a:cubicBezTo>
                      <a:pt x="174" y="156"/>
                      <a:pt x="172" y="158"/>
                      <a:pt x="171" y="159"/>
                    </a:cubicBezTo>
                    <a:cubicBezTo>
                      <a:pt x="168" y="156"/>
                      <a:pt x="165" y="154"/>
                      <a:pt x="161" y="152"/>
                    </a:cubicBezTo>
                    <a:cubicBezTo>
                      <a:pt x="158" y="156"/>
                      <a:pt x="154" y="159"/>
                      <a:pt x="150" y="162"/>
                    </a:cubicBezTo>
                    <a:cubicBezTo>
                      <a:pt x="152" y="166"/>
                      <a:pt x="155" y="169"/>
                      <a:pt x="157" y="173"/>
                    </a:cubicBezTo>
                    <a:cubicBezTo>
                      <a:pt x="156" y="174"/>
                      <a:pt x="154" y="175"/>
                      <a:pt x="152" y="176"/>
                    </a:cubicBezTo>
                    <a:cubicBezTo>
                      <a:pt x="150" y="173"/>
                      <a:pt x="147" y="170"/>
                      <a:pt x="144" y="167"/>
                    </a:cubicBezTo>
                    <a:cubicBezTo>
                      <a:pt x="140" y="169"/>
                      <a:pt x="136" y="172"/>
                      <a:pt x="131" y="174"/>
                    </a:cubicBezTo>
                    <a:cubicBezTo>
                      <a:pt x="132" y="178"/>
                      <a:pt x="134" y="182"/>
                      <a:pt x="136" y="186"/>
                    </a:cubicBezTo>
                    <a:cubicBezTo>
                      <a:pt x="134" y="186"/>
                      <a:pt x="132" y="187"/>
                      <a:pt x="130" y="188"/>
                    </a:cubicBezTo>
                    <a:cubicBezTo>
                      <a:pt x="128" y="184"/>
                      <a:pt x="127" y="180"/>
                      <a:pt x="125" y="176"/>
                    </a:cubicBezTo>
                    <a:cubicBezTo>
                      <a:pt x="120" y="178"/>
                      <a:pt x="115" y="179"/>
                      <a:pt x="110" y="180"/>
                    </a:cubicBezTo>
                    <a:cubicBezTo>
                      <a:pt x="110" y="184"/>
                      <a:pt x="111" y="188"/>
                      <a:pt x="111" y="193"/>
                    </a:cubicBezTo>
                    <a:cubicBezTo>
                      <a:pt x="109" y="193"/>
                      <a:pt x="107" y="193"/>
                      <a:pt x="105" y="193"/>
                    </a:cubicBezTo>
                    <a:cubicBezTo>
                      <a:pt x="105" y="189"/>
                      <a:pt x="104" y="185"/>
                      <a:pt x="103" y="181"/>
                    </a:cubicBezTo>
                    <a:cubicBezTo>
                      <a:pt x="98" y="181"/>
                      <a:pt x="93" y="181"/>
                      <a:pt x="88" y="181"/>
                    </a:cubicBezTo>
                    <a:cubicBezTo>
                      <a:pt x="87" y="185"/>
                      <a:pt x="86" y="189"/>
                      <a:pt x="86" y="193"/>
                    </a:cubicBezTo>
                    <a:cubicBezTo>
                      <a:pt x="84" y="193"/>
                      <a:pt x="82" y="192"/>
                      <a:pt x="80" y="192"/>
                    </a:cubicBezTo>
                    <a:cubicBezTo>
                      <a:pt x="81" y="188"/>
                      <a:pt x="81" y="184"/>
                      <a:pt x="81" y="180"/>
                    </a:cubicBezTo>
                    <a:cubicBezTo>
                      <a:pt x="76" y="179"/>
                      <a:pt x="71" y="177"/>
                      <a:pt x="67" y="175"/>
                    </a:cubicBezTo>
                    <a:cubicBezTo>
                      <a:pt x="65" y="179"/>
                      <a:pt x="63" y="183"/>
                      <a:pt x="61" y="187"/>
                    </a:cubicBezTo>
                    <a:cubicBezTo>
                      <a:pt x="59" y="186"/>
                      <a:pt x="58" y="185"/>
                      <a:pt x="56" y="184"/>
                    </a:cubicBezTo>
                    <a:cubicBezTo>
                      <a:pt x="58" y="181"/>
                      <a:pt x="59" y="177"/>
                      <a:pt x="60" y="173"/>
                    </a:cubicBezTo>
                    <a:cubicBezTo>
                      <a:pt x="56" y="170"/>
                      <a:pt x="51" y="168"/>
                      <a:pt x="47" y="165"/>
                    </a:cubicBezTo>
                    <a:cubicBezTo>
                      <a:pt x="44" y="168"/>
                      <a:pt x="42" y="171"/>
                      <a:pt x="39" y="175"/>
                    </a:cubicBezTo>
                    <a:cubicBezTo>
                      <a:pt x="38" y="173"/>
                      <a:pt x="36" y="172"/>
                      <a:pt x="34" y="171"/>
                    </a:cubicBezTo>
                    <a:cubicBezTo>
                      <a:pt x="37" y="168"/>
                      <a:pt x="40" y="164"/>
                      <a:pt x="42" y="161"/>
                    </a:cubicBezTo>
                    <a:cubicBezTo>
                      <a:pt x="38" y="157"/>
                      <a:pt x="35" y="154"/>
                      <a:pt x="31" y="150"/>
                    </a:cubicBezTo>
                    <a:cubicBezTo>
                      <a:pt x="28" y="152"/>
                      <a:pt x="24" y="154"/>
                      <a:pt x="21" y="157"/>
                    </a:cubicBezTo>
                    <a:cubicBezTo>
                      <a:pt x="20" y="155"/>
                      <a:pt x="19" y="154"/>
                      <a:pt x="17" y="152"/>
                    </a:cubicBezTo>
                    <a:cubicBezTo>
                      <a:pt x="21" y="150"/>
                      <a:pt x="24" y="147"/>
                      <a:pt x="27" y="144"/>
                    </a:cubicBezTo>
                    <a:cubicBezTo>
                      <a:pt x="24" y="140"/>
                      <a:pt x="22" y="136"/>
                      <a:pt x="20" y="131"/>
                    </a:cubicBezTo>
                    <a:cubicBezTo>
                      <a:pt x="16" y="132"/>
                      <a:pt x="12" y="134"/>
                      <a:pt x="8" y="135"/>
                    </a:cubicBezTo>
                    <a:cubicBezTo>
                      <a:pt x="7" y="133"/>
                      <a:pt x="6" y="131"/>
                      <a:pt x="6" y="129"/>
                    </a:cubicBezTo>
                    <a:cubicBezTo>
                      <a:pt x="10" y="128"/>
                      <a:pt x="14" y="126"/>
                      <a:pt x="17" y="124"/>
                    </a:cubicBezTo>
                    <a:cubicBezTo>
                      <a:pt x="16" y="120"/>
                      <a:pt x="14" y="115"/>
                      <a:pt x="14" y="110"/>
                    </a:cubicBezTo>
                    <a:cubicBezTo>
                      <a:pt x="9" y="110"/>
                      <a:pt x="5" y="110"/>
                      <a:pt x="1" y="111"/>
                    </a:cubicBezTo>
                    <a:cubicBezTo>
                      <a:pt x="1" y="109"/>
                      <a:pt x="1" y="107"/>
                      <a:pt x="0" y="105"/>
                    </a:cubicBezTo>
                    <a:cubicBezTo>
                      <a:pt x="4" y="104"/>
                      <a:pt x="9" y="104"/>
                      <a:pt x="13" y="103"/>
                    </a:cubicBezTo>
                    <a:cubicBezTo>
                      <a:pt x="12" y="98"/>
                      <a:pt x="12" y="93"/>
                      <a:pt x="13" y="88"/>
                    </a:cubicBezTo>
                    <a:cubicBezTo>
                      <a:pt x="9" y="87"/>
                      <a:pt x="5" y="86"/>
                      <a:pt x="1" y="86"/>
                    </a:cubicBezTo>
                    <a:cubicBezTo>
                      <a:pt x="1" y="83"/>
                      <a:pt x="1" y="81"/>
                      <a:pt x="2" y="79"/>
                    </a:cubicBezTo>
                    <a:cubicBezTo>
                      <a:pt x="6" y="80"/>
                      <a:pt x="10" y="81"/>
                      <a:pt x="14" y="81"/>
                    </a:cubicBezTo>
                    <a:cubicBezTo>
                      <a:pt x="15" y="76"/>
                      <a:pt x="16" y="71"/>
                      <a:pt x="18" y="66"/>
                    </a:cubicBezTo>
                    <a:cubicBezTo>
                      <a:pt x="14" y="64"/>
                      <a:pt x="11" y="62"/>
                      <a:pt x="7" y="61"/>
                    </a:cubicBezTo>
                    <a:cubicBezTo>
                      <a:pt x="8" y="59"/>
                      <a:pt x="8" y="57"/>
                      <a:pt x="9" y="55"/>
                    </a:cubicBezTo>
                    <a:cubicBezTo>
                      <a:pt x="13" y="57"/>
                      <a:pt x="17" y="59"/>
                      <a:pt x="21" y="60"/>
                    </a:cubicBezTo>
                    <a:cubicBezTo>
                      <a:pt x="23" y="55"/>
                      <a:pt x="26" y="51"/>
                      <a:pt x="29" y="47"/>
                    </a:cubicBezTo>
                    <a:cubicBezTo>
                      <a:pt x="26" y="44"/>
                      <a:pt x="22" y="41"/>
                      <a:pt x="19" y="39"/>
                    </a:cubicBezTo>
                    <a:cubicBezTo>
                      <a:pt x="20" y="37"/>
                      <a:pt x="22" y="36"/>
                      <a:pt x="23" y="34"/>
                    </a:cubicBezTo>
                    <a:cubicBezTo>
                      <a:pt x="26" y="37"/>
                      <a:pt x="29" y="39"/>
                      <a:pt x="33" y="41"/>
                    </a:cubicBezTo>
                    <a:cubicBezTo>
                      <a:pt x="36" y="38"/>
                      <a:pt x="40" y="34"/>
                      <a:pt x="44" y="31"/>
                    </a:cubicBezTo>
                    <a:cubicBezTo>
                      <a:pt x="42" y="27"/>
                      <a:pt x="39" y="24"/>
                      <a:pt x="37" y="21"/>
                    </a:cubicBezTo>
                    <a:cubicBezTo>
                      <a:pt x="38" y="19"/>
                      <a:pt x="40" y="18"/>
                      <a:pt x="42" y="17"/>
                    </a:cubicBezTo>
                    <a:cubicBezTo>
                      <a:pt x="44" y="20"/>
                      <a:pt x="47" y="24"/>
                      <a:pt x="50" y="27"/>
                    </a:cubicBezTo>
                    <a:cubicBezTo>
                      <a:pt x="54" y="24"/>
                      <a:pt x="58" y="22"/>
                      <a:pt x="63" y="19"/>
                    </a:cubicBezTo>
                    <a:cubicBezTo>
                      <a:pt x="61" y="15"/>
                      <a:pt x="60" y="11"/>
                      <a:pt x="58" y="8"/>
                    </a:cubicBezTo>
                    <a:cubicBezTo>
                      <a:pt x="60" y="7"/>
                      <a:pt x="62" y="6"/>
                      <a:pt x="64" y="5"/>
                    </a:cubicBezTo>
                    <a:cubicBezTo>
                      <a:pt x="66" y="9"/>
                      <a:pt x="67" y="13"/>
                      <a:pt x="69" y="17"/>
                    </a:cubicBezTo>
                    <a:cubicBezTo>
                      <a:pt x="74" y="15"/>
                      <a:pt x="79" y="14"/>
                      <a:pt x="84" y="13"/>
                    </a:cubicBezTo>
                    <a:cubicBezTo>
                      <a:pt x="84" y="9"/>
                      <a:pt x="83" y="5"/>
                      <a:pt x="83" y="1"/>
                    </a:cubicBezTo>
                    <a:cubicBezTo>
                      <a:pt x="85" y="0"/>
                      <a:pt x="87" y="0"/>
                      <a:pt x="89" y="0"/>
                    </a:cubicBezTo>
                    <a:cubicBezTo>
                      <a:pt x="89" y="4"/>
                      <a:pt x="90" y="8"/>
                      <a:pt x="91" y="12"/>
                    </a:cubicBezTo>
                    <a:cubicBezTo>
                      <a:pt x="96" y="12"/>
                      <a:pt x="101" y="12"/>
                      <a:pt x="106" y="13"/>
                    </a:cubicBezTo>
                    <a:cubicBezTo>
                      <a:pt x="107" y="9"/>
                      <a:pt x="108" y="4"/>
                      <a:pt x="108" y="0"/>
                    </a:cubicBezTo>
                    <a:cubicBezTo>
                      <a:pt x="110" y="1"/>
                      <a:pt x="112" y="1"/>
                      <a:pt x="114" y="1"/>
                    </a:cubicBezTo>
                    <a:cubicBezTo>
                      <a:pt x="113" y="5"/>
                      <a:pt x="113" y="9"/>
                      <a:pt x="113" y="14"/>
                    </a:cubicBezTo>
                    <a:cubicBezTo>
                      <a:pt x="118" y="15"/>
                      <a:pt x="123" y="16"/>
                      <a:pt x="127" y="18"/>
                    </a:cubicBezTo>
                    <a:cubicBezTo>
                      <a:pt x="129" y="14"/>
                      <a:pt x="131" y="10"/>
                      <a:pt x="133" y="6"/>
                    </a:cubicBezTo>
                    <a:cubicBezTo>
                      <a:pt x="135" y="7"/>
                      <a:pt x="136" y="8"/>
                      <a:pt x="138" y="9"/>
                    </a:cubicBezTo>
                    <a:cubicBezTo>
                      <a:pt x="136" y="13"/>
                      <a:pt x="135" y="17"/>
                      <a:pt x="134" y="21"/>
                    </a:cubicBezTo>
                    <a:cubicBezTo>
                      <a:pt x="138" y="23"/>
                      <a:pt x="143" y="25"/>
                      <a:pt x="147" y="28"/>
                    </a:cubicBezTo>
                    <a:cubicBezTo>
                      <a:pt x="150" y="25"/>
                      <a:pt x="152" y="22"/>
                      <a:pt x="155" y="19"/>
                    </a:cubicBezTo>
                    <a:cubicBezTo>
                      <a:pt x="156" y="20"/>
                      <a:pt x="158" y="21"/>
                      <a:pt x="160" y="23"/>
                    </a:cubicBezTo>
                    <a:cubicBezTo>
                      <a:pt x="157" y="26"/>
                      <a:pt x="154" y="29"/>
                      <a:pt x="152" y="33"/>
                    </a:cubicBezTo>
                    <a:cubicBezTo>
                      <a:pt x="156" y="36"/>
                      <a:pt x="159" y="39"/>
                      <a:pt x="163" y="43"/>
                    </a:cubicBezTo>
                    <a:cubicBezTo>
                      <a:pt x="166" y="41"/>
                      <a:pt x="170" y="39"/>
                      <a:pt x="173" y="36"/>
                    </a:cubicBezTo>
                    <a:cubicBezTo>
                      <a:pt x="174" y="38"/>
                      <a:pt x="175" y="40"/>
                      <a:pt x="177" y="41"/>
                    </a:cubicBezTo>
                    <a:cubicBezTo>
                      <a:pt x="173" y="44"/>
                      <a:pt x="170" y="46"/>
                      <a:pt x="167" y="49"/>
                    </a:cubicBezTo>
                    <a:cubicBezTo>
                      <a:pt x="170" y="53"/>
                      <a:pt x="172" y="58"/>
                      <a:pt x="174" y="62"/>
                    </a:cubicBezTo>
                    <a:cubicBezTo>
                      <a:pt x="178" y="61"/>
                      <a:pt x="182" y="60"/>
                      <a:pt x="186" y="58"/>
                    </a:cubicBezTo>
                    <a:close/>
                    <a:moveTo>
                      <a:pt x="145" y="59"/>
                    </a:moveTo>
                    <a:cubicBezTo>
                      <a:pt x="145" y="59"/>
                      <a:pt x="145" y="59"/>
                      <a:pt x="145" y="59"/>
                    </a:cubicBezTo>
                    <a:cubicBezTo>
                      <a:pt x="144" y="58"/>
                      <a:pt x="144" y="58"/>
                      <a:pt x="143" y="57"/>
                    </a:cubicBezTo>
                    <a:cubicBezTo>
                      <a:pt x="144" y="56"/>
                      <a:pt x="144" y="56"/>
                      <a:pt x="144" y="56"/>
                    </a:cubicBezTo>
                    <a:cubicBezTo>
                      <a:pt x="145" y="55"/>
                      <a:pt x="146" y="54"/>
                      <a:pt x="147" y="53"/>
                    </a:cubicBezTo>
                    <a:cubicBezTo>
                      <a:pt x="147" y="53"/>
                      <a:pt x="147" y="53"/>
                      <a:pt x="147" y="53"/>
                    </a:cubicBezTo>
                    <a:cubicBezTo>
                      <a:pt x="143" y="55"/>
                      <a:pt x="143" y="55"/>
                      <a:pt x="143" y="55"/>
                    </a:cubicBezTo>
                    <a:cubicBezTo>
                      <a:pt x="142" y="56"/>
                      <a:pt x="142" y="56"/>
                      <a:pt x="142" y="56"/>
                    </a:cubicBezTo>
                    <a:cubicBezTo>
                      <a:pt x="142" y="55"/>
                      <a:pt x="141" y="55"/>
                      <a:pt x="141" y="54"/>
                    </a:cubicBezTo>
                    <a:cubicBezTo>
                      <a:pt x="142" y="53"/>
                      <a:pt x="142" y="53"/>
                      <a:pt x="142" y="53"/>
                    </a:cubicBezTo>
                    <a:cubicBezTo>
                      <a:pt x="142" y="52"/>
                      <a:pt x="143" y="51"/>
                      <a:pt x="144" y="50"/>
                    </a:cubicBezTo>
                    <a:cubicBezTo>
                      <a:pt x="144" y="50"/>
                      <a:pt x="144" y="50"/>
                      <a:pt x="144" y="50"/>
                    </a:cubicBezTo>
                    <a:cubicBezTo>
                      <a:pt x="141" y="52"/>
                      <a:pt x="141" y="52"/>
                      <a:pt x="141" y="52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39" y="53"/>
                      <a:pt x="138" y="52"/>
                      <a:pt x="138" y="52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40" y="49"/>
                      <a:pt x="140" y="48"/>
                      <a:pt x="141" y="47"/>
                    </a:cubicBezTo>
                    <a:cubicBezTo>
                      <a:pt x="141" y="47"/>
                      <a:pt x="141" y="47"/>
                      <a:pt x="141" y="47"/>
                    </a:cubicBezTo>
                    <a:cubicBezTo>
                      <a:pt x="138" y="50"/>
                      <a:pt x="138" y="50"/>
                      <a:pt x="138" y="50"/>
                    </a:cubicBezTo>
                    <a:cubicBezTo>
                      <a:pt x="137" y="51"/>
                      <a:pt x="137" y="51"/>
                      <a:pt x="137" y="51"/>
                    </a:cubicBezTo>
                    <a:cubicBezTo>
                      <a:pt x="136" y="50"/>
                      <a:pt x="136" y="50"/>
                      <a:pt x="135" y="49"/>
                    </a:cubicBezTo>
                    <a:cubicBezTo>
                      <a:pt x="136" y="48"/>
                      <a:pt x="136" y="48"/>
                      <a:pt x="136" y="48"/>
                    </a:cubicBezTo>
                    <a:cubicBezTo>
                      <a:pt x="136" y="47"/>
                      <a:pt x="137" y="46"/>
                      <a:pt x="138" y="45"/>
                    </a:cubicBezTo>
                    <a:cubicBezTo>
                      <a:pt x="138" y="45"/>
                      <a:pt x="138" y="44"/>
                      <a:pt x="137" y="44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133" y="48"/>
                      <a:pt x="133" y="47"/>
                      <a:pt x="132" y="47"/>
                    </a:cubicBezTo>
                    <a:cubicBezTo>
                      <a:pt x="133" y="46"/>
                      <a:pt x="133" y="46"/>
                      <a:pt x="133" y="46"/>
                    </a:cubicBezTo>
                    <a:cubicBezTo>
                      <a:pt x="133" y="45"/>
                      <a:pt x="134" y="43"/>
                      <a:pt x="134" y="42"/>
                    </a:cubicBezTo>
                    <a:cubicBezTo>
                      <a:pt x="135" y="42"/>
                      <a:pt x="134" y="42"/>
                      <a:pt x="134" y="42"/>
                    </a:cubicBezTo>
                    <a:cubicBezTo>
                      <a:pt x="132" y="45"/>
                      <a:pt x="132" y="45"/>
                      <a:pt x="132" y="45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0" y="46"/>
                      <a:pt x="129" y="45"/>
                      <a:pt x="129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30" y="42"/>
                      <a:pt x="130" y="41"/>
                      <a:pt x="131" y="40"/>
                    </a:cubicBezTo>
                    <a:cubicBezTo>
                      <a:pt x="131" y="40"/>
                      <a:pt x="131" y="39"/>
                      <a:pt x="130" y="40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7" y="44"/>
                      <a:pt x="127" y="44"/>
                      <a:pt x="127" y="44"/>
                    </a:cubicBezTo>
                    <a:cubicBezTo>
                      <a:pt x="127" y="44"/>
                      <a:pt x="126" y="43"/>
                      <a:pt x="125" y="43"/>
                    </a:cubicBezTo>
                    <a:cubicBezTo>
                      <a:pt x="126" y="42"/>
                      <a:pt x="126" y="42"/>
                      <a:pt x="126" y="42"/>
                    </a:cubicBezTo>
                    <a:cubicBezTo>
                      <a:pt x="126" y="40"/>
                      <a:pt x="127" y="39"/>
                      <a:pt x="127" y="38"/>
                    </a:cubicBezTo>
                    <a:cubicBezTo>
                      <a:pt x="127" y="38"/>
                      <a:pt x="127" y="37"/>
                      <a:pt x="127" y="38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4" y="42"/>
                      <a:pt x="124" y="42"/>
                      <a:pt x="124" y="42"/>
                    </a:cubicBezTo>
                    <a:cubicBezTo>
                      <a:pt x="123" y="42"/>
                      <a:pt x="123" y="42"/>
                      <a:pt x="122" y="41"/>
                    </a:cubicBezTo>
                    <a:cubicBezTo>
                      <a:pt x="122" y="40"/>
                      <a:pt x="122" y="40"/>
                      <a:pt x="122" y="40"/>
                    </a:cubicBezTo>
                    <a:cubicBezTo>
                      <a:pt x="123" y="39"/>
                      <a:pt x="123" y="37"/>
                      <a:pt x="124" y="36"/>
                    </a:cubicBezTo>
                    <a:cubicBezTo>
                      <a:pt x="124" y="36"/>
                      <a:pt x="123" y="36"/>
                      <a:pt x="123" y="36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0"/>
                      <a:pt x="119" y="40"/>
                      <a:pt x="118" y="40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19" y="37"/>
                      <a:pt x="119" y="36"/>
                      <a:pt x="120" y="35"/>
                    </a:cubicBezTo>
                    <a:cubicBezTo>
                      <a:pt x="120" y="34"/>
                      <a:pt x="119" y="34"/>
                      <a:pt x="119" y="34"/>
                    </a:cubicBezTo>
                    <a:cubicBezTo>
                      <a:pt x="118" y="38"/>
                      <a:pt x="118" y="38"/>
                      <a:pt x="118" y="38"/>
                    </a:cubicBezTo>
                    <a:cubicBezTo>
                      <a:pt x="117" y="39"/>
                      <a:pt x="117" y="39"/>
                      <a:pt x="117" y="39"/>
                    </a:cubicBezTo>
                    <a:cubicBezTo>
                      <a:pt x="116" y="39"/>
                      <a:pt x="115" y="39"/>
                      <a:pt x="115" y="39"/>
                    </a:cubicBezTo>
                    <a:cubicBezTo>
                      <a:pt x="115" y="37"/>
                      <a:pt x="115" y="37"/>
                      <a:pt x="115" y="37"/>
                    </a:cubicBezTo>
                    <a:cubicBezTo>
                      <a:pt x="115" y="36"/>
                      <a:pt x="116" y="35"/>
                      <a:pt x="116" y="33"/>
                    </a:cubicBezTo>
                    <a:cubicBezTo>
                      <a:pt x="116" y="33"/>
                      <a:pt x="115" y="33"/>
                      <a:pt x="115" y="33"/>
                    </a:cubicBezTo>
                    <a:cubicBezTo>
                      <a:pt x="114" y="37"/>
                      <a:pt x="114" y="37"/>
                      <a:pt x="114" y="37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3" y="38"/>
                      <a:pt x="112" y="38"/>
                      <a:pt x="111" y="38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5"/>
                      <a:pt x="112" y="34"/>
                      <a:pt x="112" y="32"/>
                    </a:cubicBezTo>
                    <a:cubicBezTo>
                      <a:pt x="112" y="32"/>
                      <a:pt x="111" y="32"/>
                      <a:pt x="111" y="32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10" y="37"/>
                      <a:pt x="110" y="37"/>
                      <a:pt x="110" y="37"/>
                    </a:cubicBezTo>
                    <a:cubicBezTo>
                      <a:pt x="109" y="37"/>
                      <a:pt x="108" y="37"/>
                      <a:pt x="107" y="37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34"/>
                      <a:pt x="108" y="33"/>
                      <a:pt x="108" y="31"/>
                    </a:cubicBezTo>
                    <a:cubicBezTo>
                      <a:pt x="108" y="31"/>
                      <a:pt x="107" y="31"/>
                      <a:pt x="107" y="31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5" y="36"/>
                      <a:pt x="104" y="36"/>
                      <a:pt x="103" y="36"/>
                    </a:cubicBezTo>
                    <a:cubicBezTo>
                      <a:pt x="103" y="35"/>
                      <a:pt x="103" y="35"/>
                      <a:pt x="103" y="35"/>
                    </a:cubicBezTo>
                    <a:cubicBezTo>
                      <a:pt x="104" y="33"/>
                      <a:pt x="104" y="32"/>
                      <a:pt x="104" y="31"/>
                    </a:cubicBezTo>
                    <a:cubicBezTo>
                      <a:pt x="104" y="31"/>
                      <a:pt x="103" y="31"/>
                      <a:pt x="103" y="31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01" y="36"/>
                      <a:pt x="100" y="36"/>
                      <a:pt x="100" y="36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100" y="33"/>
                      <a:pt x="99" y="32"/>
                      <a:pt x="99" y="31"/>
                    </a:cubicBezTo>
                    <a:cubicBezTo>
                      <a:pt x="99" y="30"/>
                      <a:pt x="99" y="30"/>
                      <a:pt x="99" y="31"/>
                    </a:cubicBezTo>
                    <a:cubicBezTo>
                      <a:pt x="98" y="34"/>
                      <a:pt x="98" y="34"/>
                      <a:pt x="98" y="34"/>
                    </a:cubicBezTo>
                    <a:cubicBezTo>
                      <a:pt x="98" y="36"/>
                      <a:pt x="98" y="36"/>
                      <a:pt x="98" y="36"/>
                    </a:cubicBezTo>
                    <a:cubicBezTo>
                      <a:pt x="97" y="36"/>
                      <a:pt x="97" y="36"/>
                      <a:pt x="96" y="36"/>
                    </a:cubicBezTo>
                    <a:cubicBezTo>
                      <a:pt x="96" y="34"/>
                      <a:pt x="96" y="34"/>
                      <a:pt x="96" y="34"/>
                    </a:cubicBezTo>
                    <a:cubicBezTo>
                      <a:pt x="96" y="33"/>
                      <a:pt x="95" y="32"/>
                      <a:pt x="95" y="31"/>
                    </a:cubicBezTo>
                    <a:cubicBezTo>
                      <a:pt x="95" y="30"/>
                      <a:pt x="95" y="30"/>
                      <a:pt x="95" y="31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94" y="36"/>
                      <a:pt x="94" y="36"/>
                      <a:pt x="94" y="36"/>
                    </a:cubicBezTo>
                    <a:cubicBezTo>
                      <a:pt x="94" y="36"/>
                      <a:pt x="93" y="36"/>
                      <a:pt x="92" y="36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92" y="33"/>
                      <a:pt x="91" y="32"/>
                      <a:pt x="91" y="31"/>
                    </a:cubicBezTo>
                    <a:cubicBezTo>
                      <a:pt x="91" y="31"/>
                      <a:pt x="90" y="31"/>
                      <a:pt x="90" y="31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6"/>
                      <a:pt x="90" y="36"/>
                      <a:pt x="90" y="36"/>
                    </a:cubicBezTo>
                    <a:cubicBezTo>
                      <a:pt x="90" y="36"/>
                      <a:pt x="89" y="36"/>
                      <a:pt x="88" y="37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4"/>
                      <a:pt x="87" y="33"/>
                      <a:pt x="87" y="31"/>
                    </a:cubicBezTo>
                    <a:cubicBezTo>
                      <a:pt x="87" y="31"/>
                      <a:pt x="86" y="31"/>
                      <a:pt x="86" y="31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7" y="37"/>
                      <a:pt x="87" y="37"/>
                      <a:pt x="87" y="37"/>
                    </a:cubicBezTo>
                    <a:cubicBezTo>
                      <a:pt x="86" y="37"/>
                      <a:pt x="85" y="37"/>
                      <a:pt x="84" y="37"/>
                    </a:cubicBez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35"/>
                      <a:pt x="83" y="33"/>
                      <a:pt x="83" y="32"/>
                    </a:cubicBezTo>
                    <a:cubicBezTo>
                      <a:pt x="83" y="32"/>
                      <a:pt x="82" y="32"/>
                      <a:pt x="82" y="32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2" y="38"/>
                      <a:pt x="81" y="38"/>
                      <a:pt x="81" y="38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0" y="36"/>
                      <a:pt x="79" y="34"/>
                      <a:pt x="79" y="33"/>
                    </a:cubicBezTo>
                    <a:cubicBezTo>
                      <a:pt x="79" y="33"/>
                      <a:pt x="78" y="33"/>
                      <a:pt x="78" y="33"/>
                    </a:cubicBezTo>
                    <a:cubicBezTo>
                      <a:pt x="79" y="37"/>
                      <a:pt x="79" y="37"/>
                      <a:pt x="79" y="37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78" y="39"/>
                      <a:pt x="78" y="39"/>
                      <a:pt x="77" y="39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7"/>
                      <a:pt x="75" y="36"/>
                      <a:pt x="75" y="34"/>
                    </a:cubicBezTo>
                    <a:cubicBezTo>
                      <a:pt x="75" y="34"/>
                      <a:pt x="74" y="34"/>
                      <a:pt x="74" y="35"/>
                    </a:cubicBezTo>
                    <a:cubicBezTo>
                      <a:pt x="75" y="38"/>
                      <a:pt x="75" y="38"/>
                      <a:pt x="75" y="38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75" y="40"/>
                      <a:pt x="74" y="40"/>
                      <a:pt x="73" y="41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72" y="38"/>
                      <a:pt x="72" y="37"/>
                      <a:pt x="71" y="36"/>
                    </a:cubicBezTo>
                    <a:cubicBezTo>
                      <a:pt x="71" y="36"/>
                      <a:pt x="70" y="36"/>
                      <a:pt x="70" y="36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1" y="42"/>
                      <a:pt x="71" y="42"/>
                      <a:pt x="70" y="42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0"/>
                      <a:pt x="68" y="39"/>
                      <a:pt x="67" y="38"/>
                    </a:cubicBezTo>
                    <a:cubicBezTo>
                      <a:pt x="67" y="37"/>
                      <a:pt x="67" y="38"/>
                      <a:pt x="67" y="38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8" y="43"/>
                      <a:pt x="67" y="44"/>
                      <a:pt x="67" y="44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5" y="42"/>
                      <a:pt x="64" y="41"/>
                      <a:pt x="63" y="40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5" y="45"/>
                      <a:pt x="64" y="46"/>
                      <a:pt x="63" y="46"/>
                    </a:cubicBezTo>
                    <a:cubicBezTo>
                      <a:pt x="62" y="45"/>
                      <a:pt x="62" y="45"/>
                      <a:pt x="62" y="45"/>
                    </a:cubicBezTo>
                    <a:cubicBezTo>
                      <a:pt x="62" y="44"/>
                      <a:pt x="61" y="43"/>
                      <a:pt x="60" y="42"/>
                    </a:cubicBezTo>
                    <a:cubicBezTo>
                      <a:pt x="60" y="42"/>
                      <a:pt x="59" y="42"/>
                      <a:pt x="59" y="42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1" y="47"/>
                      <a:pt x="61" y="48"/>
                      <a:pt x="60" y="48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8" y="46"/>
                      <a:pt x="57" y="45"/>
                      <a:pt x="57" y="44"/>
                    </a:cubicBezTo>
                    <a:cubicBezTo>
                      <a:pt x="56" y="44"/>
                      <a:pt x="56" y="45"/>
                      <a:pt x="56" y="45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50"/>
                      <a:pt x="58" y="50"/>
                      <a:pt x="57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5" y="49"/>
                      <a:pt x="54" y="48"/>
                      <a:pt x="53" y="47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56" y="52"/>
                      <a:pt x="55" y="53"/>
                      <a:pt x="54" y="53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2" y="52"/>
                      <a:pt x="51" y="51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53" y="55"/>
                      <a:pt x="52" y="56"/>
                      <a:pt x="52" y="56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50" y="54"/>
                      <a:pt x="49" y="54"/>
                      <a:pt x="47" y="53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0" y="58"/>
                      <a:pt x="50" y="58"/>
                      <a:pt x="49" y="59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7" y="58"/>
                      <a:pt x="46" y="57"/>
                      <a:pt x="45" y="56"/>
                    </a:cubicBezTo>
                    <a:cubicBezTo>
                      <a:pt x="45" y="56"/>
                      <a:pt x="44" y="56"/>
                      <a:pt x="44" y="57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61"/>
                      <a:pt x="47" y="61"/>
                      <a:pt x="47" y="62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5" y="61"/>
                      <a:pt x="44" y="60"/>
                      <a:pt x="42" y="60"/>
                    </a:cubicBezTo>
                    <a:cubicBezTo>
                      <a:pt x="42" y="59"/>
                      <a:pt x="42" y="60"/>
                      <a:pt x="42" y="6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6" y="64"/>
                      <a:pt x="45" y="65"/>
                      <a:pt x="45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42" y="64"/>
                      <a:pt x="41" y="64"/>
                      <a:pt x="40" y="63"/>
                    </a:cubicBezTo>
                    <a:cubicBezTo>
                      <a:pt x="40" y="63"/>
                      <a:pt x="40" y="63"/>
                      <a:pt x="40" y="64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7"/>
                      <a:pt x="43" y="68"/>
                      <a:pt x="43" y="69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1" y="68"/>
                      <a:pt x="39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1"/>
                      <a:pt x="42" y="71"/>
                      <a:pt x="41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39" y="71"/>
                      <a:pt x="38" y="71"/>
                      <a:pt x="36" y="70"/>
                    </a:cubicBezTo>
                    <a:cubicBezTo>
                      <a:pt x="36" y="70"/>
                      <a:pt x="36" y="71"/>
                      <a:pt x="36" y="71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0" y="75"/>
                      <a:pt x="40" y="76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37" y="75"/>
                      <a:pt x="36" y="75"/>
                      <a:pt x="35" y="74"/>
                    </a:cubicBezTo>
                    <a:cubicBezTo>
                      <a:pt x="35" y="74"/>
                      <a:pt x="34" y="75"/>
                      <a:pt x="35" y="75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8"/>
                      <a:pt x="39" y="79"/>
                      <a:pt x="39" y="79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6" y="79"/>
                      <a:pt x="35" y="79"/>
                      <a:pt x="34" y="78"/>
                    </a:cubicBezTo>
                    <a:cubicBezTo>
                      <a:pt x="33" y="78"/>
                      <a:pt x="33" y="79"/>
                      <a:pt x="33" y="79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8" y="81"/>
                      <a:pt x="38" y="81"/>
                      <a:pt x="38" y="81"/>
                    </a:cubicBezTo>
                    <a:cubicBezTo>
                      <a:pt x="38" y="82"/>
                      <a:pt x="38" y="82"/>
                      <a:pt x="38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83"/>
                      <a:pt x="34" y="83"/>
                      <a:pt x="33" y="82"/>
                    </a:cubicBezTo>
                    <a:cubicBezTo>
                      <a:pt x="32" y="82"/>
                      <a:pt x="32" y="83"/>
                      <a:pt x="32" y="83"/>
                    </a:cubicBezTo>
                    <a:cubicBezTo>
                      <a:pt x="36" y="84"/>
                      <a:pt x="36" y="84"/>
                      <a:pt x="36" y="84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7" y="85"/>
                      <a:pt x="37" y="86"/>
                      <a:pt x="37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4" y="87"/>
                      <a:pt x="33" y="87"/>
                      <a:pt x="32" y="86"/>
                    </a:cubicBezTo>
                    <a:cubicBezTo>
                      <a:pt x="31" y="86"/>
                      <a:pt x="31" y="87"/>
                      <a:pt x="32" y="87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7" y="89"/>
                      <a:pt x="37" y="90"/>
                      <a:pt x="37" y="91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4" y="91"/>
                      <a:pt x="33" y="91"/>
                      <a:pt x="31" y="91"/>
                    </a:cubicBezTo>
                    <a:cubicBezTo>
                      <a:pt x="31" y="91"/>
                      <a:pt x="31" y="91"/>
                      <a:pt x="31" y="91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6" y="92"/>
                      <a:pt x="36" y="92"/>
                      <a:pt x="36" y="92"/>
                    </a:cubicBezTo>
                    <a:cubicBezTo>
                      <a:pt x="36" y="93"/>
                      <a:pt x="36" y="94"/>
                      <a:pt x="36" y="94"/>
                    </a:cubicBezTo>
                    <a:cubicBezTo>
                      <a:pt x="35" y="94"/>
                      <a:pt x="35" y="94"/>
                      <a:pt x="35" y="94"/>
                    </a:cubicBezTo>
                    <a:cubicBezTo>
                      <a:pt x="34" y="95"/>
                      <a:pt x="32" y="95"/>
                      <a:pt x="31" y="95"/>
                    </a:cubicBezTo>
                    <a:cubicBezTo>
                      <a:pt x="31" y="95"/>
                      <a:pt x="31" y="95"/>
                      <a:pt x="31" y="95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6" y="97"/>
                      <a:pt x="36" y="97"/>
                      <a:pt x="36" y="98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4" y="99"/>
                      <a:pt x="32" y="99"/>
                      <a:pt x="31" y="99"/>
                    </a:cubicBezTo>
                    <a:cubicBezTo>
                      <a:pt x="31" y="99"/>
                      <a:pt x="31" y="99"/>
                      <a:pt x="31" y="100"/>
                    </a:cubicBezTo>
                    <a:cubicBezTo>
                      <a:pt x="35" y="100"/>
                      <a:pt x="35" y="100"/>
                      <a:pt x="35" y="10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6" y="101"/>
                      <a:pt x="36" y="101"/>
                      <a:pt x="37" y="102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4" y="103"/>
                      <a:pt x="33" y="103"/>
                      <a:pt x="31" y="103"/>
                    </a:cubicBezTo>
                    <a:cubicBezTo>
                      <a:pt x="31" y="103"/>
                      <a:pt x="31" y="104"/>
                      <a:pt x="31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7" y="104"/>
                      <a:pt x="37" y="104"/>
                      <a:pt x="37" y="104"/>
                    </a:cubicBezTo>
                    <a:cubicBezTo>
                      <a:pt x="37" y="104"/>
                      <a:pt x="37" y="105"/>
                      <a:pt x="37" y="106"/>
                    </a:cubicBezTo>
                    <a:cubicBezTo>
                      <a:pt x="36" y="106"/>
                      <a:pt x="36" y="106"/>
                      <a:pt x="36" y="106"/>
                    </a:cubicBezTo>
                    <a:cubicBezTo>
                      <a:pt x="34" y="107"/>
                      <a:pt x="33" y="107"/>
                      <a:pt x="32" y="107"/>
                    </a:cubicBezTo>
                    <a:cubicBezTo>
                      <a:pt x="32" y="107"/>
                      <a:pt x="32" y="108"/>
                      <a:pt x="32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7" y="107"/>
                      <a:pt x="37" y="107"/>
                      <a:pt x="37" y="107"/>
                    </a:cubicBezTo>
                    <a:cubicBezTo>
                      <a:pt x="37" y="108"/>
                      <a:pt x="38" y="109"/>
                      <a:pt x="38" y="110"/>
                    </a:cubicBezTo>
                    <a:cubicBezTo>
                      <a:pt x="36" y="110"/>
                      <a:pt x="36" y="110"/>
                      <a:pt x="36" y="110"/>
                    </a:cubicBezTo>
                    <a:cubicBezTo>
                      <a:pt x="35" y="110"/>
                      <a:pt x="34" y="111"/>
                      <a:pt x="33" y="111"/>
                    </a:cubicBezTo>
                    <a:cubicBezTo>
                      <a:pt x="32" y="111"/>
                      <a:pt x="32" y="112"/>
                      <a:pt x="33" y="112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38" y="111"/>
                      <a:pt x="38" y="111"/>
                      <a:pt x="38" y="111"/>
                    </a:cubicBezTo>
                    <a:cubicBezTo>
                      <a:pt x="38" y="112"/>
                      <a:pt x="38" y="113"/>
                      <a:pt x="39" y="113"/>
                    </a:cubicBezTo>
                    <a:cubicBezTo>
                      <a:pt x="37" y="114"/>
                      <a:pt x="37" y="114"/>
                      <a:pt x="37" y="114"/>
                    </a:cubicBezTo>
                    <a:cubicBezTo>
                      <a:pt x="36" y="114"/>
                      <a:pt x="35" y="115"/>
                      <a:pt x="34" y="115"/>
                    </a:cubicBezTo>
                    <a:cubicBezTo>
                      <a:pt x="33" y="115"/>
                      <a:pt x="34" y="116"/>
                      <a:pt x="34" y="116"/>
                    </a:cubicBezTo>
                    <a:cubicBezTo>
                      <a:pt x="38" y="115"/>
                      <a:pt x="38" y="115"/>
                      <a:pt x="38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39" y="116"/>
                      <a:pt x="40" y="116"/>
                      <a:pt x="40" y="117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7" y="118"/>
                      <a:pt x="36" y="119"/>
                      <a:pt x="35" y="119"/>
                    </a:cubicBezTo>
                    <a:cubicBezTo>
                      <a:pt x="35" y="119"/>
                      <a:pt x="35" y="120"/>
                      <a:pt x="35" y="120"/>
                    </a:cubicBezTo>
                    <a:cubicBezTo>
                      <a:pt x="39" y="119"/>
                      <a:pt x="39" y="119"/>
                      <a:pt x="39" y="119"/>
                    </a:cubicBezTo>
                    <a:cubicBezTo>
                      <a:pt x="40" y="118"/>
                      <a:pt x="40" y="118"/>
                      <a:pt x="40" y="118"/>
                    </a:cubicBezTo>
                    <a:cubicBezTo>
                      <a:pt x="41" y="119"/>
                      <a:pt x="41" y="120"/>
                      <a:pt x="41" y="121"/>
                    </a:cubicBezTo>
                    <a:cubicBezTo>
                      <a:pt x="40" y="121"/>
                      <a:pt x="40" y="121"/>
                      <a:pt x="40" y="121"/>
                    </a:cubicBezTo>
                    <a:cubicBezTo>
                      <a:pt x="39" y="122"/>
                      <a:pt x="38" y="123"/>
                      <a:pt x="37" y="123"/>
                    </a:cubicBezTo>
                    <a:cubicBezTo>
                      <a:pt x="36" y="123"/>
                      <a:pt x="37" y="124"/>
                      <a:pt x="37" y="124"/>
                    </a:cubicBezTo>
                    <a:cubicBezTo>
                      <a:pt x="40" y="122"/>
                      <a:pt x="40" y="122"/>
                      <a:pt x="40" y="122"/>
                    </a:cubicBezTo>
                    <a:cubicBezTo>
                      <a:pt x="42" y="122"/>
                      <a:pt x="42" y="122"/>
                      <a:pt x="42" y="122"/>
                    </a:cubicBezTo>
                    <a:cubicBezTo>
                      <a:pt x="42" y="123"/>
                      <a:pt x="42" y="123"/>
                      <a:pt x="43" y="124"/>
                    </a:cubicBezTo>
                    <a:cubicBezTo>
                      <a:pt x="42" y="125"/>
                      <a:pt x="42" y="125"/>
                      <a:pt x="42" y="125"/>
                    </a:cubicBezTo>
                    <a:cubicBezTo>
                      <a:pt x="41" y="126"/>
                      <a:pt x="39" y="126"/>
                      <a:pt x="38" y="127"/>
                    </a:cubicBezTo>
                    <a:cubicBezTo>
                      <a:pt x="38" y="127"/>
                      <a:pt x="38" y="128"/>
                      <a:pt x="39" y="127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44" y="125"/>
                      <a:pt x="44" y="125"/>
                      <a:pt x="44" y="125"/>
                    </a:cubicBezTo>
                    <a:cubicBezTo>
                      <a:pt x="44" y="126"/>
                      <a:pt x="44" y="127"/>
                      <a:pt x="45" y="127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42" y="129"/>
                      <a:pt x="41" y="130"/>
                      <a:pt x="40" y="131"/>
                    </a:cubicBezTo>
                    <a:cubicBezTo>
                      <a:pt x="40" y="131"/>
                      <a:pt x="40" y="131"/>
                      <a:pt x="41" y="131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45" y="129"/>
                      <a:pt x="45" y="129"/>
                      <a:pt x="45" y="129"/>
                    </a:cubicBezTo>
                    <a:cubicBezTo>
                      <a:pt x="46" y="129"/>
                      <a:pt x="46" y="130"/>
                      <a:pt x="47" y="131"/>
                    </a:cubicBezTo>
                    <a:cubicBezTo>
                      <a:pt x="46" y="132"/>
                      <a:pt x="46" y="132"/>
                      <a:pt x="46" y="132"/>
                    </a:cubicBezTo>
                    <a:cubicBezTo>
                      <a:pt x="45" y="132"/>
                      <a:pt x="44" y="133"/>
                      <a:pt x="43" y="134"/>
                    </a:cubicBezTo>
                    <a:cubicBezTo>
                      <a:pt x="42" y="134"/>
                      <a:pt x="43" y="135"/>
                      <a:pt x="43" y="135"/>
                    </a:cubicBezTo>
                    <a:cubicBezTo>
                      <a:pt x="46" y="133"/>
                      <a:pt x="46" y="133"/>
                      <a:pt x="46" y="133"/>
                    </a:cubicBezTo>
                    <a:cubicBezTo>
                      <a:pt x="48" y="132"/>
                      <a:pt x="48" y="132"/>
                      <a:pt x="48" y="132"/>
                    </a:cubicBezTo>
                    <a:cubicBezTo>
                      <a:pt x="48" y="133"/>
                      <a:pt x="48" y="133"/>
                      <a:pt x="49" y="134"/>
                    </a:cubicBezTo>
                    <a:cubicBezTo>
                      <a:pt x="49" y="134"/>
                      <a:pt x="49" y="134"/>
                      <a:pt x="49" y="134"/>
                    </a:cubicBezTo>
                    <a:cubicBezTo>
                      <a:pt x="48" y="135"/>
                      <a:pt x="48" y="135"/>
                      <a:pt x="48" y="135"/>
                    </a:cubicBezTo>
                    <a:cubicBezTo>
                      <a:pt x="47" y="136"/>
                      <a:pt x="46" y="137"/>
                      <a:pt x="45" y="137"/>
                    </a:cubicBezTo>
                    <a:cubicBezTo>
                      <a:pt x="45" y="138"/>
                      <a:pt x="45" y="138"/>
                      <a:pt x="45" y="138"/>
                    </a:cubicBezTo>
                    <a:cubicBezTo>
                      <a:pt x="49" y="136"/>
                      <a:pt x="49" y="136"/>
                      <a:pt x="49" y="136"/>
                    </a:cubicBezTo>
                    <a:cubicBezTo>
                      <a:pt x="50" y="135"/>
                      <a:pt x="50" y="135"/>
                      <a:pt x="50" y="135"/>
                    </a:cubicBezTo>
                    <a:cubicBezTo>
                      <a:pt x="50" y="136"/>
                      <a:pt x="51" y="136"/>
                      <a:pt x="51" y="137"/>
                    </a:cubicBezTo>
                    <a:cubicBezTo>
                      <a:pt x="50" y="138"/>
                      <a:pt x="50" y="138"/>
                      <a:pt x="50" y="138"/>
                    </a:cubicBezTo>
                    <a:cubicBezTo>
                      <a:pt x="50" y="139"/>
                      <a:pt x="49" y="140"/>
                      <a:pt x="48" y="141"/>
                    </a:cubicBezTo>
                    <a:cubicBezTo>
                      <a:pt x="48" y="141"/>
                      <a:pt x="48" y="141"/>
                      <a:pt x="48" y="141"/>
                    </a:cubicBezTo>
                    <a:cubicBezTo>
                      <a:pt x="51" y="139"/>
                      <a:pt x="51" y="139"/>
                      <a:pt x="51" y="139"/>
                    </a:cubicBezTo>
                    <a:cubicBezTo>
                      <a:pt x="52" y="138"/>
                      <a:pt x="52" y="138"/>
                      <a:pt x="52" y="138"/>
                    </a:cubicBezTo>
                    <a:cubicBezTo>
                      <a:pt x="53" y="138"/>
                      <a:pt x="53" y="139"/>
                      <a:pt x="54" y="140"/>
                    </a:cubicBezTo>
                    <a:cubicBezTo>
                      <a:pt x="53" y="141"/>
                      <a:pt x="53" y="141"/>
                      <a:pt x="53" y="141"/>
                    </a:cubicBezTo>
                    <a:cubicBezTo>
                      <a:pt x="52" y="142"/>
                      <a:pt x="51" y="143"/>
                      <a:pt x="51" y="144"/>
                    </a:cubicBezTo>
                    <a:cubicBezTo>
                      <a:pt x="50" y="144"/>
                      <a:pt x="51" y="144"/>
                      <a:pt x="51" y="144"/>
                    </a:cubicBezTo>
                    <a:cubicBezTo>
                      <a:pt x="54" y="142"/>
                      <a:pt x="54" y="142"/>
                      <a:pt x="54" y="142"/>
                    </a:cubicBezTo>
                    <a:cubicBezTo>
                      <a:pt x="55" y="141"/>
                      <a:pt x="55" y="141"/>
                      <a:pt x="55" y="141"/>
                    </a:cubicBezTo>
                    <a:cubicBezTo>
                      <a:pt x="56" y="141"/>
                      <a:pt x="56" y="142"/>
                      <a:pt x="57" y="142"/>
                    </a:cubicBezTo>
                    <a:cubicBezTo>
                      <a:pt x="56" y="143"/>
                      <a:pt x="56" y="143"/>
                      <a:pt x="56" y="143"/>
                    </a:cubicBezTo>
                    <a:cubicBezTo>
                      <a:pt x="55" y="144"/>
                      <a:pt x="54" y="145"/>
                      <a:pt x="54" y="146"/>
                    </a:cubicBezTo>
                    <a:cubicBezTo>
                      <a:pt x="54" y="147"/>
                      <a:pt x="54" y="147"/>
                      <a:pt x="54" y="147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8" y="143"/>
                      <a:pt x="58" y="143"/>
                      <a:pt x="58" y="143"/>
                    </a:cubicBezTo>
                    <a:cubicBezTo>
                      <a:pt x="59" y="144"/>
                      <a:pt x="59" y="144"/>
                      <a:pt x="60" y="145"/>
                    </a:cubicBezTo>
                    <a:cubicBezTo>
                      <a:pt x="59" y="146"/>
                      <a:pt x="59" y="146"/>
                      <a:pt x="59" y="146"/>
                    </a:cubicBezTo>
                    <a:cubicBezTo>
                      <a:pt x="58" y="147"/>
                      <a:pt x="58" y="148"/>
                      <a:pt x="57" y="149"/>
                    </a:cubicBezTo>
                    <a:cubicBezTo>
                      <a:pt x="57" y="149"/>
                      <a:pt x="57" y="150"/>
                      <a:pt x="57" y="149"/>
                    </a:cubicBezTo>
                    <a:cubicBezTo>
                      <a:pt x="60" y="147"/>
                      <a:pt x="60" y="147"/>
                      <a:pt x="60" y="147"/>
                    </a:cubicBezTo>
                    <a:cubicBezTo>
                      <a:pt x="61" y="146"/>
                      <a:pt x="61" y="146"/>
                      <a:pt x="61" y="146"/>
                    </a:cubicBezTo>
                    <a:cubicBezTo>
                      <a:pt x="62" y="146"/>
                      <a:pt x="62" y="146"/>
                      <a:pt x="63" y="147"/>
                    </a:cubicBezTo>
                    <a:cubicBezTo>
                      <a:pt x="62" y="148"/>
                      <a:pt x="62" y="148"/>
                      <a:pt x="62" y="148"/>
                    </a:cubicBezTo>
                    <a:cubicBezTo>
                      <a:pt x="62" y="149"/>
                      <a:pt x="61" y="150"/>
                      <a:pt x="60" y="152"/>
                    </a:cubicBezTo>
                    <a:cubicBezTo>
                      <a:pt x="60" y="152"/>
                      <a:pt x="61" y="152"/>
                      <a:pt x="61" y="152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48"/>
                      <a:pt x="64" y="148"/>
                      <a:pt x="64" y="148"/>
                    </a:cubicBezTo>
                    <a:cubicBezTo>
                      <a:pt x="65" y="148"/>
                      <a:pt x="65" y="149"/>
                      <a:pt x="66" y="149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65" y="151"/>
                      <a:pt x="64" y="153"/>
                      <a:pt x="64" y="154"/>
                    </a:cubicBezTo>
                    <a:cubicBezTo>
                      <a:pt x="64" y="154"/>
                      <a:pt x="64" y="154"/>
                      <a:pt x="64" y="154"/>
                    </a:cubicBezTo>
                    <a:cubicBezTo>
                      <a:pt x="67" y="151"/>
                      <a:pt x="67" y="151"/>
                      <a:pt x="67" y="151"/>
                    </a:cubicBezTo>
                    <a:cubicBezTo>
                      <a:pt x="67" y="150"/>
                      <a:pt x="67" y="150"/>
                      <a:pt x="67" y="150"/>
                    </a:cubicBezTo>
                    <a:cubicBezTo>
                      <a:pt x="68" y="150"/>
                      <a:pt x="69" y="150"/>
                      <a:pt x="69" y="151"/>
                    </a:cubicBezTo>
                    <a:cubicBezTo>
                      <a:pt x="69" y="152"/>
                      <a:pt x="69" y="152"/>
                      <a:pt x="69" y="152"/>
                    </a:cubicBezTo>
                    <a:cubicBezTo>
                      <a:pt x="68" y="153"/>
                      <a:pt x="68" y="154"/>
                      <a:pt x="68" y="156"/>
                    </a:cubicBezTo>
                    <a:cubicBezTo>
                      <a:pt x="67" y="156"/>
                      <a:pt x="68" y="156"/>
                      <a:pt x="68" y="156"/>
                    </a:cubicBezTo>
                    <a:cubicBezTo>
                      <a:pt x="70" y="153"/>
                      <a:pt x="70" y="153"/>
                      <a:pt x="70" y="153"/>
                    </a:cubicBezTo>
                    <a:cubicBezTo>
                      <a:pt x="71" y="151"/>
                      <a:pt x="71" y="151"/>
                      <a:pt x="71" y="151"/>
                    </a:cubicBezTo>
                    <a:cubicBezTo>
                      <a:pt x="72" y="152"/>
                      <a:pt x="72" y="152"/>
                      <a:pt x="73" y="152"/>
                    </a:cubicBezTo>
                    <a:cubicBezTo>
                      <a:pt x="73" y="154"/>
                      <a:pt x="73" y="154"/>
                      <a:pt x="73" y="154"/>
                    </a:cubicBezTo>
                    <a:cubicBezTo>
                      <a:pt x="72" y="155"/>
                      <a:pt x="72" y="156"/>
                      <a:pt x="71" y="157"/>
                    </a:cubicBezTo>
                    <a:cubicBezTo>
                      <a:pt x="71" y="158"/>
                      <a:pt x="72" y="158"/>
                      <a:pt x="72" y="158"/>
                    </a:cubicBezTo>
                    <a:cubicBezTo>
                      <a:pt x="74" y="154"/>
                      <a:pt x="74" y="154"/>
                      <a:pt x="74" y="154"/>
                    </a:cubicBezTo>
                    <a:cubicBezTo>
                      <a:pt x="74" y="153"/>
                      <a:pt x="74" y="153"/>
                      <a:pt x="74" y="153"/>
                    </a:cubicBezTo>
                    <a:cubicBezTo>
                      <a:pt x="75" y="153"/>
                      <a:pt x="76" y="154"/>
                      <a:pt x="76" y="154"/>
                    </a:cubicBezTo>
                    <a:cubicBezTo>
                      <a:pt x="76" y="155"/>
                      <a:pt x="76" y="155"/>
                      <a:pt x="76" y="155"/>
                    </a:cubicBezTo>
                    <a:cubicBezTo>
                      <a:pt x="76" y="156"/>
                      <a:pt x="76" y="158"/>
                      <a:pt x="75" y="159"/>
                    </a:cubicBezTo>
                    <a:cubicBezTo>
                      <a:pt x="75" y="159"/>
                      <a:pt x="76" y="159"/>
                      <a:pt x="76" y="159"/>
                    </a:cubicBezTo>
                    <a:cubicBezTo>
                      <a:pt x="77" y="156"/>
                      <a:pt x="77" y="156"/>
                      <a:pt x="77" y="156"/>
                    </a:cubicBezTo>
                    <a:cubicBezTo>
                      <a:pt x="78" y="154"/>
                      <a:pt x="78" y="154"/>
                      <a:pt x="78" y="154"/>
                    </a:cubicBezTo>
                    <a:cubicBezTo>
                      <a:pt x="79" y="155"/>
                      <a:pt x="79" y="155"/>
                      <a:pt x="80" y="155"/>
                    </a:cubicBezTo>
                    <a:cubicBezTo>
                      <a:pt x="80" y="156"/>
                      <a:pt x="80" y="156"/>
                      <a:pt x="80" y="156"/>
                    </a:cubicBezTo>
                    <a:cubicBezTo>
                      <a:pt x="80" y="158"/>
                      <a:pt x="79" y="159"/>
                      <a:pt x="79" y="160"/>
                    </a:cubicBezTo>
                    <a:cubicBezTo>
                      <a:pt x="79" y="160"/>
                      <a:pt x="80" y="161"/>
                      <a:pt x="80" y="160"/>
                    </a:cubicBezTo>
                    <a:cubicBezTo>
                      <a:pt x="81" y="157"/>
                      <a:pt x="81" y="157"/>
                      <a:pt x="81" y="157"/>
                    </a:cubicBezTo>
                    <a:cubicBezTo>
                      <a:pt x="82" y="155"/>
                      <a:pt x="82" y="155"/>
                      <a:pt x="82" y="155"/>
                    </a:cubicBezTo>
                    <a:cubicBezTo>
                      <a:pt x="82" y="156"/>
                      <a:pt x="83" y="156"/>
                      <a:pt x="84" y="156"/>
                    </a:cubicBezTo>
                    <a:cubicBezTo>
                      <a:pt x="84" y="157"/>
                      <a:pt x="84" y="157"/>
                      <a:pt x="84" y="157"/>
                    </a:cubicBezTo>
                    <a:cubicBezTo>
                      <a:pt x="84" y="159"/>
                      <a:pt x="83" y="160"/>
                      <a:pt x="83" y="161"/>
                    </a:cubicBezTo>
                    <a:cubicBezTo>
                      <a:pt x="83" y="161"/>
                      <a:pt x="84" y="162"/>
                      <a:pt x="84" y="161"/>
                    </a:cubicBezTo>
                    <a:cubicBezTo>
                      <a:pt x="85" y="158"/>
                      <a:pt x="85" y="158"/>
                      <a:pt x="85" y="158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6" y="156"/>
                      <a:pt x="87" y="156"/>
                      <a:pt x="88" y="157"/>
                    </a:cubicBezTo>
                    <a:cubicBezTo>
                      <a:pt x="88" y="158"/>
                      <a:pt x="88" y="158"/>
                      <a:pt x="88" y="158"/>
                    </a:cubicBezTo>
                    <a:cubicBezTo>
                      <a:pt x="87" y="159"/>
                      <a:pt x="87" y="161"/>
                      <a:pt x="87" y="162"/>
                    </a:cubicBezTo>
                    <a:cubicBezTo>
                      <a:pt x="87" y="162"/>
                      <a:pt x="88" y="162"/>
                      <a:pt x="88" y="162"/>
                    </a:cubicBezTo>
                    <a:cubicBezTo>
                      <a:pt x="89" y="158"/>
                      <a:pt x="89" y="158"/>
                      <a:pt x="89" y="158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0" y="157"/>
                      <a:pt x="91" y="157"/>
                      <a:pt x="91" y="157"/>
                    </a:cubicBezTo>
                    <a:cubicBezTo>
                      <a:pt x="91" y="159"/>
                      <a:pt x="91" y="159"/>
                      <a:pt x="91" y="159"/>
                    </a:cubicBezTo>
                    <a:cubicBezTo>
                      <a:pt x="91" y="160"/>
                      <a:pt x="91" y="161"/>
                      <a:pt x="92" y="162"/>
                    </a:cubicBezTo>
                    <a:cubicBezTo>
                      <a:pt x="91" y="163"/>
                      <a:pt x="92" y="163"/>
                      <a:pt x="92" y="162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94" y="157"/>
                      <a:pt x="94" y="157"/>
                      <a:pt x="95" y="157"/>
                    </a:cubicBezTo>
                    <a:cubicBezTo>
                      <a:pt x="95" y="159"/>
                      <a:pt x="95" y="159"/>
                      <a:pt x="95" y="159"/>
                    </a:cubicBezTo>
                    <a:cubicBezTo>
                      <a:pt x="95" y="160"/>
                      <a:pt x="96" y="161"/>
                      <a:pt x="96" y="163"/>
                    </a:cubicBezTo>
                    <a:cubicBezTo>
                      <a:pt x="96" y="163"/>
                      <a:pt x="96" y="163"/>
                      <a:pt x="96" y="163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97" y="157"/>
                      <a:pt x="97" y="157"/>
                      <a:pt x="97" y="157"/>
                    </a:cubicBezTo>
                    <a:cubicBezTo>
                      <a:pt x="98" y="157"/>
                      <a:pt x="98" y="157"/>
                      <a:pt x="99" y="157"/>
                    </a:cubicBezTo>
                    <a:cubicBezTo>
                      <a:pt x="99" y="159"/>
                      <a:pt x="99" y="159"/>
                      <a:pt x="99" y="159"/>
                    </a:cubicBezTo>
                    <a:cubicBezTo>
                      <a:pt x="99" y="160"/>
                      <a:pt x="100" y="161"/>
                      <a:pt x="100" y="163"/>
                    </a:cubicBezTo>
                    <a:cubicBezTo>
                      <a:pt x="100" y="163"/>
                      <a:pt x="100" y="163"/>
                      <a:pt x="100" y="163"/>
                    </a:cubicBezTo>
                    <a:cubicBezTo>
                      <a:pt x="101" y="159"/>
                      <a:pt x="101" y="159"/>
                      <a:pt x="101" y="159"/>
                    </a:cubicBezTo>
                    <a:cubicBezTo>
                      <a:pt x="101" y="157"/>
                      <a:pt x="101" y="157"/>
                      <a:pt x="101" y="157"/>
                    </a:cubicBezTo>
                    <a:cubicBezTo>
                      <a:pt x="101" y="157"/>
                      <a:pt x="102" y="157"/>
                      <a:pt x="103" y="157"/>
                    </a:cubicBezTo>
                    <a:cubicBezTo>
                      <a:pt x="103" y="158"/>
                      <a:pt x="103" y="158"/>
                      <a:pt x="103" y="158"/>
                    </a:cubicBezTo>
                    <a:cubicBezTo>
                      <a:pt x="103" y="160"/>
                      <a:pt x="104" y="161"/>
                      <a:pt x="104" y="162"/>
                    </a:cubicBezTo>
                    <a:cubicBezTo>
                      <a:pt x="104" y="163"/>
                      <a:pt x="105" y="162"/>
                      <a:pt x="105" y="162"/>
                    </a:cubicBezTo>
                    <a:cubicBezTo>
                      <a:pt x="104" y="158"/>
                      <a:pt x="104" y="158"/>
                      <a:pt x="104" y="158"/>
                    </a:cubicBezTo>
                    <a:cubicBezTo>
                      <a:pt x="104" y="157"/>
                      <a:pt x="104" y="157"/>
                      <a:pt x="104" y="157"/>
                    </a:cubicBezTo>
                    <a:cubicBezTo>
                      <a:pt x="105" y="157"/>
                      <a:pt x="106" y="157"/>
                      <a:pt x="107" y="157"/>
                    </a:cubicBezTo>
                    <a:cubicBezTo>
                      <a:pt x="107" y="158"/>
                      <a:pt x="107" y="158"/>
                      <a:pt x="107" y="158"/>
                    </a:cubicBezTo>
                    <a:cubicBezTo>
                      <a:pt x="107" y="159"/>
                      <a:pt x="108" y="160"/>
                      <a:pt x="108" y="162"/>
                    </a:cubicBezTo>
                    <a:cubicBezTo>
                      <a:pt x="108" y="162"/>
                      <a:pt x="109" y="162"/>
                      <a:pt x="109" y="162"/>
                    </a:cubicBezTo>
                    <a:cubicBezTo>
                      <a:pt x="108" y="158"/>
                      <a:pt x="108" y="158"/>
                      <a:pt x="108" y="158"/>
                    </a:cubicBezTo>
                    <a:cubicBezTo>
                      <a:pt x="108" y="156"/>
                      <a:pt x="108" y="156"/>
                      <a:pt x="108" y="156"/>
                    </a:cubicBezTo>
                    <a:cubicBezTo>
                      <a:pt x="109" y="156"/>
                      <a:pt x="110" y="156"/>
                      <a:pt x="110" y="156"/>
                    </a:cubicBezTo>
                    <a:cubicBezTo>
                      <a:pt x="111" y="157"/>
                      <a:pt x="111" y="157"/>
                      <a:pt x="111" y="157"/>
                    </a:cubicBezTo>
                    <a:cubicBezTo>
                      <a:pt x="111" y="158"/>
                      <a:pt x="112" y="160"/>
                      <a:pt x="112" y="161"/>
                    </a:cubicBezTo>
                    <a:cubicBezTo>
                      <a:pt x="112" y="161"/>
                      <a:pt x="113" y="161"/>
                      <a:pt x="113" y="161"/>
                    </a:cubicBezTo>
                    <a:cubicBezTo>
                      <a:pt x="112" y="157"/>
                      <a:pt x="112" y="157"/>
                      <a:pt x="112" y="157"/>
                    </a:cubicBezTo>
                    <a:cubicBezTo>
                      <a:pt x="112" y="155"/>
                      <a:pt x="112" y="155"/>
                      <a:pt x="112" y="155"/>
                    </a:cubicBezTo>
                    <a:cubicBezTo>
                      <a:pt x="113" y="155"/>
                      <a:pt x="113" y="155"/>
                      <a:pt x="114" y="155"/>
                    </a:cubicBezTo>
                    <a:cubicBezTo>
                      <a:pt x="115" y="156"/>
                      <a:pt x="115" y="156"/>
                      <a:pt x="115" y="156"/>
                    </a:cubicBezTo>
                    <a:cubicBezTo>
                      <a:pt x="115" y="157"/>
                      <a:pt x="116" y="159"/>
                      <a:pt x="116" y="160"/>
                    </a:cubicBezTo>
                    <a:cubicBezTo>
                      <a:pt x="116" y="160"/>
                      <a:pt x="117" y="160"/>
                      <a:pt x="117" y="160"/>
                    </a:cubicBezTo>
                    <a:cubicBezTo>
                      <a:pt x="116" y="156"/>
                      <a:pt x="116" y="156"/>
                      <a:pt x="116" y="156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6" y="154"/>
                      <a:pt x="117" y="154"/>
                      <a:pt x="118" y="154"/>
                    </a:cubicBezTo>
                    <a:cubicBezTo>
                      <a:pt x="118" y="155"/>
                      <a:pt x="118" y="155"/>
                      <a:pt x="118" y="155"/>
                    </a:cubicBezTo>
                    <a:cubicBezTo>
                      <a:pt x="119" y="156"/>
                      <a:pt x="120" y="157"/>
                      <a:pt x="120" y="158"/>
                    </a:cubicBezTo>
                    <a:cubicBezTo>
                      <a:pt x="120" y="159"/>
                      <a:pt x="121" y="158"/>
                      <a:pt x="121" y="158"/>
                    </a:cubicBezTo>
                    <a:cubicBezTo>
                      <a:pt x="120" y="154"/>
                      <a:pt x="120" y="154"/>
                      <a:pt x="120" y="154"/>
                    </a:cubicBezTo>
                    <a:cubicBezTo>
                      <a:pt x="119" y="153"/>
                      <a:pt x="119" y="153"/>
                      <a:pt x="119" y="153"/>
                    </a:cubicBezTo>
                    <a:cubicBezTo>
                      <a:pt x="120" y="153"/>
                      <a:pt x="121" y="153"/>
                      <a:pt x="121" y="152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3" y="155"/>
                      <a:pt x="123" y="156"/>
                      <a:pt x="124" y="157"/>
                    </a:cubicBezTo>
                    <a:cubicBezTo>
                      <a:pt x="124" y="157"/>
                      <a:pt x="125" y="157"/>
                      <a:pt x="125" y="157"/>
                    </a:cubicBezTo>
                    <a:cubicBezTo>
                      <a:pt x="123" y="153"/>
                      <a:pt x="123" y="153"/>
                      <a:pt x="123" y="153"/>
                    </a:cubicBezTo>
                    <a:cubicBezTo>
                      <a:pt x="123" y="152"/>
                      <a:pt x="123" y="152"/>
                      <a:pt x="123" y="152"/>
                    </a:cubicBezTo>
                    <a:cubicBezTo>
                      <a:pt x="123" y="151"/>
                      <a:pt x="124" y="151"/>
                      <a:pt x="125" y="151"/>
                    </a:cubicBezTo>
                    <a:cubicBezTo>
                      <a:pt x="126" y="152"/>
                      <a:pt x="126" y="152"/>
                      <a:pt x="126" y="152"/>
                    </a:cubicBezTo>
                    <a:cubicBezTo>
                      <a:pt x="126" y="153"/>
                      <a:pt x="127" y="154"/>
                      <a:pt x="128" y="155"/>
                    </a:cubicBezTo>
                    <a:cubicBezTo>
                      <a:pt x="128" y="155"/>
                      <a:pt x="128" y="155"/>
                      <a:pt x="128" y="155"/>
                    </a:cubicBezTo>
                    <a:cubicBezTo>
                      <a:pt x="127" y="151"/>
                      <a:pt x="127" y="151"/>
                      <a:pt x="127" y="151"/>
                    </a:cubicBez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7" y="149"/>
                      <a:pt x="128" y="149"/>
                      <a:pt x="128" y="149"/>
                    </a:cubicBezTo>
                    <a:cubicBezTo>
                      <a:pt x="129" y="150"/>
                      <a:pt x="129" y="150"/>
                      <a:pt x="129" y="150"/>
                    </a:cubicBezTo>
                    <a:cubicBezTo>
                      <a:pt x="130" y="151"/>
                      <a:pt x="131" y="152"/>
                      <a:pt x="131" y="153"/>
                    </a:cubicBezTo>
                    <a:cubicBezTo>
                      <a:pt x="132" y="153"/>
                      <a:pt x="132" y="153"/>
                      <a:pt x="132" y="153"/>
                    </a:cubicBezTo>
                    <a:cubicBezTo>
                      <a:pt x="130" y="149"/>
                      <a:pt x="130" y="149"/>
                      <a:pt x="130" y="149"/>
                    </a:cubicBezTo>
                    <a:cubicBezTo>
                      <a:pt x="130" y="148"/>
                      <a:pt x="130" y="148"/>
                      <a:pt x="130" y="148"/>
                    </a:cubicBezTo>
                    <a:cubicBezTo>
                      <a:pt x="130" y="147"/>
                      <a:pt x="131" y="147"/>
                      <a:pt x="131" y="147"/>
                    </a:cubicBezTo>
                    <a:cubicBezTo>
                      <a:pt x="132" y="148"/>
                      <a:pt x="132" y="148"/>
                      <a:pt x="132" y="148"/>
                    </a:cubicBezTo>
                    <a:cubicBezTo>
                      <a:pt x="133" y="149"/>
                      <a:pt x="134" y="150"/>
                      <a:pt x="135" y="151"/>
                    </a:cubicBezTo>
                    <a:cubicBezTo>
                      <a:pt x="135" y="151"/>
                      <a:pt x="135" y="151"/>
                      <a:pt x="135" y="150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3" y="146"/>
                      <a:pt x="133" y="146"/>
                      <a:pt x="133" y="146"/>
                    </a:cubicBezTo>
                    <a:cubicBezTo>
                      <a:pt x="133" y="145"/>
                      <a:pt x="134" y="145"/>
                      <a:pt x="134" y="145"/>
                    </a:cubicBezTo>
                    <a:cubicBezTo>
                      <a:pt x="134" y="145"/>
                      <a:pt x="134" y="144"/>
                      <a:pt x="135" y="144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6" y="146"/>
                      <a:pt x="137" y="147"/>
                      <a:pt x="138" y="148"/>
                    </a:cubicBezTo>
                    <a:cubicBezTo>
                      <a:pt x="138" y="148"/>
                      <a:pt x="139" y="148"/>
                      <a:pt x="139" y="148"/>
                    </a:cubicBezTo>
                    <a:cubicBezTo>
                      <a:pt x="137" y="145"/>
                      <a:pt x="137" y="145"/>
                      <a:pt x="137" y="145"/>
                    </a:cubicBezTo>
                    <a:cubicBezTo>
                      <a:pt x="136" y="143"/>
                      <a:pt x="136" y="143"/>
                      <a:pt x="136" y="143"/>
                    </a:cubicBezTo>
                    <a:cubicBezTo>
                      <a:pt x="136" y="143"/>
                      <a:pt x="137" y="142"/>
                      <a:pt x="137" y="142"/>
                    </a:cubicBezTo>
                    <a:cubicBezTo>
                      <a:pt x="139" y="143"/>
                      <a:pt x="139" y="143"/>
                      <a:pt x="139" y="143"/>
                    </a:cubicBezTo>
                    <a:cubicBezTo>
                      <a:pt x="139" y="144"/>
                      <a:pt x="140" y="145"/>
                      <a:pt x="141" y="145"/>
                    </a:cubicBezTo>
                    <a:cubicBezTo>
                      <a:pt x="142" y="146"/>
                      <a:pt x="142" y="145"/>
                      <a:pt x="142" y="145"/>
                    </a:cubicBezTo>
                    <a:cubicBezTo>
                      <a:pt x="139" y="142"/>
                      <a:pt x="139" y="142"/>
                      <a:pt x="139" y="142"/>
                    </a:cubicBezTo>
                    <a:cubicBezTo>
                      <a:pt x="139" y="141"/>
                      <a:pt x="139" y="141"/>
                      <a:pt x="139" y="141"/>
                    </a:cubicBezTo>
                    <a:cubicBezTo>
                      <a:pt x="139" y="140"/>
                      <a:pt x="140" y="140"/>
                      <a:pt x="140" y="139"/>
                    </a:cubicBezTo>
                    <a:cubicBezTo>
                      <a:pt x="141" y="140"/>
                      <a:pt x="141" y="140"/>
                      <a:pt x="141" y="140"/>
                    </a:cubicBezTo>
                    <a:cubicBezTo>
                      <a:pt x="142" y="141"/>
                      <a:pt x="143" y="142"/>
                      <a:pt x="144" y="143"/>
                    </a:cubicBezTo>
                    <a:cubicBezTo>
                      <a:pt x="145" y="143"/>
                      <a:pt x="145" y="142"/>
                      <a:pt x="145" y="142"/>
                    </a:cubicBezTo>
                    <a:cubicBezTo>
                      <a:pt x="142" y="139"/>
                      <a:pt x="142" y="139"/>
                      <a:pt x="142" y="139"/>
                    </a:cubicBezTo>
                    <a:cubicBezTo>
                      <a:pt x="141" y="138"/>
                      <a:pt x="141" y="138"/>
                      <a:pt x="141" y="138"/>
                    </a:cubicBezTo>
                    <a:cubicBezTo>
                      <a:pt x="142" y="138"/>
                      <a:pt x="142" y="137"/>
                      <a:pt x="143" y="136"/>
                    </a:cubicBezTo>
                    <a:cubicBezTo>
                      <a:pt x="144" y="137"/>
                      <a:pt x="144" y="137"/>
                      <a:pt x="144" y="137"/>
                    </a:cubicBezTo>
                    <a:cubicBezTo>
                      <a:pt x="145" y="138"/>
                      <a:pt x="146" y="139"/>
                      <a:pt x="147" y="140"/>
                    </a:cubicBezTo>
                    <a:cubicBezTo>
                      <a:pt x="147" y="140"/>
                      <a:pt x="148" y="139"/>
                      <a:pt x="148" y="139"/>
                    </a:cubicBezTo>
                    <a:cubicBezTo>
                      <a:pt x="145" y="136"/>
                      <a:pt x="145" y="136"/>
                      <a:pt x="145" y="136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5"/>
                      <a:pt x="145" y="134"/>
                      <a:pt x="145" y="133"/>
                    </a:cubicBezTo>
                    <a:cubicBezTo>
                      <a:pt x="146" y="134"/>
                      <a:pt x="146" y="134"/>
                      <a:pt x="146" y="134"/>
                    </a:cubicBezTo>
                    <a:cubicBezTo>
                      <a:pt x="148" y="135"/>
                      <a:pt x="149" y="136"/>
                      <a:pt x="150" y="136"/>
                    </a:cubicBezTo>
                    <a:cubicBezTo>
                      <a:pt x="150" y="136"/>
                      <a:pt x="150" y="136"/>
                      <a:pt x="150" y="136"/>
                    </a:cubicBezTo>
                    <a:cubicBezTo>
                      <a:pt x="147" y="133"/>
                      <a:pt x="147" y="133"/>
                      <a:pt x="147" y="133"/>
                    </a:cubicBezTo>
                    <a:cubicBezTo>
                      <a:pt x="146" y="132"/>
                      <a:pt x="146" y="132"/>
                      <a:pt x="146" y="132"/>
                    </a:cubicBezTo>
                    <a:cubicBezTo>
                      <a:pt x="147" y="132"/>
                      <a:pt x="147" y="131"/>
                      <a:pt x="147" y="130"/>
                    </a:cubicBezTo>
                    <a:cubicBezTo>
                      <a:pt x="149" y="131"/>
                      <a:pt x="149" y="131"/>
                      <a:pt x="149" y="131"/>
                    </a:cubicBezTo>
                    <a:cubicBezTo>
                      <a:pt x="150" y="132"/>
                      <a:pt x="151" y="132"/>
                      <a:pt x="152" y="133"/>
                    </a:cubicBezTo>
                    <a:cubicBezTo>
                      <a:pt x="152" y="133"/>
                      <a:pt x="153" y="133"/>
                      <a:pt x="153" y="132"/>
                    </a:cubicBezTo>
                    <a:cubicBezTo>
                      <a:pt x="149" y="130"/>
                      <a:pt x="149" y="130"/>
                      <a:pt x="149" y="130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9" y="128"/>
                      <a:pt x="149" y="128"/>
                      <a:pt x="150" y="127"/>
                    </a:cubicBezTo>
                    <a:cubicBezTo>
                      <a:pt x="151" y="128"/>
                      <a:pt x="151" y="128"/>
                      <a:pt x="151" y="128"/>
                    </a:cubicBezTo>
                    <a:cubicBezTo>
                      <a:pt x="152" y="128"/>
                      <a:pt x="153" y="129"/>
                      <a:pt x="154" y="129"/>
                    </a:cubicBezTo>
                    <a:cubicBezTo>
                      <a:pt x="155" y="129"/>
                      <a:pt x="155" y="129"/>
                      <a:pt x="155" y="129"/>
                    </a:cubicBezTo>
                    <a:cubicBezTo>
                      <a:pt x="151" y="127"/>
                      <a:pt x="151" y="127"/>
                      <a:pt x="151" y="127"/>
                    </a:cubicBezTo>
                    <a:cubicBezTo>
                      <a:pt x="150" y="126"/>
                      <a:pt x="150" y="126"/>
                      <a:pt x="150" y="126"/>
                    </a:cubicBezTo>
                    <a:cubicBezTo>
                      <a:pt x="151" y="125"/>
                      <a:pt x="151" y="124"/>
                      <a:pt x="151" y="124"/>
                    </a:cubicBezTo>
                    <a:cubicBezTo>
                      <a:pt x="153" y="124"/>
                      <a:pt x="153" y="124"/>
                      <a:pt x="153" y="124"/>
                    </a:cubicBezTo>
                    <a:cubicBezTo>
                      <a:pt x="154" y="125"/>
                      <a:pt x="155" y="125"/>
                      <a:pt x="156" y="126"/>
                    </a:cubicBezTo>
                    <a:cubicBezTo>
                      <a:pt x="157" y="126"/>
                      <a:pt x="157" y="125"/>
                      <a:pt x="157" y="125"/>
                    </a:cubicBezTo>
                    <a:cubicBezTo>
                      <a:pt x="153" y="123"/>
                      <a:pt x="153" y="123"/>
                      <a:pt x="153" y="123"/>
                    </a:cubicBezTo>
                    <a:cubicBezTo>
                      <a:pt x="152" y="122"/>
                      <a:pt x="152" y="122"/>
                      <a:pt x="152" y="122"/>
                    </a:cubicBezTo>
                    <a:cubicBezTo>
                      <a:pt x="152" y="122"/>
                      <a:pt x="153" y="121"/>
                      <a:pt x="153" y="120"/>
                    </a:cubicBezTo>
                    <a:cubicBezTo>
                      <a:pt x="154" y="121"/>
                      <a:pt x="154" y="121"/>
                      <a:pt x="154" y="121"/>
                    </a:cubicBezTo>
                    <a:cubicBezTo>
                      <a:pt x="156" y="121"/>
                      <a:pt x="157" y="121"/>
                      <a:pt x="158" y="122"/>
                    </a:cubicBezTo>
                    <a:cubicBezTo>
                      <a:pt x="158" y="122"/>
                      <a:pt x="158" y="121"/>
                      <a:pt x="158" y="121"/>
                    </a:cubicBezTo>
                    <a:cubicBezTo>
                      <a:pt x="155" y="119"/>
                      <a:pt x="155" y="119"/>
                      <a:pt x="155" y="119"/>
                    </a:cubicBezTo>
                    <a:cubicBezTo>
                      <a:pt x="154" y="119"/>
                      <a:pt x="154" y="119"/>
                      <a:pt x="154" y="119"/>
                    </a:cubicBezTo>
                    <a:cubicBezTo>
                      <a:pt x="154" y="118"/>
                      <a:pt x="154" y="117"/>
                      <a:pt x="154" y="117"/>
                    </a:cubicBezTo>
                    <a:cubicBezTo>
                      <a:pt x="156" y="117"/>
                      <a:pt x="156" y="117"/>
                      <a:pt x="156" y="117"/>
                    </a:cubicBezTo>
                    <a:cubicBezTo>
                      <a:pt x="157" y="117"/>
                      <a:pt x="158" y="118"/>
                      <a:pt x="160" y="118"/>
                    </a:cubicBezTo>
                    <a:cubicBezTo>
                      <a:pt x="160" y="118"/>
                      <a:pt x="160" y="117"/>
                      <a:pt x="160" y="117"/>
                    </a:cubicBezTo>
                    <a:cubicBezTo>
                      <a:pt x="156" y="116"/>
                      <a:pt x="156" y="116"/>
                      <a:pt x="156" y="116"/>
                    </a:cubicBezTo>
                    <a:cubicBezTo>
                      <a:pt x="155" y="115"/>
                      <a:pt x="155" y="115"/>
                      <a:pt x="155" y="115"/>
                    </a:cubicBezTo>
                    <a:cubicBezTo>
                      <a:pt x="155" y="114"/>
                      <a:pt x="155" y="114"/>
                      <a:pt x="155" y="113"/>
                    </a:cubicBezTo>
                    <a:cubicBezTo>
                      <a:pt x="157" y="113"/>
                      <a:pt x="157" y="113"/>
                      <a:pt x="157" y="113"/>
                    </a:cubicBezTo>
                    <a:cubicBezTo>
                      <a:pt x="158" y="113"/>
                      <a:pt x="159" y="114"/>
                      <a:pt x="161" y="114"/>
                    </a:cubicBezTo>
                    <a:cubicBezTo>
                      <a:pt x="161" y="114"/>
                      <a:pt x="161" y="113"/>
                      <a:pt x="161" y="113"/>
                    </a:cubicBezTo>
                    <a:cubicBezTo>
                      <a:pt x="157" y="112"/>
                      <a:pt x="157" y="112"/>
                      <a:pt x="157" y="112"/>
                    </a:cubicBezTo>
                    <a:cubicBezTo>
                      <a:pt x="156" y="112"/>
                      <a:pt x="156" y="112"/>
                      <a:pt x="156" y="112"/>
                    </a:cubicBezTo>
                    <a:cubicBezTo>
                      <a:pt x="156" y="111"/>
                      <a:pt x="156" y="110"/>
                      <a:pt x="156" y="109"/>
                    </a:cubicBezTo>
                    <a:cubicBezTo>
                      <a:pt x="158" y="109"/>
                      <a:pt x="158" y="109"/>
                      <a:pt x="158" y="109"/>
                    </a:cubicBezTo>
                    <a:cubicBezTo>
                      <a:pt x="159" y="110"/>
                      <a:pt x="160" y="110"/>
                      <a:pt x="162" y="110"/>
                    </a:cubicBezTo>
                    <a:cubicBezTo>
                      <a:pt x="162" y="110"/>
                      <a:pt x="162" y="109"/>
                      <a:pt x="162" y="109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57" y="107"/>
                      <a:pt x="157" y="106"/>
                      <a:pt x="157" y="106"/>
                    </a:cubicBezTo>
                    <a:cubicBezTo>
                      <a:pt x="159" y="106"/>
                      <a:pt x="159" y="106"/>
                      <a:pt x="159" y="106"/>
                    </a:cubicBezTo>
                    <a:cubicBezTo>
                      <a:pt x="160" y="106"/>
                      <a:pt x="161" y="106"/>
                      <a:pt x="162" y="106"/>
                    </a:cubicBezTo>
                    <a:cubicBezTo>
                      <a:pt x="163" y="106"/>
                      <a:pt x="163" y="105"/>
                      <a:pt x="162" y="105"/>
                    </a:cubicBezTo>
                    <a:cubicBezTo>
                      <a:pt x="159" y="104"/>
                      <a:pt x="159" y="104"/>
                      <a:pt x="159" y="104"/>
                    </a:cubicBezTo>
                    <a:cubicBezTo>
                      <a:pt x="157" y="104"/>
                      <a:pt x="157" y="104"/>
                      <a:pt x="157" y="104"/>
                    </a:cubicBezTo>
                    <a:cubicBezTo>
                      <a:pt x="157" y="103"/>
                      <a:pt x="157" y="102"/>
                      <a:pt x="158" y="102"/>
                    </a:cubicBezTo>
                    <a:cubicBezTo>
                      <a:pt x="159" y="102"/>
                      <a:pt x="159" y="102"/>
                      <a:pt x="159" y="102"/>
                    </a:cubicBezTo>
                    <a:cubicBezTo>
                      <a:pt x="160" y="102"/>
                      <a:pt x="162" y="102"/>
                      <a:pt x="163" y="102"/>
                    </a:cubicBezTo>
                    <a:cubicBezTo>
                      <a:pt x="163" y="102"/>
                      <a:pt x="163" y="101"/>
                      <a:pt x="163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8" y="100"/>
                      <a:pt x="158" y="100"/>
                      <a:pt x="158" y="100"/>
                    </a:cubicBezTo>
                    <a:cubicBezTo>
                      <a:pt x="158" y="99"/>
                      <a:pt x="158" y="99"/>
                      <a:pt x="158" y="98"/>
                    </a:cubicBezTo>
                    <a:cubicBezTo>
                      <a:pt x="159" y="98"/>
                      <a:pt x="159" y="98"/>
                      <a:pt x="159" y="98"/>
                    </a:cubicBezTo>
                    <a:cubicBezTo>
                      <a:pt x="160" y="98"/>
                      <a:pt x="162" y="98"/>
                      <a:pt x="163" y="97"/>
                    </a:cubicBezTo>
                    <a:cubicBezTo>
                      <a:pt x="163" y="97"/>
                      <a:pt x="163" y="97"/>
                      <a:pt x="163" y="97"/>
                    </a:cubicBezTo>
                    <a:cubicBezTo>
                      <a:pt x="159" y="96"/>
                      <a:pt x="159" y="96"/>
                      <a:pt x="159" y="96"/>
                    </a:cubicBezTo>
                    <a:cubicBezTo>
                      <a:pt x="158" y="96"/>
                      <a:pt x="158" y="96"/>
                      <a:pt x="158" y="96"/>
                    </a:cubicBezTo>
                    <a:cubicBezTo>
                      <a:pt x="158" y="96"/>
                      <a:pt x="158" y="95"/>
                      <a:pt x="158" y="94"/>
                    </a:cubicBezTo>
                    <a:cubicBezTo>
                      <a:pt x="159" y="94"/>
                      <a:pt x="159" y="94"/>
                      <a:pt x="159" y="94"/>
                    </a:cubicBezTo>
                    <a:cubicBezTo>
                      <a:pt x="160" y="94"/>
                      <a:pt x="162" y="93"/>
                      <a:pt x="163" y="93"/>
                    </a:cubicBezTo>
                    <a:cubicBezTo>
                      <a:pt x="163" y="93"/>
                      <a:pt x="163" y="93"/>
                      <a:pt x="163" y="93"/>
                    </a:cubicBezTo>
                    <a:cubicBezTo>
                      <a:pt x="159" y="93"/>
                      <a:pt x="159" y="93"/>
                      <a:pt x="159" y="93"/>
                    </a:cubicBezTo>
                    <a:cubicBezTo>
                      <a:pt x="158" y="92"/>
                      <a:pt x="158" y="92"/>
                      <a:pt x="158" y="92"/>
                    </a:cubicBezTo>
                    <a:cubicBezTo>
                      <a:pt x="158" y="92"/>
                      <a:pt x="157" y="91"/>
                      <a:pt x="157" y="90"/>
                    </a:cubicBezTo>
                    <a:cubicBezTo>
                      <a:pt x="159" y="90"/>
                      <a:pt x="159" y="90"/>
                      <a:pt x="159" y="90"/>
                    </a:cubicBezTo>
                    <a:cubicBezTo>
                      <a:pt x="160" y="90"/>
                      <a:pt x="161" y="89"/>
                      <a:pt x="163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59" y="89"/>
                      <a:pt x="159" y="89"/>
                      <a:pt x="159" y="89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7" y="88"/>
                      <a:pt x="157" y="87"/>
                      <a:pt x="157" y="86"/>
                    </a:cubicBezTo>
                    <a:cubicBezTo>
                      <a:pt x="158" y="86"/>
                      <a:pt x="158" y="86"/>
                      <a:pt x="158" y="86"/>
                    </a:cubicBezTo>
                    <a:cubicBezTo>
                      <a:pt x="160" y="86"/>
                      <a:pt x="161" y="85"/>
                      <a:pt x="162" y="85"/>
                    </a:cubicBezTo>
                    <a:cubicBezTo>
                      <a:pt x="162" y="85"/>
                      <a:pt x="162" y="84"/>
                      <a:pt x="162" y="84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7" y="85"/>
                      <a:pt x="157" y="85"/>
                      <a:pt x="157" y="85"/>
                    </a:cubicBezTo>
                    <a:cubicBezTo>
                      <a:pt x="156" y="84"/>
                      <a:pt x="156" y="83"/>
                      <a:pt x="156" y="83"/>
                    </a:cubicBezTo>
                    <a:cubicBezTo>
                      <a:pt x="157" y="82"/>
                      <a:pt x="157" y="82"/>
                      <a:pt x="157" y="82"/>
                    </a:cubicBezTo>
                    <a:cubicBezTo>
                      <a:pt x="159" y="82"/>
                      <a:pt x="160" y="81"/>
                      <a:pt x="161" y="81"/>
                    </a:cubicBezTo>
                    <a:cubicBezTo>
                      <a:pt x="161" y="81"/>
                      <a:pt x="161" y="80"/>
                      <a:pt x="161" y="80"/>
                    </a:cubicBezTo>
                    <a:cubicBezTo>
                      <a:pt x="157" y="81"/>
                      <a:pt x="157" y="81"/>
                      <a:pt x="157" y="81"/>
                    </a:cubicBezTo>
                    <a:cubicBezTo>
                      <a:pt x="156" y="81"/>
                      <a:pt x="156" y="81"/>
                      <a:pt x="156" y="81"/>
                    </a:cubicBezTo>
                    <a:cubicBezTo>
                      <a:pt x="156" y="80"/>
                      <a:pt x="155" y="80"/>
                      <a:pt x="155" y="79"/>
                    </a:cubicBezTo>
                    <a:cubicBezTo>
                      <a:pt x="156" y="78"/>
                      <a:pt x="156" y="78"/>
                      <a:pt x="156" y="78"/>
                    </a:cubicBezTo>
                    <a:cubicBezTo>
                      <a:pt x="158" y="78"/>
                      <a:pt x="159" y="77"/>
                      <a:pt x="160" y="77"/>
                    </a:cubicBezTo>
                    <a:cubicBezTo>
                      <a:pt x="160" y="77"/>
                      <a:pt x="160" y="76"/>
                      <a:pt x="160" y="76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55" y="77"/>
                      <a:pt x="155" y="77"/>
                      <a:pt x="155" y="77"/>
                    </a:cubicBezTo>
                    <a:cubicBezTo>
                      <a:pt x="154" y="77"/>
                      <a:pt x="154" y="76"/>
                      <a:pt x="154" y="75"/>
                    </a:cubicBezTo>
                    <a:cubicBezTo>
                      <a:pt x="155" y="75"/>
                      <a:pt x="155" y="75"/>
                      <a:pt x="155" y="75"/>
                    </a:cubicBezTo>
                    <a:cubicBezTo>
                      <a:pt x="156" y="74"/>
                      <a:pt x="157" y="74"/>
                      <a:pt x="159" y="73"/>
                    </a:cubicBezTo>
                    <a:cubicBezTo>
                      <a:pt x="159" y="73"/>
                      <a:pt x="159" y="72"/>
                      <a:pt x="158" y="72"/>
                    </a:cubicBezTo>
                    <a:cubicBezTo>
                      <a:pt x="155" y="73"/>
                      <a:pt x="155" y="73"/>
                      <a:pt x="155" y="73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3"/>
                      <a:pt x="153" y="72"/>
                      <a:pt x="152" y="72"/>
                    </a:cubicBezTo>
                    <a:cubicBezTo>
                      <a:pt x="154" y="71"/>
                      <a:pt x="154" y="71"/>
                      <a:pt x="154" y="71"/>
                    </a:cubicBezTo>
                    <a:cubicBezTo>
                      <a:pt x="155" y="70"/>
                      <a:pt x="156" y="70"/>
                      <a:pt x="157" y="69"/>
                    </a:cubicBezTo>
                    <a:cubicBezTo>
                      <a:pt x="157" y="69"/>
                      <a:pt x="157" y="69"/>
                      <a:pt x="157" y="69"/>
                    </a:cubicBezTo>
                    <a:cubicBezTo>
                      <a:pt x="153" y="70"/>
                      <a:pt x="153" y="70"/>
                      <a:pt x="153" y="70"/>
                    </a:cubicBezTo>
                    <a:cubicBezTo>
                      <a:pt x="152" y="70"/>
                      <a:pt x="152" y="70"/>
                      <a:pt x="152" y="70"/>
                    </a:cubicBezTo>
                    <a:cubicBezTo>
                      <a:pt x="152" y="70"/>
                      <a:pt x="151" y="69"/>
                      <a:pt x="151" y="69"/>
                    </a:cubicBezTo>
                    <a:cubicBezTo>
                      <a:pt x="152" y="68"/>
                      <a:pt x="152" y="68"/>
                      <a:pt x="152" y="68"/>
                    </a:cubicBezTo>
                    <a:cubicBezTo>
                      <a:pt x="153" y="67"/>
                      <a:pt x="154" y="66"/>
                      <a:pt x="155" y="66"/>
                    </a:cubicBezTo>
                    <a:cubicBezTo>
                      <a:pt x="156" y="66"/>
                      <a:pt x="155" y="65"/>
                      <a:pt x="155" y="65"/>
                    </a:cubicBezTo>
                    <a:cubicBezTo>
                      <a:pt x="152" y="67"/>
                      <a:pt x="152" y="67"/>
                      <a:pt x="152" y="67"/>
                    </a:cubicBezTo>
                    <a:cubicBezTo>
                      <a:pt x="150" y="67"/>
                      <a:pt x="150" y="67"/>
                      <a:pt x="150" y="67"/>
                    </a:cubicBezTo>
                    <a:cubicBezTo>
                      <a:pt x="150" y="67"/>
                      <a:pt x="150" y="66"/>
                      <a:pt x="149" y="66"/>
                    </a:cubicBezTo>
                    <a:cubicBezTo>
                      <a:pt x="150" y="65"/>
                      <a:pt x="150" y="65"/>
                      <a:pt x="150" y="65"/>
                    </a:cubicBezTo>
                    <a:cubicBezTo>
                      <a:pt x="151" y="64"/>
                      <a:pt x="152" y="63"/>
                      <a:pt x="154" y="62"/>
                    </a:cubicBezTo>
                    <a:cubicBezTo>
                      <a:pt x="154" y="62"/>
                      <a:pt x="153" y="62"/>
                      <a:pt x="153" y="62"/>
                    </a:cubicBezTo>
                    <a:cubicBezTo>
                      <a:pt x="150" y="64"/>
                      <a:pt x="150" y="64"/>
                      <a:pt x="150" y="64"/>
                    </a:cubicBezTo>
                    <a:cubicBezTo>
                      <a:pt x="148" y="64"/>
                      <a:pt x="148" y="64"/>
                      <a:pt x="148" y="64"/>
                    </a:cubicBezTo>
                    <a:cubicBezTo>
                      <a:pt x="148" y="64"/>
                      <a:pt x="148" y="63"/>
                      <a:pt x="147" y="63"/>
                    </a:cubicBezTo>
                    <a:cubicBezTo>
                      <a:pt x="149" y="62"/>
                      <a:pt x="149" y="62"/>
                      <a:pt x="149" y="62"/>
                    </a:cubicBezTo>
                    <a:cubicBezTo>
                      <a:pt x="150" y="61"/>
                      <a:pt x="150" y="60"/>
                      <a:pt x="151" y="59"/>
                    </a:cubicBezTo>
                    <a:cubicBezTo>
                      <a:pt x="152" y="59"/>
                      <a:pt x="151" y="59"/>
                      <a:pt x="151" y="59"/>
                    </a:cubicBezTo>
                    <a:cubicBezTo>
                      <a:pt x="148" y="61"/>
                      <a:pt x="148" y="61"/>
                      <a:pt x="148" y="61"/>
                    </a:cubicBezTo>
                    <a:cubicBezTo>
                      <a:pt x="147" y="61"/>
                      <a:pt x="147" y="61"/>
                      <a:pt x="147" y="61"/>
                    </a:cubicBezTo>
                    <a:cubicBezTo>
                      <a:pt x="146" y="61"/>
                      <a:pt x="146" y="61"/>
                      <a:pt x="146" y="60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8" y="58"/>
                      <a:pt x="149" y="57"/>
                      <a:pt x="150" y="57"/>
                    </a:cubicBezTo>
                    <a:cubicBezTo>
                      <a:pt x="150" y="56"/>
                      <a:pt x="149" y="56"/>
                      <a:pt x="149" y="56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5" y="59"/>
                      <a:pt x="145" y="59"/>
                      <a:pt x="145" y="59"/>
                    </a:cubicBezTo>
                    <a:close/>
                    <a:moveTo>
                      <a:pt x="61" y="51"/>
                    </a:moveTo>
                    <a:cubicBezTo>
                      <a:pt x="61" y="51"/>
                      <a:pt x="61" y="51"/>
                      <a:pt x="61" y="51"/>
                    </a:cubicBezTo>
                    <a:cubicBezTo>
                      <a:pt x="36" y="70"/>
                      <a:pt x="32" y="106"/>
                      <a:pt x="50" y="132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68" y="108"/>
                      <a:pt x="65" y="100"/>
                      <a:pt x="67" y="92"/>
                    </a:cubicBezTo>
                    <a:cubicBezTo>
                      <a:pt x="68" y="84"/>
                      <a:pt x="72" y="77"/>
                      <a:pt x="78" y="73"/>
                    </a:cubicBezTo>
                    <a:cubicBezTo>
                      <a:pt x="61" y="51"/>
                      <a:pt x="61" y="51"/>
                      <a:pt x="61" y="51"/>
                    </a:cubicBezTo>
                    <a:close/>
                    <a:moveTo>
                      <a:pt x="80" y="76"/>
                    </a:moveTo>
                    <a:cubicBezTo>
                      <a:pt x="80" y="76"/>
                      <a:pt x="80" y="76"/>
                      <a:pt x="80" y="76"/>
                    </a:cubicBezTo>
                    <a:cubicBezTo>
                      <a:pt x="80" y="77"/>
                      <a:pt x="80" y="79"/>
                      <a:pt x="81" y="80"/>
                    </a:cubicBezTo>
                    <a:cubicBezTo>
                      <a:pt x="81" y="81"/>
                      <a:pt x="83" y="81"/>
                      <a:pt x="84" y="81"/>
                    </a:cubicBezTo>
                    <a:cubicBezTo>
                      <a:pt x="80" y="76"/>
                      <a:pt x="80" y="76"/>
                      <a:pt x="80" y="76"/>
                    </a:cubicBezTo>
                    <a:close/>
                    <a:moveTo>
                      <a:pt x="87" y="84"/>
                    </a:moveTo>
                    <a:cubicBezTo>
                      <a:pt x="87" y="84"/>
                      <a:pt x="87" y="84"/>
                      <a:pt x="87" y="84"/>
                    </a:cubicBezTo>
                    <a:cubicBezTo>
                      <a:pt x="84" y="87"/>
                      <a:pt x="82" y="90"/>
                      <a:pt x="81" y="94"/>
                    </a:cubicBezTo>
                    <a:cubicBezTo>
                      <a:pt x="80" y="98"/>
                      <a:pt x="81" y="103"/>
                      <a:pt x="84" y="106"/>
                    </a:cubicBezTo>
                    <a:cubicBezTo>
                      <a:pt x="93" y="99"/>
                      <a:pt x="93" y="99"/>
                      <a:pt x="93" y="99"/>
                    </a:cubicBezTo>
                    <a:cubicBezTo>
                      <a:pt x="93" y="99"/>
                      <a:pt x="93" y="100"/>
                      <a:pt x="94" y="100"/>
                    </a:cubicBezTo>
                    <a:cubicBezTo>
                      <a:pt x="85" y="107"/>
                      <a:pt x="85" y="107"/>
                      <a:pt x="85" y="107"/>
                    </a:cubicBezTo>
                    <a:cubicBezTo>
                      <a:pt x="87" y="110"/>
                      <a:pt x="91" y="112"/>
                      <a:pt x="95" y="113"/>
                    </a:cubicBezTo>
                    <a:cubicBezTo>
                      <a:pt x="99" y="113"/>
                      <a:pt x="103" y="112"/>
                      <a:pt x="106" y="110"/>
                    </a:cubicBezTo>
                    <a:cubicBezTo>
                      <a:pt x="99" y="101"/>
                      <a:pt x="99" y="101"/>
                      <a:pt x="99" y="101"/>
                    </a:cubicBezTo>
                    <a:cubicBezTo>
                      <a:pt x="100" y="101"/>
                      <a:pt x="100" y="100"/>
                      <a:pt x="100" y="100"/>
                    </a:cubicBezTo>
                    <a:cubicBezTo>
                      <a:pt x="107" y="109"/>
                      <a:pt x="107" y="109"/>
                      <a:pt x="107" y="109"/>
                    </a:cubicBezTo>
                    <a:cubicBezTo>
                      <a:pt x="110" y="107"/>
                      <a:pt x="112" y="103"/>
                      <a:pt x="113" y="99"/>
                    </a:cubicBezTo>
                    <a:cubicBezTo>
                      <a:pt x="114" y="95"/>
                      <a:pt x="113" y="91"/>
                      <a:pt x="110" y="87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4"/>
                      <a:pt x="101" y="94"/>
                      <a:pt x="100" y="93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07" y="83"/>
                      <a:pt x="103" y="81"/>
                      <a:pt x="99" y="81"/>
                    </a:cubicBezTo>
                    <a:cubicBezTo>
                      <a:pt x="95" y="80"/>
                      <a:pt x="91" y="81"/>
                      <a:pt x="88" y="83"/>
                    </a:cubicBezTo>
                    <a:cubicBezTo>
                      <a:pt x="95" y="92"/>
                      <a:pt x="95" y="92"/>
                      <a:pt x="95" y="92"/>
                    </a:cubicBezTo>
                    <a:cubicBezTo>
                      <a:pt x="94" y="93"/>
                      <a:pt x="94" y="93"/>
                      <a:pt x="94" y="93"/>
                    </a:cubicBezTo>
                    <a:cubicBezTo>
                      <a:pt x="87" y="84"/>
                      <a:pt x="87" y="84"/>
                      <a:pt x="87" y="84"/>
                    </a:cubicBezTo>
                    <a:close/>
                    <a:moveTo>
                      <a:pt x="85" y="80"/>
                    </a:moveTo>
                    <a:cubicBezTo>
                      <a:pt x="85" y="80"/>
                      <a:pt x="85" y="80"/>
                      <a:pt x="85" y="80"/>
                    </a:cubicBezTo>
                    <a:cubicBezTo>
                      <a:pt x="87" y="79"/>
                      <a:pt x="87" y="77"/>
                      <a:pt x="86" y="76"/>
                    </a:cubicBezTo>
                    <a:cubicBezTo>
                      <a:pt x="85" y="74"/>
                      <a:pt x="83" y="74"/>
                      <a:pt x="81" y="75"/>
                    </a:cubicBezTo>
                    <a:cubicBezTo>
                      <a:pt x="85" y="80"/>
                      <a:pt x="85" y="80"/>
                      <a:pt x="85" y="80"/>
                    </a:cubicBezTo>
                    <a:close/>
                    <a:moveTo>
                      <a:pt x="79" y="72"/>
                    </a:moveTo>
                    <a:cubicBezTo>
                      <a:pt x="79" y="72"/>
                      <a:pt x="79" y="72"/>
                      <a:pt x="79" y="72"/>
                    </a:cubicBezTo>
                    <a:cubicBezTo>
                      <a:pt x="85" y="67"/>
                      <a:pt x="93" y="65"/>
                      <a:pt x="102" y="66"/>
                    </a:cubicBezTo>
                    <a:cubicBezTo>
                      <a:pt x="109" y="68"/>
                      <a:pt x="116" y="72"/>
                      <a:pt x="121" y="77"/>
                    </a:cubicBezTo>
                    <a:cubicBezTo>
                      <a:pt x="143" y="61"/>
                      <a:pt x="143" y="61"/>
                      <a:pt x="143" y="61"/>
                    </a:cubicBezTo>
                    <a:cubicBezTo>
                      <a:pt x="123" y="36"/>
                      <a:pt x="87" y="31"/>
                      <a:pt x="62" y="50"/>
                    </a:cubicBezTo>
                    <a:cubicBezTo>
                      <a:pt x="79" y="72"/>
                      <a:pt x="79" y="72"/>
                      <a:pt x="79" y="72"/>
                    </a:cubicBezTo>
                    <a:close/>
                    <a:moveTo>
                      <a:pt x="118" y="80"/>
                    </a:moveTo>
                    <a:cubicBezTo>
                      <a:pt x="118" y="80"/>
                      <a:pt x="118" y="80"/>
                      <a:pt x="118" y="80"/>
                    </a:cubicBezTo>
                    <a:cubicBezTo>
                      <a:pt x="116" y="79"/>
                      <a:pt x="115" y="79"/>
                      <a:pt x="114" y="80"/>
                    </a:cubicBezTo>
                    <a:cubicBezTo>
                      <a:pt x="112" y="81"/>
                      <a:pt x="112" y="82"/>
                      <a:pt x="112" y="84"/>
                    </a:cubicBezTo>
                    <a:cubicBezTo>
                      <a:pt x="118" y="80"/>
                      <a:pt x="118" y="80"/>
                      <a:pt x="118" y="80"/>
                    </a:cubicBezTo>
                    <a:close/>
                    <a:moveTo>
                      <a:pt x="113" y="85"/>
                    </a:moveTo>
                    <a:cubicBezTo>
                      <a:pt x="113" y="85"/>
                      <a:pt x="113" y="85"/>
                      <a:pt x="113" y="85"/>
                    </a:cubicBezTo>
                    <a:cubicBezTo>
                      <a:pt x="114" y="86"/>
                      <a:pt x="116" y="86"/>
                      <a:pt x="118" y="85"/>
                    </a:cubicBezTo>
                    <a:cubicBezTo>
                      <a:pt x="119" y="84"/>
                      <a:pt x="119" y="82"/>
                      <a:pt x="118" y="81"/>
                    </a:cubicBezTo>
                    <a:cubicBezTo>
                      <a:pt x="113" y="85"/>
                      <a:pt x="113" y="85"/>
                      <a:pt x="113" y="85"/>
                    </a:cubicBezTo>
                    <a:close/>
                    <a:moveTo>
                      <a:pt x="122" y="78"/>
                    </a:moveTo>
                    <a:cubicBezTo>
                      <a:pt x="122" y="78"/>
                      <a:pt x="122" y="78"/>
                      <a:pt x="122" y="78"/>
                    </a:cubicBezTo>
                    <a:cubicBezTo>
                      <a:pt x="126" y="85"/>
                      <a:pt x="129" y="93"/>
                      <a:pt x="127" y="101"/>
                    </a:cubicBezTo>
                    <a:cubicBezTo>
                      <a:pt x="126" y="109"/>
                      <a:pt x="122" y="116"/>
                      <a:pt x="116" y="120"/>
                    </a:cubicBezTo>
                    <a:cubicBezTo>
                      <a:pt x="133" y="142"/>
                      <a:pt x="133" y="142"/>
                      <a:pt x="133" y="142"/>
                    </a:cubicBezTo>
                    <a:cubicBezTo>
                      <a:pt x="158" y="123"/>
                      <a:pt x="162" y="87"/>
                      <a:pt x="144" y="62"/>
                    </a:cubicBezTo>
                    <a:cubicBezTo>
                      <a:pt x="122" y="78"/>
                      <a:pt x="122" y="78"/>
                      <a:pt x="122" y="78"/>
                    </a:cubicBezTo>
                    <a:close/>
                    <a:moveTo>
                      <a:pt x="113" y="117"/>
                    </a:moveTo>
                    <a:cubicBezTo>
                      <a:pt x="113" y="117"/>
                      <a:pt x="113" y="117"/>
                      <a:pt x="113" y="117"/>
                    </a:cubicBezTo>
                    <a:cubicBezTo>
                      <a:pt x="114" y="116"/>
                      <a:pt x="114" y="114"/>
                      <a:pt x="113" y="113"/>
                    </a:cubicBezTo>
                    <a:cubicBezTo>
                      <a:pt x="113" y="112"/>
                      <a:pt x="111" y="111"/>
                      <a:pt x="110" y="112"/>
                    </a:cubicBezTo>
                    <a:cubicBezTo>
                      <a:pt x="113" y="117"/>
                      <a:pt x="113" y="117"/>
                      <a:pt x="113" y="117"/>
                    </a:cubicBezTo>
                    <a:close/>
                    <a:moveTo>
                      <a:pt x="108" y="113"/>
                    </a:move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07" y="114"/>
                      <a:pt x="107" y="116"/>
                      <a:pt x="108" y="117"/>
                    </a:cubicBezTo>
                    <a:cubicBezTo>
                      <a:pt x="109" y="118"/>
                      <a:pt x="111" y="119"/>
                      <a:pt x="112" y="118"/>
                    </a:cubicBezTo>
                    <a:cubicBezTo>
                      <a:pt x="108" y="113"/>
                      <a:pt x="108" y="113"/>
                      <a:pt x="108" y="113"/>
                    </a:cubicBezTo>
                    <a:close/>
                    <a:moveTo>
                      <a:pt x="115" y="121"/>
                    </a:moveTo>
                    <a:cubicBezTo>
                      <a:pt x="115" y="121"/>
                      <a:pt x="115" y="121"/>
                      <a:pt x="115" y="121"/>
                    </a:cubicBezTo>
                    <a:cubicBezTo>
                      <a:pt x="109" y="126"/>
                      <a:pt x="101" y="128"/>
                      <a:pt x="92" y="127"/>
                    </a:cubicBezTo>
                    <a:cubicBezTo>
                      <a:pt x="85" y="126"/>
                      <a:pt x="78" y="122"/>
                      <a:pt x="73" y="116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71" y="157"/>
                      <a:pt x="107" y="162"/>
                      <a:pt x="132" y="143"/>
                    </a:cubicBezTo>
                    <a:cubicBezTo>
                      <a:pt x="115" y="121"/>
                      <a:pt x="115" y="121"/>
                      <a:pt x="115" y="121"/>
                    </a:cubicBezTo>
                    <a:close/>
                    <a:moveTo>
                      <a:pt x="77" y="113"/>
                    </a:moveTo>
                    <a:cubicBezTo>
                      <a:pt x="77" y="113"/>
                      <a:pt x="77" y="113"/>
                      <a:pt x="77" y="113"/>
                    </a:cubicBezTo>
                    <a:cubicBezTo>
                      <a:pt x="78" y="114"/>
                      <a:pt x="79" y="114"/>
                      <a:pt x="80" y="113"/>
                    </a:cubicBezTo>
                    <a:cubicBezTo>
                      <a:pt x="82" y="112"/>
                      <a:pt x="82" y="111"/>
                      <a:pt x="82" y="109"/>
                    </a:cubicBezTo>
                    <a:cubicBezTo>
                      <a:pt x="77" y="113"/>
                      <a:pt x="77" y="113"/>
                      <a:pt x="77" y="113"/>
                    </a:cubicBezTo>
                    <a:close/>
                    <a:moveTo>
                      <a:pt x="81" y="108"/>
                    </a:moveTo>
                    <a:cubicBezTo>
                      <a:pt x="81" y="108"/>
                      <a:pt x="81" y="108"/>
                      <a:pt x="81" y="108"/>
                    </a:cubicBezTo>
                    <a:cubicBezTo>
                      <a:pt x="80" y="107"/>
                      <a:pt x="78" y="106"/>
                      <a:pt x="77" y="107"/>
                    </a:cubicBezTo>
                    <a:cubicBezTo>
                      <a:pt x="75" y="109"/>
                      <a:pt x="75" y="111"/>
                      <a:pt x="76" y="112"/>
                    </a:cubicBezTo>
                    <a:cubicBezTo>
                      <a:pt x="81" y="108"/>
                      <a:pt x="81" y="108"/>
                      <a:pt x="81" y="108"/>
                    </a:cubicBezTo>
                    <a:close/>
                    <a:moveTo>
                      <a:pt x="163" y="71"/>
                    </a:moveTo>
                    <a:cubicBezTo>
                      <a:pt x="163" y="71"/>
                      <a:pt x="163" y="71"/>
                      <a:pt x="163" y="71"/>
                    </a:cubicBezTo>
                    <a:cubicBezTo>
                      <a:pt x="149" y="34"/>
                      <a:pt x="107" y="16"/>
                      <a:pt x="71" y="31"/>
                    </a:cubicBezTo>
                    <a:cubicBezTo>
                      <a:pt x="35" y="45"/>
                      <a:pt x="17" y="86"/>
                      <a:pt x="31" y="123"/>
                    </a:cubicBezTo>
                    <a:cubicBezTo>
                      <a:pt x="45" y="159"/>
                      <a:pt x="87" y="177"/>
                      <a:pt x="123" y="163"/>
                    </a:cubicBezTo>
                    <a:cubicBezTo>
                      <a:pt x="159" y="148"/>
                      <a:pt x="177" y="107"/>
                      <a:pt x="163" y="71"/>
                    </a:cubicBezTo>
                    <a:close/>
                    <a:moveTo>
                      <a:pt x="123" y="100"/>
                    </a:moveTo>
                    <a:cubicBezTo>
                      <a:pt x="123" y="100"/>
                      <a:pt x="123" y="100"/>
                      <a:pt x="123" y="100"/>
                    </a:cubicBezTo>
                    <a:cubicBezTo>
                      <a:pt x="123" y="98"/>
                      <a:pt x="122" y="97"/>
                      <a:pt x="120" y="97"/>
                    </a:cubicBezTo>
                    <a:cubicBezTo>
                      <a:pt x="119" y="96"/>
                      <a:pt x="117" y="97"/>
                      <a:pt x="117" y="99"/>
                    </a:cubicBezTo>
                    <a:cubicBezTo>
                      <a:pt x="116" y="101"/>
                      <a:pt x="118" y="103"/>
                      <a:pt x="119" y="103"/>
                    </a:cubicBezTo>
                    <a:cubicBezTo>
                      <a:pt x="121" y="103"/>
                      <a:pt x="123" y="102"/>
                      <a:pt x="123" y="100"/>
                    </a:cubicBezTo>
                    <a:close/>
                    <a:moveTo>
                      <a:pt x="94" y="116"/>
                    </a:moveTo>
                    <a:cubicBezTo>
                      <a:pt x="94" y="116"/>
                      <a:pt x="94" y="116"/>
                      <a:pt x="94" y="116"/>
                    </a:cubicBezTo>
                    <a:cubicBezTo>
                      <a:pt x="92" y="116"/>
                      <a:pt x="91" y="117"/>
                      <a:pt x="90" y="119"/>
                    </a:cubicBezTo>
                    <a:cubicBezTo>
                      <a:pt x="90" y="121"/>
                      <a:pt x="91" y="122"/>
                      <a:pt x="93" y="122"/>
                    </a:cubicBezTo>
                    <a:cubicBezTo>
                      <a:pt x="95" y="123"/>
                      <a:pt x="97" y="121"/>
                      <a:pt x="97" y="120"/>
                    </a:cubicBezTo>
                    <a:cubicBezTo>
                      <a:pt x="97" y="118"/>
                      <a:pt x="96" y="116"/>
                      <a:pt x="94" y="116"/>
                    </a:cubicBezTo>
                    <a:close/>
                    <a:moveTo>
                      <a:pt x="77" y="93"/>
                    </a:moveTo>
                    <a:cubicBezTo>
                      <a:pt x="77" y="93"/>
                      <a:pt x="77" y="93"/>
                      <a:pt x="77" y="93"/>
                    </a:cubicBezTo>
                    <a:cubicBezTo>
                      <a:pt x="78" y="92"/>
                      <a:pt x="76" y="90"/>
                      <a:pt x="75" y="90"/>
                    </a:cubicBezTo>
                    <a:cubicBezTo>
                      <a:pt x="73" y="89"/>
                      <a:pt x="71" y="91"/>
                      <a:pt x="71" y="92"/>
                    </a:cubicBezTo>
                    <a:cubicBezTo>
                      <a:pt x="71" y="94"/>
                      <a:pt x="72" y="96"/>
                      <a:pt x="74" y="96"/>
                    </a:cubicBezTo>
                    <a:cubicBezTo>
                      <a:pt x="76" y="96"/>
                      <a:pt x="77" y="95"/>
                      <a:pt x="77" y="93"/>
                    </a:cubicBezTo>
                    <a:close/>
                    <a:moveTo>
                      <a:pt x="101" y="70"/>
                    </a:moveTo>
                    <a:cubicBezTo>
                      <a:pt x="101" y="70"/>
                      <a:pt x="101" y="70"/>
                      <a:pt x="101" y="70"/>
                    </a:cubicBezTo>
                    <a:cubicBezTo>
                      <a:pt x="99" y="70"/>
                      <a:pt x="97" y="71"/>
                      <a:pt x="97" y="73"/>
                    </a:cubicBezTo>
                    <a:cubicBezTo>
                      <a:pt x="97" y="75"/>
                      <a:pt x="98" y="77"/>
                      <a:pt x="100" y="77"/>
                    </a:cubicBezTo>
                    <a:cubicBezTo>
                      <a:pt x="102" y="77"/>
                      <a:pt x="103" y="76"/>
                      <a:pt x="104" y="74"/>
                    </a:cubicBezTo>
                    <a:cubicBezTo>
                      <a:pt x="104" y="72"/>
                      <a:pt x="103" y="71"/>
                      <a:pt x="101" y="70"/>
                    </a:cubicBezTo>
                    <a:close/>
                    <a:moveTo>
                      <a:pt x="115" y="141"/>
                    </a:moveTo>
                    <a:cubicBezTo>
                      <a:pt x="115" y="141"/>
                      <a:pt x="115" y="141"/>
                      <a:pt x="115" y="141"/>
                    </a:cubicBezTo>
                    <a:cubicBezTo>
                      <a:pt x="118" y="140"/>
                      <a:pt x="120" y="137"/>
                      <a:pt x="118" y="134"/>
                    </a:cubicBezTo>
                    <a:cubicBezTo>
                      <a:pt x="117" y="130"/>
                      <a:pt x="114" y="129"/>
                      <a:pt x="111" y="130"/>
                    </a:cubicBezTo>
                    <a:cubicBezTo>
                      <a:pt x="108" y="131"/>
                      <a:pt x="106" y="135"/>
                      <a:pt x="107" y="138"/>
                    </a:cubicBezTo>
                    <a:cubicBezTo>
                      <a:pt x="108" y="141"/>
                      <a:pt x="112" y="143"/>
                      <a:pt x="115" y="141"/>
                    </a:cubicBezTo>
                    <a:close/>
                    <a:moveTo>
                      <a:pt x="78" y="141"/>
                    </a:moveTo>
                    <a:cubicBezTo>
                      <a:pt x="78" y="141"/>
                      <a:pt x="78" y="141"/>
                      <a:pt x="78" y="141"/>
                    </a:cubicBezTo>
                    <a:cubicBezTo>
                      <a:pt x="81" y="142"/>
                      <a:pt x="85" y="141"/>
                      <a:pt x="86" y="138"/>
                    </a:cubicBezTo>
                    <a:cubicBezTo>
                      <a:pt x="87" y="135"/>
                      <a:pt x="86" y="131"/>
                      <a:pt x="83" y="130"/>
                    </a:cubicBezTo>
                    <a:cubicBezTo>
                      <a:pt x="80" y="128"/>
                      <a:pt x="76" y="130"/>
                      <a:pt x="75" y="133"/>
                    </a:cubicBezTo>
                    <a:cubicBezTo>
                      <a:pt x="74" y="136"/>
                      <a:pt x="75" y="139"/>
                      <a:pt x="78" y="141"/>
                    </a:cubicBezTo>
                    <a:close/>
                    <a:moveTo>
                      <a:pt x="64" y="110"/>
                    </a:moveTo>
                    <a:cubicBezTo>
                      <a:pt x="64" y="110"/>
                      <a:pt x="64" y="110"/>
                      <a:pt x="64" y="110"/>
                    </a:cubicBezTo>
                    <a:cubicBezTo>
                      <a:pt x="62" y="107"/>
                      <a:pt x="59" y="105"/>
                      <a:pt x="56" y="106"/>
                    </a:cubicBezTo>
                    <a:cubicBezTo>
                      <a:pt x="53" y="108"/>
                      <a:pt x="51" y="111"/>
                      <a:pt x="52" y="114"/>
                    </a:cubicBezTo>
                    <a:cubicBezTo>
                      <a:pt x="54" y="117"/>
                      <a:pt x="57" y="119"/>
                      <a:pt x="60" y="118"/>
                    </a:cubicBezTo>
                    <a:cubicBezTo>
                      <a:pt x="63" y="116"/>
                      <a:pt x="65" y="113"/>
                      <a:pt x="64" y="110"/>
                    </a:cubicBezTo>
                    <a:close/>
                    <a:moveTo>
                      <a:pt x="64" y="82"/>
                    </a:moveTo>
                    <a:cubicBezTo>
                      <a:pt x="64" y="82"/>
                      <a:pt x="64" y="82"/>
                      <a:pt x="64" y="82"/>
                    </a:cubicBezTo>
                    <a:cubicBezTo>
                      <a:pt x="66" y="79"/>
                      <a:pt x="64" y="75"/>
                      <a:pt x="61" y="74"/>
                    </a:cubicBezTo>
                    <a:cubicBezTo>
                      <a:pt x="58" y="73"/>
                      <a:pt x="54" y="74"/>
                      <a:pt x="53" y="77"/>
                    </a:cubicBezTo>
                    <a:cubicBezTo>
                      <a:pt x="52" y="80"/>
                      <a:pt x="53" y="84"/>
                      <a:pt x="56" y="85"/>
                    </a:cubicBezTo>
                    <a:cubicBezTo>
                      <a:pt x="59" y="86"/>
                      <a:pt x="63" y="85"/>
                      <a:pt x="64" y="82"/>
                    </a:cubicBezTo>
                    <a:close/>
                    <a:moveTo>
                      <a:pt x="84" y="63"/>
                    </a:moveTo>
                    <a:cubicBezTo>
                      <a:pt x="84" y="63"/>
                      <a:pt x="84" y="63"/>
                      <a:pt x="84" y="63"/>
                    </a:cubicBezTo>
                    <a:cubicBezTo>
                      <a:pt x="87" y="62"/>
                      <a:pt x="89" y="58"/>
                      <a:pt x="88" y="55"/>
                    </a:cubicBezTo>
                    <a:cubicBezTo>
                      <a:pt x="86" y="52"/>
                      <a:pt x="83" y="50"/>
                      <a:pt x="80" y="52"/>
                    </a:cubicBezTo>
                    <a:cubicBezTo>
                      <a:pt x="77" y="53"/>
                      <a:pt x="75" y="56"/>
                      <a:pt x="76" y="59"/>
                    </a:cubicBezTo>
                    <a:cubicBezTo>
                      <a:pt x="78" y="62"/>
                      <a:pt x="81" y="64"/>
                      <a:pt x="84" y="63"/>
                    </a:cubicBezTo>
                    <a:close/>
                    <a:moveTo>
                      <a:pt x="112" y="63"/>
                    </a:moveTo>
                    <a:cubicBezTo>
                      <a:pt x="112" y="63"/>
                      <a:pt x="112" y="63"/>
                      <a:pt x="112" y="63"/>
                    </a:cubicBezTo>
                    <a:cubicBezTo>
                      <a:pt x="115" y="65"/>
                      <a:pt x="118" y="63"/>
                      <a:pt x="120" y="60"/>
                    </a:cubicBezTo>
                    <a:cubicBezTo>
                      <a:pt x="121" y="57"/>
                      <a:pt x="120" y="54"/>
                      <a:pt x="117" y="52"/>
                    </a:cubicBezTo>
                    <a:cubicBezTo>
                      <a:pt x="114" y="51"/>
                      <a:pt x="110" y="52"/>
                      <a:pt x="109" y="55"/>
                    </a:cubicBezTo>
                    <a:cubicBezTo>
                      <a:pt x="107" y="58"/>
                      <a:pt x="109" y="62"/>
                      <a:pt x="112" y="63"/>
                    </a:cubicBezTo>
                    <a:close/>
                    <a:moveTo>
                      <a:pt x="142" y="79"/>
                    </a:moveTo>
                    <a:cubicBezTo>
                      <a:pt x="142" y="79"/>
                      <a:pt x="142" y="79"/>
                      <a:pt x="142" y="79"/>
                    </a:cubicBezTo>
                    <a:cubicBezTo>
                      <a:pt x="141" y="76"/>
                      <a:pt x="138" y="74"/>
                      <a:pt x="134" y="75"/>
                    </a:cubicBezTo>
                    <a:cubicBezTo>
                      <a:pt x="131" y="77"/>
                      <a:pt x="130" y="80"/>
                      <a:pt x="131" y="83"/>
                    </a:cubicBezTo>
                    <a:cubicBezTo>
                      <a:pt x="132" y="86"/>
                      <a:pt x="136" y="88"/>
                      <a:pt x="139" y="87"/>
                    </a:cubicBezTo>
                    <a:cubicBezTo>
                      <a:pt x="142" y="85"/>
                      <a:pt x="144" y="82"/>
                      <a:pt x="142" y="79"/>
                    </a:cubicBezTo>
                    <a:close/>
                    <a:moveTo>
                      <a:pt x="142" y="116"/>
                    </a:moveTo>
                    <a:cubicBezTo>
                      <a:pt x="142" y="116"/>
                      <a:pt x="142" y="116"/>
                      <a:pt x="142" y="116"/>
                    </a:cubicBezTo>
                    <a:cubicBezTo>
                      <a:pt x="143" y="113"/>
                      <a:pt x="142" y="109"/>
                      <a:pt x="139" y="108"/>
                    </a:cubicBezTo>
                    <a:cubicBezTo>
                      <a:pt x="135" y="106"/>
                      <a:pt x="132" y="108"/>
                      <a:pt x="131" y="111"/>
                    </a:cubicBezTo>
                    <a:cubicBezTo>
                      <a:pt x="129" y="114"/>
                      <a:pt x="131" y="118"/>
                      <a:pt x="134" y="119"/>
                    </a:cubicBezTo>
                    <a:cubicBezTo>
                      <a:pt x="137" y="120"/>
                      <a:pt x="140" y="119"/>
                      <a:pt x="142" y="116"/>
                    </a:cubicBez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6"/>
              <p:cNvSpPr>
                <a:spLocks noEditPoints="1"/>
              </p:cNvSpPr>
              <p:nvPr/>
            </p:nvSpPr>
            <p:spPr bwMode="auto">
              <a:xfrm>
                <a:off x="4163" y="1075"/>
                <a:ext cx="420" cy="419"/>
              </a:xfrm>
              <a:custGeom>
                <a:avLst/>
                <a:gdLst>
                  <a:gd name="T0" fmla="*/ 93 w 177"/>
                  <a:gd name="T1" fmla="*/ 10 h 177"/>
                  <a:gd name="T2" fmla="*/ 104 w 177"/>
                  <a:gd name="T3" fmla="*/ 17 h 177"/>
                  <a:gd name="T4" fmla="*/ 116 w 177"/>
                  <a:gd name="T5" fmla="*/ 9 h 177"/>
                  <a:gd name="T6" fmla="*/ 130 w 177"/>
                  <a:gd name="T7" fmla="*/ 11 h 177"/>
                  <a:gd name="T8" fmla="*/ 140 w 177"/>
                  <a:gd name="T9" fmla="*/ 17 h 177"/>
                  <a:gd name="T10" fmla="*/ 142 w 177"/>
                  <a:gd name="T11" fmla="*/ 32 h 177"/>
                  <a:gd name="T12" fmla="*/ 149 w 177"/>
                  <a:gd name="T13" fmla="*/ 39 h 177"/>
                  <a:gd name="T14" fmla="*/ 160 w 177"/>
                  <a:gd name="T15" fmla="*/ 45 h 177"/>
                  <a:gd name="T16" fmla="*/ 170 w 177"/>
                  <a:gd name="T17" fmla="*/ 54 h 177"/>
                  <a:gd name="T18" fmla="*/ 170 w 177"/>
                  <a:gd name="T19" fmla="*/ 67 h 177"/>
                  <a:gd name="T20" fmla="*/ 166 w 177"/>
                  <a:gd name="T21" fmla="*/ 80 h 177"/>
                  <a:gd name="T22" fmla="*/ 167 w 177"/>
                  <a:gd name="T23" fmla="*/ 89 h 177"/>
                  <a:gd name="T24" fmla="*/ 171 w 177"/>
                  <a:gd name="T25" fmla="*/ 102 h 177"/>
                  <a:gd name="T26" fmla="*/ 173 w 177"/>
                  <a:gd name="T27" fmla="*/ 115 h 177"/>
                  <a:gd name="T28" fmla="*/ 164 w 177"/>
                  <a:gd name="T29" fmla="*/ 124 h 177"/>
                  <a:gd name="T30" fmla="*/ 153 w 177"/>
                  <a:gd name="T31" fmla="*/ 132 h 177"/>
                  <a:gd name="T32" fmla="*/ 148 w 177"/>
                  <a:gd name="T33" fmla="*/ 140 h 177"/>
                  <a:gd name="T34" fmla="*/ 147 w 177"/>
                  <a:gd name="T35" fmla="*/ 155 h 177"/>
                  <a:gd name="T36" fmla="*/ 137 w 177"/>
                  <a:gd name="T37" fmla="*/ 162 h 177"/>
                  <a:gd name="T38" fmla="*/ 123 w 177"/>
                  <a:gd name="T39" fmla="*/ 165 h 177"/>
                  <a:gd name="T40" fmla="*/ 110 w 177"/>
                  <a:gd name="T41" fmla="*/ 158 h 177"/>
                  <a:gd name="T42" fmla="*/ 101 w 177"/>
                  <a:gd name="T43" fmla="*/ 166 h 177"/>
                  <a:gd name="T44" fmla="*/ 91 w 177"/>
                  <a:gd name="T45" fmla="*/ 177 h 177"/>
                  <a:gd name="T46" fmla="*/ 79 w 177"/>
                  <a:gd name="T47" fmla="*/ 177 h 177"/>
                  <a:gd name="T48" fmla="*/ 66 w 177"/>
                  <a:gd name="T49" fmla="*/ 170 h 177"/>
                  <a:gd name="T50" fmla="*/ 61 w 177"/>
                  <a:gd name="T51" fmla="*/ 156 h 177"/>
                  <a:gd name="T52" fmla="*/ 48 w 177"/>
                  <a:gd name="T53" fmla="*/ 156 h 177"/>
                  <a:gd name="T54" fmla="*/ 33 w 177"/>
                  <a:gd name="T55" fmla="*/ 158 h 177"/>
                  <a:gd name="T56" fmla="*/ 24 w 177"/>
                  <a:gd name="T57" fmla="*/ 150 h 177"/>
                  <a:gd name="T58" fmla="*/ 25 w 177"/>
                  <a:gd name="T59" fmla="*/ 135 h 177"/>
                  <a:gd name="T60" fmla="*/ 24 w 177"/>
                  <a:gd name="T61" fmla="*/ 123 h 177"/>
                  <a:gd name="T62" fmla="*/ 9 w 177"/>
                  <a:gd name="T63" fmla="*/ 119 h 177"/>
                  <a:gd name="T64" fmla="*/ 1 w 177"/>
                  <a:gd name="T65" fmla="*/ 107 h 177"/>
                  <a:gd name="T66" fmla="*/ 0 w 177"/>
                  <a:gd name="T67" fmla="*/ 95 h 177"/>
                  <a:gd name="T68" fmla="*/ 10 w 177"/>
                  <a:gd name="T69" fmla="*/ 83 h 177"/>
                  <a:gd name="T70" fmla="*/ 17 w 177"/>
                  <a:gd name="T71" fmla="*/ 73 h 177"/>
                  <a:gd name="T72" fmla="*/ 9 w 177"/>
                  <a:gd name="T73" fmla="*/ 61 h 177"/>
                  <a:gd name="T74" fmla="*/ 10 w 177"/>
                  <a:gd name="T75" fmla="*/ 47 h 177"/>
                  <a:gd name="T76" fmla="*/ 17 w 177"/>
                  <a:gd name="T77" fmla="*/ 36 h 177"/>
                  <a:gd name="T78" fmla="*/ 31 w 177"/>
                  <a:gd name="T79" fmla="*/ 34 h 177"/>
                  <a:gd name="T80" fmla="*/ 38 w 177"/>
                  <a:gd name="T81" fmla="*/ 28 h 177"/>
                  <a:gd name="T82" fmla="*/ 45 w 177"/>
                  <a:gd name="T83" fmla="*/ 16 h 177"/>
                  <a:gd name="T84" fmla="*/ 54 w 177"/>
                  <a:gd name="T85" fmla="*/ 7 h 177"/>
                  <a:gd name="T86" fmla="*/ 67 w 177"/>
                  <a:gd name="T87" fmla="*/ 7 h 177"/>
                  <a:gd name="T88" fmla="*/ 80 w 177"/>
                  <a:gd name="T89" fmla="*/ 11 h 177"/>
                  <a:gd name="T90" fmla="*/ 40 w 177"/>
                  <a:gd name="T91" fmla="*/ 46 h 177"/>
                  <a:gd name="T92" fmla="*/ 99 w 177"/>
                  <a:gd name="T93" fmla="*/ 98 h 177"/>
                  <a:gd name="T94" fmla="*/ 131 w 177"/>
                  <a:gd name="T95" fmla="*/ 41 h 177"/>
                  <a:gd name="T96" fmla="*/ 79 w 177"/>
                  <a:gd name="T97" fmla="*/ 100 h 177"/>
                  <a:gd name="T98" fmla="*/ 67 w 177"/>
                  <a:gd name="T99" fmla="*/ 49 h 177"/>
                  <a:gd name="T100" fmla="*/ 87 w 177"/>
                  <a:gd name="T101" fmla="*/ 29 h 177"/>
                  <a:gd name="T102" fmla="*/ 110 w 177"/>
                  <a:gd name="T103" fmla="*/ 87 h 177"/>
                  <a:gd name="T104" fmla="*/ 153 w 177"/>
                  <a:gd name="T105" fmla="*/ 87 h 177"/>
                  <a:gd name="T106" fmla="*/ 28 w 177"/>
                  <a:gd name="T107" fmla="*/ 90 h 177"/>
                  <a:gd name="T108" fmla="*/ 74 w 177"/>
                  <a:gd name="T109" fmla="*/ 90 h 177"/>
                  <a:gd name="T110" fmla="*/ 78 w 177"/>
                  <a:gd name="T111" fmla="*/ 89 h 177"/>
                  <a:gd name="T112" fmla="*/ 71 w 177"/>
                  <a:gd name="T113" fmla="*/ 130 h 177"/>
                  <a:gd name="T114" fmla="*/ 90 w 177"/>
                  <a:gd name="T115" fmla="*/ 11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" h="177">
                    <a:moveTo>
                      <a:pt x="84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87" y="6"/>
                      <a:pt x="88" y="9"/>
                      <a:pt x="89" y="10"/>
                    </a:cubicBezTo>
                    <a:cubicBezTo>
                      <a:pt x="91" y="16"/>
                      <a:pt x="91" y="16"/>
                      <a:pt x="91" y="16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4" y="9"/>
                      <a:pt x="95" y="6"/>
                      <a:pt x="96" y="5"/>
                    </a:cubicBezTo>
                    <a:cubicBezTo>
                      <a:pt x="98" y="1"/>
                      <a:pt x="98" y="1"/>
                      <a:pt x="98" y="1"/>
                    </a:cubicBezTo>
                    <a:cubicBezTo>
                      <a:pt x="101" y="1"/>
                      <a:pt x="101" y="1"/>
                      <a:pt x="101" y="1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2" y="7"/>
                      <a:pt x="102" y="10"/>
                      <a:pt x="103" y="11"/>
                    </a:cubicBezTo>
                    <a:cubicBezTo>
                      <a:pt x="104" y="17"/>
                      <a:pt x="104" y="17"/>
                      <a:pt x="104" y="17"/>
                    </a:cubicBezTo>
                    <a:cubicBezTo>
                      <a:pt x="107" y="12"/>
                      <a:pt x="107" y="12"/>
                      <a:pt x="107" y="12"/>
                    </a:cubicBezTo>
                    <a:cubicBezTo>
                      <a:pt x="108" y="11"/>
                      <a:pt x="109" y="9"/>
                      <a:pt x="110" y="7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6" y="9"/>
                      <a:pt x="116" y="9"/>
                      <a:pt x="116" y="9"/>
                    </a:cubicBezTo>
                    <a:cubicBezTo>
                      <a:pt x="116" y="11"/>
                      <a:pt x="116" y="13"/>
                      <a:pt x="116" y="15"/>
                    </a:cubicBezTo>
                    <a:cubicBezTo>
                      <a:pt x="116" y="21"/>
                      <a:pt x="116" y="21"/>
                      <a:pt x="116" y="21"/>
                    </a:cubicBezTo>
                    <a:cubicBezTo>
                      <a:pt x="120" y="17"/>
                      <a:pt x="120" y="17"/>
                      <a:pt x="120" y="17"/>
                    </a:cubicBezTo>
                    <a:cubicBezTo>
                      <a:pt x="121" y="16"/>
                      <a:pt x="123" y="14"/>
                      <a:pt x="124" y="12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17"/>
                      <a:pt x="128" y="19"/>
                      <a:pt x="128" y="21"/>
                    </a:cubicBezTo>
                    <a:cubicBezTo>
                      <a:pt x="127" y="27"/>
                      <a:pt x="127" y="27"/>
                      <a:pt x="127" y="27"/>
                    </a:cubicBezTo>
                    <a:cubicBezTo>
                      <a:pt x="132" y="23"/>
                      <a:pt x="132" y="23"/>
                      <a:pt x="132" y="23"/>
                    </a:cubicBezTo>
                    <a:cubicBezTo>
                      <a:pt x="133" y="22"/>
                      <a:pt x="135" y="21"/>
                      <a:pt x="137" y="20"/>
                    </a:cubicBezTo>
                    <a:cubicBezTo>
                      <a:pt x="140" y="17"/>
                      <a:pt x="140" y="17"/>
                      <a:pt x="140" y="17"/>
                    </a:cubicBezTo>
                    <a:cubicBezTo>
                      <a:pt x="141" y="18"/>
                      <a:pt x="141" y="18"/>
                      <a:pt x="141" y="18"/>
                    </a:cubicBezTo>
                    <a:cubicBezTo>
                      <a:pt x="143" y="19"/>
                      <a:pt x="143" y="19"/>
                      <a:pt x="143" y="19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41" y="25"/>
                      <a:pt x="140" y="27"/>
                      <a:pt x="139" y="29"/>
                    </a:cubicBezTo>
                    <a:cubicBezTo>
                      <a:pt x="137" y="35"/>
                      <a:pt x="137" y="35"/>
                      <a:pt x="137" y="35"/>
                    </a:cubicBezTo>
                    <a:cubicBezTo>
                      <a:pt x="142" y="32"/>
                      <a:pt x="142" y="32"/>
                      <a:pt x="142" y="32"/>
                    </a:cubicBezTo>
                    <a:cubicBezTo>
                      <a:pt x="144" y="31"/>
                      <a:pt x="146" y="30"/>
                      <a:pt x="148" y="29"/>
                    </a:cubicBezTo>
                    <a:cubicBezTo>
                      <a:pt x="152" y="27"/>
                      <a:pt x="152" y="27"/>
                      <a:pt x="152" y="27"/>
                    </a:cubicBezTo>
                    <a:cubicBezTo>
                      <a:pt x="154" y="29"/>
                      <a:pt x="154" y="29"/>
                      <a:pt x="154" y="29"/>
                    </a:cubicBezTo>
                    <a:cubicBezTo>
                      <a:pt x="154" y="30"/>
                      <a:pt x="154" y="30"/>
                      <a:pt x="154" y="30"/>
                    </a:cubicBezTo>
                    <a:cubicBezTo>
                      <a:pt x="152" y="34"/>
                      <a:pt x="152" y="34"/>
                      <a:pt x="152" y="34"/>
                    </a:cubicBezTo>
                    <a:cubicBezTo>
                      <a:pt x="151" y="35"/>
                      <a:pt x="150" y="37"/>
                      <a:pt x="149" y="39"/>
                    </a:cubicBezTo>
                    <a:cubicBezTo>
                      <a:pt x="146" y="44"/>
                      <a:pt x="146" y="44"/>
                      <a:pt x="146" y="44"/>
                    </a:cubicBezTo>
                    <a:cubicBezTo>
                      <a:pt x="151" y="42"/>
                      <a:pt x="151" y="42"/>
                      <a:pt x="151" y="42"/>
                    </a:cubicBezTo>
                    <a:cubicBezTo>
                      <a:pt x="153" y="42"/>
                      <a:pt x="156" y="41"/>
                      <a:pt x="157" y="41"/>
                    </a:cubicBezTo>
                    <a:cubicBezTo>
                      <a:pt x="162" y="39"/>
                      <a:pt x="162" y="39"/>
                      <a:pt x="162" y="39"/>
                    </a:cubicBezTo>
                    <a:cubicBezTo>
                      <a:pt x="163" y="42"/>
                      <a:pt x="163" y="42"/>
                      <a:pt x="163" y="42"/>
                    </a:cubicBezTo>
                    <a:cubicBezTo>
                      <a:pt x="160" y="45"/>
                      <a:pt x="160" y="45"/>
                      <a:pt x="160" y="45"/>
                    </a:cubicBezTo>
                    <a:cubicBezTo>
                      <a:pt x="159" y="47"/>
                      <a:pt x="158" y="49"/>
                      <a:pt x="156" y="50"/>
                    </a:cubicBezTo>
                    <a:cubicBezTo>
                      <a:pt x="153" y="55"/>
                      <a:pt x="153" y="55"/>
                      <a:pt x="153" y="55"/>
                    </a:cubicBezTo>
                    <a:cubicBezTo>
                      <a:pt x="158" y="54"/>
                      <a:pt x="158" y="54"/>
                      <a:pt x="158" y="54"/>
                    </a:cubicBezTo>
                    <a:cubicBezTo>
                      <a:pt x="160" y="54"/>
                      <a:pt x="163" y="53"/>
                      <a:pt x="165" y="53"/>
                    </a:cubicBezTo>
                    <a:cubicBezTo>
                      <a:pt x="169" y="53"/>
                      <a:pt x="169" y="53"/>
                      <a:pt x="169" y="53"/>
                    </a:cubicBezTo>
                    <a:cubicBezTo>
                      <a:pt x="170" y="54"/>
                      <a:pt x="170" y="54"/>
                      <a:pt x="170" y="54"/>
                    </a:cubicBezTo>
                    <a:cubicBezTo>
                      <a:pt x="170" y="56"/>
                      <a:pt x="170" y="56"/>
                      <a:pt x="170" y="56"/>
                    </a:cubicBezTo>
                    <a:cubicBezTo>
                      <a:pt x="167" y="59"/>
                      <a:pt x="167" y="59"/>
                      <a:pt x="167" y="59"/>
                    </a:cubicBezTo>
                    <a:cubicBezTo>
                      <a:pt x="166" y="60"/>
                      <a:pt x="163" y="61"/>
                      <a:pt x="162" y="63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5" y="67"/>
                      <a:pt x="168" y="67"/>
                      <a:pt x="170" y="67"/>
                    </a:cubicBezTo>
                    <a:cubicBezTo>
                      <a:pt x="174" y="67"/>
                      <a:pt x="174" y="67"/>
                      <a:pt x="174" y="67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1" y="73"/>
                      <a:pt x="171" y="73"/>
                      <a:pt x="171" y="73"/>
                    </a:cubicBezTo>
                    <a:cubicBezTo>
                      <a:pt x="169" y="74"/>
                      <a:pt x="167" y="75"/>
                      <a:pt x="166" y="76"/>
                    </a:cubicBezTo>
                    <a:cubicBezTo>
                      <a:pt x="160" y="79"/>
                      <a:pt x="160" y="79"/>
                      <a:pt x="160" y="79"/>
                    </a:cubicBezTo>
                    <a:cubicBezTo>
                      <a:pt x="166" y="80"/>
                      <a:pt x="166" y="80"/>
                      <a:pt x="166" y="80"/>
                    </a:cubicBezTo>
                    <a:cubicBezTo>
                      <a:pt x="168" y="81"/>
                      <a:pt x="170" y="81"/>
                      <a:pt x="172" y="82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77" y="84"/>
                      <a:pt x="177" y="84"/>
                      <a:pt x="177" y="84"/>
                    </a:cubicBezTo>
                    <a:cubicBezTo>
                      <a:pt x="177" y="86"/>
                      <a:pt x="177" y="86"/>
                      <a:pt x="177" y="86"/>
                    </a:cubicBezTo>
                    <a:cubicBezTo>
                      <a:pt x="172" y="87"/>
                      <a:pt x="172" y="87"/>
                      <a:pt x="172" y="87"/>
                    </a:cubicBezTo>
                    <a:cubicBezTo>
                      <a:pt x="171" y="88"/>
                      <a:pt x="168" y="89"/>
                      <a:pt x="167" y="89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6" y="94"/>
                      <a:pt x="166" y="94"/>
                      <a:pt x="166" y="94"/>
                    </a:cubicBezTo>
                    <a:cubicBezTo>
                      <a:pt x="168" y="94"/>
                      <a:pt x="170" y="96"/>
                      <a:pt x="172" y="96"/>
                    </a:cubicBezTo>
                    <a:cubicBezTo>
                      <a:pt x="176" y="98"/>
                      <a:pt x="176" y="98"/>
                      <a:pt x="176" y="98"/>
                    </a:cubicBezTo>
                    <a:cubicBezTo>
                      <a:pt x="176" y="101"/>
                      <a:pt x="176" y="101"/>
                      <a:pt x="176" y="101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0" y="102"/>
                      <a:pt x="167" y="103"/>
                      <a:pt x="165" y="103"/>
                    </a:cubicBezTo>
                    <a:cubicBezTo>
                      <a:pt x="159" y="104"/>
                      <a:pt x="159" y="104"/>
                      <a:pt x="159" y="104"/>
                    </a:cubicBezTo>
                    <a:cubicBezTo>
                      <a:pt x="164" y="107"/>
                      <a:pt x="164" y="107"/>
                      <a:pt x="164" y="107"/>
                    </a:cubicBezTo>
                    <a:cubicBezTo>
                      <a:pt x="166" y="108"/>
                      <a:pt x="168" y="110"/>
                      <a:pt x="169" y="111"/>
                    </a:cubicBezTo>
                    <a:cubicBezTo>
                      <a:pt x="173" y="113"/>
                      <a:pt x="173" y="113"/>
                      <a:pt x="173" y="113"/>
                    </a:cubicBezTo>
                    <a:cubicBezTo>
                      <a:pt x="173" y="115"/>
                      <a:pt x="173" y="115"/>
                      <a:pt x="173" y="115"/>
                    </a:cubicBezTo>
                    <a:cubicBezTo>
                      <a:pt x="172" y="116"/>
                      <a:pt x="172" y="116"/>
                      <a:pt x="172" y="11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66" y="116"/>
                      <a:pt x="163" y="116"/>
                      <a:pt x="162" y="116"/>
                    </a:cubicBezTo>
                    <a:cubicBezTo>
                      <a:pt x="156" y="116"/>
                      <a:pt x="156" y="116"/>
                      <a:pt x="156" y="116"/>
                    </a:cubicBezTo>
                    <a:cubicBezTo>
                      <a:pt x="160" y="120"/>
                      <a:pt x="160" y="120"/>
                      <a:pt x="160" y="120"/>
                    </a:cubicBezTo>
                    <a:cubicBezTo>
                      <a:pt x="161" y="121"/>
                      <a:pt x="163" y="123"/>
                      <a:pt x="164" y="124"/>
                    </a:cubicBezTo>
                    <a:cubicBezTo>
                      <a:pt x="168" y="128"/>
                      <a:pt x="168" y="128"/>
                      <a:pt x="168" y="128"/>
                    </a:cubicBezTo>
                    <a:cubicBezTo>
                      <a:pt x="166" y="131"/>
                      <a:pt x="166" y="131"/>
                      <a:pt x="166" y="131"/>
                    </a:cubicBezTo>
                    <a:cubicBezTo>
                      <a:pt x="162" y="130"/>
                      <a:pt x="162" y="130"/>
                      <a:pt x="162" y="130"/>
                    </a:cubicBezTo>
                    <a:cubicBezTo>
                      <a:pt x="160" y="129"/>
                      <a:pt x="157" y="129"/>
                      <a:pt x="156" y="129"/>
                    </a:cubicBezTo>
                    <a:cubicBezTo>
                      <a:pt x="150" y="127"/>
                      <a:pt x="150" y="127"/>
                      <a:pt x="150" y="127"/>
                    </a:cubicBezTo>
                    <a:cubicBezTo>
                      <a:pt x="153" y="132"/>
                      <a:pt x="153" y="132"/>
                      <a:pt x="153" y="132"/>
                    </a:cubicBezTo>
                    <a:cubicBezTo>
                      <a:pt x="154" y="134"/>
                      <a:pt x="156" y="136"/>
                      <a:pt x="157" y="137"/>
                    </a:cubicBezTo>
                    <a:cubicBezTo>
                      <a:pt x="160" y="141"/>
                      <a:pt x="160" y="141"/>
                      <a:pt x="160" y="141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53" y="142"/>
                      <a:pt x="153" y="142"/>
                      <a:pt x="153" y="142"/>
                    </a:cubicBezTo>
                    <a:cubicBezTo>
                      <a:pt x="152" y="141"/>
                      <a:pt x="149" y="140"/>
                      <a:pt x="148" y="140"/>
                    </a:cubicBezTo>
                    <a:cubicBezTo>
                      <a:pt x="142" y="138"/>
                      <a:pt x="142" y="138"/>
                      <a:pt x="142" y="138"/>
                    </a:cubicBezTo>
                    <a:cubicBezTo>
                      <a:pt x="145" y="143"/>
                      <a:pt x="145" y="143"/>
                      <a:pt x="145" y="143"/>
                    </a:cubicBezTo>
                    <a:cubicBezTo>
                      <a:pt x="145" y="144"/>
                      <a:pt x="147" y="147"/>
                      <a:pt x="147" y="148"/>
                    </a:cubicBezTo>
                    <a:cubicBezTo>
                      <a:pt x="149" y="153"/>
                      <a:pt x="149" y="153"/>
                      <a:pt x="149" y="153"/>
                    </a:cubicBezTo>
                    <a:cubicBezTo>
                      <a:pt x="148" y="154"/>
                      <a:pt x="148" y="154"/>
                      <a:pt x="148" y="154"/>
                    </a:cubicBezTo>
                    <a:cubicBezTo>
                      <a:pt x="147" y="155"/>
                      <a:pt x="147" y="155"/>
                      <a:pt x="147" y="155"/>
                    </a:cubicBezTo>
                    <a:cubicBezTo>
                      <a:pt x="143" y="152"/>
                      <a:pt x="143" y="152"/>
                      <a:pt x="143" y="152"/>
                    </a:cubicBezTo>
                    <a:cubicBezTo>
                      <a:pt x="142" y="151"/>
                      <a:pt x="139" y="150"/>
                      <a:pt x="138" y="149"/>
                    </a:cubicBezTo>
                    <a:cubicBezTo>
                      <a:pt x="133" y="146"/>
                      <a:pt x="133" y="146"/>
                      <a:pt x="133" y="146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5" y="154"/>
                      <a:pt x="136" y="156"/>
                      <a:pt x="136" y="158"/>
                    </a:cubicBezTo>
                    <a:cubicBezTo>
                      <a:pt x="137" y="162"/>
                      <a:pt x="137" y="162"/>
                      <a:pt x="137" y="162"/>
                    </a:cubicBezTo>
                    <a:cubicBezTo>
                      <a:pt x="135" y="164"/>
                      <a:pt x="135" y="164"/>
                      <a:pt x="135" y="164"/>
                    </a:cubicBezTo>
                    <a:cubicBezTo>
                      <a:pt x="131" y="161"/>
                      <a:pt x="131" y="161"/>
                      <a:pt x="131" y="161"/>
                    </a:cubicBezTo>
                    <a:cubicBezTo>
                      <a:pt x="130" y="160"/>
                      <a:pt x="128" y="158"/>
                      <a:pt x="127" y="157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3" y="159"/>
                      <a:pt x="123" y="159"/>
                      <a:pt x="123" y="159"/>
                    </a:cubicBezTo>
                    <a:cubicBezTo>
                      <a:pt x="123" y="161"/>
                      <a:pt x="123" y="163"/>
                      <a:pt x="123" y="165"/>
                    </a:cubicBezTo>
                    <a:cubicBezTo>
                      <a:pt x="124" y="170"/>
                      <a:pt x="124" y="170"/>
                      <a:pt x="124" y="170"/>
                    </a:cubicBezTo>
                    <a:cubicBezTo>
                      <a:pt x="123" y="170"/>
                      <a:pt x="123" y="170"/>
                      <a:pt x="123" y="170"/>
                    </a:cubicBezTo>
                    <a:cubicBezTo>
                      <a:pt x="121" y="171"/>
                      <a:pt x="121" y="171"/>
                      <a:pt x="121" y="171"/>
                    </a:cubicBezTo>
                    <a:cubicBezTo>
                      <a:pt x="118" y="167"/>
                      <a:pt x="118" y="167"/>
                      <a:pt x="118" y="167"/>
                    </a:cubicBezTo>
                    <a:cubicBezTo>
                      <a:pt x="117" y="166"/>
                      <a:pt x="115" y="164"/>
                      <a:pt x="114" y="163"/>
                    </a:cubicBezTo>
                    <a:cubicBezTo>
                      <a:pt x="110" y="158"/>
                      <a:pt x="110" y="158"/>
                      <a:pt x="110" y="158"/>
                    </a:cubicBezTo>
                    <a:cubicBezTo>
                      <a:pt x="110" y="164"/>
                      <a:pt x="110" y="164"/>
                      <a:pt x="110" y="164"/>
                    </a:cubicBezTo>
                    <a:cubicBezTo>
                      <a:pt x="110" y="166"/>
                      <a:pt x="110" y="168"/>
                      <a:pt x="110" y="170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6" y="175"/>
                      <a:pt x="106" y="175"/>
                      <a:pt x="106" y="175"/>
                    </a:cubicBezTo>
                    <a:cubicBezTo>
                      <a:pt x="104" y="171"/>
                      <a:pt x="104" y="171"/>
                      <a:pt x="104" y="171"/>
                    </a:cubicBezTo>
                    <a:cubicBezTo>
                      <a:pt x="103" y="170"/>
                      <a:pt x="102" y="167"/>
                      <a:pt x="101" y="166"/>
                    </a:cubicBezTo>
                    <a:cubicBezTo>
                      <a:pt x="98" y="161"/>
                      <a:pt x="98" y="161"/>
                      <a:pt x="98" y="161"/>
                    </a:cubicBezTo>
                    <a:cubicBezTo>
                      <a:pt x="97" y="167"/>
                      <a:pt x="97" y="167"/>
                      <a:pt x="97" y="167"/>
                    </a:cubicBezTo>
                    <a:cubicBezTo>
                      <a:pt x="96" y="168"/>
                      <a:pt x="96" y="171"/>
                      <a:pt x="95" y="173"/>
                    </a:cubicBezTo>
                    <a:cubicBezTo>
                      <a:pt x="94" y="177"/>
                      <a:pt x="94" y="177"/>
                      <a:pt x="94" y="177"/>
                    </a:cubicBezTo>
                    <a:cubicBezTo>
                      <a:pt x="92" y="177"/>
                      <a:pt x="92" y="177"/>
                      <a:pt x="92" y="177"/>
                    </a:cubicBezTo>
                    <a:cubicBezTo>
                      <a:pt x="91" y="177"/>
                      <a:pt x="91" y="177"/>
                      <a:pt x="91" y="177"/>
                    </a:cubicBezTo>
                    <a:cubicBezTo>
                      <a:pt x="89" y="173"/>
                      <a:pt x="89" y="173"/>
                      <a:pt x="89" y="173"/>
                    </a:cubicBezTo>
                    <a:cubicBezTo>
                      <a:pt x="89" y="171"/>
                      <a:pt x="88" y="169"/>
                      <a:pt x="87" y="167"/>
                    </a:cubicBezTo>
                    <a:cubicBezTo>
                      <a:pt x="85" y="161"/>
                      <a:pt x="85" y="161"/>
                      <a:pt x="85" y="161"/>
                    </a:cubicBezTo>
                    <a:cubicBezTo>
                      <a:pt x="83" y="167"/>
                      <a:pt x="83" y="167"/>
                      <a:pt x="83" y="167"/>
                    </a:cubicBezTo>
                    <a:cubicBezTo>
                      <a:pt x="82" y="168"/>
                      <a:pt x="81" y="171"/>
                      <a:pt x="80" y="172"/>
                    </a:cubicBezTo>
                    <a:cubicBezTo>
                      <a:pt x="79" y="177"/>
                      <a:pt x="79" y="177"/>
                      <a:pt x="79" y="177"/>
                    </a:cubicBezTo>
                    <a:cubicBezTo>
                      <a:pt x="75" y="176"/>
                      <a:pt x="75" y="176"/>
                      <a:pt x="75" y="176"/>
                    </a:cubicBezTo>
                    <a:cubicBezTo>
                      <a:pt x="75" y="172"/>
                      <a:pt x="75" y="172"/>
                      <a:pt x="75" y="172"/>
                    </a:cubicBezTo>
                    <a:cubicBezTo>
                      <a:pt x="74" y="170"/>
                      <a:pt x="74" y="167"/>
                      <a:pt x="74" y="166"/>
                    </a:cubicBezTo>
                    <a:cubicBezTo>
                      <a:pt x="73" y="160"/>
                      <a:pt x="73" y="160"/>
                      <a:pt x="73" y="160"/>
                    </a:cubicBezTo>
                    <a:cubicBezTo>
                      <a:pt x="69" y="165"/>
                      <a:pt x="69" y="165"/>
                      <a:pt x="69" y="165"/>
                    </a:cubicBezTo>
                    <a:cubicBezTo>
                      <a:pt x="68" y="166"/>
                      <a:pt x="67" y="168"/>
                      <a:pt x="66" y="170"/>
                    </a:cubicBezTo>
                    <a:cubicBezTo>
                      <a:pt x="63" y="174"/>
                      <a:pt x="63" y="174"/>
                      <a:pt x="63" y="174"/>
                    </a:cubicBezTo>
                    <a:cubicBezTo>
                      <a:pt x="62" y="173"/>
                      <a:pt x="62" y="173"/>
                      <a:pt x="62" y="173"/>
                    </a:cubicBezTo>
                    <a:cubicBezTo>
                      <a:pt x="60" y="173"/>
                      <a:pt x="60" y="173"/>
                      <a:pt x="60" y="173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60" y="166"/>
                      <a:pt x="60" y="164"/>
                      <a:pt x="60" y="162"/>
                    </a:cubicBezTo>
                    <a:cubicBezTo>
                      <a:pt x="61" y="156"/>
                      <a:pt x="61" y="156"/>
                      <a:pt x="61" y="156"/>
                    </a:cubicBezTo>
                    <a:cubicBezTo>
                      <a:pt x="56" y="160"/>
                      <a:pt x="56" y="160"/>
                      <a:pt x="56" y="160"/>
                    </a:cubicBezTo>
                    <a:cubicBezTo>
                      <a:pt x="55" y="162"/>
                      <a:pt x="53" y="164"/>
                      <a:pt x="52" y="165"/>
                    </a:cubicBezTo>
                    <a:cubicBezTo>
                      <a:pt x="49" y="168"/>
                      <a:pt x="49" y="168"/>
                      <a:pt x="49" y="168"/>
                    </a:cubicBezTo>
                    <a:cubicBezTo>
                      <a:pt x="46" y="167"/>
                      <a:pt x="46" y="167"/>
                      <a:pt x="46" y="167"/>
                    </a:cubicBezTo>
                    <a:cubicBezTo>
                      <a:pt x="47" y="162"/>
                      <a:pt x="47" y="162"/>
                      <a:pt x="47" y="162"/>
                    </a:cubicBezTo>
                    <a:cubicBezTo>
                      <a:pt x="47" y="160"/>
                      <a:pt x="48" y="158"/>
                      <a:pt x="48" y="156"/>
                    </a:cubicBezTo>
                    <a:cubicBezTo>
                      <a:pt x="49" y="150"/>
                      <a:pt x="49" y="150"/>
                      <a:pt x="49" y="150"/>
                    </a:cubicBezTo>
                    <a:cubicBezTo>
                      <a:pt x="44" y="154"/>
                      <a:pt x="44" y="154"/>
                      <a:pt x="44" y="154"/>
                    </a:cubicBezTo>
                    <a:cubicBezTo>
                      <a:pt x="43" y="155"/>
                      <a:pt x="41" y="156"/>
                      <a:pt x="40" y="157"/>
                    </a:cubicBezTo>
                    <a:cubicBezTo>
                      <a:pt x="36" y="160"/>
                      <a:pt x="36" y="160"/>
                      <a:pt x="36" y="160"/>
                    </a:cubicBezTo>
                    <a:cubicBezTo>
                      <a:pt x="35" y="160"/>
                      <a:pt x="35" y="160"/>
                      <a:pt x="35" y="160"/>
                    </a:cubicBezTo>
                    <a:cubicBezTo>
                      <a:pt x="33" y="158"/>
                      <a:pt x="33" y="158"/>
                      <a:pt x="33" y="158"/>
                    </a:cubicBezTo>
                    <a:cubicBezTo>
                      <a:pt x="35" y="154"/>
                      <a:pt x="35" y="154"/>
                      <a:pt x="35" y="154"/>
                    </a:cubicBezTo>
                    <a:cubicBezTo>
                      <a:pt x="35" y="152"/>
                      <a:pt x="36" y="150"/>
                      <a:pt x="37" y="148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4" y="145"/>
                      <a:pt x="34" y="145"/>
                      <a:pt x="34" y="145"/>
                    </a:cubicBezTo>
                    <a:cubicBezTo>
                      <a:pt x="32" y="146"/>
                      <a:pt x="30" y="147"/>
                      <a:pt x="28" y="148"/>
                    </a:cubicBezTo>
                    <a:cubicBezTo>
                      <a:pt x="24" y="150"/>
                      <a:pt x="24" y="150"/>
                      <a:pt x="24" y="150"/>
                    </a:cubicBezTo>
                    <a:cubicBezTo>
                      <a:pt x="23" y="148"/>
                      <a:pt x="23" y="148"/>
                      <a:pt x="23" y="148"/>
                    </a:cubicBezTo>
                    <a:cubicBezTo>
                      <a:pt x="22" y="148"/>
                      <a:pt x="22" y="148"/>
                      <a:pt x="22" y="148"/>
                    </a:cubicBezTo>
                    <a:cubicBezTo>
                      <a:pt x="24" y="144"/>
                      <a:pt x="24" y="144"/>
                      <a:pt x="24" y="144"/>
                    </a:cubicBezTo>
                    <a:cubicBezTo>
                      <a:pt x="25" y="142"/>
                      <a:pt x="27" y="140"/>
                      <a:pt x="27" y="138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25" y="135"/>
                      <a:pt x="25" y="135"/>
                      <a:pt x="25" y="135"/>
                    </a:cubicBezTo>
                    <a:cubicBezTo>
                      <a:pt x="23" y="135"/>
                      <a:pt x="21" y="136"/>
                      <a:pt x="19" y="137"/>
                    </a:cubicBezTo>
                    <a:cubicBezTo>
                      <a:pt x="14" y="138"/>
                      <a:pt x="14" y="138"/>
                      <a:pt x="14" y="138"/>
                    </a:cubicBezTo>
                    <a:cubicBezTo>
                      <a:pt x="13" y="135"/>
                      <a:pt x="13" y="135"/>
                      <a:pt x="13" y="135"/>
                    </a:cubicBezTo>
                    <a:cubicBezTo>
                      <a:pt x="16" y="132"/>
                      <a:pt x="16" y="132"/>
                      <a:pt x="16" y="132"/>
                    </a:cubicBezTo>
                    <a:cubicBezTo>
                      <a:pt x="17" y="130"/>
                      <a:pt x="19" y="128"/>
                      <a:pt x="20" y="127"/>
                    </a:cubicBezTo>
                    <a:cubicBezTo>
                      <a:pt x="24" y="123"/>
                      <a:pt x="24" y="123"/>
                      <a:pt x="24" y="123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6" y="123"/>
                      <a:pt x="13" y="124"/>
                      <a:pt x="12" y="124"/>
                    </a:cubicBezTo>
                    <a:cubicBezTo>
                      <a:pt x="7" y="124"/>
                      <a:pt x="7" y="124"/>
                      <a:pt x="7" y="124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6" y="121"/>
                      <a:pt x="6" y="121"/>
                      <a:pt x="6" y="121"/>
                    </a:cubicBezTo>
                    <a:cubicBezTo>
                      <a:pt x="9" y="119"/>
                      <a:pt x="9" y="119"/>
                      <a:pt x="9" y="119"/>
                    </a:cubicBezTo>
                    <a:cubicBezTo>
                      <a:pt x="11" y="117"/>
                      <a:pt x="13" y="116"/>
                      <a:pt x="14" y="115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11" y="110"/>
                      <a:pt x="8" y="110"/>
                      <a:pt x="7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7" y="104"/>
                      <a:pt x="9" y="102"/>
                      <a:pt x="11" y="101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7"/>
                      <a:pt x="6" y="96"/>
                      <a:pt x="4" y="96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4" y="90"/>
                      <a:pt x="4" y="90"/>
                      <a:pt x="4" y="90"/>
                    </a:cubicBezTo>
                    <a:cubicBezTo>
                      <a:pt x="6" y="89"/>
                      <a:pt x="8" y="88"/>
                      <a:pt x="10" y="88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3"/>
                      <a:pt x="6" y="82"/>
                      <a:pt x="4" y="8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" y="75"/>
                      <a:pt x="5" y="75"/>
                      <a:pt x="5" y="75"/>
                    </a:cubicBezTo>
                    <a:cubicBezTo>
                      <a:pt x="7" y="75"/>
                      <a:pt x="9" y="74"/>
                      <a:pt x="11" y="74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1" y="69"/>
                      <a:pt x="8" y="67"/>
                      <a:pt x="7" y="66"/>
                    </a:cubicBezTo>
                    <a:cubicBezTo>
                      <a:pt x="3" y="64"/>
                      <a:pt x="3" y="64"/>
                      <a:pt x="3" y="64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1"/>
                      <a:pt x="13" y="61"/>
                      <a:pt x="15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5" y="56"/>
                      <a:pt x="13" y="54"/>
                      <a:pt x="12" y="53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6" y="48"/>
                      <a:pt x="19" y="48"/>
                      <a:pt x="21" y="49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2" y="44"/>
                      <a:pt x="20" y="41"/>
                      <a:pt x="19" y="40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6"/>
                      <a:pt x="27" y="37"/>
                      <a:pt x="29" y="38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3"/>
                      <a:pt x="30" y="30"/>
                      <a:pt x="29" y="29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5" y="26"/>
                      <a:pt x="37" y="27"/>
                      <a:pt x="38" y="28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1" y="24"/>
                      <a:pt x="41" y="21"/>
                      <a:pt x="40" y="19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6" y="17"/>
                      <a:pt x="48" y="19"/>
                      <a:pt x="50" y="20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7"/>
                      <a:pt x="53" y="14"/>
                      <a:pt x="53" y="12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9" y="11"/>
                      <a:pt x="61" y="13"/>
                      <a:pt x="62" y="15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2"/>
                      <a:pt x="67" y="9"/>
                      <a:pt x="67" y="7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3" y="7"/>
                      <a:pt x="74" y="10"/>
                      <a:pt x="75" y="11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9"/>
                      <a:pt x="81" y="6"/>
                      <a:pt x="81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4" y="0"/>
                      <a:pt x="84" y="0"/>
                      <a:pt x="84" y="0"/>
                    </a:cubicBezTo>
                    <a:close/>
                    <a:moveTo>
                      <a:pt x="41" y="44"/>
                    </a:move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78" y="78"/>
                      <a:pt x="78" y="78"/>
                      <a:pt x="78" y="78"/>
                    </a:cubicBezTo>
                    <a:cubicBezTo>
                      <a:pt x="41" y="44"/>
                      <a:pt x="41" y="44"/>
                      <a:pt x="41" y="44"/>
                    </a:cubicBezTo>
                    <a:close/>
                    <a:moveTo>
                      <a:pt x="136" y="132"/>
                    </a:moveTo>
                    <a:cubicBezTo>
                      <a:pt x="136" y="132"/>
                      <a:pt x="136" y="132"/>
                      <a:pt x="136" y="132"/>
                    </a:cubicBezTo>
                    <a:cubicBezTo>
                      <a:pt x="99" y="98"/>
                      <a:pt x="99" y="98"/>
                      <a:pt x="99" y="98"/>
                    </a:cubicBezTo>
                    <a:cubicBezTo>
                      <a:pt x="98" y="99"/>
                      <a:pt x="98" y="99"/>
                      <a:pt x="98" y="99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6" y="132"/>
                      <a:pt x="136" y="132"/>
                      <a:pt x="136" y="132"/>
                    </a:cubicBezTo>
                    <a:close/>
                    <a:moveTo>
                      <a:pt x="133" y="42"/>
                    </a:moveTo>
                    <a:cubicBezTo>
                      <a:pt x="133" y="42"/>
                      <a:pt x="133" y="42"/>
                      <a:pt x="133" y="42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97" y="77"/>
                      <a:pt x="97" y="77"/>
                      <a:pt x="97" y="77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133" y="42"/>
                      <a:pt x="133" y="42"/>
                      <a:pt x="133" y="42"/>
                    </a:cubicBezTo>
                    <a:close/>
                    <a:moveTo>
                      <a:pt x="45" y="137"/>
                    </a:moveTo>
                    <a:cubicBezTo>
                      <a:pt x="45" y="137"/>
                      <a:pt x="45" y="137"/>
                      <a:pt x="45" y="137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44" y="135"/>
                      <a:pt x="44" y="135"/>
                      <a:pt x="44" y="135"/>
                    </a:cubicBezTo>
                    <a:cubicBezTo>
                      <a:pt x="45" y="137"/>
                      <a:pt x="45" y="137"/>
                      <a:pt x="45" y="137"/>
                    </a:cubicBezTo>
                    <a:close/>
                    <a:moveTo>
                      <a:pt x="85" y="29"/>
                    </a:moveTo>
                    <a:cubicBezTo>
                      <a:pt x="85" y="29"/>
                      <a:pt x="85" y="29"/>
                      <a:pt x="85" y="29"/>
                    </a:cubicBezTo>
                    <a:cubicBezTo>
                      <a:pt x="74" y="29"/>
                      <a:pt x="66" y="38"/>
                      <a:pt x="67" y="49"/>
                    </a:cubicBezTo>
                    <a:cubicBezTo>
                      <a:pt x="67" y="59"/>
                      <a:pt x="76" y="67"/>
                      <a:pt x="86" y="67"/>
                    </a:cubicBezTo>
                    <a:cubicBezTo>
                      <a:pt x="87" y="74"/>
                      <a:pt x="87" y="74"/>
                      <a:pt x="87" y="74"/>
                    </a:cubicBezTo>
                    <a:cubicBezTo>
                      <a:pt x="89" y="74"/>
                      <a:pt x="89" y="74"/>
                      <a:pt x="89" y="74"/>
                    </a:cubicBezTo>
                    <a:cubicBezTo>
                      <a:pt x="88" y="67"/>
                      <a:pt x="88" y="67"/>
                      <a:pt x="88" y="67"/>
                    </a:cubicBezTo>
                    <a:cubicBezTo>
                      <a:pt x="98" y="66"/>
                      <a:pt x="106" y="57"/>
                      <a:pt x="105" y="47"/>
                    </a:cubicBezTo>
                    <a:cubicBezTo>
                      <a:pt x="105" y="37"/>
                      <a:pt x="97" y="29"/>
                      <a:pt x="87" y="29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5" y="29"/>
                      <a:pt x="85" y="29"/>
                      <a:pt x="85" y="29"/>
                    </a:cubicBezTo>
                    <a:close/>
                    <a:moveTo>
                      <a:pt x="128" y="67"/>
                    </a:moveTo>
                    <a:cubicBezTo>
                      <a:pt x="128" y="67"/>
                      <a:pt x="128" y="67"/>
                      <a:pt x="128" y="67"/>
                    </a:cubicBezTo>
                    <a:cubicBezTo>
                      <a:pt x="117" y="68"/>
                      <a:pt x="109" y="76"/>
                      <a:pt x="110" y="8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102" y="89"/>
                      <a:pt x="102" y="89"/>
                      <a:pt x="102" y="89"/>
                    </a:cubicBezTo>
                    <a:cubicBezTo>
                      <a:pt x="110" y="89"/>
                      <a:pt x="110" y="89"/>
                      <a:pt x="110" y="89"/>
                    </a:cubicBezTo>
                    <a:cubicBezTo>
                      <a:pt x="111" y="99"/>
                      <a:pt x="120" y="106"/>
                      <a:pt x="130" y="106"/>
                    </a:cubicBezTo>
                    <a:cubicBezTo>
                      <a:pt x="140" y="105"/>
                      <a:pt x="148" y="97"/>
                      <a:pt x="148" y="87"/>
                    </a:cubicBezTo>
                    <a:cubicBezTo>
                      <a:pt x="153" y="87"/>
                      <a:pt x="153" y="87"/>
                      <a:pt x="153" y="87"/>
                    </a:cubicBezTo>
                    <a:cubicBezTo>
                      <a:pt x="153" y="85"/>
                      <a:pt x="153" y="85"/>
                      <a:pt x="153" y="85"/>
                    </a:cubicBezTo>
                    <a:cubicBezTo>
                      <a:pt x="148" y="85"/>
                      <a:pt x="148" y="85"/>
                      <a:pt x="148" y="85"/>
                    </a:cubicBezTo>
                    <a:cubicBezTo>
                      <a:pt x="147" y="75"/>
                      <a:pt x="138" y="67"/>
                      <a:pt x="128" y="67"/>
                    </a:cubicBezTo>
                    <a:close/>
                    <a:moveTo>
                      <a:pt x="46" y="71"/>
                    </a:moveTo>
                    <a:cubicBezTo>
                      <a:pt x="46" y="71"/>
                      <a:pt x="46" y="71"/>
                      <a:pt x="46" y="71"/>
                    </a:cubicBezTo>
                    <a:cubicBezTo>
                      <a:pt x="36" y="72"/>
                      <a:pt x="28" y="80"/>
                      <a:pt x="28" y="90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8" y="92"/>
                      <a:pt x="28" y="92"/>
                      <a:pt x="28" y="92"/>
                    </a:cubicBezTo>
                    <a:cubicBezTo>
                      <a:pt x="29" y="102"/>
                      <a:pt x="38" y="110"/>
                      <a:pt x="48" y="110"/>
                    </a:cubicBezTo>
                    <a:cubicBezTo>
                      <a:pt x="58" y="109"/>
                      <a:pt x="66" y="101"/>
                      <a:pt x="66" y="90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5" y="78"/>
                      <a:pt x="56" y="71"/>
                      <a:pt x="46" y="71"/>
                    </a:cubicBezTo>
                    <a:close/>
                    <a:moveTo>
                      <a:pt x="88" y="79"/>
                    </a:moveTo>
                    <a:cubicBezTo>
                      <a:pt x="88" y="79"/>
                      <a:pt x="88" y="79"/>
                      <a:pt x="88" y="79"/>
                    </a:cubicBezTo>
                    <a:cubicBezTo>
                      <a:pt x="82" y="79"/>
                      <a:pt x="78" y="84"/>
                      <a:pt x="78" y="89"/>
                    </a:cubicBezTo>
                    <a:cubicBezTo>
                      <a:pt x="79" y="94"/>
                      <a:pt x="83" y="98"/>
                      <a:pt x="89" y="98"/>
                    </a:cubicBezTo>
                    <a:cubicBezTo>
                      <a:pt x="94" y="98"/>
                      <a:pt x="98" y="93"/>
                      <a:pt x="98" y="88"/>
                    </a:cubicBezTo>
                    <a:cubicBezTo>
                      <a:pt x="97" y="83"/>
                      <a:pt x="93" y="79"/>
                      <a:pt x="88" y="79"/>
                    </a:cubicBezTo>
                    <a:close/>
                    <a:moveTo>
                      <a:pt x="88" y="110"/>
                    </a:moveTo>
                    <a:cubicBezTo>
                      <a:pt x="88" y="110"/>
                      <a:pt x="88" y="110"/>
                      <a:pt x="88" y="110"/>
                    </a:cubicBezTo>
                    <a:cubicBezTo>
                      <a:pt x="78" y="111"/>
                      <a:pt x="70" y="120"/>
                      <a:pt x="71" y="130"/>
                    </a:cubicBezTo>
                    <a:cubicBezTo>
                      <a:pt x="71" y="140"/>
                      <a:pt x="80" y="148"/>
                      <a:pt x="89" y="149"/>
                    </a:cubicBezTo>
                    <a:cubicBezTo>
                      <a:pt x="90" y="153"/>
                      <a:pt x="90" y="153"/>
                      <a:pt x="90" y="153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1" y="149"/>
                      <a:pt x="91" y="149"/>
                      <a:pt x="91" y="149"/>
                    </a:cubicBezTo>
                    <a:cubicBezTo>
                      <a:pt x="102" y="148"/>
                      <a:pt x="110" y="139"/>
                      <a:pt x="109" y="128"/>
                    </a:cubicBezTo>
                    <a:cubicBezTo>
                      <a:pt x="109" y="118"/>
                      <a:pt x="100" y="110"/>
                      <a:pt x="90" y="110"/>
                    </a:cubicBezTo>
                    <a:cubicBezTo>
                      <a:pt x="90" y="103"/>
                      <a:pt x="90" y="103"/>
                      <a:pt x="90" y="103"/>
                    </a:cubicBezTo>
                    <a:cubicBezTo>
                      <a:pt x="88" y="103"/>
                      <a:pt x="88" y="103"/>
                      <a:pt x="88" y="103"/>
                    </a:cubicBezTo>
                    <a:lnTo>
                      <a:pt x="88" y="110"/>
                    </a:lnTo>
                    <a:close/>
                  </a:path>
                </a:pathLst>
              </a:custGeom>
              <a:solidFill>
                <a:srgbClr val="E8E8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7"/>
              <p:cNvSpPr>
                <a:spLocks noEditPoints="1"/>
              </p:cNvSpPr>
              <p:nvPr/>
            </p:nvSpPr>
            <p:spPr bwMode="auto">
              <a:xfrm>
                <a:off x="3990" y="2319"/>
                <a:ext cx="600" cy="597"/>
              </a:xfrm>
              <a:custGeom>
                <a:avLst/>
                <a:gdLst>
                  <a:gd name="T0" fmla="*/ 184 w 253"/>
                  <a:gd name="T1" fmla="*/ 27 h 252"/>
                  <a:gd name="T2" fmla="*/ 219 w 253"/>
                  <a:gd name="T3" fmla="*/ 44 h 252"/>
                  <a:gd name="T4" fmla="*/ 231 w 253"/>
                  <a:gd name="T5" fmla="*/ 80 h 252"/>
                  <a:gd name="T6" fmla="*/ 250 w 253"/>
                  <a:gd name="T7" fmla="*/ 121 h 252"/>
                  <a:gd name="T8" fmla="*/ 244 w 253"/>
                  <a:gd name="T9" fmla="*/ 166 h 252"/>
                  <a:gd name="T10" fmla="*/ 214 w 253"/>
                  <a:gd name="T11" fmla="*/ 200 h 252"/>
                  <a:gd name="T12" fmla="*/ 181 w 253"/>
                  <a:gd name="T13" fmla="*/ 223 h 252"/>
                  <a:gd name="T14" fmla="*/ 144 w 253"/>
                  <a:gd name="T15" fmla="*/ 240 h 252"/>
                  <a:gd name="T16" fmla="*/ 99 w 253"/>
                  <a:gd name="T17" fmla="*/ 247 h 252"/>
                  <a:gd name="T18" fmla="*/ 57 w 253"/>
                  <a:gd name="T19" fmla="*/ 229 h 252"/>
                  <a:gd name="T20" fmla="*/ 32 w 253"/>
                  <a:gd name="T21" fmla="*/ 192 h 252"/>
                  <a:gd name="T22" fmla="*/ 18 w 253"/>
                  <a:gd name="T23" fmla="*/ 154 h 252"/>
                  <a:gd name="T24" fmla="*/ 12 w 253"/>
                  <a:gd name="T25" fmla="*/ 114 h 252"/>
                  <a:gd name="T26" fmla="*/ 16 w 253"/>
                  <a:gd name="T27" fmla="*/ 69 h 252"/>
                  <a:gd name="T28" fmla="*/ 47 w 253"/>
                  <a:gd name="T29" fmla="*/ 43 h 252"/>
                  <a:gd name="T30" fmla="*/ 79 w 253"/>
                  <a:gd name="T31" fmla="*/ 11 h 252"/>
                  <a:gd name="T32" fmla="*/ 118 w 253"/>
                  <a:gd name="T33" fmla="*/ 11 h 252"/>
                  <a:gd name="T34" fmla="*/ 209 w 253"/>
                  <a:gd name="T35" fmla="*/ 86 h 252"/>
                  <a:gd name="T36" fmla="*/ 206 w 253"/>
                  <a:gd name="T37" fmla="*/ 65 h 252"/>
                  <a:gd name="T38" fmla="*/ 184 w 253"/>
                  <a:gd name="T39" fmla="*/ 54 h 252"/>
                  <a:gd name="T40" fmla="*/ 172 w 253"/>
                  <a:gd name="T41" fmla="*/ 37 h 252"/>
                  <a:gd name="T42" fmla="*/ 148 w 253"/>
                  <a:gd name="T43" fmla="*/ 36 h 252"/>
                  <a:gd name="T44" fmla="*/ 129 w 253"/>
                  <a:gd name="T45" fmla="*/ 26 h 252"/>
                  <a:gd name="T46" fmla="*/ 107 w 253"/>
                  <a:gd name="T47" fmla="*/ 36 h 252"/>
                  <a:gd name="T48" fmla="*/ 86 w 253"/>
                  <a:gd name="T49" fmla="*/ 34 h 252"/>
                  <a:gd name="T50" fmla="*/ 71 w 253"/>
                  <a:gd name="T51" fmla="*/ 52 h 252"/>
                  <a:gd name="T52" fmla="*/ 51 w 253"/>
                  <a:gd name="T53" fmla="*/ 60 h 252"/>
                  <a:gd name="T54" fmla="*/ 45 w 253"/>
                  <a:gd name="T55" fmla="*/ 83 h 252"/>
                  <a:gd name="T56" fmla="*/ 30 w 253"/>
                  <a:gd name="T57" fmla="*/ 99 h 252"/>
                  <a:gd name="T58" fmla="*/ 34 w 253"/>
                  <a:gd name="T59" fmla="*/ 122 h 252"/>
                  <a:gd name="T60" fmla="*/ 27 w 253"/>
                  <a:gd name="T61" fmla="*/ 143 h 252"/>
                  <a:gd name="T62" fmla="*/ 41 w 253"/>
                  <a:gd name="T63" fmla="*/ 162 h 252"/>
                  <a:gd name="T64" fmla="*/ 44 w 253"/>
                  <a:gd name="T65" fmla="*/ 183 h 252"/>
                  <a:gd name="T66" fmla="*/ 63 w 253"/>
                  <a:gd name="T67" fmla="*/ 193 h 252"/>
                  <a:gd name="T68" fmla="*/ 76 w 253"/>
                  <a:gd name="T69" fmla="*/ 213 h 252"/>
                  <a:gd name="T70" fmla="*/ 97 w 253"/>
                  <a:gd name="T71" fmla="*/ 214 h 252"/>
                  <a:gd name="T72" fmla="*/ 118 w 253"/>
                  <a:gd name="T73" fmla="*/ 226 h 252"/>
                  <a:gd name="T74" fmla="*/ 137 w 253"/>
                  <a:gd name="T75" fmla="*/ 218 h 252"/>
                  <a:gd name="T76" fmla="*/ 161 w 253"/>
                  <a:gd name="T77" fmla="*/ 220 h 252"/>
                  <a:gd name="T78" fmla="*/ 177 w 253"/>
                  <a:gd name="T79" fmla="*/ 206 h 252"/>
                  <a:gd name="T80" fmla="*/ 194 w 253"/>
                  <a:gd name="T81" fmla="*/ 193 h 252"/>
                  <a:gd name="T82" fmla="*/ 206 w 253"/>
                  <a:gd name="T83" fmla="*/ 177 h 252"/>
                  <a:gd name="T84" fmla="*/ 216 w 253"/>
                  <a:gd name="T85" fmla="*/ 157 h 252"/>
                  <a:gd name="T86" fmla="*/ 220 w 253"/>
                  <a:gd name="T87" fmla="*/ 138 h 252"/>
                  <a:gd name="T88" fmla="*/ 220 w 253"/>
                  <a:gd name="T89" fmla="*/ 116 h 252"/>
                  <a:gd name="T90" fmla="*/ 217 w 253"/>
                  <a:gd name="T91" fmla="*/ 98 h 252"/>
                  <a:gd name="T92" fmla="*/ 147 w 253"/>
                  <a:gd name="T93" fmla="*/ 119 h 252"/>
                  <a:gd name="T94" fmla="*/ 107 w 253"/>
                  <a:gd name="T95" fmla="*/ 136 h 252"/>
                  <a:gd name="T96" fmla="*/ 133 w 253"/>
                  <a:gd name="T97" fmla="*/ 124 h 252"/>
                  <a:gd name="T98" fmla="*/ 133 w 253"/>
                  <a:gd name="T99" fmla="*/ 123 h 252"/>
                  <a:gd name="T100" fmla="*/ 133 w 253"/>
                  <a:gd name="T101" fmla="*/ 123 h 252"/>
                  <a:gd name="T102" fmla="*/ 124 w 253"/>
                  <a:gd name="T103" fmla="*/ 119 h 252"/>
                  <a:gd name="T104" fmla="*/ 124 w 253"/>
                  <a:gd name="T105" fmla="*/ 119 h 252"/>
                  <a:gd name="T106" fmla="*/ 123 w 253"/>
                  <a:gd name="T107" fmla="*/ 120 h 252"/>
                  <a:gd name="T108" fmla="*/ 119 w 253"/>
                  <a:gd name="T109" fmla="*/ 128 h 252"/>
                  <a:gd name="T110" fmla="*/ 120 w 253"/>
                  <a:gd name="T111" fmla="*/ 129 h 252"/>
                  <a:gd name="T112" fmla="*/ 120 w 253"/>
                  <a:gd name="T113" fmla="*/ 129 h 252"/>
                  <a:gd name="T114" fmla="*/ 120 w 253"/>
                  <a:gd name="T115" fmla="*/ 130 h 252"/>
                  <a:gd name="T116" fmla="*/ 129 w 253"/>
                  <a:gd name="T117" fmla="*/ 133 h 252"/>
                  <a:gd name="T118" fmla="*/ 129 w 253"/>
                  <a:gd name="T119" fmla="*/ 133 h 252"/>
                  <a:gd name="T120" fmla="*/ 130 w 253"/>
                  <a:gd name="T121" fmla="*/ 132 h 252"/>
                  <a:gd name="T122" fmla="*/ 201 w 253"/>
                  <a:gd name="T123" fmla="*/ 93 h 252"/>
                  <a:gd name="T124" fmla="*/ 144 w 253"/>
                  <a:gd name="T125" fmla="*/ 206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3" h="252">
                    <a:moveTo>
                      <a:pt x="155" y="4"/>
                    </a:moveTo>
                    <a:cubicBezTo>
                      <a:pt x="155" y="4"/>
                      <a:pt x="156" y="4"/>
                      <a:pt x="156" y="5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8" y="16"/>
                      <a:pt x="158" y="16"/>
                      <a:pt x="158" y="16"/>
                    </a:cubicBezTo>
                    <a:cubicBezTo>
                      <a:pt x="164" y="8"/>
                      <a:pt x="164" y="8"/>
                      <a:pt x="164" y="8"/>
                    </a:cubicBezTo>
                    <a:cubicBezTo>
                      <a:pt x="164" y="7"/>
                      <a:pt x="165" y="6"/>
                      <a:pt x="165" y="7"/>
                    </a:cubicBezTo>
                    <a:cubicBezTo>
                      <a:pt x="166" y="7"/>
                      <a:pt x="166" y="7"/>
                      <a:pt x="166" y="8"/>
                    </a:cubicBezTo>
                    <a:cubicBezTo>
                      <a:pt x="166" y="18"/>
                      <a:pt x="166" y="18"/>
                      <a:pt x="166" y="18"/>
                    </a:cubicBezTo>
                    <a:cubicBezTo>
                      <a:pt x="166" y="21"/>
                      <a:pt x="166" y="21"/>
                      <a:pt x="166" y="21"/>
                    </a:cubicBezTo>
                    <a:cubicBezTo>
                      <a:pt x="168" y="19"/>
                      <a:pt x="168" y="19"/>
                      <a:pt x="168" y="19"/>
                    </a:cubicBezTo>
                    <a:cubicBezTo>
                      <a:pt x="174" y="11"/>
                      <a:pt x="174" y="11"/>
                      <a:pt x="174" y="11"/>
                    </a:cubicBezTo>
                    <a:cubicBezTo>
                      <a:pt x="175" y="11"/>
                      <a:pt x="175" y="10"/>
                      <a:pt x="176" y="10"/>
                    </a:cubicBezTo>
                    <a:cubicBezTo>
                      <a:pt x="176" y="11"/>
                      <a:pt x="176" y="11"/>
                      <a:pt x="176" y="12"/>
                    </a:cubicBezTo>
                    <a:cubicBezTo>
                      <a:pt x="175" y="22"/>
                      <a:pt x="175" y="22"/>
                      <a:pt x="175" y="22"/>
                    </a:cubicBezTo>
                    <a:cubicBezTo>
                      <a:pt x="175" y="25"/>
                      <a:pt x="175" y="25"/>
                      <a:pt x="175" y="25"/>
                    </a:cubicBezTo>
                    <a:cubicBezTo>
                      <a:pt x="177" y="23"/>
                      <a:pt x="177" y="23"/>
                      <a:pt x="177" y="23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15"/>
                      <a:pt x="185" y="15"/>
                      <a:pt x="185" y="15"/>
                    </a:cubicBezTo>
                    <a:cubicBezTo>
                      <a:pt x="186" y="15"/>
                      <a:pt x="186" y="16"/>
                      <a:pt x="186" y="1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3" y="30"/>
                      <a:pt x="183" y="30"/>
                      <a:pt x="183" y="30"/>
                    </a:cubicBezTo>
                    <a:cubicBezTo>
                      <a:pt x="186" y="28"/>
                      <a:pt x="186" y="28"/>
                      <a:pt x="186" y="28"/>
                    </a:cubicBezTo>
                    <a:cubicBezTo>
                      <a:pt x="193" y="21"/>
                      <a:pt x="193" y="21"/>
                      <a:pt x="193" y="21"/>
                    </a:cubicBezTo>
                    <a:cubicBezTo>
                      <a:pt x="194" y="21"/>
                      <a:pt x="194" y="21"/>
                      <a:pt x="195" y="21"/>
                    </a:cubicBezTo>
                    <a:cubicBezTo>
                      <a:pt x="195" y="21"/>
                      <a:pt x="196" y="21"/>
                      <a:pt x="195" y="23"/>
                    </a:cubicBezTo>
                    <a:cubicBezTo>
                      <a:pt x="192" y="32"/>
                      <a:pt x="192" y="32"/>
                      <a:pt x="192" y="32"/>
                    </a:cubicBezTo>
                    <a:cubicBezTo>
                      <a:pt x="192" y="35"/>
                      <a:pt x="192" y="35"/>
                      <a:pt x="192" y="35"/>
                    </a:cubicBezTo>
                    <a:cubicBezTo>
                      <a:pt x="194" y="33"/>
                      <a:pt x="194" y="33"/>
                      <a:pt x="194" y="33"/>
                    </a:cubicBezTo>
                    <a:cubicBezTo>
                      <a:pt x="202" y="28"/>
                      <a:pt x="202" y="28"/>
                      <a:pt x="202" y="28"/>
                    </a:cubicBezTo>
                    <a:cubicBezTo>
                      <a:pt x="204" y="26"/>
                      <a:pt x="205" y="27"/>
                      <a:pt x="204" y="29"/>
                    </a:cubicBezTo>
                    <a:cubicBezTo>
                      <a:pt x="200" y="38"/>
                      <a:pt x="200" y="38"/>
                      <a:pt x="200" y="38"/>
                    </a:cubicBezTo>
                    <a:cubicBezTo>
                      <a:pt x="199" y="41"/>
                      <a:pt x="199" y="41"/>
                      <a:pt x="199" y="41"/>
                    </a:cubicBezTo>
                    <a:cubicBezTo>
                      <a:pt x="202" y="40"/>
                      <a:pt x="202" y="40"/>
                      <a:pt x="202" y="40"/>
                    </a:cubicBezTo>
                    <a:cubicBezTo>
                      <a:pt x="210" y="35"/>
                      <a:pt x="210" y="35"/>
                      <a:pt x="210" y="35"/>
                    </a:cubicBezTo>
                    <a:cubicBezTo>
                      <a:pt x="212" y="34"/>
                      <a:pt x="213" y="34"/>
                      <a:pt x="212" y="36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6" y="48"/>
                      <a:pt x="206" y="48"/>
                      <a:pt x="206" y="48"/>
                    </a:cubicBezTo>
                    <a:cubicBezTo>
                      <a:pt x="209" y="46"/>
                      <a:pt x="209" y="46"/>
                      <a:pt x="209" y="46"/>
                    </a:cubicBezTo>
                    <a:cubicBezTo>
                      <a:pt x="218" y="42"/>
                      <a:pt x="218" y="42"/>
                      <a:pt x="218" y="42"/>
                    </a:cubicBezTo>
                    <a:cubicBezTo>
                      <a:pt x="218" y="42"/>
                      <a:pt x="219" y="42"/>
                      <a:pt x="219" y="42"/>
                    </a:cubicBezTo>
                    <a:cubicBezTo>
                      <a:pt x="220" y="42"/>
                      <a:pt x="220" y="43"/>
                      <a:pt x="219" y="44"/>
                    </a:cubicBezTo>
                    <a:cubicBezTo>
                      <a:pt x="214" y="52"/>
                      <a:pt x="214" y="52"/>
                      <a:pt x="214" y="52"/>
                    </a:cubicBezTo>
                    <a:cubicBezTo>
                      <a:pt x="213" y="55"/>
                      <a:pt x="213" y="55"/>
                      <a:pt x="213" y="55"/>
                    </a:cubicBezTo>
                    <a:cubicBezTo>
                      <a:pt x="216" y="54"/>
                      <a:pt x="216" y="54"/>
                      <a:pt x="216" y="54"/>
                    </a:cubicBezTo>
                    <a:cubicBezTo>
                      <a:pt x="225" y="51"/>
                      <a:pt x="225" y="51"/>
                      <a:pt x="225" y="51"/>
                    </a:cubicBezTo>
                    <a:cubicBezTo>
                      <a:pt x="225" y="50"/>
                      <a:pt x="226" y="50"/>
                      <a:pt x="226" y="50"/>
                    </a:cubicBezTo>
                    <a:cubicBezTo>
                      <a:pt x="227" y="50"/>
                      <a:pt x="227" y="51"/>
                      <a:pt x="226" y="53"/>
                    </a:cubicBezTo>
                    <a:cubicBezTo>
                      <a:pt x="221" y="60"/>
                      <a:pt x="221" y="60"/>
                      <a:pt x="221" y="60"/>
                    </a:cubicBezTo>
                    <a:cubicBezTo>
                      <a:pt x="219" y="63"/>
                      <a:pt x="219" y="63"/>
                      <a:pt x="219" y="63"/>
                    </a:cubicBezTo>
                    <a:cubicBezTo>
                      <a:pt x="222" y="62"/>
                      <a:pt x="222" y="62"/>
                      <a:pt x="222" y="62"/>
                    </a:cubicBezTo>
                    <a:cubicBezTo>
                      <a:pt x="231" y="59"/>
                      <a:pt x="231" y="59"/>
                      <a:pt x="231" y="59"/>
                    </a:cubicBezTo>
                    <a:cubicBezTo>
                      <a:pt x="232" y="59"/>
                      <a:pt x="232" y="59"/>
                      <a:pt x="232" y="59"/>
                    </a:cubicBezTo>
                    <a:cubicBezTo>
                      <a:pt x="233" y="59"/>
                      <a:pt x="233" y="60"/>
                      <a:pt x="232" y="61"/>
                    </a:cubicBezTo>
                    <a:cubicBezTo>
                      <a:pt x="226" y="69"/>
                      <a:pt x="226" y="69"/>
                      <a:pt x="226" y="69"/>
                    </a:cubicBezTo>
                    <a:cubicBezTo>
                      <a:pt x="224" y="71"/>
                      <a:pt x="224" y="71"/>
                      <a:pt x="224" y="71"/>
                    </a:cubicBezTo>
                    <a:cubicBezTo>
                      <a:pt x="227" y="71"/>
                      <a:pt x="227" y="71"/>
                      <a:pt x="227" y="71"/>
                    </a:cubicBezTo>
                    <a:cubicBezTo>
                      <a:pt x="237" y="69"/>
                      <a:pt x="237" y="69"/>
                      <a:pt x="237" y="69"/>
                    </a:cubicBezTo>
                    <a:cubicBezTo>
                      <a:pt x="237" y="69"/>
                      <a:pt x="238" y="69"/>
                      <a:pt x="238" y="69"/>
                    </a:cubicBezTo>
                    <a:cubicBezTo>
                      <a:pt x="239" y="69"/>
                      <a:pt x="239" y="70"/>
                      <a:pt x="238" y="71"/>
                    </a:cubicBezTo>
                    <a:cubicBezTo>
                      <a:pt x="231" y="78"/>
                      <a:pt x="231" y="78"/>
                      <a:pt x="231" y="78"/>
                    </a:cubicBezTo>
                    <a:cubicBezTo>
                      <a:pt x="228" y="80"/>
                      <a:pt x="228" y="80"/>
                      <a:pt x="228" y="80"/>
                    </a:cubicBezTo>
                    <a:cubicBezTo>
                      <a:pt x="231" y="80"/>
                      <a:pt x="231" y="80"/>
                      <a:pt x="231" y="80"/>
                    </a:cubicBezTo>
                    <a:cubicBezTo>
                      <a:pt x="241" y="79"/>
                      <a:pt x="241" y="79"/>
                      <a:pt x="241" y="79"/>
                    </a:cubicBezTo>
                    <a:cubicBezTo>
                      <a:pt x="243" y="78"/>
                      <a:pt x="244" y="79"/>
                      <a:pt x="242" y="81"/>
                    </a:cubicBezTo>
                    <a:cubicBezTo>
                      <a:pt x="234" y="87"/>
                      <a:pt x="234" y="87"/>
                      <a:pt x="234" y="87"/>
                    </a:cubicBezTo>
                    <a:cubicBezTo>
                      <a:pt x="232" y="89"/>
                      <a:pt x="232" y="89"/>
                      <a:pt x="232" y="89"/>
                    </a:cubicBezTo>
                    <a:cubicBezTo>
                      <a:pt x="235" y="89"/>
                      <a:pt x="235" y="89"/>
                      <a:pt x="235" y="89"/>
                    </a:cubicBezTo>
                    <a:cubicBezTo>
                      <a:pt x="245" y="89"/>
                      <a:pt x="245" y="89"/>
                      <a:pt x="245" y="89"/>
                    </a:cubicBezTo>
                    <a:cubicBezTo>
                      <a:pt x="247" y="89"/>
                      <a:pt x="247" y="90"/>
                      <a:pt x="245" y="91"/>
                    </a:cubicBezTo>
                    <a:cubicBezTo>
                      <a:pt x="237" y="97"/>
                      <a:pt x="237" y="97"/>
                      <a:pt x="237" y="97"/>
                    </a:cubicBezTo>
                    <a:cubicBezTo>
                      <a:pt x="235" y="98"/>
                      <a:pt x="235" y="98"/>
                      <a:pt x="235" y="98"/>
                    </a:cubicBezTo>
                    <a:cubicBezTo>
                      <a:pt x="238" y="98"/>
                      <a:pt x="238" y="98"/>
                      <a:pt x="238" y="98"/>
                    </a:cubicBezTo>
                    <a:cubicBezTo>
                      <a:pt x="248" y="99"/>
                      <a:pt x="248" y="99"/>
                      <a:pt x="248" y="99"/>
                    </a:cubicBezTo>
                    <a:cubicBezTo>
                      <a:pt x="250" y="99"/>
                      <a:pt x="250" y="101"/>
                      <a:pt x="248" y="102"/>
                    </a:cubicBezTo>
                    <a:cubicBezTo>
                      <a:pt x="240" y="106"/>
                      <a:pt x="240" y="106"/>
                      <a:pt x="240" y="106"/>
                    </a:cubicBezTo>
                    <a:cubicBezTo>
                      <a:pt x="237" y="108"/>
                      <a:pt x="237" y="108"/>
                      <a:pt x="237" y="108"/>
                    </a:cubicBezTo>
                    <a:cubicBezTo>
                      <a:pt x="240" y="108"/>
                      <a:pt x="240" y="108"/>
                      <a:pt x="240" y="108"/>
                    </a:cubicBezTo>
                    <a:cubicBezTo>
                      <a:pt x="249" y="110"/>
                      <a:pt x="249" y="110"/>
                      <a:pt x="249" y="110"/>
                    </a:cubicBezTo>
                    <a:cubicBezTo>
                      <a:pt x="252" y="110"/>
                      <a:pt x="252" y="112"/>
                      <a:pt x="250" y="112"/>
                    </a:cubicBezTo>
                    <a:cubicBezTo>
                      <a:pt x="241" y="116"/>
                      <a:pt x="241" y="116"/>
                      <a:pt x="241" y="116"/>
                    </a:cubicBezTo>
                    <a:cubicBezTo>
                      <a:pt x="238" y="118"/>
                      <a:pt x="238" y="118"/>
                      <a:pt x="238" y="118"/>
                    </a:cubicBezTo>
                    <a:cubicBezTo>
                      <a:pt x="241" y="118"/>
                      <a:pt x="241" y="118"/>
                      <a:pt x="241" y="118"/>
                    </a:cubicBezTo>
                    <a:cubicBezTo>
                      <a:pt x="250" y="121"/>
                      <a:pt x="250" y="121"/>
                      <a:pt x="250" y="121"/>
                    </a:cubicBezTo>
                    <a:cubicBezTo>
                      <a:pt x="253" y="121"/>
                      <a:pt x="253" y="122"/>
                      <a:pt x="250" y="123"/>
                    </a:cubicBezTo>
                    <a:cubicBezTo>
                      <a:pt x="241" y="126"/>
                      <a:pt x="241" y="126"/>
                      <a:pt x="241" y="126"/>
                    </a:cubicBezTo>
                    <a:cubicBezTo>
                      <a:pt x="238" y="127"/>
                      <a:pt x="238" y="127"/>
                      <a:pt x="238" y="127"/>
                    </a:cubicBezTo>
                    <a:cubicBezTo>
                      <a:pt x="241" y="128"/>
                      <a:pt x="241" y="128"/>
                      <a:pt x="241" y="128"/>
                    </a:cubicBezTo>
                    <a:cubicBezTo>
                      <a:pt x="250" y="132"/>
                      <a:pt x="250" y="132"/>
                      <a:pt x="250" y="132"/>
                    </a:cubicBezTo>
                    <a:cubicBezTo>
                      <a:pt x="253" y="132"/>
                      <a:pt x="252" y="134"/>
                      <a:pt x="250" y="134"/>
                    </a:cubicBezTo>
                    <a:cubicBezTo>
                      <a:pt x="241" y="136"/>
                      <a:pt x="241" y="136"/>
                      <a:pt x="241" y="136"/>
                    </a:cubicBezTo>
                    <a:cubicBezTo>
                      <a:pt x="238" y="137"/>
                      <a:pt x="238" y="137"/>
                      <a:pt x="238" y="137"/>
                    </a:cubicBezTo>
                    <a:cubicBezTo>
                      <a:pt x="241" y="138"/>
                      <a:pt x="241" y="138"/>
                      <a:pt x="241" y="138"/>
                    </a:cubicBezTo>
                    <a:cubicBezTo>
                      <a:pt x="249" y="142"/>
                      <a:pt x="249" y="142"/>
                      <a:pt x="249" y="142"/>
                    </a:cubicBezTo>
                    <a:cubicBezTo>
                      <a:pt x="251" y="143"/>
                      <a:pt x="251" y="144"/>
                      <a:pt x="249" y="145"/>
                    </a:cubicBezTo>
                    <a:cubicBezTo>
                      <a:pt x="240" y="146"/>
                      <a:pt x="240" y="146"/>
                      <a:pt x="240" y="146"/>
                    </a:cubicBezTo>
                    <a:cubicBezTo>
                      <a:pt x="236" y="147"/>
                      <a:pt x="236" y="147"/>
                      <a:pt x="236" y="147"/>
                    </a:cubicBezTo>
                    <a:cubicBezTo>
                      <a:pt x="239" y="148"/>
                      <a:pt x="239" y="148"/>
                      <a:pt x="239" y="148"/>
                    </a:cubicBezTo>
                    <a:cubicBezTo>
                      <a:pt x="247" y="153"/>
                      <a:pt x="247" y="153"/>
                      <a:pt x="247" y="153"/>
                    </a:cubicBezTo>
                    <a:cubicBezTo>
                      <a:pt x="249" y="154"/>
                      <a:pt x="249" y="155"/>
                      <a:pt x="247" y="155"/>
                    </a:cubicBezTo>
                    <a:cubicBezTo>
                      <a:pt x="237" y="156"/>
                      <a:pt x="237" y="156"/>
                      <a:pt x="237" y="156"/>
                    </a:cubicBezTo>
                    <a:cubicBezTo>
                      <a:pt x="234" y="156"/>
                      <a:pt x="234" y="156"/>
                      <a:pt x="234" y="156"/>
                    </a:cubicBezTo>
                    <a:cubicBezTo>
                      <a:pt x="237" y="158"/>
                      <a:pt x="237" y="158"/>
                      <a:pt x="237" y="158"/>
                    </a:cubicBezTo>
                    <a:cubicBezTo>
                      <a:pt x="245" y="163"/>
                      <a:pt x="245" y="163"/>
                      <a:pt x="245" y="163"/>
                    </a:cubicBezTo>
                    <a:cubicBezTo>
                      <a:pt x="247" y="165"/>
                      <a:pt x="246" y="166"/>
                      <a:pt x="244" y="166"/>
                    </a:cubicBezTo>
                    <a:cubicBezTo>
                      <a:pt x="234" y="166"/>
                      <a:pt x="234" y="166"/>
                      <a:pt x="234" y="166"/>
                    </a:cubicBezTo>
                    <a:cubicBezTo>
                      <a:pt x="231" y="165"/>
                      <a:pt x="231" y="165"/>
                      <a:pt x="231" y="165"/>
                    </a:cubicBezTo>
                    <a:cubicBezTo>
                      <a:pt x="234" y="168"/>
                      <a:pt x="234" y="168"/>
                      <a:pt x="234" y="168"/>
                    </a:cubicBezTo>
                    <a:cubicBezTo>
                      <a:pt x="241" y="174"/>
                      <a:pt x="241" y="174"/>
                      <a:pt x="241" y="174"/>
                    </a:cubicBezTo>
                    <a:cubicBezTo>
                      <a:pt x="243" y="175"/>
                      <a:pt x="242" y="176"/>
                      <a:pt x="240" y="176"/>
                    </a:cubicBezTo>
                    <a:cubicBezTo>
                      <a:pt x="230" y="175"/>
                      <a:pt x="230" y="175"/>
                      <a:pt x="230" y="175"/>
                    </a:cubicBezTo>
                    <a:cubicBezTo>
                      <a:pt x="227" y="175"/>
                      <a:pt x="227" y="175"/>
                      <a:pt x="227" y="175"/>
                    </a:cubicBezTo>
                    <a:cubicBezTo>
                      <a:pt x="230" y="177"/>
                      <a:pt x="230" y="177"/>
                      <a:pt x="230" y="177"/>
                    </a:cubicBezTo>
                    <a:cubicBezTo>
                      <a:pt x="236" y="183"/>
                      <a:pt x="236" y="183"/>
                      <a:pt x="236" y="183"/>
                    </a:cubicBezTo>
                    <a:cubicBezTo>
                      <a:pt x="238" y="185"/>
                      <a:pt x="238" y="186"/>
                      <a:pt x="235" y="186"/>
                    </a:cubicBezTo>
                    <a:cubicBezTo>
                      <a:pt x="226" y="184"/>
                      <a:pt x="226" y="184"/>
                      <a:pt x="226" y="184"/>
                    </a:cubicBezTo>
                    <a:cubicBezTo>
                      <a:pt x="223" y="183"/>
                      <a:pt x="223" y="183"/>
                      <a:pt x="223" y="183"/>
                    </a:cubicBezTo>
                    <a:cubicBezTo>
                      <a:pt x="225" y="186"/>
                      <a:pt x="225" y="186"/>
                      <a:pt x="225" y="186"/>
                    </a:cubicBezTo>
                    <a:cubicBezTo>
                      <a:pt x="231" y="193"/>
                      <a:pt x="231" y="193"/>
                      <a:pt x="231" y="193"/>
                    </a:cubicBezTo>
                    <a:cubicBezTo>
                      <a:pt x="232" y="195"/>
                      <a:pt x="232" y="196"/>
                      <a:pt x="230" y="195"/>
                    </a:cubicBezTo>
                    <a:cubicBezTo>
                      <a:pt x="220" y="192"/>
                      <a:pt x="220" y="192"/>
                      <a:pt x="220" y="192"/>
                    </a:cubicBezTo>
                    <a:cubicBezTo>
                      <a:pt x="218" y="191"/>
                      <a:pt x="218" y="191"/>
                      <a:pt x="218" y="191"/>
                    </a:cubicBezTo>
                    <a:cubicBezTo>
                      <a:pt x="219" y="194"/>
                      <a:pt x="219" y="194"/>
                      <a:pt x="219" y="194"/>
                    </a:cubicBezTo>
                    <a:cubicBezTo>
                      <a:pt x="225" y="202"/>
                      <a:pt x="225" y="202"/>
                      <a:pt x="225" y="202"/>
                    </a:cubicBezTo>
                    <a:cubicBezTo>
                      <a:pt x="226" y="204"/>
                      <a:pt x="225" y="204"/>
                      <a:pt x="223" y="204"/>
                    </a:cubicBezTo>
                    <a:cubicBezTo>
                      <a:pt x="214" y="200"/>
                      <a:pt x="214" y="200"/>
                      <a:pt x="214" y="200"/>
                    </a:cubicBezTo>
                    <a:cubicBezTo>
                      <a:pt x="211" y="199"/>
                      <a:pt x="211" y="199"/>
                      <a:pt x="211" y="199"/>
                    </a:cubicBezTo>
                    <a:cubicBezTo>
                      <a:pt x="213" y="202"/>
                      <a:pt x="213" y="202"/>
                      <a:pt x="213" y="202"/>
                    </a:cubicBezTo>
                    <a:cubicBezTo>
                      <a:pt x="218" y="210"/>
                      <a:pt x="218" y="210"/>
                      <a:pt x="218" y="210"/>
                    </a:cubicBezTo>
                    <a:cubicBezTo>
                      <a:pt x="219" y="212"/>
                      <a:pt x="218" y="213"/>
                      <a:pt x="216" y="212"/>
                    </a:cubicBezTo>
                    <a:cubicBezTo>
                      <a:pt x="207" y="208"/>
                      <a:pt x="207" y="208"/>
                      <a:pt x="207" y="208"/>
                    </a:cubicBezTo>
                    <a:cubicBezTo>
                      <a:pt x="205" y="206"/>
                      <a:pt x="205" y="206"/>
                      <a:pt x="205" y="206"/>
                    </a:cubicBezTo>
                    <a:cubicBezTo>
                      <a:pt x="206" y="209"/>
                      <a:pt x="206" y="209"/>
                      <a:pt x="206" y="209"/>
                    </a:cubicBezTo>
                    <a:cubicBezTo>
                      <a:pt x="210" y="218"/>
                      <a:pt x="210" y="218"/>
                      <a:pt x="210" y="218"/>
                    </a:cubicBezTo>
                    <a:cubicBezTo>
                      <a:pt x="211" y="220"/>
                      <a:pt x="210" y="220"/>
                      <a:pt x="208" y="219"/>
                    </a:cubicBezTo>
                    <a:cubicBezTo>
                      <a:pt x="200" y="214"/>
                      <a:pt x="200" y="214"/>
                      <a:pt x="200" y="214"/>
                    </a:cubicBezTo>
                    <a:cubicBezTo>
                      <a:pt x="197" y="212"/>
                      <a:pt x="197" y="212"/>
                      <a:pt x="197" y="212"/>
                    </a:cubicBezTo>
                    <a:cubicBezTo>
                      <a:pt x="198" y="216"/>
                      <a:pt x="198" y="216"/>
                      <a:pt x="198" y="216"/>
                    </a:cubicBezTo>
                    <a:cubicBezTo>
                      <a:pt x="202" y="225"/>
                      <a:pt x="202" y="225"/>
                      <a:pt x="202" y="225"/>
                    </a:cubicBezTo>
                    <a:cubicBezTo>
                      <a:pt x="203" y="227"/>
                      <a:pt x="202" y="227"/>
                      <a:pt x="200" y="226"/>
                    </a:cubicBezTo>
                    <a:cubicBezTo>
                      <a:pt x="192" y="220"/>
                      <a:pt x="192" y="220"/>
                      <a:pt x="192" y="220"/>
                    </a:cubicBezTo>
                    <a:cubicBezTo>
                      <a:pt x="190" y="219"/>
                      <a:pt x="190" y="219"/>
                      <a:pt x="190" y="219"/>
                    </a:cubicBezTo>
                    <a:cubicBezTo>
                      <a:pt x="190" y="221"/>
                      <a:pt x="190" y="221"/>
                      <a:pt x="190" y="221"/>
                    </a:cubicBezTo>
                    <a:cubicBezTo>
                      <a:pt x="193" y="231"/>
                      <a:pt x="193" y="231"/>
                      <a:pt x="193" y="231"/>
                    </a:cubicBezTo>
                    <a:cubicBezTo>
                      <a:pt x="194" y="233"/>
                      <a:pt x="193" y="234"/>
                      <a:pt x="191" y="232"/>
                    </a:cubicBezTo>
                    <a:cubicBezTo>
                      <a:pt x="184" y="226"/>
                      <a:pt x="184" y="226"/>
                      <a:pt x="184" y="226"/>
                    </a:cubicBezTo>
                    <a:cubicBezTo>
                      <a:pt x="181" y="223"/>
                      <a:pt x="181" y="223"/>
                      <a:pt x="181" y="223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36"/>
                      <a:pt x="183" y="236"/>
                      <a:pt x="183" y="236"/>
                    </a:cubicBezTo>
                    <a:cubicBezTo>
                      <a:pt x="184" y="239"/>
                      <a:pt x="183" y="239"/>
                      <a:pt x="181" y="237"/>
                    </a:cubicBezTo>
                    <a:cubicBezTo>
                      <a:pt x="175" y="230"/>
                      <a:pt x="175" y="230"/>
                      <a:pt x="175" y="230"/>
                    </a:cubicBezTo>
                    <a:cubicBezTo>
                      <a:pt x="173" y="228"/>
                      <a:pt x="173" y="228"/>
                      <a:pt x="173" y="228"/>
                    </a:cubicBezTo>
                    <a:cubicBezTo>
                      <a:pt x="173" y="231"/>
                      <a:pt x="173" y="231"/>
                      <a:pt x="173" y="231"/>
                    </a:cubicBezTo>
                    <a:cubicBezTo>
                      <a:pt x="174" y="241"/>
                      <a:pt x="174" y="241"/>
                      <a:pt x="174" y="241"/>
                    </a:cubicBezTo>
                    <a:cubicBezTo>
                      <a:pt x="174" y="243"/>
                      <a:pt x="173" y="243"/>
                      <a:pt x="172" y="242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3" y="232"/>
                      <a:pt x="163" y="232"/>
                      <a:pt x="163" y="232"/>
                    </a:cubicBezTo>
                    <a:cubicBezTo>
                      <a:pt x="163" y="235"/>
                      <a:pt x="163" y="235"/>
                      <a:pt x="163" y="235"/>
                    </a:cubicBezTo>
                    <a:cubicBezTo>
                      <a:pt x="163" y="245"/>
                      <a:pt x="163" y="245"/>
                      <a:pt x="163" y="245"/>
                    </a:cubicBezTo>
                    <a:cubicBezTo>
                      <a:pt x="163" y="247"/>
                      <a:pt x="162" y="247"/>
                      <a:pt x="161" y="245"/>
                    </a:cubicBezTo>
                    <a:cubicBezTo>
                      <a:pt x="156" y="237"/>
                      <a:pt x="156" y="237"/>
                      <a:pt x="156" y="237"/>
                    </a:cubicBezTo>
                    <a:cubicBezTo>
                      <a:pt x="154" y="235"/>
                      <a:pt x="154" y="235"/>
                      <a:pt x="154" y="235"/>
                    </a:cubicBezTo>
                    <a:cubicBezTo>
                      <a:pt x="154" y="238"/>
                      <a:pt x="154" y="238"/>
                      <a:pt x="154" y="238"/>
                    </a:cubicBezTo>
                    <a:cubicBezTo>
                      <a:pt x="153" y="247"/>
                      <a:pt x="153" y="247"/>
                      <a:pt x="153" y="247"/>
                    </a:cubicBezTo>
                    <a:cubicBezTo>
                      <a:pt x="153" y="250"/>
                      <a:pt x="152" y="250"/>
                      <a:pt x="151" y="248"/>
                    </a:cubicBezTo>
                    <a:cubicBezTo>
                      <a:pt x="146" y="239"/>
                      <a:pt x="146" y="239"/>
                      <a:pt x="146" y="239"/>
                    </a:cubicBezTo>
                    <a:cubicBezTo>
                      <a:pt x="145" y="236"/>
                      <a:pt x="145" y="236"/>
                      <a:pt x="145" y="236"/>
                    </a:cubicBezTo>
                    <a:cubicBezTo>
                      <a:pt x="144" y="240"/>
                      <a:pt x="144" y="240"/>
                      <a:pt x="144" y="240"/>
                    </a:cubicBezTo>
                    <a:cubicBezTo>
                      <a:pt x="142" y="249"/>
                      <a:pt x="142" y="249"/>
                      <a:pt x="142" y="249"/>
                    </a:cubicBezTo>
                    <a:cubicBezTo>
                      <a:pt x="142" y="251"/>
                      <a:pt x="141" y="252"/>
                      <a:pt x="140" y="249"/>
                    </a:cubicBezTo>
                    <a:cubicBezTo>
                      <a:pt x="136" y="241"/>
                      <a:pt x="136" y="241"/>
                      <a:pt x="136" y="241"/>
                    </a:cubicBezTo>
                    <a:cubicBezTo>
                      <a:pt x="135" y="238"/>
                      <a:pt x="135" y="238"/>
                      <a:pt x="135" y="238"/>
                    </a:cubicBezTo>
                    <a:cubicBezTo>
                      <a:pt x="134" y="241"/>
                      <a:pt x="134" y="241"/>
                      <a:pt x="134" y="241"/>
                    </a:cubicBezTo>
                    <a:cubicBezTo>
                      <a:pt x="132" y="250"/>
                      <a:pt x="132" y="250"/>
                      <a:pt x="132" y="250"/>
                    </a:cubicBezTo>
                    <a:cubicBezTo>
                      <a:pt x="131" y="252"/>
                      <a:pt x="130" y="252"/>
                      <a:pt x="129" y="250"/>
                    </a:cubicBezTo>
                    <a:cubicBezTo>
                      <a:pt x="126" y="241"/>
                      <a:pt x="126" y="241"/>
                      <a:pt x="126" y="241"/>
                    </a:cubicBezTo>
                    <a:cubicBezTo>
                      <a:pt x="125" y="238"/>
                      <a:pt x="125" y="238"/>
                      <a:pt x="125" y="238"/>
                    </a:cubicBezTo>
                    <a:cubicBezTo>
                      <a:pt x="124" y="241"/>
                      <a:pt x="124" y="241"/>
                      <a:pt x="124" y="241"/>
                    </a:cubicBezTo>
                    <a:cubicBezTo>
                      <a:pt x="121" y="250"/>
                      <a:pt x="121" y="250"/>
                      <a:pt x="121" y="250"/>
                    </a:cubicBezTo>
                    <a:cubicBezTo>
                      <a:pt x="120" y="252"/>
                      <a:pt x="119" y="252"/>
                      <a:pt x="118" y="250"/>
                    </a:cubicBezTo>
                    <a:cubicBezTo>
                      <a:pt x="116" y="241"/>
                      <a:pt x="116" y="241"/>
                      <a:pt x="116" y="241"/>
                    </a:cubicBezTo>
                    <a:cubicBezTo>
                      <a:pt x="115" y="238"/>
                      <a:pt x="115" y="238"/>
                      <a:pt x="115" y="238"/>
                    </a:cubicBezTo>
                    <a:cubicBezTo>
                      <a:pt x="114" y="240"/>
                      <a:pt x="114" y="240"/>
                      <a:pt x="114" y="240"/>
                    </a:cubicBezTo>
                    <a:cubicBezTo>
                      <a:pt x="110" y="249"/>
                      <a:pt x="110" y="249"/>
                      <a:pt x="110" y="249"/>
                    </a:cubicBezTo>
                    <a:cubicBezTo>
                      <a:pt x="109" y="251"/>
                      <a:pt x="108" y="251"/>
                      <a:pt x="108" y="249"/>
                    </a:cubicBezTo>
                    <a:cubicBezTo>
                      <a:pt x="106" y="239"/>
                      <a:pt x="106" y="239"/>
                      <a:pt x="106" y="239"/>
                    </a:cubicBezTo>
                    <a:cubicBezTo>
                      <a:pt x="106" y="236"/>
                      <a:pt x="106" y="236"/>
                      <a:pt x="106" y="236"/>
                    </a:cubicBezTo>
                    <a:cubicBezTo>
                      <a:pt x="104" y="239"/>
                      <a:pt x="104" y="239"/>
                      <a:pt x="104" y="239"/>
                    </a:cubicBezTo>
                    <a:cubicBezTo>
                      <a:pt x="99" y="247"/>
                      <a:pt x="99" y="247"/>
                      <a:pt x="99" y="247"/>
                    </a:cubicBezTo>
                    <a:cubicBezTo>
                      <a:pt x="98" y="249"/>
                      <a:pt x="97" y="249"/>
                      <a:pt x="97" y="247"/>
                    </a:cubicBezTo>
                    <a:cubicBezTo>
                      <a:pt x="96" y="237"/>
                      <a:pt x="96" y="237"/>
                      <a:pt x="96" y="237"/>
                    </a:cubicBezTo>
                    <a:cubicBezTo>
                      <a:pt x="96" y="234"/>
                      <a:pt x="96" y="234"/>
                      <a:pt x="96" y="234"/>
                    </a:cubicBezTo>
                    <a:cubicBezTo>
                      <a:pt x="94" y="237"/>
                      <a:pt x="94" y="237"/>
                      <a:pt x="94" y="237"/>
                    </a:cubicBezTo>
                    <a:cubicBezTo>
                      <a:pt x="89" y="244"/>
                      <a:pt x="89" y="244"/>
                      <a:pt x="89" y="244"/>
                    </a:cubicBezTo>
                    <a:cubicBezTo>
                      <a:pt x="88" y="246"/>
                      <a:pt x="87" y="246"/>
                      <a:pt x="87" y="244"/>
                    </a:cubicBezTo>
                    <a:cubicBezTo>
                      <a:pt x="87" y="234"/>
                      <a:pt x="87" y="234"/>
                      <a:pt x="87" y="234"/>
                    </a:cubicBezTo>
                    <a:cubicBezTo>
                      <a:pt x="87" y="231"/>
                      <a:pt x="87" y="231"/>
                      <a:pt x="87" y="231"/>
                    </a:cubicBezTo>
                    <a:cubicBezTo>
                      <a:pt x="85" y="233"/>
                      <a:pt x="85" y="233"/>
                      <a:pt x="85" y="233"/>
                    </a:cubicBezTo>
                    <a:cubicBezTo>
                      <a:pt x="79" y="241"/>
                      <a:pt x="79" y="241"/>
                      <a:pt x="79" y="241"/>
                    </a:cubicBezTo>
                    <a:cubicBezTo>
                      <a:pt x="77" y="242"/>
                      <a:pt x="76" y="242"/>
                      <a:pt x="76" y="240"/>
                    </a:cubicBezTo>
                    <a:cubicBezTo>
                      <a:pt x="78" y="230"/>
                      <a:pt x="78" y="230"/>
                      <a:pt x="78" y="230"/>
                    </a:cubicBezTo>
                    <a:cubicBezTo>
                      <a:pt x="78" y="227"/>
                      <a:pt x="78" y="227"/>
                      <a:pt x="78" y="227"/>
                    </a:cubicBezTo>
                    <a:cubicBezTo>
                      <a:pt x="76" y="229"/>
                      <a:pt x="76" y="229"/>
                      <a:pt x="76" y="229"/>
                    </a:cubicBezTo>
                    <a:cubicBezTo>
                      <a:pt x="69" y="236"/>
                      <a:pt x="69" y="236"/>
                      <a:pt x="69" y="236"/>
                    </a:cubicBezTo>
                    <a:cubicBezTo>
                      <a:pt x="67" y="238"/>
                      <a:pt x="66" y="237"/>
                      <a:pt x="67" y="235"/>
                    </a:cubicBezTo>
                    <a:cubicBezTo>
                      <a:pt x="69" y="226"/>
                      <a:pt x="69" y="226"/>
                      <a:pt x="69" y="226"/>
                    </a:cubicBezTo>
                    <a:cubicBezTo>
                      <a:pt x="69" y="222"/>
                      <a:pt x="69" y="222"/>
                      <a:pt x="69" y="222"/>
                    </a:cubicBezTo>
                    <a:cubicBezTo>
                      <a:pt x="67" y="224"/>
                      <a:pt x="67" y="224"/>
                      <a:pt x="67" y="224"/>
                    </a:cubicBezTo>
                    <a:cubicBezTo>
                      <a:pt x="59" y="231"/>
                      <a:pt x="59" y="231"/>
                      <a:pt x="59" y="231"/>
                    </a:cubicBezTo>
                    <a:cubicBezTo>
                      <a:pt x="58" y="232"/>
                      <a:pt x="57" y="232"/>
                      <a:pt x="57" y="229"/>
                    </a:cubicBezTo>
                    <a:cubicBezTo>
                      <a:pt x="60" y="220"/>
                      <a:pt x="60" y="220"/>
                      <a:pt x="60" y="220"/>
                    </a:cubicBezTo>
                    <a:cubicBezTo>
                      <a:pt x="61" y="217"/>
                      <a:pt x="61" y="217"/>
                      <a:pt x="61" y="217"/>
                    </a:cubicBezTo>
                    <a:cubicBezTo>
                      <a:pt x="59" y="219"/>
                      <a:pt x="59" y="219"/>
                      <a:pt x="59" y="219"/>
                    </a:cubicBezTo>
                    <a:cubicBezTo>
                      <a:pt x="51" y="225"/>
                      <a:pt x="51" y="225"/>
                      <a:pt x="51" y="225"/>
                    </a:cubicBezTo>
                    <a:cubicBezTo>
                      <a:pt x="49" y="226"/>
                      <a:pt x="48" y="225"/>
                      <a:pt x="49" y="223"/>
                    </a:cubicBezTo>
                    <a:cubicBezTo>
                      <a:pt x="52" y="214"/>
                      <a:pt x="52" y="214"/>
                      <a:pt x="52" y="214"/>
                    </a:cubicBezTo>
                    <a:cubicBezTo>
                      <a:pt x="54" y="211"/>
                      <a:pt x="54" y="211"/>
                      <a:pt x="54" y="211"/>
                    </a:cubicBezTo>
                    <a:cubicBezTo>
                      <a:pt x="51" y="213"/>
                      <a:pt x="51" y="213"/>
                      <a:pt x="51" y="213"/>
                    </a:cubicBezTo>
                    <a:cubicBezTo>
                      <a:pt x="42" y="217"/>
                      <a:pt x="42" y="217"/>
                      <a:pt x="42" y="217"/>
                    </a:cubicBezTo>
                    <a:cubicBezTo>
                      <a:pt x="40" y="219"/>
                      <a:pt x="40" y="218"/>
                      <a:pt x="41" y="216"/>
                    </a:cubicBezTo>
                    <a:cubicBezTo>
                      <a:pt x="45" y="207"/>
                      <a:pt x="45" y="207"/>
                      <a:pt x="45" y="207"/>
                    </a:cubicBezTo>
                    <a:cubicBezTo>
                      <a:pt x="46" y="205"/>
                      <a:pt x="46" y="205"/>
                      <a:pt x="46" y="205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35" y="210"/>
                      <a:pt x="35" y="210"/>
                      <a:pt x="35" y="210"/>
                    </a:cubicBezTo>
                    <a:cubicBezTo>
                      <a:pt x="33" y="211"/>
                      <a:pt x="32" y="210"/>
                      <a:pt x="33" y="208"/>
                    </a:cubicBezTo>
                    <a:cubicBezTo>
                      <a:pt x="38" y="200"/>
                      <a:pt x="38" y="200"/>
                      <a:pt x="38" y="200"/>
                    </a:cubicBezTo>
                    <a:cubicBezTo>
                      <a:pt x="40" y="197"/>
                      <a:pt x="40" y="197"/>
                      <a:pt x="40" y="197"/>
                    </a:cubicBezTo>
                    <a:cubicBezTo>
                      <a:pt x="37" y="198"/>
                      <a:pt x="37" y="198"/>
                      <a:pt x="37" y="198"/>
                    </a:cubicBezTo>
                    <a:cubicBezTo>
                      <a:pt x="28" y="202"/>
                      <a:pt x="28" y="202"/>
                      <a:pt x="28" y="202"/>
                    </a:cubicBezTo>
                    <a:cubicBezTo>
                      <a:pt x="26" y="202"/>
                      <a:pt x="25" y="201"/>
                      <a:pt x="26" y="200"/>
                    </a:cubicBezTo>
                    <a:cubicBezTo>
                      <a:pt x="32" y="192"/>
                      <a:pt x="32" y="192"/>
                      <a:pt x="32" y="192"/>
                    </a:cubicBezTo>
                    <a:cubicBezTo>
                      <a:pt x="34" y="189"/>
                      <a:pt x="34" y="189"/>
                      <a:pt x="34" y="189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19" y="193"/>
                      <a:pt x="19" y="192"/>
                      <a:pt x="20" y="191"/>
                    </a:cubicBezTo>
                    <a:cubicBezTo>
                      <a:pt x="27" y="183"/>
                      <a:pt x="27" y="183"/>
                      <a:pt x="27" y="183"/>
                    </a:cubicBezTo>
                    <a:cubicBezTo>
                      <a:pt x="29" y="181"/>
                      <a:pt x="29" y="181"/>
                      <a:pt x="29" y="181"/>
                    </a:cubicBezTo>
                    <a:cubicBezTo>
                      <a:pt x="26" y="182"/>
                      <a:pt x="26" y="182"/>
                      <a:pt x="26" y="182"/>
                    </a:cubicBezTo>
                    <a:cubicBezTo>
                      <a:pt x="16" y="183"/>
                      <a:pt x="16" y="183"/>
                      <a:pt x="16" y="183"/>
                    </a:cubicBezTo>
                    <a:cubicBezTo>
                      <a:pt x="14" y="184"/>
                      <a:pt x="13" y="183"/>
                      <a:pt x="15" y="181"/>
                    </a:cubicBezTo>
                    <a:cubicBezTo>
                      <a:pt x="22" y="174"/>
                      <a:pt x="22" y="174"/>
                      <a:pt x="22" y="174"/>
                    </a:cubicBezTo>
                    <a:cubicBezTo>
                      <a:pt x="24" y="172"/>
                      <a:pt x="24" y="172"/>
                      <a:pt x="24" y="172"/>
                    </a:cubicBezTo>
                    <a:cubicBezTo>
                      <a:pt x="21" y="173"/>
                      <a:pt x="21" y="173"/>
                      <a:pt x="21" y="173"/>
                    </a:cubicBezTo>
                    <a:cubicBezTo>
                      <a:pt x="12" y="174"/>
                      <a:pt x="12" y="174"/>
                      <a:pt x="12" y="174"/>
                    </a:cubicBezTo>
                    <a:cubicBezTo>
                      <a:pt x="9" y="174"/>
                      <a:pt x="9" y="173"/>
                      <a:pt x="11" y="171"/>
                    </a:cubicBezTo>
                    <a:cubicBezTo>
                      <a:pt x="18" y="165"/>
                      <a:pt x="18" y="165"/>
                      <a:pt x="18" y="165"/>
                    </a:cubicBezTo>
                    <a:cubicBezTo>
                      <a:pt x="21" y="163"/>
                      <a:pt x="21" y="163"/>
                      <a:pt x="21" y="163"/>
                    </a:cubicBezTo>
                    <a:cubicBezTo>
                      <a:pt x="18" y="163"/>
                      <a:pt x="18" y="163"/>
                      <a:pt x="18" y="163"/>
                    </a:cubicBezTo>
                    <a:cubicBezTo>
                      <a:pt x="8" y="163"/>
                      <a:pt x="8" y="163"/>
                      <a:pt x="8" y="163"/>
                    </a:cubicBezTo>
                    <a:cubicBezTo>
                      <a:pt x="6" y="163"/>
                      <a:pt x="5" y="162"/>
                      <a:pt x="7" y="161"/>
                    </a:cubicBezTo>
                    <a:cubicBezTo>
                      <a:pt x="15" y="156"/>
                      <a:pt x="15" y="156"/>
                      <a:pt x="15" y="156"/>
                    </a:cubicBezTo>
                    <a:cubicBezTo>
                      <a:pt x="18" y="154"/>
                      <a:pt x="18" y="154"/>
                      <a:pt x="18" y="154"/>
                    </a:cubicBezTo>
                    <a:cubicBezTo>
                      <a:pt x="15" y="154"/>
                      <a:pt x="15" y="154"/>
                      <a:pt x="15" y="154"/>
                    </a:cubicBezTo>
                    <a:cubicBezTo>
                      <a:pt x="5" y="153"/>
                      <a:pt x="5" y="153"/>
                      <a:pt x="5" y="153"/>
                    </a:cubicBezTo>
                    <a:cubicBezTo>
                      <a:pt x="3" y="153"/>
                      <a:pt x="3" y="152"/>
                      <a:pt x="5" y="151"/>
                    </a:cubicBezTo>
                    <a:cubicBezTo>
                      <a:pt x="13" y="146"/>
                      <a:pt x="13" y="146"/>
                      <a:pt x="13" y="146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13" y="144"/>
                      <a:pt x="13" y="144"/>
                      <a:pt x="13" y="144"/>
                    </a:cubicBezTo>
                    <a:cubicBezTo>
                      <a:pt x="3" y="142"/>
                      <a:pt x="3" y="142"/>
                      <a:pt x="3" y="142"/>
                    </a:cubicBezTo>
                    <a:cubicBezTo>
                      <a:pt x="1" y="142"/>
                      <a:pt x="1" y="141"/>
                      <a:pt x="3" y="140"/>
                    </a:cubicBezTo>
                    <a:cubicBezTo>
                      <a:pt x="12" y="136"/>
                      <a:pt x="12" y="136"/>
                      <a:pt x="12" y="136"/>
                    </a:cubicBezTo>
                    <a:cubicBezTo>
                      <a:pt x="15" y="135"/>
                      <a:pt x="15" y="135"/>
                      <a:pt x="15" y="135"/>
                    </a:cubicBezTo>
                    <a:cubicBezTo>
                      <a:pt x="12" y="134"/>
                      <a:pt x="12" y="134"/>
                      <a:pt x="12" y="134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0" y="131"/>
                      <a:pt x="0" y="130"/>
                      <a:pt x="2" y="129"/>
                    </a:cubicBezTo>
                    <a:cubicBezTo>
                      <a:pt x="11" y="126"/>
                      <a:pt x="11" y="126"/>
                      <a:pt x="11" y="126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1" y="124"/>
                      <a:pt x="11" y="124"/>
                      <a:pt x="11" y="124"/>
                    </a:cubicBezTo>
                    <a:cubicBezTo>
                      <a:pt x="2" y="120"/>
                      <a:pt x="2" y="120"/>
                      <a:pt x="2" y="120"/>
                    </a:cubicBezTo>
                    <a:cubicBezTo>
                      <a:pt x="0" y="120"/>
                      <a:pt x="0" y="119"/>
                      <a:pt x="2" y="118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5" y="115"/>
                      <a:pt x="15" y="115"/>
                      <a:pt x="15" y="115"/>
                    </a:cubicBezTo>
                    <a:cubicBezTo>
                      <a:pt x="12" y="114"/>
                      <a:pt x="12" y="114"/>
                      <a:pt x="12" y="114"/>
                    </a:cubicBezTo>
                    <a:cubicBezTo>
                      <a:pt x="3" y="110"/>
                      <a:pt x="3" y="110"/>
                      <a:pt x="3" y="110"/>
                    </a:cubicBezTo>
                    <a:cubicBezTo>
                      <a:pt x="1" y="109"/>
                      <a:pt x="1" y="108"/>
                      <a:pt x="4" y="107"/>
                    </a:cubicBezTo>
                    <a:cubicBezTo>
                      <a:pt x="13" y="106"/>
                      <a:pt x="13" y="106"/>
                      <a:pt x="13" y="106"/>
                    </a:cubicBezTo>
                    <a:cubicBezTo>
                      <a:pt x="16" y="106"/>
                      <a:pt x="16" y="106"/>
                      <a:pt x="16" y="106"/>
                    </a:cubicBezTo>
                    <a:cubicBezTo>
                      <a:pt x="14" y="104"/>
                      <a:pt x="14" y="104"/>
                      <a:pt x="14" y="104"/>
                    </a:cubicBezTo>
                    <a:cubicBezTo>
                      <a:pt x="5" y="99"/>
                      <a:pt x="5" y="99"/>
                      <a:pt x="5" y="99"/>
                    </a:cubicBezTo>
                    <a:cubicBezTo>
                      <a:pt x="3" y="98"/>
                      <a:pt x="3" y="97"/>
                      <a:pt x="6" y="97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6" y="94"/>
                      <a:pt x="16" y="94"/>
                      <a:pt x="16" y="94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6" y="87"/>
                      <a:pt x="6" y="86"/>
                      <a:pt x="9" y="86"/>
                    </a:cubicBezTo>
                    <a:cubicBezTo>
                      <a:pt x="18" y="87"/>
                      <a:pt x="18" y="87"/>
                      <a:pt x="18" y="87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12" y="78"/>
                      <a:pt x="12" y="78"/>
                      <a:pt x="12" y="78"/>
                    </a:cubicBezTo>
                    <a:cubicBezTo>
                      <a:pt x="10" y="77"/>
                      <a:pt x="10" y="76"/>
                      <a:pt x="13" y="76"/>
                    </a:cubicBezTo>
                    <a:cubicBezTo>
                      <a:pt x="22" y="77"/>
                      <a:pt x="22" y="77"/>
                      <a:pt x="22" y="77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5" y="67"/>
                      <a:pt x="15" y="66"/>
                      <a:pt x="17" y="67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0" y="57"/>
                      <a:pt x="21" y="57"/>
                      <a:pt x="23" y="57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7" y="49"/>
                      <a:pt x="27" y="48"/>
                      <a:pt x="28" y="48"/>
                    </a:cubicBezTo>
                    <a:cubicBezTo>
                      <a:pt x="28" y="48"/>
                      <a:pt x="29" y="48"/>
                      <a:pt x="29" y="49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4" y="41"/>
                      <a:pt x="34" y="40"/>
                      <a:pt x="35" y="40"/>
                    </a:cubicBezTo>
                    <a:cubicBezTo>
                      <a:pt x="36" y="40"/>
                      <a:pt x="36" y="40"/>
                      <a:pt x="37" y="40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2" y="32"/>
                      <a:pt x="42" y="32"/>
                      <a:pt x="44" y="33"/>
                    </a:cubicBezTo>
                    <a:cubicBezTo>
                      <a:pt x="53" y="38"/>
                      <a:pt x="53" y="38"/>
                      <a:pt x="53" y="38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0" y="25"/>
                      <a:pt x="51" y="25"/>
                      <a:pt x="53" y="26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9" y="19"/>
                      <a:pt x="60" y="19"/>
                      <a:pt x="62" y="20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4"/>
                      <a:pt x="70" y="13"/>
                      <a:pt x="71" y="15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0"/>
                      <a:pt x="79" y="10"/>
                      <a:pt x="79" y="9"/>
                    </a:cubicBezTo>
                    <a:cubicBezTo>
                      <a:pt x="80" y="9"/>
                      <a:pt x="80" y="10"/>
                      <a:pt x="81" y="11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9" y="21"/>
                      <a:pt x="89" y="21"/>
                      <a:pt x="89" y="21"/>
                    </a:cubicBezTo>
                    <a:cubicBezTo>
                      <a:pt x="89" y="17"/>
                      <a:pt x="89" y="17"/>
                      <a:pt x="89" y="17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9" y="7"/>
                      <a:pt x="89" y="6"/>
                      <a:pt x="90" y="6"/>
                    </a:cubicBezTo>
                    <a:cubicBezTo>
                      <a:pt x="90" y="6"/>
                      <a:pt x="91" y="6"/>
                      <a:pt x="91" y="7"/>
                    </a:cubicBezTo>
                    <a:cubicBezTo>
                      <a:pt x="97" y="15"/>
                      <a:pt x="97" y="15"/>
                      <a:pt x="97" y="15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100" y="5"/>
                      <a:pt x="100" y="5"/>
                      <a:pt x="100" y="5"/>
                    </a:cubicBezTo>
                    <a:cubicBezTo>
                      <a:pt x="100" y="3"/>
                      <a:pt x="101" y="2"/>
                      <a:pt x="102" y="4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09" y="13"/>
                      <a:pt x="109" y="13"/>
                      <a:pt x="109" y="13"/>
                    </a:cubicBezTo>
                    <a:cubicBezTo>
                      <a:pt x="110" y="3"/>
                      <a:pt x="110" y="3"/>
                      <a:pt x="110" y="3"/>
                    </a:cubicBezTo>
                    <a:cubicBezTo>
                      <a:pt x="111" y="1"/>
                      <a:pt x="112" y="1"/>
                      <a:pt x="113" y="3"/>
                    </a:cubicBezTo>
                    <a:cubicBezTo>
                      <a:pt x="117" y="12"/>
                      <a:pt x="117" y="12"/>
                      <a:pt x="117" y="12"/>
                    </a:cubicBezTo>
                    <a:cubicBezTo>
                      <a:pt x="118" y="14"/>
                      <a:pt x="118" y="14"/>
                      <a:pt x="118" y="14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21" y="2"/>
                      <a:pt x="121" y="2"/>
                      <a:pt x="121" y="2"/>
                    </a:cubicBezTo>
                    <a:cubicBezTo>
                      <a:pt x="122" y="0"/>
                      <a:pt x="123" y="0"/>
                      <a:pt x="123" y="2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8" y="14"/>
                      <a:pt x="128" y="14"/>
                      <a:pt x="128" y="14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32" y="2"/>
                      <a:pt x="132" y="2"/>
                      <a:pt x="132" y="2"/>
                    </a:cubicBezTo>
                    <a:cubicBezTo>
                      <a:pt x="133" y="0"/>
                      <a:pt x="134" y="0"/>
                      <a:pt x="134" y="2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43" y="3"/>
                      <a:pt x="143" y="3"/>
                      <a:pt x="143" y="3"/>
                    </a:cubicBezTo>
                    <a:cubicBezTo>
                      <a:pt x="143" y="2"/>
                      <a:pt x="144" y="2"/>
                      <a:pt x="144" y="2"/>
                    </a:cubicBezTo>
                    <a:cubicBezTo>
                      <a:pt x="144" y="2"/>
                      <a:pt x="145" y="2"/>
                      <a:pt x="145" y="3"/>
                    </a:cubicBezTo>
                    <a:cubicBezTo>
                      <a:pt x="146" y="13"/>
                      <a:pt x="146" y="13"/>
                      <a:pt x="146" y="13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13"/>
                      <a:pt x="149" y="13"/>
                      <a:pt x="149" y="13"/>
                    </a:cubicBezTo>
                    <a:cubicBezTo>
                      <a:pt x="153" y="5"/>
                      <a:pt x="153" y="5"/>
                      <a:pt x="153" y="5"/>
                    </a:cubicBezTo>
                    <a:cubicBezTo>
                      <a:pt x="154" y="4"/>
                      <a:pt x="154" y="4"/>
                      <a:pt x="155" y="4"/>
                    </a:cubicBezTo>
                    <a:close/>
                    <a:moveTo>
                      <a:pt x="211" y="89"/>
                    </a:moveTo>
                    <a:cubicBezTo>
                      <a:pt x="211" y="89"/>
                      <a:pt x="211" y="89"/>
                      <a:pt x="211" y="89"/>
                    </a:cubicBezTo>
                    <a:cubicBezTo>
                      <a:pt x="210" y="88"/>
                      <a:pt x="210" y="87"/>
                      <a:pt x="209" y="86"/>
                    </a:cubicBezTo>
                    <a:cubicBezTo>
                      <a:pt x="211" y="85"/>
                      <a:pt x="211" y="85"/>
                      <a:pt x="211" y="85"/>
                    </a:cubicBezTo>
                    <a:cubicBezTo>
                      <a:pt x="213" y="84"/>
                      <a:pt x="215" y="83"/>
                      <a:pt x="216" y="82"/>
                    </a:cubicBezTo>
                    <a:cubicBezTo>
                      <a:pt x="217" y="81"/>
                      <a:pt x="216" y="81"/>
                      <a:pt x="216" y="81"/>
                    </a:cubicBezTo>
                    <a:cubicBezTo>
                      <a:pt x="210" y="83"/>
                      <a:pt x="210" y="83"/>
                      <a:pt x="210" y="83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08" y="83"/>
                      <a:pt x="207" y="82"/>
                      <a:pt x="207" y="81"/>
                    </a:cubicBezTo>
                    <a:cubicBezTo>
                      <a:pt x="209" y="79"/>
                      <a:pt x="209" y="79"/>
                      <a:pt x="209" y="79"/>
                    </a:cubicBezTo>
                    <a:cubicBezTo>
                      <a:pt x="210" y="78"/>
                      <a:pt x="212" y="77"/>
                      <a:pt x="213" y="76"/>
                    </a:cubicBezTo>
                    <a:cubicBezTo>
                      <a:pt x="214" y="76"/>
                      <a:pt x="213" y="75"/>
                      <a:pt x="213" y="75"/>
                    </a:cubicBezTo>
                    <a:cubicBezTo>
                      <a:pt x="208" y="78"/>
                      <a:pt x="208" y="78"/>
                      <a:pt x="208" y="78"/>
                    </a:cubicBezTo>
                    <a:cubicBezTo>
                      <a:pt x="206" y="79"/>
                      <a:pt x="206" y="79"/>
                      <a:pt x="206" y="79"/>
                    </a:cubicBezTo>
                    <a:cubicBezTo>
                      <a:pt x="205" y="78"/>
                      <a:pt x="204" y="77"/>
                      <a:pt x="204" y="76"/>
                    </a:cubicBezTo>
                    <a:cubicBezTo>
                      <a:pt x="205" y="74"/>
                      <a:pt x="205" y="74"/>
                      <a:pt x="205" y="74"/>
                    </a:cubicBezTo>
                    <a:cubicBezTo>
                      <a:pt x="207" y="73"/>
                      <a:pt x="209" y="72"/>
                      <a:pt x="210" y="71"/>
                    </a:cubicBezTo>
                    <a:cubicBezTo>
                      <a:pt x="210" y="70"/>
                      <a:pt x="210" y="70"/>
                      <a:pt x="210" y="70"/>
                    </a:cubicBezTo>
                    <a:cubicBezTo>
                      <a:pt x="204" y="73"/>
                      <a:pt x="204" y="73"/>
                      <a:pt x="204" y="73"/>
                    </a:cubicBezTo>
                    <a:cubicBezTo>
                      <a:pt x="202" y="74"/>
                      <a:pt x="202" y="74"/>
                      <a:pt x="202" y="74"/>
                    </a:cubicBezTo>
                    <a:cubicBezTo>
                      <a:pt x="202" y="73"/>
                      <a:pt x="201" y="72"/>
                      <a:pt x="200" y="71"/>
                    </a:cubicBezTo>
                    <a:cubicBezTo>
                      <a:pt x="202" y="69"/>
                      <a:pt x="202" y="69"/>
                      <a:pt x="202" y="69"/>
                    </a:cubicBezTo>
                    <a:cubicBezTo>
                      <a:pt x="203" y="68"/>
                      <a:pt x="205" y="67"/>
                      <a:pt x="206" y="65"/>
                    </a:cubicBezTo>
                    <a:cubicBezTo>
                      <a:pt x="207" y="65"/>
                      <a:pt x="206" y="65"/>
                      <a:pt x="206" y="65"/>
                    </a:cubicBezTo>
                    <a:cubicBezTo>
                      <a:pt x="201" y="68"/>
                      <a:pt x="201" y="68"/>
                      <a:pt x="201" y="68"/>
                    </a:cubicBezTo>
                    <a:cubicBezTo>
                      <a:pt x="199" y="69"/>
                      <a:pt x="199" y="69"/>
                      <a:pt x="199" y="69"/>
                    </a:cubicBezTo>
                    <a:cubicBezTo>
                      <a:pt x="198" y="68"/>
                      <a:pt x="198" y="67"/>
                      <a:pt x="197" y="66"/>
                    </a:cubicBezTo>
                    <a:cubicBezTo>
                      <a:pt x="198" y="65"/>
                      <a:pt x="198" y="65"/>
                      <a:pt x="198" y="65"/>
                    </a:cubicBezTo>
                    <a:cubicBezTo>
                      <a:pt x="200" y="63"/>
                      <a:pt x="201" y="62"/>
                      <a:pt x="202" y="61"/>
                    </a:cubicBezTo>
                    <a:cubicBezTo>
                      <a:pt x="203" y="60"/>
                      <a:pt x="202" y="60"/>
                      <a:pt x="202" y="60"/>
                    </a:cubicBezTo>
                    <a:cubicBezTo>
                      <a:pt x="197" y="63"/>
                      <a:pt x="197" y="63"/>
                      <a:pt x="197" y="63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4" y="64"/>
                      <a:pt x="194" y="63"/>
                      <a:pt x="193" y="62"/>
                    </a:cubicBezTo>
                    <a:cubicBezTo>
                      <a:pt x="194" y="60"/>
                      <a:pt x="194" y="60"/>
                      <a:pt x="194" y="60"/>
                    </a:cubicBezTo>
                    <a:cubicBezTo>
                      <a:pt x="196" y="59"/>
                      <a:pt x="197" y="57"/>
                      <a:pt x="198" y="56"/>
                    </a:cubicBezTo>
                    <a:cubicBezTo>
                      <a:pt x="198" y="56"/>
                      <a:pt x="198" y="55"/>
                      <a:pt x="197" y="55"/>
                    </a:cubicBezTo>
                    <a:cubicBezTo>
                      <a:pt x="193" y="59"/>
                      <a:pt x="193" y="59"/>
                      <a:pt x="193" y="59"/>
                    </a:cubicBezTo>
                    <a:cubicBezTo>
                      <a:pt x="191" y="60"/>
                      <a:pt x="191" y="60"/>
                      <a:pt x="191" y="60"/>
                    </a:cubicBezTo>
                    <a:cubicBezTo>
                      <a:pt x="190" y="60"/>
                      <a:pt x="190" y="59"/>
                      <a:pt x="189" y="58"/>
                    </a:cubicBezTo>
                    <a:cubicBezTo>
                      <a:pt x="190" y="56"/>
                      <a:pt x="190" y="56"/>
                      <a:pt x="190" y="56"/>
                    </a:cubicBezTo>
                    <a:cubicBezTo>
                      <a:pt x="191" y="55"/>
                      <a:pt x="192" y="53"/>
                      <a:pt x="194" y="51"/>
                    </a:cubicBezTo>
                    <a:cubicBezTo>
                      <a:pt x="194" y="51"/>
                      <a:pt x="193" y="51"/>
                      <a:pt x="193" y="51"/>
                    </a:cubicBezTo>
                    <a:cubicBezTo>
                      <a:pt x="189" y="55"/>
                      <a:pt x="189" y="55"/>
                      <a:pt x="189" y="55"/>
                    </a:cubicBezTo>
                    <a:cubicBezTo>
                      <a:pt x="187" y="56"/>
                      <a:pt x="187" y="56"/>
                      <a:pt x="187" y="56"/>
                    </a:cubicBezTo>
                    <a:cubicBezTo>
                      <a:pt x="186" y="56"/>
                      <a:pt x="185" y="55"/>
                      <a:pt x="184" y="54"/>
                    </a:cubicBezTo>
                    <a:cubicBezTo>
                      <a:pt x="185" y="52"/>
                      <a:pt x="185" y="52"/>
                      <a:pt x="185" y="52"/>
                    </a:cubicBezTo>
                    <a:cubicBezTo>
                      <a:pt x="187" y="51"/>
                      <a:pt x="188" y="49"/>
                      <a:pt x="189" y="47"/>
                    </a:cubicBezTo>
                    <a:cubicBezTo>
                      <a:pt x="189" y="47"/>
                      <a:pt x="188" y="47"/>
                      <a:pt x="188" y="47"/>
                    </a:cubicBezTo>
                    <a:cubicBezTo>
                      <a:pt x="184" y="51"/>
                      <a:pt x="184" y="51"/>
                      <a:pt x="184" y="51"/>
                    </a:cubicBezTo>
                    <a:cubicBezTo>
                      <a:pt x="182" y="53"/>
                      <a:pt x="182" y="53"/>
                      <a:pt x="182" y="53"/>
                    </a:cubicBezTo>
                    <a:cubicBezTo>
                      <a:pt x="181" y="52"/>
                      <a:pt x="181" y="51"/>
                      <a:pt x="180" y="51"/>
                    </a:cubicBezTo>
                    <a:cubicBezTo>
                      <a:pt x="181" y="49"/>
                      <a:pt x="181" y="49"/>
                      <a:pt x="181" y="49"/>
                    </a:cubicBezTo>
                    <a:cubicBezTo>
                      <a:pt x="182" y="47"/>
                      <a:pt x="183" y="45"/>
                      <a:pt x="184" y="44"/>
                    </a:cubicBezTo>
                    <a:cubicBezTo>
                      <a:pt x="184" y="43"/>
                      <a:pt x="183" y="43"/>
                      <a:pt x="183" y="43"/>
                    </a:cubicBezTo>
                    <a:cubicBezTo>
                      <a:pt x="179" y="48"/>
                      <a:pt x="179" y="48"/>
                      <a:pt x="179" y="48"/>
                    </a:cubicBezTo>
                    <a:cubicBezTo>
                      <a:pt x="178" y="49"/>
                      <a:pt x="178" y="49"/>
                      <a:pt x="178" y="49"/>
                    </a:cubicBezTo>
                    <a:cubicBezTo>
                      <a:pt x="177" y="49"/>
                      <a:pt x="176" y="48"/>
                      <a:pt x="175" y="47"/>
                    </a:cubicBezTo>
                    <a:cubicBezTo>
                      <a:pt x="176" y="45"/>
                      <a:pt x="176" y="45"/>
                      <a:pt x="176" y="45"/>
                    </a:cubicBezTo>
                    <a:cubicBezTo>
                      <a:pt x="177" y="44"/>
                      <a:pt x="177" y="42"/>
                      <a:pt x="178" y="40"/>
                    </a:cubicBezTo>
                    <a:cubicBezTo>
                      <a:pt x="178" y="40"/>
                      <a:pt x="178" y="39"/>
                      <a:pt x="178" y="40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2" y="46"/>
                      <a:pt x="171" y="45"/>
                      <a:pt x="170" y="45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1" y="41"/>
                      <a:pt x="172" y="39"/>
                      <a:pt x="173" y="37"/>
                    </a:cubicBezTo>
                    <a:cubicBezTo>
                      <a:pt x="173" y="37"/>
                      <a:pt x="172" y="36"/>
                      <a:pt x="172" y="37"/>
                    </a:cubicBezTo>
                    <a:cubicBezTo>
                      <a:pt x="169" y="42"/>
                      <a:pt x="169" y="42"/>
                      <a:pt x="169" y="42"/>
                    </a:cubicBezTo>
                    <a:cubicBezTo>
                      <a:pt x="168" y="43"/>
                      <a:pt x="168" y="43"/>
                      <a:pt x="168" y="43"/>
                    </a:cubicBezTo>
                    <a:cubicBezTo>
                      <a:pt x="167" y="43"/>
                      <a:pt x="166" y="42"/>
                      <a:pt x="164" y="42"/>
                    </a:cubicBezTo>
                    <a:cubicBezTo>
                      <a:pt x="165" y="40"/>
                      <a:pt x="165" y="40"/>
                      <a:pt x="165" y="40"/>
                    </a:cubicBezTo>
                    <a:cubicBezTo>
                      <a:pt x="166" y="38"/>
                      <a:pt x="166" y="36"/>
                      <a:pt x="167" y="34"/>
                    </a:cubicBezTo>
                    <a:cubicBezTo>
                      <a:pt x="167" y="34"/>
                      <a:pt x="166" y="34"/>
                      <a:pt x="166" y="34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2" y="41"/>
                      <a:pt x="162" y="41"/>
                      <a:pt x="162" y="41"/>
                    </a:cubicBezTo>
                    <a:cubicBezTo>
                      <a:pt x="161" y="41"/>
                      <a:pt x="160" y="40"/>
                      <a:pt x="159" y="40"/>
                    </a:cubicBezTo>
                    <a:cubicBezTo>
                      <a:pt x="160" y="38"/>
                      <a:pt x="160" y="38"/>
                      <a:pt x="160" y="38"/>
                    </a:cubicBezTo>
                    <a:cubicBezTo>
                      <a:pt x="160" y="36"/>
                      <a:pt x="161" y="34"/>
                      <a:pt x="161" y="32"/>
                    </a:cubicBezTo>
                    <a:cubicBezTo>
                      <a:pt x="161" y="32"/>
                      <a:pt x="161" y="31"/>
                      <a:pt x="160" y="32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57" y="39"/>
                      <a:pt x="157" y="39"/>
                      <a:pt x="157" y="39"/>
                    </a:cubicBezTo>
                    <a:cubicBezTo>
                      <a:pt x="156" y="39"/>
                      <a:pt x="155" y="38"/>
                      <a:pt x="154" y="38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34"/>
                      <a:pt x="155" y="32"/>
                      <a:pt x="155" y="30"/>
                    </a:cubicBezTo>
                    <a:cubicBezTo>
                      <a:pt x="155" y="30"/>
                      <a:pt x="154" y="29"/>
                      <a:pt x="154" y="30"/>
                    </a:cubicBezTo>
                    <a:cubicBezTo>
                      <a:pt x="152" y="35"/>
                      <a:pt x="152" y="35"/>
                      <a:pt x="152" y="35"/>
                    </a:cubicBezTo>
                    <a:cubicBezTo>
                      <a:pt x="151" y="37"/>
                      <a:pt x="151" y="37"/>
                      <a:pt x="151" y="37"/>
                    </a:cubicBezTo>
                    <a:cubicBezTo>
                      <a:pt x="150" y="37"/>
                      <a:pt x="149" y="37"/>
                      <a:pt x="148" y="36"/>
                    </a:cubicBezTo>
                    <a:cubicBezTo>
                      <a:pt x="148" y="34"/>
                      <a:pt x="148" y="34"/>
                      <a:pt x="148" y="34"/>
                    </a:cubicBezTo>
                    <a:cubicBezTo>
                      <a:pt x="149" y="32"/>
                      <a:pt x="149" y="30"/>
                      <a:pt x="149" y="28"/>
                    </a:cubicBezTo>
                    <a:cubicBezTo>
                      <a:pt x="149" y="28"/>
                      <a:pt x="148" y="28"/>
                      <a:pt x="148" y="28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6"/>
                      <a:pt x="146" y="36"/>
                      <a:pt x="146" y="36"/>
                    </a:cubicBezTo>
                    <a:cubicBezTo>
                      <a:pt x="145" y="36"/>
                      <a:pt x="143" y="35"/>
                      <a:pt x="142" y="35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3" y="31"/>
                      <a:pt x="143" y="29"/>
                      <a:pt x="143" y="27"/>
                    </a:cubicBezTo>
                    <a:cubicBezTo>
                      <a:pt x="143" y="27"/>
                      <a:pt x="142" y="27"/>
                      <a:pt x="142" y="27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39" y="35"/>
                      <a:pt x="138" y="34"/>
                      <a:pt x="136" y="34"/>
                    </a:cubicBezTo>
                    <a:cubicBezTo>
                      <a:pt x="136" y="32"/>
                      <a:pt x="136" y="32"/>
                      <a:pt x="136" y="32"/>
                    </a:cubicBezTo>
                    <a:cubicBezTo>
                      <a:pt x="136" y="30"/>
                      <a:pt x="137" y="28"/>
                      <a:pt x="137" y="26"/>
                    </a:cubicBezTo>
                    <a:cubicBezTo>
                      <a:pt x="137" y="26"/>
                      <a:pt x="136" y="26"/>
                      <a:pt x="136" y="26"/>
                    </a:cubicBezTo>
                    <a:cubicBezTo>
                      <a:pt x="135" y="32"/>
                      <a:pt x="135" y="32"/>
                      <a:pt x="135" y="32"/>
                    </a:cubicBezTo>
                    <a:cubicBezTo>
                      <a:pt x="134" y="34"/>
                      <a:pt x="134" y="34"/>
                      <a:pt x="134" y="34"/>
                    </a:cubicBezTo>
                    <a:cubicBezTo>
                      <a:pt x="133" y="34"/>
                      <a:pt x="132" y="34"/>
                      <a:pt x="131" y="34"/>
                    </a:cubicBezTo>
                    <a:cubicBezTo>
                      <a:pt x="131" y="32"/>
                      <a:pt x="131" y="32"/>
                      <a:pt x="131" y="32"/>
                    </a:cubicBezTo>
                    <a:cubicBezTo>
                      <a:pt x="130" y="30"/>
                      <a:pt x="130" y="28"/>
                      <a:pt x="130" y="26"/>
                    </a:cubicBezTo>
                    <a:cubicBezTo>
                      <a:pt x="130" y="25"/>
                      <a:pt x="129" y="25"/>
                      <a:pt x="129" y="26"/>
                    </a:cubicBezTo>
                    <a:cubicBezTo>
                      <a:pt x="129" y="32"/>
                      <a:pt x="129" y="32"/>
                      <a:pt x="129" y="32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27" y="34"/>
                      <a:pt x="126" y="34"/>
                      <a:pt x="125" y="34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4" y="30"/>
                      <a:pt x="124" y="28"/>
                      <a:pt x="124" y="26"/>
                    </a:cubicBezTo>
                    <a:cubicBezTo>
                      <a:pt x="124" y="25"/>
                      <a:pt x="123" y="25"/>
                      <a:pt x="123" y="26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1" y="34"/>
                      <a:pt x="120" y="34"/>
                      <a:pt x="119" y="34"/>
                    </a:cubicBezTo>
                    <a:cubicBezTo>
                      <a:pt x="119" y="32"/>
                      <a:pt x="119" y="32"/>
                      <a:pt x="119" y="32"/>
                    </a:cubicBezTo>
                    <a:cubicBezTo>
                      <a:pt x="118" y="30"/>
                      <a:pt x="118" y="28"/>
                      <a:pt x="118" y="26"/>
                    </a:cubicBezTo>
                    <a:cubicBezTo>
                      <a:pt x="117" y="26"/>
                      <a:pt x="117" y="26"/>
                      <a:pt x="117" y="26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6" y="34"/>
                      <a:pt x="114" y="35"/>
                      <a:pt x="113" y="35"/>
                    </a:cubicBezTo>
                    <a:cubicBezTo>
                      <a:pt x="113" y="33"/>
                      <a:pt x="113" y="33"/>
                      <a:pt x="113" y="33"/>
                    </a:cubicBezTo>
                    <a:cubicBezTo>
                      <a:pt x="112" y="31"/>
                      <a:pt x="112" y="29"/>
                      <a:pt x="111" y="27"/>
                    </a:cubicBezTo>
                    <a:cubicBezTo>
                      <a:pt x="111" y="26"/>
                      <a:pt x="110" y="27"/>
                      <a:pt x="110" y="27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5"/>
                      <a:pt x="111" y="35"/>
                      <a:pt x="111" y="35"/>
                    </a:cubicBezTo>
                    <a:cubicBezTo>
                      <a:pt x="110" y="35"/>
                      <a:pt x="109" y="35"/>
                      <a:pt x="107" y="36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6" y="32"/>
                      <a:pt x="106" y="30"/>
                      <a:pt x="105" y="28"/>
                    </a:cubicBezTo>
                    <a:cubicBezTo>
                      <a:pt x="105" y="28"/>
                      <a:pt x="104" y="28"/>
                      <a:pt x="104" y="28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5" y="36"/>
                      <a:pt x="105" y="36"/>
                      <a:pt x="105" y="36"/>
                    </a:cubicBezTo>
                    <a:cubicBezTo>
                      <a:pt x="104" y="36"/>
                      <a:pt x="103" y="37"/>
                      <a:pt x="102" y="37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0" y="33"/>
                      <a:pt x="100" y="31"/>
                      <a:pt x="99" y="30"/>
                    </a:cubicBezTo>
                    <a:cubicBezTo>
                      <a:pt x="99" y="29"/>
                      <a:pt x="98" y="29"/>
                      <a:pt x="98" y="30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100" y="38"/>
                      <a:pt x="100" y="38"/>
                      <a:pt x="100" y="38"/>
                    </a:cubicBezTo>
                    <a:cubicBezTo>
                      <a:pt x="98" y="38"/>
                      <a:pt x="97" y="38"/>
                      <a:pt x="96" y="39"/>
                    </a:cubicBezTo>
                    <a:cubicBezTo>
                      <a:pt x="95" y="37"/>
                      <a:pt x="95" y="37"/>
                      <a:pt x="95" y="37"/>
                    </a:cubicBezTo>
                    <a:cubicBezTo>
                      <a:pt x="94" y="35"/>
                      <a:pt x="94" y="33"/>
                      <a:pt x="93" y="31"/>
                    </a:cubicBezTo>
                    <a:cubicBezTo>
                      <a:pt x="93" y="31"/>
                      <a:pt x="92" y="31"/>
                      <a:pt x="92" y="32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93" y="40"/>
                      <a:pt x="92" y="40"/>
                      <a:pt x="91" y="41"/>
                    </a:cubicBezTo>
                    <a:cubicBezTo>
                      <a:pt x="90" y="39"/>
                      <a:pt x="90" y="39"/>
                      <a:pt x="90" y="39"/>
                    </a:cubicBezTo>
                    <a:cubicBezTo>
                      <a:pt x="89" y="37"/>
                      <a:pt x="88" y="36"/>
                      <a:pt x="87" y="34"/>
                    </a:cubicBezTo>
                    <a:cubicBezTo>
                      <a:pt x="87" y="33"/>
                      <a:pt x="86" y="34"/>
                      <a:pt x="86" y="34"/>
                    </a:cubicBezTo>
                    <a:cubicBezTo>
                      <a:pt x="88" y="40"/>
                      <a:pt x="88" y="40"/>
                      <a:pt x="88" y="40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88" y="42"/>
                      <a:pt x="87" y="43"/>
                      <a:pt x="85" y="43"/>
                    </a:cubicBezTo>
                    <a:cubicBezTo>
                      <a:pt x="84" y="41"/>
                      <a:pt x="84" y="41"/>
                      <a:pt x="84" y="41"/>
                    </a:cubicBezTo>
                    <a:cubicBezTo>
                      <a:pt x="83" y="40"/>
                      <a:pt x="82" y="38"/>
                      <a:pt x="81" y="36"/>
                    </a:cubicBezTo>
                    <a:cubicBezTo>
                      <a:pt x="81" y="36"/>
                      <a:pt x="80" y="36"/>
                      <a:pt x="80" y="37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2" y="45"/>
                      <a:pt x="81" y="45"/>
                      <a:pt x="80" y="46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43"/>
                      <a:pt x="77" y="41"/>
                      <a:pt x="76" y="39"/>
                    </a:cubicBezTo>
                    <a:cubicBezTo>
                      <a:pt x="75" y="39"/>
                      <a:pt x="75" y="40"/>
                      <a:pt x="75" y="40"/>
                    </a:cubicBezTo>
                    <a:cubicBezTo>
                      <a:pt x="77" y="45"/>
                      <a:pt x="77" y="45"/>
                      <a:pt x="77" y="45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7" y="48"/>
                      <a:pt x="76" y="48"/>
                      <a:pt x="75" y="49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3" y="46"/>
                      <a:pt x="71" y="44"/>
                      <a:pt x="70" y="43"/>
                    </a:cubicBezTo>
                    <a:cubicBezTo>
                      <a:pt x="70" y="43"/>
                      <a:pt x="69" y="43"/>
                      <a:pt x="70" y="43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73" y="50"/>
                      <a:pt x="73" y="50"/>
                      <a:pt x="73" y="50"/>
                    </a:cubicBezTo>
                    <a:cubicBezTo>
                      <a:pt x="72" y="51"/>
                      <a:pt x="72" y="52"/>
                      <a:pt x="71" y="52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8" y="49"/>
                      <a:pt x="66" y="48"/>
                      <a:pt x="65" y="47"/>
                    </a:cubicBezTo>
                    <a:cubicBezTo>
                      <a:pt x="65" y="46"/>
                      <a:pt x="64" y="47"/>
                      <a:pt x="64" y="47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9" y="54"/>
                      <a:pt x="69" y="54"/>
                      <a:pt x="69" y="54"/>
                    </a:cubicBezTo>
                    <a:cubicBezTo>
                      <a:pt x="68" y="55"/>
                      <a:pt x="67" y="55"/>
                      <a:pt x="66" y="56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3" y="53"/>
                      <a:pt x="62" y="52"/>
                      <a:pt x="60" y="51"/>
                    </a:cubicBezTo>
                    <a:cubicBezTo>
                      <a:pt x="60" y="50"/>
                      <a:pt x="59" y="51"/>
                      <a:pt x="60" y="51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3" y="58"/>
                      <a:pt x="63" y="59"/>
                      <a:pt x="62" y="60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59" y="57"/>
                      <a:pt x="57" y="56"/>
                      <a:pt x="56" y="55"/>
                    </a:cubicBezTo>
                    <a:cubicBezTo>
                      <a:pt x="55" y="55"/>
                      <a:pt x="55" y="55"/>
                      <a:pt x="55" y="56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59" y="63"/>
                      <a:pt x="59" y="63"/>
                      <a:pt x="58" y="64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4" y="62"/>
                      <a:pt x="53" y="61"/>
                      <a:pt x="51" y="60"/>
                    </a:cubicBezTo>
                    <a:cubicBezTo>
                      <a:pt x="51" y="59"/>
                      <a:pt x="50" y="60"/>
                      <a:pt x="51" y="60"/>
                    </a:cubicBezTo>
                    <a:cubicBezTo>
                      <a:pt x="55" y="64"/>
                      <a:pt x="55" y="64"/>
                      <a:pt x="55" y="64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5" y="67"/>
                      <a:pt x="55" y="68"/>
                      <a:pt x="54" y="69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0" y="66"/>
                      <a:pt x="49" y="65"/>
                      <a:pt x="47" y="64"/>
                    </a:cubicBezTo>
                    <a:cubicBezTo>
                      <a:pt x="47" y="64"/>
                      <a:pt x="46" y="65"/>
                      <a:pt x="47" y="65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2" y="72"/>
                      <a:pt x="51" y="72"/>
                      <a:pt x="51" y="73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7" y="71"/>
                      <a:pt x="45" y="70"/>
                      <a:pt x="43" y="70"/>
                    </a:cubicBezTo>
                    <a:cubicBezTo>
                      <a:pt x="43" y="69"/>
                      <a:pt x="43" y="70"/>
                      <a:pt x="43" y="70"/>
                    </a:cubicBezTo>
                    <a:cubicBezTo>
                      <a:pt x="47" y="74"/>
                      <a:pt x="47" y="74"/>
                      <a:pt x="47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8" y="77"/>
                      <a:pt x="47" y="78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4" y="77"/>
                      <a:pt x="42" y="76"/>
                      <a:pt x="40" y="75"/>
                    </a:cubicBezTo>
                    <a:cubicBezTo>
                      <a:pt x="40" y="75"/>
                      <a:pt x="39" y="75"/>
                      <a:pt x="40" y="76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1"/>
                      <a:pt x="45" y="82"/>
                      <a:pt x="45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82"/>
                      <a:pt x="39" y="81"/>
                      <a:pt x="37" y="80"/>
                    </a:cubicBezTo>
                    <a:cubicBezTo>
                      <a:pt x="37" y="80"/>
                      <a:pt x="36" y="81"/>
                      <a:pt x="37" y="81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3" y="86"/>
                      <a:pt x="43" y="86"/>
                      <a:pt x="43" y="86"/>
                    </a:cubicBezTo>
                    <a:cubicBezTo>
                      <a:pt x="43" y="87"/>
                      <a:pt x="42" y="88"/>
                      <a:pt x="42" y="89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38" y="87"/>
                      <a:pt x="36" y="87"/>
                      <a:pt x="34" y="86"/>
                    </a:cubicBezTo>
                    <a:cubicBezTo>
                      <a:pt x="34" y="86"/>
                      <a:pt x="34" y="87"/>
                      <a:pt x="34" y="87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41" y="91"/>
                      <a:pt x="41" y="91"/>
                      <a:pt x="41" y="91"/>
                    </a:cubicBezTo>
                    <a:cubicBezTo>
                      <a:pt x="41" y="92"/>
                      <a:pt x="40" y="93"/>
                      <a:pt x="40" y="94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6" y="93"/>
                      <a:pt x="34" y="93"/>
                      <a:pt x="32" y="92"/>
                    </a:cubicBezTo>
                    <a:cubicBezTo>
                      <a:pt x="32" y="92"/>
                      <a:pt x="31" y="93"/>
                      <a:pt x="32" y="93"/>
                    </a:cubicBezTo>
                    <a:cubicBezTo>
                      <a:pt x="37" y="95"/>
                      <a:pt x="37" y="95"/>
                      <a:pt x="37" y="95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7"/>
                      <a:pt x="38" y="98"/>
                      <a:pt x="38" y="100"/>
                    </a:cubicBezTo>
                    <a:cubicBezTo>
                      <a:pt x="36" y="99"/>
                      <a:pt x="36" y="99"/>
                      <a:pt x="36" y="99"/>
                    </a:cubicBezTo>
                    <a:cubicBezTo>
                      <a:pt x="34" y="99"/>
                      <a:pt x="32" y="98"/>
                      <a:pt x="30" y="98"/>
                    </a:cubicBezTo>
                    <a:cubicBezTo>
                      <a:pt x="30" y="98"/>
                      <a:pt x="29" y="99"/>
                      <a:pt x="30" y="99"/>
                    </a:cubicBezTo>
                    <a:cubicBezTo>
                      <a:pt x="35" y="101"/>
                      <a:pt x="35" y="101"/>
                      <a:pt x="35" y="101"/>
                    </a:cubicBezTo>
                    <a:cubicBezTo>
                      <a:pt x="37" y="102"/>
                      <a:pt x="37" y="102"/>
                      <a:pt x="37" y="102"/>
                    </a:cubicBezTo>
                    <a:cubicBezTo>
                      <a:pt x="37" y="103"/>
                      <a:pt x="37" y="104"/>
                      <a:pt x="36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2" y="105"/>
                      <a:pt x="30" y="104"/>
                      <a:pt x="28" y="104"/>
                    </a:cubicBezTo>
                    <a:cubicBezTo>
                      <a:pt x="28" y="104"/>
                      <a:pt x="28" y="105"/>
                      <a:pt x="28" y="105"/>
                    </a:cubicBezTo>
                    <a:cubicBezTo>
                      <a:pt x="34" y="107"/>
                      <a:pt x="34" y="107"/>
                      <a:pt x="34" y="107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9"/>
                      <a:pt x="35" y="110"/>
                      <a:pt x="35" y="111"/>
                    </a:cubicBezTo>
                    <a:cubicBezTo>
                      <a:pt x="33" y="111"/>
                      <a:pt x="33" y="111"/>
                      <a:pt x="33" y="111"/>
                    </a:cubicBezTo>
                    <a:cubicBezTo>
                      <a:pt x="31" y="111"/>
                      <a:pt x="29" y="111"/>
                      <a:pt x="27" y="110"/>
                    </a:cubicBezTo>
                    <a:cubicBezTo>
                      <a:pt x="27" y="110"/>
                      <a:pt x="27" y="111"/>
                      <a:pt x="27" y="111"/>
                    </a:cubicBezTo>
                    <a:cubicBezTo>
                      <a:pt x="33" y="113"/>
                      <a:pt x="33" y="113"/>
                      <a:pt x="33" y="113"/>
                    </a:cubicBezTo>
                    <a:cubicBezTo>
                      <a:pt x="35" y="113"/>
                      <a:pt x="35" y="113"/>
                      <a:pt x="35" y="113"/>
                    </a:cubicBezTo>
                    <a:cubicBezTo>
                      <a:pt x="35" y="114"/>
                      <a:pt x="35" y="116"/>
                      <a:pt x="34" y="117"/>
                    </a:cubicBezTo>
                    <a:cubicBezTo>
                      <a:pt x="32" y="117"/>
                      <a:pt x="32" y="117"/>
                      <a:pt x="32" y="117"/>
                    </a:cubicBezTo>
                    <a:cubicBezTo>
                      <a:pt x="30" y="117"/>
                      <a:pt x="28" y="117"/>
                      <a:pt x="26" y="117"/>
                    </a:cubicBezTo>
                    <a:cubicBezTo>
                      <a:pt x="26" y="117"/>
                      <a:pt x="26" y="118"/>
                      <a:pt x="26" y="118"/>
                    </a:cubicBezTo>
                    <a:cubicBezTo>
                      <a:pt x="32" y="119"/>
                      <a:pt x="32" y="119"/>
                      <a:pt x="32" y="119"/>
                    </a:cubicBezTo>
                    <a:cubicBezTo>
                      <a:pt x="34" y="119"/>
                      <a:pt x="34" y="119"/>
                      <a:pt x="34" y="119"/>
                    </a:cubicBezTo>
                    <a:cubicBezTo>
                      <a:pt x="34" y="120"/>
                      <a:pt x="34" y="121"/>
                      <a:pt x="34" y="122"/>
                    </a:cubicBezTo>
                    <a:cubicBezTo>
                      <a:pt x="32" y="123"/>
                      <a:pt x="32" y="123"/>
                      <a:pt x="32" y="123"/>
                    </a:cubicBezTo>
                    <a:cubicBezTo>
                      <a:pt x="30" y="123"/>
                      <a:pt x="28" y="123"/>
                      <a:pt x="26" y="123"/>
                    </a:cubicBezTo>
                    <a:cubicBezTo>
                      <a:pt x="26" y="123"/>
                      <a:pt x="26" y="124"/>
                      <a:pt x="26" y="124"/>
                    </a:cubicBezTo>
                    <a:cubicBezTo>
                      <a:pt x="32" y="125"/>
                      <a:pt x="32" y="125"/>
                      <a:pt x="32" y="125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34" y="126"/>
                      <a:pt x="34" y="127"/>
                      <a:pt x="34" y="128"/>
                    </a:cubicBezTo>
                    <a:cubicBezTo>
                      <a:pt x="32" y="129"/>
                      <a:pt x="32" y="129"/>
                      <a:pt x="32" y="129"/>
                    </a:cubicBezTo>
                    <a:cubicBezTo>
                      <a:pt x="30" y="129"/>
                      <a:pt x="28" y="129"/>
                      <a:pt x="26" y="129"/>
                    </a:cubicBezTo>
                    <a:cubicBezTo>
                      <a:pt x="26" y="129"/>
                      <a:pt x="26" y="130"/>
                      <a:pt x="26" y="130"/>
                    </a:cubicBezTo>
                    <a:cubicBezTo>
                      <a:pt x="32" y="131"/>
                      <a:pt x="32" y="131"/>
                      <a:pt x="32" y="131"/>
                    </a:cubicBezTo>
                    <a:cubicBezTo>
                      <a:pt x="34" y="131"/>
                      <a:pt x="34" y="131"/>
                      <a:pt x="34" y="131"/>
                    </a:cubicBezTo>
                    <a:cubicBezTo>
                      <a:pt x="34" y="132"/>
                      <a:pt x="34" y="133"/>
                      <a:pt x="34" y="134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0" y="135"/>
                      <a:pt x="28" y="135"/>
                      <a:pt x="26" y="136"/>
                    </a:cubicBezTo>
                    <a:cubicBezTo>
                      <a:pt x="26" y="136"/>
                      <a:pt x="26" y="137"/>
                      <a:pt x="26" y="137"/>
                    </a:cubicBezTo>
                    <a:cubicBezTo>
                      <a:pt x="32" y="137"/>
                      <a:pt x="32" y="137"/>
                      <a:pt x="32" y="137"/>
                    </a:cubicBezTo>
                    <a:cubicBezTo>
                      <a:pt x="35" y="137"/>
                      <a:pt x="35" y="137"/>
                      <a:pt x="35" y="137"/>
                    </a:cubicBezTo>
                    <a:cubicBezTo>
                      <a:pt x="35" y="138"/>
                      <a:pt x="35" y="139"/>
                      <a:pt x="35" y="140"/>
                    </a:cubicBezTo>
                    <a:cubicBezTo>
                      <a:pt x="33" y="140"/>
                      <a:pt x="33" y="140"/>
                      <a:pt x="33" y="140"/>
                    </a:cubicBezTo>
                    <a:cubicBezTo>
                      <a:pt x="31" y="141"/>
                      <a:pt x="29" y="141"/>
                      <a:pt x="27" y="142"/>
                    </a:cubicBezTo>
                    <a:cubicBezTo>
                      <a:pt x="27" y="142"/>
                      <a:pt x="27" y="143"/>
                      <a:pt x="27" y="143"/>
                    </a:cubicBezTo>
                    <a:cubicBezTo>
                      <a:pt x="33" y="142"/>
                      <a:pt x="33" y="142"/>
                      <a:pt x="33" y="142"/>
                    </a:cubicBezTo>
                    <a:cubicBezTo>
                      <a:pt x="35" y="142"/>
                      <a:pt x="35" y="142"/>
                      <a:pt x="35" y="142"/>
                    </a:cubicBezTo>
                    <a:cubicBezTo>
                      <a:pt x="36" y="143"/>
                      <a:pt x="36" y="145"/>
                      <a:pt x="36" y="146"/>
                    </a:cubicBezTo>
                    <a:cubicBezTo>
                      <a:pt x="34" y="146"/>
                      <a:pt x="34" y="146"/>
                      <a:pt x="34" y="146"/>
                    </a:cubicBezTo>
                    <a:cubicBezTo>
                      <a:pt x="32" y="147"/>
                      <a:pt x="30" y="148"/>
                      <a:pt x="28" y="148"/>
                    </a:cubicBezTo>
                    <a:cubicBezTo>
                      <a:pt x="28" y="148"/>
                      <a:pt x="28" y="149"/>
                      <a:pt x="29" y="149"/>
                    </a:cubicBezTo>
                    <a:cubicBezTo>
                      <a:pt x="34" y="148"/>
                      <a:pt x="34" y="148"/>
                      <a:pt x="34" y="148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37" y="149"/>
                      <a:pt x="37" y="150"/>
                      <a:pt x="37" y="151"/>
                    </a:cubicBezTo>
                    <a:cubicBezTo>
                      <a:pt x="35" y="152"/>
                      <a:pt x="35" y="152"/>
                      <a:pt x="35" y="152"/>
                    </a:cubicBezTo>
                    <a:cubicBezTo>
                      <a:pt x="34" y="153"/>
                      <a:pt x="32" y="154"/>
                      <a:pt x="30" y="154"/>
                    </a:cubicBezTo>
                    <a:cubicBezTo>
                      <a:pt x="30" y="154"/>
                      <a:pt x="30" y="155"/>
                      <a:pt x="30" y="155"/>
                    </a:cubicBezTo>
                    <a:cubicBezTo>
                      <a:pt x="36" y="154"/>
                      <a:pt x="36" y="154"/>
                      <a:pt x="36" y="154"/>
                    </a:cubicBezTo>
                    <a:cubicBezTo>
                      <a:pt x="38" y="154"/>
                      <a:pt x="38" y="154"/>
                      <a:pt x="38" y="154"/>
                    </a:cubicBezTo>
                    <a:cubicBezTo>
                      <a:pt x="39" y="155"/>
                      <a:pt x="39" y="156"/>
                      <a:pt x="39" y="157"/>
                    </a:cubicBezTo>
                    <a:cubicBezTo>
                      <a:pt x="37" y="158"/>
                      <a:pt x="37" y="158"/>
                      <a:pt x="37" y="158"/>
                    </a:cubicBezTo>
                    <a:cubicBezTo>
                      <a:pt x="36" y="159"/>
                      <a:pt x="34" y="160"/>
                      <a:pt x="32" y="160"/>
                    </a:cubicBezTo>
                    <a:cubicBezTo>
                      <a:pt x="32" y="161"/>
                      <a:pt x="32" y="161"/>
                      <a:pt x="32" y="161"/>
                    </a:cubicBezTo>
                    <a:cubicBezTo>
                      <a:pt x="38" y="160"/>
                      <a:pt x="38" y="160"/>
                      <a:pt x="38" y="160"/>
                    </a:cubicBezTo>
                    <a:cubicBezTo>
                      <a:pt x="40" y="159"/>
                      <a:pt x="40" y="159"/>
                      <a:pt x="40" y="159"/>
                    </a:cubicBezTo>
                    <a:cubicBezTo>
                      <a:pt x="40" y="160"/>
                      <a:pt x="41" y="161"/>
                      <a:pt x="41" y="162"/>
                    </a:cubicBezTo>
                    <a:cubicBezTo>
                      <a:pt x="41" y="162"/>
                      <a:pt x="41" y="162"/>
                      <a:pt x="41" y="162"/>
                    </a:cubicBezTo>
                    <a:cubicBezTo>
                      <a:pt x="39" y="163"/>
                      <a:pt x="39" y="163"/>
                      <a:pt x="39" y="163"/>
                    </a:cubicBezTo>
                    <a:cubicBezTo>
                      <a:pt x="38" y="164"/>
                      <a:pt x="36" y="165"/>
                      <a:pt x="34" y="166"/>
                    </a:cubicBezTo>
                    <a:cubicBezTo>
                      <a:pt x="34" y="166"/>
                      <a:pt x="34" y="167"/>
                      <a:pt x="35" y="167"/>
                    </a:cubicBezTo>
                    <a:cubicBezTo>
                      <a:pt x="40" y="165"/>
                      <a:pt x="40" y="165"/>
                      <a:pt x="40" y="165"/>
                    </a:cubicBezTo>
                    <a:cubicBezTo>
                      <a:pt x="42" y="164"/>
                      <a:pt x="42" y="164"/>
                      <a:pt x="42" y="164"/>
                    </a:cubicBezTo>
                    <a:cubicBezTo>
                      <a:pt x="43" y="166"/>
                      <a:pt x="43" y="167"/>
                      <a:pt x="44" y="168"/>
                    </a:cubicBezTo>
                    <a:cubicBezTo>
                      <a:pt x="42" y="169"/>
                      <a:pt x="42" y="169"/>
                      <a:pt x="42" y="169"/>
                    </a:cubicBezTo>
                    <a:cubicBezTo>
                      <a:pt x="40" y="170"/>
                      <a:pt x="39" y="171"/>
                      <a:pt x="37" y="172"/>
                    </a:cubicBezTo>
                    <a:cubicBezTo>
                      <a:pt x="37" y="172"/>
                      <a:pt x="37" y="173"/>
                      <a:pt x="37" y="173"/>
                    </a:cubicBezTo>
                    <a:cubicBezTo>
                      <a:pt x="43" y="171"/>
                      <a:pt x="43" y="171"/>
                      <a:pt x="43" y="171"/>
                    </a:cubicBezTo>
                    <a:cubicBezTo>
                      <a:pt x="45" y="170"/>
                      <a:pt x="45" y="170"/>
                      <a:pt x="45" y="170"/>
                    </a:cubicBezTo>
                    <a:cubicBezTo>
                      <a:pt x="45" y="171"/>
                      <a:pt x="46" y="172"/>
                      <a:pt x="47" y="173"/>
                    </a:cubicBezTo>
                    <a:cubicBezTo>
                      <a:pt x="45" y="174"/>
                      <a:pt x="45" y="174"/>
                      <a:pt x="45" y="174"/>
                    </a:cubicBezTo>
                    <a:cubicBezTo>
                      <a:pt x="43" y="175"/>
                      <a:pt x="42" y="176"/>
                      <a:pt x="40" y="178"/>
                    </a:cubicBezTo>
                    <a:cubicBezTo>
                      <a:pt x="40" y="178"/>
                      <a:pt x="40" y="178"/>
                      <a:pt x="41" y="178"/>
                    </a:cubicBezTo>
                    <a:cubicBezTo>
                      <a:pt x="46" y="176"/>
                      <a:pt x="46" y="176"/>
                      <a:pt x="46" y="176"/>
                    </a:cubicBezTo>
                    <a:cubicBezTo>
                      <a:pt x="48" y="175"/>
                      <a:pt x="48" y="175"/>
                      <a:pt x="48" y="175"/>
                    </a:cubicBezTo>
                    <a:cubicBezTo>
                      <a:pt x="48" y="176"/>
                      <a:pt x="49" y="177"/>
                      <a:pt x="50" y="178"/>
                    </a:cubicBezTo>
                    <a:cubicBezTo>
                      <a:pt x="48" y="179"/>
                      <a:pt x="48" y="179"/>
                      <a:pt x="48" y="179"/>
                    </a:cubicBezTo>
                    <a:cubicBezTo>
                      <a:pt x="47" y="180"/>
                      <a:pt x="45" y="182"/>
                      <a:pt x="44" y="183"/>
                    </a:cubicBezTo>
                    <a:cubicBezTo>
                      <a:pt x="43" y="183"/>
                      <a:pt x="44" y="184"/>
                      <a:pt x="44" y="184"/>
                    </a:cubicBezTo>
                    <a:cubicBezTo>
                      <a:pt x="49" y="181"/>
                      <a:pt x="49" y="181"/>
                      <a:pt x="49" y="181"/>
                    </a:cubicBezTo>
                    <a:cubicBezTo>
                      <a:pt x="51" y="180"/>
                      <a:pt x="51" y="180"/>
                      <a:pt x="51" y="180"/>
                    </a:cubicBezTo>
                    <a:cubicBezTo>
                      <a:pt x="52" y="181"/>
                      <a:pt x="52" y="181"/>
                      <a:pt x="53" y="182"/>
                    </a:cubicBezTo>
                    <a:cubicBezTo>
                      <a:pt x="52" y="184"/>
                      <a:pt x="52" y="184"/>
                      <a:pt x="52" y="184"/>
                    </a:cubicBezTo>
                    <a:cubicBezTo>
                      <a:pt x="50" y="185"/>
                      <a:pt x="49" y="187"/>
                      <a:pt x="47" y="188"/>
                    </a:cubicBezTo>
                    <a:cubicBezTo>
                      <a:pt x="47" y="188"/>
                      <a:pt x="47" y="189"/>
                      <a:pt x="48" y="189"/>
                    </a:cubicBezTo>
                    <a:cubicBezTo>
                      <a:pt x="53" y="185"/>
                      <a:pt x="53" y="185"/>
                      <a:pt x="53" y="185"/>
                    </a:cubicBezTo>
                    <a:cubicBezTo>
                      <a:pt x="55" y="184"/>
                      <a:pt x="55" y="184"/>
                      <a:pt x="55" y="184"/>
                    </a:cubicBezTo>
                    <a:cubicBezTo>
                      <a:pt x="55" y="185"/>
                      <a:pt x="56" y="186"/>
                      <a:pt x="57" y="187"/>
                    </a:cubicBezTo>
                    <a:cubicBezTo>
                      <a:pt x="55" y="189"/>
                      <a:pt x="55" y="189"/>
                      <a:pt x="55" y="189"/>
                    </a:cubicBezTo>
                    <a:cubicBezTo>
                      <a:pt x="54" y="190"/>
                      <a:pt x="53" y="191"/>
                      <a:pt x="51" y="193"/>
                    </a:cubicBezTo>
                    <a:cubicBezTo>
                      <a:pt x="51" y="193"/>
                      <a:pt x="52" y="194"/>
                      <a:pt x="52" y="194"/>
                    </a:cubicBezTo>
                    <a:cubicBezTo>
                      <a:pt x="57" y="190"/>
                      <a:pt x="57" y="190"/>
                      <a:pt x="57" y="190"/>
                    </a:cubicBezTo>
                    <a:cubicBezTo>
                      <a:pt x="58" y="189"/>
                      <a:pt x="58" y="189"/>
                      <a:pt x="58" y="189"/>
                    </a:cubicBezTo>
                    <a:cubicBezTo>
                      <a:pt x="59" y="190"/>
                      <a:pt x="60" y="190"/>
                      <a:pt x="61" y="191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58" y="194"/>
                      <a:pt x="57" y="196"/>
                      <a:pt x="56" y="197"/>
                    </a:cubicBezTo>
                    <a:cubicBezTo>
                      <a:pt x="55" y="198"/>
                      <a:pt x="56" y="198"/>
                      <a:pt x="56" y="198"/>
                    </a:cubicBezTo>
                    <a:cubicBezTo>
                      <a:pt x="61" y="194"/>
                      <a:pt x="61" y="194"/>
                      <a:pt x="61" y="194"/>
                    </a:cubicBezTo>
                    <a:cubicBezTo>
                      <a:pt x="63" y="193"/>
                      <a:pt x="63" y="193"/>
                      <a:pt x="63" y="193"/>
                    </a:cubicBezTo>
                    <a:cubicBezTo>
                      <a:pt x="63" y="194"/>
                      <a:pt x="64" y="194"/>
                      <a:pt x="65" y="195"/>
                    </a:cubicBezTo>
                    <a:cubicBezTo>
                      <a:pt x="64" y="197"/>
                      <a:pt x="64" y="197"/>
                      <a:pt x="64" y="197"/>
                    </a:cubicBezTo>
                    <a:cubicBezTo>
                      <a:pt x="63" y="199"/>
                      <a:pt x="61" y="200"/>
                      <a:pt x="60" y="202"/>
                    </a:cubicBezTo>
                    <a:cubicBezTo>
                      <a:pt x="60" y="202"/>
                      <a:pt x="61" y="203"/>
                      <a:pt x="61" y="202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7" y="197"/>
                      <a:pt x="67" y="197"/>
                      <a:pt x="67" y="197"/>
                    </a:cubicBezTo>
                    <a:cubicBezTo>
                      <a:pt x="68" y="197"/>
                      <a:pt x="69" y="198"/>
                      <a:pt x="70" y="199"/>
                    </a:cubicBezTo>
                    <a:cubicBezTo>
                      <a:pt x="68" y="201"/>
                      <a:pt x="68" y="201"/>
                      <a:pt x="68" y="201"/>
                    </a:cubicBezTo>
                    <a:cubicBezTo>
                      <a:pt x="67" y="202"/>
                      <a:pt x="66" y="204"/>
                      <a:pt x="65" y="206"/>
                    </a:cubicBezTo>
                    <a:cubicBezTo>
                      <a:pt x="65" y="206"/>
                      <a:pt x="66" y="207"/>
                      <a:pt x="66" y="206"/>
                    </a:cubicBezTo>
                    <a:cubicBezTo>
                      <a:pt x="70" y="202"/>
                      <a:pt x="70" y="202"/>
                      <a:pt x="70" y="202"/>
                    </a:cubicBezTo>
                    <a:cubicBezTo>
                      <a:pt x="71" y="200"/>
                      <a:pt x="71" y="200"/>
                      <a:pt x="71" y="200"/>
                    </a:cubicBezTo>
                    <a:cubicBezTo>
                      <a:pt x="72" y="201"/>
                      <a:pt x="73" y="202"/>
                      <a:pt x="74" y="202"/>
                    </a:cubicBezTo>
                    <a:cubicBezTo>
                      <a:pt x="73" y="204"/>
                      <a:pt x="73" y="204"/>
                      <a:pt x="73" y="204"/>
                    </a:cubicBezTo>
                    <a:cubicBezTo>
                      <a:pt x="72" y="206"/>
                      <a:pt x="71" y="208"/>
                      <a:pt x="70" y="209"/>
                    </a:cubicBezTo>
                    <a:cubicBezTo>
                      <a:pt x="70" y="210"/>
                      <a:pt x="71" y="210"/>
                      <a:pt x="71" y="210"/>
                    </a:cubicBezTo>
                    <a:cubicBezTo>
                      <a:pt x="75" y="205"/>
                      <a:pt x="75" y="205"/>
                      <a:pt x="75" y="205"/>
                    </a:cubicBezTo>
                    <a:cubicBezTo>
                      <a:pt x="76" y="204"/>
                      <a:pt x="76" y="204"/>
                      <a:pt x="76" y="204"/>
                    </a:cubicBezTo>
                    <a:cubicBezTo>
                      <a:pt x="77" y="204"/>
                      <a:pt x="78" y="205"/>
                      <a:pt x="79" y="205"/>
                    </a:cubicBezTo>
                    <a:cubicBezTo>
                      <a:pt x="78" y="207"/>
                      <a:pt x="78" y="207"/>
                      <a:pt x="78" y="207"/>
                    </a:cubicBezTo>
                    <a:cubicBezTo>
                      <a:pt x="77" y="209"/>
                      <a:pt x="77" y="211"/>
                      <a:pt x="76" y="213"/>
                    </a:cubicBezTo>
                    <a:cubicBezTo>
                      <a:pt x="76" y="213"/>
                      <a:pt x="76" y="214"/>
                      <a:pt x="77" y="213"/>
                    </a:cubicBezTo>
                    <a:cubicBezTo>
                      <a:pt x="80" y="208"/>
                      <a:pt x="80" y="208"/>
                      <a:pt x="80" y="208"/>
                    </a:cubicBezTo>
                    <a:cubicBezTo>
                      <a:pt x="81" y="207"/>
                      <a:pt x="81" y="207"/>
                      <a:pt x="81" y="207"/>
                    </a:cubicBezTo>
                    <a:cubicBezTo>
                      <a:pt x="82" y="207"/>
                      <a:pt x="83" y="208"/>
                      <a:pt x="84" y="208"/>
                    </a:cubicBezTo>
                    <a:cubicBezTo>
                      <a:pt x="83" y="210"/>
                      <a:pt x="83" y="210"/>
                      <a:pt x="83" y="210"/>
                    </a:cubicBezTo>
                    <a:cubicBezTo>
                      <a:pt x="83" y="212"/>
                      <a:pt x="82" y="214"/>
                      <a:pt x="81" y="216"/>
                    </a:cubicBezTo>
                    <a:cubicBezTo>
                      <a:pt x="81" y="216"/>
                      <a:pt x="82" y="217"/>
                      <a:pt x="82" y="216"/>
                    </a:cubicBezTo>
                    <a:cubicBezTo>
                      <a:pt x="85" y="211"/>
                      <a:pt x="85" y="211"/>
                      <a:pt x="85" y="211"/>
                    </a:cubicBezTo>
                    <a:cubicBezTo>
                      <a:pt x="86" y="209"/>
                      <a:pt x="86" y="209"/>
                      <a:pt x="86" y="209"/>
                    </a:cubicBezTo>
                    <a:cubicBezTo>
                      <a:pt x="87" y="210"/>
                      <a:pt x="88" y="210"/>
                      <a:pt x="90" y="211"/>
                    </a:cubicBezTo>
                    <a:cubicBezTo>
                      <a:pt x="89" y="213"/>
                      <a:pt x="89" y="213"/>
                      <a:pt x="89" y="213"/>
                    </a:cubicBezTo>
                    <a:cubicBezTo>
                      <a:pt x="88" y="215"/>
                      <a:pt x="88" y="217"/>
                      <a:pt x="87" y="219"/>
                    </a:cubicBezTo>
                    <a:cubicBezTo>
                      <a:pt x="87" y="219"/>
                      <a:pt x="88" y="219"/>
                      <a:pt x="88" y="219"/>
                    </a:cubicBezTo>
                    <a:cubicBezTo>
                      <a:pt x="91" y="214"/>
                      <a:pt x="91" y="214"/>
                      <a:pt x="91" y="214"/>
                    </a:cubicBezTo>
                    <a:cubicBezTo>
                      <a:pt x="92" y="212"/>
                      <a:pt x="92" y="212"/>
                      <a:pt x="92" y="212"/>
                    </a:cubicBezTo>
                    <a:cubicBezTo>
                      <a:pt x="93" y="212"/>
                      <a:pt x="94" y="213"/>
                      <a:pt x="95" y="213"/>
                    </a:cubicBezTo>
                    <a:cubicBezTo>
                      <a:pt x="94" y="215"/>
                      <a:pt x="94" y="215"/>
                      <a:pt x="94" y="215"/>
                    </a:cubicBezTo>
                    <a:cubicBezTo>
                      <a:pt x="94" y="217"/>
                      <a:pt x="93" y="219"/>
                      <a:pt x="93" y="221"/>
                    </a:cubicBezTo>
                    <a:cubicBezTo>
                      <a:pt x="93" y="221"/>
                      <a:pt x="94" y="221"/>
                      <a:pt x="94" y="221"/>
                    </a:cubicBezTo>
                    <a:cubicBezTo>
                      <a:pt x="96" y="216"/>
                      <a:pt x="96" y="216"/>
                      <a:pt x="96" y="216"/>
                    </a:cubicBezTo>
                    <a:cubicBezTo>
                      <a:pt x="97" y="214"/>
                      <a:pt x="97" y="214"/>
                      <a:pt x="97" y="214"/>
                    </a:cubicBezTo>
                    <a:cubicBezTo>
                      <a:pt x="98" y="214"/>
                      <a:pt x="99" y="214"/>
                      <a:pt x="100" y="215"/>
                    </a:cubicBezTo>
                    <a:cubicBezTo>
                      <a:pt x="100" y="217"/>
                      <a:pt x="100" y="217"/>
                      <a:pt x="100" y="217"/>
                    </a:cubicBezTo>
                    <a:cubicBezTo>
                      <a:pt x="100" y="219"/>
                      <a:pt x="99" y="221"/>
                      <a:pt x="99" y="223"/>
                    </a:cubicBezTo>
                    <a:cubicBezTo>
                      <a:pt x="99" y="223"/>
                      <a:pt x="100" y="223"/>
                      <a:pt x="100" y="223"/>
                    </a:cubicBezTo>
                    <a:cubicBezTo>
                      <a:pt x="102" y="217"/>
                      <a:pt x="102" y="217"/>
                      <a:pt x="102" y="217"/>
                    </a:cubicBezTo>
                    <a:cubicBezTo>
                      <a:pt x="103" y="215"/>
                      <a:pt x="103" y="215"/>
                      <a:pt x="103" y="215"/>
                    </a:cubicBezTo>
                    <a:cubicBezTo>
                      <a:pt x="104" y="216"/>
                      <a:pt x="105" y="216"/>
                      <a:pt x="106" y="216"/>
                    </a:cubicBezTo>
                    <a:cubicBezTo>
                      <a:pt x="106" y="218"/>
                      <a:pt x="106" y="218"/>
                      <a:pt x="106" y="218"/>
                    </a:cubicBezTo>
                    <a:cubicBezTo>
                      <a:pt x="106" y="220"/>
                      <a:pt x="105" y="222"/>
                      <a:pt x="105" y="224"/>
                    </a:cubicBezTo>
                    <a:cubicBezTo>
                      <a:pt x="105" y="225"/>
                      <a:pt x="106" y="225"/>
                      <a:pt x="106" y="224"/>
                    </a:cubicBezTo>
                    <a:cubicBezTo>
                      <a:pt x="108" y="219"/>
                      <a:pt x="108" y="219"/>
                      <a:pt x="108" y="219"/>
                    </a:cubicBezTo>
                    <a:cubicBezTo>
                      <a:pt x="108" y="217"/>
                      <a:pt x="108" y="217"/>
                      <a:pt x="108" y="217"/>
                    </a:cubicBezTo>
                    <a:cubicBezTo>
                      <a:pt x="110" y="217"/>
                      <a:pt x="111" y="217"/>
                      <a:pt x="112" y="217"/>
                    </a:cubicBezTo>
                    <a:cubicBezTo>
                      <a:pt x="112" y="219"/>
                      <a:pt x="112" y="219"/>
                      <a:pt x="112" y="219"/>
                    </a:cubicBezTo>
                    <a:cubicBezTo>
                      <a:pt x="112" y="221"/>
                      <a:pt x="112" y="223"/>
                      <a:pt x="111" y="225"/>
                    </a:cubicBezTo>
                    <a:cubicBezTo>
                      <a:pt x="111" y="226"/>
                      <a:pt x="112" y="226"/>
                      <a:pt x="112" y="226"/>
                    </a:cubicBezTo>
                    <a:cubicBezTo>
                      <a:pt x="114" y="220"/>
                      <a:pt x="114" y="220"/>
                      <a:pt x="114" y="220"/>
                    </a:cubicBezTo>
                    <a:cubicBezTo>
                      <a:pt x="114" y="218"/>
                      <a:pt x="114" y="218"/>
                      <a:pt x="114" y="218"/>
                    </a:cubicBezTo>
                    <a:cubicBezTo>
                      <a:pt x="115" y="218"/>
                      <a:pt x="116" y="218"/>
                      <a:pt x="118" y="218"/>
                    </a:cubicBezTo>
                    <a:cubicBezTo>
                      <a:pt x="118" y="220"/>
                      <a:pt x="118" y="220"/>
                      <a:pt x="118" y="220"/>
                    </a:cubicBezTo>
                    <a:cubicBezTo>
                      <a:pt x="118" y="222"/>
                      <a:pt x="118" y="224"/>
                      <a:pt x="118" y="226"/>
                    </a:cubicBezTo>
                    <a:cubicBezTo>
                      <a:pt x="118" y="227"/>
                      <a:pt x="119" y="227"/>
                      <a:pt x="119" y="226"/>
                    </a:cubicBezTo>
                    <a:cubicBezTo>
                      <a:pt x="120" y="220"/>
                      <a:pt x="120" y="220"/>
                      <a:pt x="120" y="220"/>
                    </a:cubicBezTo>
                    <a:cubicBezTo>
                      <a:pt x="120" y="218"/>
                      <a:pt x="120" y="218"/>
                      <a:pt x="120" y="218"/>
                    </a:cubicBezTo>
                    <a:cubicBezTo>
                      <a:pt x="121" y="218"/>
                      <a:pt x="122" y="218"/>
                      <a:pt x="123" y="218"/>
                    </a:cubicBezTo>
                    <a:cubicBezTo>
                      <a:pt x="124" y="221"/>
                      <a:pt x="124" y="221"/>
                      <a:pt x="124" y="221"/>
                    </a:cubicBezTo>
                    <a:cubicBezTo>
                      <a:pt x="124" y="223"/>
                      <a:pt x="124" y="225"/>
                      <a:pt x="124" y="226"/>
                    </a:cubicBezTo>
                    <a:cubicBezTo>
                      <a:pt x="124" y="227"/>
                      <a:pt x="125" y="227"/>
                      <a:pt x="125" y="227"/>
                    </a:cubicBezTo>
                    <a:cubicBezTo>
                      <a:pt x="126" y="221"/>
                      <a:pt x="126" y="221"/>
                      <a:pt x="126" y="221"/>
                    </a:cubicBezTo>
                    <a:cubicBezTo>
                      <a:pt x="126" y="218"/>
                      <a:pt x="126" y="218"/>
                      <a:pt x="126" y="218"/>
                    </a:cubicBezTo>
                    <a:cubicBezTo>
                      <a:pt x="127" y="218"/>
                      <a:pt x="128" y="218"/>
                      <a:pt x="129" y="218"/>
                    </a:cubicBezTo>
                    <a:cubicBezTo>
                      <a:pt x="130" y="221"/>
                      <a:pt x="130" y="221"/>
                      <a:pt x="130" y="221"/>
                    </a:cubicBezTo>
                    <a:cubicBezTo>
                      <a:pt x="130" y="223"/>
                      <a:pt x="130" y="224"/>
                      <a:pt x="130" y="226"/>
                    </a:cubicBezTo>
                    <a:cubicBezTo>
                      <a:pt x="130" y="227"/>
                      <a:pt x="131" y="227"/>
                      <a:pt x="131" y="226"/>
                    </a:cubicBezTo>
                    <a:cubicBezTo>
                      <a:pt x="132" y="220"/>
                      <a:pt x="132" y="220"/>
                      <a:pt x="132" y="220"/>
                    </a:cubicBezTo>
                    <a:cubicBezTo>
                      <a:pt x="132" y="218"/>
                      <a:pt x="132" y="218"/>
                      <a:pt x="132" y="218"/>
                    </a:cubicBezTo>
                    <a:cubicBezTo>
                      <a:pt x="133" y="218"/>
                      <a:pt x="134" y="218"/>
                      <a:pt x="135" y="218"/>
                    </a:cubicBezTo>
                    <a:cubicBezTo>
                      <a:pt x="136" y="220"/>
                      <a:pt x="136" y="220"/>
                      <a:pt x="136" y="220"/>
                    </a:cubicBezTo>
                    <a:cubicBezTo>
                      <a:pt x="136" y="222"/>
                      <a:pt x="136" y="224"/>
                      <a:pt x="137" y="226"/>
                    </a:cubicBezTo>
                    <a:cubicBezTo>
                      <a:pt x="137" y="226"/>
                      <a:pt x="138" y="226"/>
                      <a:pt x="138" y="226"/>
                    </a:cubicBezTo>
                    <a:cubicBezTo>
                      <a:pt x="137" y="220"/>
                      <a:pt x="137" y="220"/>
                      <a:pt x="137" y="220"/>
                    </a:cubicBezTo>
                    <a:cubicBezTo>
                      <a:pt x="137" y="218"/>
                      <a:pt x="137" y="218"/>
                      <a:pt x="137" y="218"/>
                    </a:cubicBezTo>
                    <a:cubicBezTo>
                      <a:pt x="139" y="218"/>
                      <a:pt x="140" y="218"/>
                      <a:pt x="141" y="217"/>
                    </a:cubicBezTo>
                    <a:cubicBezTo>
                      <a:pt x="141" y="219"/>
                      <a:pt x="141" y="219"/>
                      <a:pt x="141" y="219"/>
                    </a:cubicBezTo>
                    <a:cubicBezTo>
                      <a:pt x="142" y="221"/>
                      <a:pt x="142" y="223"/>
                      <a:pt x="143" y="225"/>
                    </a:cubicBezTo>
                    <a:cubicBezTo>
                      <a:pt x="143" y="226"/>
                      <a:pt x="144" y="225"/>
                      <a:pt x="144" y="225"/>
                    </a:cubicBezTo>
                    <a:cubicBezTo>
                      <a:pt x="143" y="219"/>
                      <a:pt x="143" y="219"/>
                      <a:pt x="143" y="219"/>
                    </a:cubicBezTo>
                    <a:cubicBezTo>
                      <a:pt x="143" y="217"/>
                      <a:pt x="143" y="217"/>
                      <a:pt x="143" y="217"/>
                    </a:cubicBezTo>
                    <a:cubicBezTo>
                      <a:pt x="144" y="217"/>
                      <a:pt x="145" y="216"/>
                      <a:pt x="147" y="216"/>
                    </a:cubicBezTo>
                    <a:cubicBezTo>
                      <a:pt x="147" y="218"/>
                      <a:pt x="147" y="218"/>
                      <a:pt x="147" y="218"/>
                    </a:cubicBezTo>
                    <a:cubicBezTo>
                      <a:pt x="148" y="220"/>
                      <a:pt x="149" y="222"/>
                      <a:pt x="149" y="224"/>
                    </a:cubicBezTo>
                    <a:cubicBezTo>
                      <a:pt x="149" y="224"/>
                      <a:pt x="150" y="224"/>
                      <a:pt x="150" y="224"/>
                    </a:cubicBezTo>
                    <a:cubicBezTo>
                      <a:pt x="149" y="218"/>
                      <a:pt x="149" y="218"/>
                      <a:pt x="149" y="218"/>
                    </a:cubicBezTo>
                    <a:cubicBezTo>
                      <a:pt x="149" y="216"/>
                      <a:pt x="149" y="216"/>
                      <a:pt x="149" y="216"/>
                    </a:cubicBezTo>
                    <a:cubicBezTo>
                      <a:pt x="150" y="215"/>
                      <a:pt x="151" y="215"/>
                      <a:pt x="152" y="215"/>
                    </a:cubicBezTo>
                    <a:cubicBezTo>
                      <a:pt x="153" y="217"/>
                      <a:pt x="153" y="217"/>
                      <a:pt x="153" y="217"/>
                    </a:cubicBezTo>
                    <a:cubicBezTo>
                      <a:pt x="154" y="219"/>
                      <a:pt x="155" y="220"/>
                      <a:pt x="155" y="222"/>
                    </a:cubicBezTo>
                    <a:cubicBezTo>
                      <a:pt x="155" y="223"/>
                      <a:pt x="156" y="222"/>
                      <a:pt x="156" y="222"/>
                    </a:cubicBezTo>
                    <a:cubicBezTo>
                      <a:pt x="155" y="216"/>
                      <a:pt x="155" y="216"/>
                      <a:pt x="155" y="216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156" y="214"/>
                      <a:pt x="157" y="213"/>
                      <a:pt x="158" y="213"/>
                    </a:cubicBezTo>
                    <a:cubicBezTo>
                      <a:pt x="159" y="215"/>
                      <a:pt x="159" y="215"/>
                      <a:pt x="159" y="215"/>
                    </a:cubicBezTo>
                    <a:cubicBezTo>
                      <a:pt x="160" y="217"/>
                      <a:pt x="160" y="218"/>
                      <a:pt x="161" y="220"/>
                    </a:cubicBezTo>
                    <a:cubicBezTo>
                      <a:pt x="162" y="221"/>
                      <a:pt x="162" y="220"/>
                      <a:pt x="162" y="220"/>
                    </a:cubicBezTo>
                    <a:cubicBezTo>
                      <a:pt x="161" y="214"/>
                      <a:pt x="161" y="214"/>
                      <a:pt x="161" y="214"/>
                    </a:cubicBezTo>
                    <a:cubicBezTo>
                      <a:pt x="160" y="212"/>
                      <a:pt x="160" y="212"/>
                      <a:pt x="160" y="212"/>
                    </a:cubicBezTo>
                    <a:cubicBezTo>
                      <a:pt x="161" y="212"/>
                      <a:pt x="162" y="211"/>
                      <a:pt x="162" y="211"/>
                    </a:cubicBezTo>
                    <a:cubicBezTo>
                      <a:pt x="163" y="211"/>
                      <a:pt x="163" y="211"/>
                      <a:pt x="163" y="211"/>
                    </a:cubicBezTo>
                    <a:cubicBezTo>
                      <a:pt x="164" y="213"/>
                      <a:pt x="164" y="213"/>
                      <a:pt x="164" y="213"/>
                    </a:cubicBezTo>
                    <a:cubicBezTo>
                      <a:pt x="165" y="214"/>
                      <a:pt x="166" y="216"/>
                      <a:pt x="167" y="218"/>
                    </a:cubicBezTo>
                    <a:cubicBezTo>
                      <a:pt x="167" y="218"/>
                      <a:pt x="168" y="218"/>
                      <a:pt x="168" y="217"/>
                    </a:cubicBezTo>
                    <a:cubicBezTo>
                      <a:pt x="166" y="212"/>
                      <a:pt x="166" y="212"/>
                      <a:pt x="166" y="212"/>
                    </a:cubicBezTo>
                    <a:cubicBezTo>
                      <a:pt x="165" y="210"/>
                      <a:pt x="165" y="210"/>
                      <a:pt x="165" y="210"/>
                    </a:cubicBezTo>
                    <a:cubicBezTo>
                      <a:pt x="166" y="209"/>
                      <a:pt x="167" y="209"/>
                      <a:pt x="168" y="208"/>
                    </a:cubicBezTo>
                    <a:cubicBezTo>
                      <a:pt x="170" y="210"/>
                      <a:pt x="170" y="210"/>
                      <a:pt x="170" y="210"/>
                    </a:cubicBezTo>
                    <a:cubicBezTo>
                      <a:pt x="171" y="212"/>
                      <a:pt x="172" y="213"/>
                      <a:pt x="173" y="215"/>
                    </a:cubicBezTo>
                    <a:cubicBezTo>
                      <a:pt x="173" y="215"/>
                      <a:pt x="174" y="215"/>
                      <a:pt x="174" y="215"/>
                    </a:cubicBezTo>
                    <a:cubicBezTo>
                      <a:pt x="171" y="209"/>
                      <a:pt x="171" y="209"/>
                      <a:pt x="171" y="209"/>
                    </a:cubicBezTo>
                    <a:cubicBezTo>
                      <a:pt x="171" y="207"/>
                      <a:pt x="171" y="207"/>
                      <a:pt x="171" y="207"/>
                    </a:cubicBezTo>
                    <a:cubicBezTo>
                      <a:pt x="172" y="207"/>
                      <a:pt x="173" y="206"/>
                      <a:pt x="174" y="205"/>
                    </a:cubicBezTo>
                    <a:cubicBezTo>
                      <a:pt x="175" y="207"/>
                      <a:pt x="175" y="207"/>
                      <a:pt x="175" y="207"/>
                    </a:cubicBezTo>
                    <a:cubicBezTo>
                      <a:pt x="176" y="209"/>
                      <a:pt x="177" y="210"/>
                      <a:pt x="178" y="212"/>
                    </a:cubicBezTo>
                    <a:cubicBezTo>
                      <a:pt x="179" y="212"/>
                      <a:pt x="179" y="212"/>
                      <a:pt x="179" y="212"/>
                    </a:cubicBezTo>
                    <a:cubicBezTo>
                      <a:pt x="177" y="206"/>
                      <a:pt x="177" y="206"/>
                      <a:pt x="177" y="206"/>
                    </a:cubicBezTo>
                    <a:cubicBezTo>
                      <a:pt x="176" y="204"/>
                      <a:pt x="176" y="204"/>
                      <a:pt x="176" y="204"/>
                    </a:cubicBezTo>
                    <a:cubicBezTo>
                      <a:pt x="177" y="204"/>
                      <a:pt x="178" y="203"/>
                      <a:pt x="178" y="202"/>
                    </a:cubicBezTo>
                    <a:cubicBezTo>
                      <a:pt x="180" y="204"/>
                      <a:pt x="180" y="204"/>
                      <a:pt x="180" y="204"/>
                    </a:cubicBezTo>
                    <a:cubicBezTo>
                      <a:pt x="181" y="206"/>
                      <a:pt x="182" y="207"/>
                      <a:pt x="184" y="209"/>
                    </a:cubicBezTo>
                    <a:cubicBezTo>
                      <a:pt x="184" y="209"/>
                      <a:pt x="185" y="208"/>
                      <a:pt x="184" y="208"/>
                    </a:cubicBezTo>
                    <a:cubicBezTo>
                      <a:pt x="182" y="203"/>
                      <a:pt x="182" y="203"/>
                      <a:pt x="182" y="203"/>
                    </a:cubicBezTo>
                    <a:cubicBezTo>
                      <a:pt x="180" y="201"/>
                      <a:pt x="180" y="201"/>
                      <a:pt x="180" y="201"/>
                    </a:cubicBezTo>
                    <a:cubicBezTo>
                      <a:pt x="181" y="200"/>
                      <a:pt x="182" y="200"/>
                      <a:pt x="183" y="199"/>
                    </a:cubicBezTo>
                    <a:cubicBezTo>
                      <a:pt x="185" y="200"/>
                      <a:pt x="185" y="200"/>
                      <a:pt x="185" y="200"/>
                    </a:cubicBezTo>
                    <a:cubicBezTo>
                      <a:pt x="186" y="202"/>
                      <a:pt x="187" y="203"/>
                      <a:pt x="189" y="205"/>
                    </a:cubicBezTo>
                    <a:cubicBezTo>
                      <a:pt x="189" y="205"/>
                      <a:pt x="190" y="205"/>
                      <a:pt x="190" y="204"/>
                    </a:cubicBezTo>
                    <a:cubicBezTo>
                      <a:pt x="186" y="199"/>
                      <a:pt x="186" y="199"/>
                      <a:pt x="186" y="199"/>
                    </a:cubicBezTo>
                    <a:cubicBezTo>
                      <a:pt x="185" y="197"/>
                      <a:pt x="185" y="197"/>
                      <a:pt x="185" y="197"/>
                    </a:cubicBezTo>
                    <a:cubicBezTo>
                      <a:pt x="186" y="197"/>
                      <a:pt x="187" y="196"/>
                      <a:pt x="188" y="195"/>
                    </a:cubicBezTo>
                    <a:cubicBezTo>
                      <a:pt x="189" y="197"/>
                      <a:pt x="189" y="197"/>
                      <a:pt x="189" y="197"/>
                    </a:cubicBezTo>
                    <a:cubicBezTo>
                      <a:pt x="191" y="198"/>
                      <a:pt x="192" y="199"/>
                      <a:pt x="194" y="201"/>
                    </a:cubicBezTo>
                    <a:cubicBezTo>
                      <a:pt x="194" y="201"/>
                      <a:pt x="195" y="200"/>
                      <a:pt x="194" y="200"/>
                    </a:cubicBezTo>
                    <a:cubicBezTo>
                      <a:pt x="191" y="195"/>
                      <a:pt x="191" y="195"/>
                      <a:pt x="191" y="195"/>
                    </a:cubicBezTo>
                    <a:cubicBezTo>
                      <a:pt x="189" y="194"/>
                      <a:pt x="189" y="194"/>
                      <a:pt x="189" y="194"/>
                    </a:cubicBezTo>
                    <a:cubicBezTo>
                      <a:pt x="190" y="193"/>
                      <a:pt x="191" y="192"/>
                      <a:pt x="192" y="191"/>
                    </a:cubicBezTo>
                    <a:cubicBezTo>
                      <a:pt x="194" y="193"/>
                      <a:pt x="194" y="193"/>
                      <a:pt x="194" y="193"/>
                    </a:cubicBezTo>
                    <a:cubicBezTo>
                      <a:pt x="195" y="194"/>
                      <a:pt x="197" y="195"/>
                      <a:pt x="198" y="196"/>
                    </a:cubicBezTo>
                    <a:cubicBezTo>
                      <a:pt x="199" y="196"/>
                      <a:pt x="199" y="196"/>
                      <a:pt x="199" y="196"/>
                    </a:cubicBezTo>
                    <a:cubicBezTo>
                      <a:pt x="195" y="191"/>
                      <a:pt x="195" y="191"/>
                      <a:pt x="195" y="191"/>
                    </a:cubicBezTo>
                    <a:cubicBezTo>
                      <a:pt x="194" y="189"/>
                      <a:pt x="194" y="189"/>
                      <a:pt x="194" y="189"/>
                    </a:cubicBezTo>
                    <a:cubicBezTo>
                      <a:pt x="194" y="189"/>
                      <a:pt x="195" y="188"/>
                      <a:pt x="196" y="187"/>
                    </a:cubicBezTo>
                    <a:cubicBezTo>
                      <a:pt x="198" y="188"/>
                      <a:pt x="198" y="188"/>
                      <a:pt x="198" y="188"/>
                    </a:cubicBezTo>
                    <a:cubicBezTo>
                      <a:pt x="199" y="189"/>
                      <a:pt x="201" y="190"/>
                      <a:pt x="203" y="192"/>
                    </a:cubicBezTo>
                    <a:cubicBezTo>
                      <a:pt x="203" y="192"/>
                      <a:pt x="203" y="191"/>
                      <a:pt x="203" y="191"/>
                    </a:cubicBezTo>
                    <a:cubicBezTo>
                      <a:pt x="199" y="187"/>
                      <a:pt x="199" y="187"/>
                      <a:pt x="199" y="187"/>
                    </a:cubicBezTo>
                    <a:cubicBezTo>
                      <a:pt x="197" y="185"/>
                      <a:pt x="197" y="185"/>
                      <a:pt x="197" y="185"/>
                    </a:cubicBezTo>
                    <a:cubicBezTo>
                      <a:pt x="198" y="184"/>
                      <a:pt x="199" y="183"/>
                      <a:pt x="200" y="182"/>
                    </a:cubicBezTo>
                    <a:cubicBezTo>
                      <a:pt x="201" y="184"/>
                      <a:pt x="201" y="184"/>
                      <a:pt x="201" y="184"/>
                    </a:cubicBezTo>
                    <a:cubicBezTo>
                      <a:pt x="203" y="185"/>
                      <a:pt x="205" y="186"/>
                      <a:pt x="206" y="187"/>
                    </a:cubicBezTo>
                    <a:cubicBezTo>
                      <a:pt x="207" y="187"/>
                      <a:pt x="207" y="186"/>
                      <a:pt x="207" y="186"/>
                    </a:cubicBezTo>
                    <a:cubicBezTo>
                      <a:pt x="203" y="182"/>
                      <a:pt x="203" y="182"/>
                      <a:pt x="203" y="182"/>
                    </a:cubicBezTo>
                    <a:cubicBezTo>
                      <a:pt x="201" y="180"/>
                      <a:pt x="201" y="180"/>
                      <a:pt x="201" y="180"/>
                    </a:cubicBezTo>
                    <a:cubicBezTo>
                      <a:pt x="202" y="180"/>
                      <a:pt x="202" y="179"/>
                      <a:pt x="203" y="178"/>
                    </a:cubicBezTo>
                    <a:cubicBezTo>
                      <a:pt x="205" y="179"/>
                      <a:pt x="205" y="179"/>
                      <a:pt x="205" y="179"/>
                    </a:cubicBezTo>
                    <a:cubicBezTo>
                      <a:pt x="207" y="180"/>
                      <a:pt x="208" y="181"/>
                      <a:pt x="210" y="181"/>
                    </a:cubicBezTo>
                    <a:cubicBezTo>
                      <a:pt x="210" y="182"/>
                      <a:pt x="211" y="181"/>
                      <a:pt x="211" y="181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04" y="176"/>
                      <a:pt x="204" y="176"/>
                      <a:pt x="204" y="176"/>
                    </a:cubicBezTo>
                    <a:cubicBezTo>
                      <a:pt x="205" y="175"/>
                      <a:pt x="205" y="174"/>
                      <a:pt x="206" y="173"/>
                    </a:cubicBezTo>
                    <a:cubicBezTo>
                      <a:pt x="208" y="174"/>
                      <a:pt x="208" y="174"/>
                      <a:pt x="208" y="174"/>
                    </a:cubicBezTo>
                    <a:cubicBezTo>
                      <a:pt x="210" y="174"/>
                      <a:pt x="212" y="175"/>
                      <a:pt x="213" y="176"/>
                    </a:cubicBezTo>
                    <a:cubicBezTo>
                      <a:pt x="214" y="176"/>
                      <a:pt x="214" y="176"/>
                      <a:pt x="214" y="175"/>
                    </a:cubicBezTo>
                    <a:cubicBezTo>
                      <a:pt x="209" y="172"/>
                      <a:pt x="209" y="172"/>
                      <a:pt x="209" y="172"/>
                    </a:cubicBezTo>
                    <a:cubicBezTo>
                      <a:pt x="207" y="171"/>
                      <a:pt x="207" y="171"/>
                      <a:pt x="207" y="171"/>
                    </a:cubicBezTo>
                    <a:cubicBezTo>
                      <a:pt x="208" y="170"/>
                      <a:pt x="208" y="169"/>
                      <a:pt x="209" y="168"/>
                    </a:cubicBezTo>
                    <a:cubicBezTo>
                      <a:pt x="211" y="168"/>
                      <a:pt x="211" y="168"/>
                      <a:pt x="211" y="168"/>
                    </a:cubicBezTo>
                    <a:cubicBezTo>
                      <a:pt x="213" y="169"/>
                      <a:pt x="215" y="170"/>
                      <a:pt x="216" y="170"/>
                    </a:cubicBezTo>
                    <a:cubicBezTo>
                      <a:pt x="217" y="171"/>
                      <a:pt x="217" y="170"/>
                      <a:pt x="217" y="170"/>
                    </a:cubicBezTo>
                    <a:cubicBezTo>
                      <a:pt x="212" y="167"/>
                      <a:pt x="212" y="167"/>
                      <a:pt x="212" y="167"/>
                    </a:cubicBezTo>
                    <a:cubicBezTo>
                      <a:pt x="210" y="165"/>
                      <a:pt x="210" y="165"/>
                      <a:pt x="210" y="165"/>
                    </a:cubicBezTo>
                    <a:cubicBezTo>
                      <a:pt x="210" y="164"/>
                      <a:pt x="211" y="163"/>
                      <a:pt x="211" y="162"/>
                    </a:cubicBezTo>
                    <a:cubicBezTo>
                      <a:pt x="213" y="163"/>
                      <a:pt x="213" y="163"/>
                      <a:pt x="213" y="163"/>
                    </a:cubicBezTo>
                    <a:cubicBezTo>
                      <a:pt x="215" y="164"/>
                      <a:pt x="217" y="164"/>
                      <a:pt x="219" y="165"/>
                    </a:cubicBezTo>
                    <a:cubicBezTo>
                      <a:pt x="219" y="165"/>
                      <a:pt x="220" y="164"/>
                      <a:pt x="219" y="164"/>
                    </a:cubicBezTo>
                    <a:cubicBezTo>
                      <a:pt x="214" y="161"/>
                      <a:pt x="214" y="161"/>
                      <a:pt x="214" y="161"/>
                    </a:cubicBezTo>
                    <a:cubicBezTo>
                      <a:pt x="212" y="160"/>
                      <a:pt x="212" y="160"/>
                      <a:pt x="212" y="160"/>
                    </a:cubicBezTo>
                    <a:cubicBezTo>
                      <a:pt x="213" y="159"/>
                      <a:pt x="213" y="158"/>
                      <a:pt x="213" y="157"/>
                    </a:cubicBezTo>
                    <a:cubicBezTo>
                      <a:pt x="216" y="157"/>
                      <a:pt x="216" y="157"/>
                      <a:pt x="216" y="157"/>
                    </a:cubicBezTo>
                    <a:cubicBezTo>
                      <a:pt x="217" y="158"/>
                      <a:pt x="219" y="158"/>
                      <a:pt x="221" y="159"/>
                    </a:cubicBezTo>
                    <a:cubicBezTo>
                      <a:pt x="222" y="159"/>
                      <a:pt x="222" y="158"/>
                      <a:pt x="222" y="158"/>
                    </a:cubicBezTo>
                    <a:cubicBezTo>
                      <a:pt x="216" y="156"/>
                      <a:pt x="216" y="156"/>
                      <a:pt x="216" y="156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15" y="154"/>
                      <a:pt x="215" y="152"/>
                      <a:pt x="215" y="151"/>
                    </a:cubicBezTo>
                    <a:cubicBezTo>
                      <a:pt x="217" y="152"/>
                      <a:pt x="217" y="152"/>
                      <a:pt x="217" y="152"/>
                    </a:cubicBezTo>
                    <a:cubicBezTo>
                      <a:pt x="219" y="152"/>
                      <a:pt x="221" y="152"/>
                      <a:pt x="223" y="153"/>
                    </a:cubicBezTo>
                    <a:cubicBezTo>
                      <a:pt x="224" y="153"/>
                      <a:pt x="224" y="152"/>
                      <a:pt x="223" y="152"/>
                    </a:cubicBezTo>
                    <a:cubicBezTo>
                      <a:pt x="218" y="150"/>
                      <a:pt x="218" y="150"/>
                      <a:pt x="218" y="150"/>
                    </a:cubicBezTo>
                    <a:cubicBezTo>
                      <a:pt x="216" y="149"/>
                      <a:pt x="216" y="149"/>
                      <a:pt x="216" y="149"/>
                    </a:cubicBezTo>
                    <a:cubicBezTo>
                      <a:pt x="216" y="148"/>
                      <a:pt x="216" y="147"/>
                      <a:pt x="217" y="146"/>
                    </a:cubicBezTo>
                    <a:cubicBezTo>
                      <a:pt x="219" y="146"/>
                      <a:pt x="219" y="146"/>
                      <a:pt x="219" y="146"/>
                    </a:cubicBezTo>
                    <a:cubicBezTo>
                      <a:pt x="221" y="146"/>
                      <a:pt x="223" y="146"/>
                      <a:pt x="225" y="147"/>
                    </a:cubicBezTo>
                    <a:cubicBezTo>
                      <a:pt x="225" y="147"/>
                      <a:pt x="225" y="146"/>
                      <a:pt x="225" y="146"/>
                    </a:cubicBezTo>
                    <a:cubicBezTo>
                      <a:pt x="219" y="144"/>
                      <a:pt x="219" y="144"/>
                      <a:pt x="219" y="144"/>
                    </a:cubicBezTo>
                    <a:cubicBezTo>
                      <a:pt x="217" y="143"/>
                      <a:pt x="217" y="143"/>
                      <a:pt x="217" y="143"/>
                    </a:cubicBezTo>
                    <a:cubicBezTo>
                      <a:pt x="217" y="142"/>
                      <a:pt x="217" y="141"/>
                      <a:pt x="218" y="140"/>
                    </a:cubicBezTo>
                    <a:cubicBezTo>
                      <a:pt x="220" y="140"/>
                      <a:pt x="220" y="140"/>
                      <a:pt x="220" y="140"/>
                    </a:cubicBezTo>
                    <a:cubicBezTo>
                      <a:pt x="222" y="140"/>
                      <a:pt x="224" y="140"/>
                      <a:pt x="226" y="140"/>
                    </a:cubicBezTo>
                    <a:cubicBezTo>
                      <a:pt x="226" y="140"/>
                      <a:pt x="226" y="140"/>
                      <a:pt x="226" y="139"/>
                    </a:cubicBezTo>
                    <a:cubicBezTo>
                      <a:pt x="220" y="138"/>
                      <a:pt x="220" y="138"/>
                      <a:pt x="220" y="138"/>
                    </a:cubicBezTo>
                    <a:cubicBezTo>
                      <a:pt x="218" y="138"/>
                      <a:pt x="218" y="138"/>
                      <a:pt x="218" y="138"/>
                    </a:cubicBezTo>
                    <a:cubicBezTo>
                      <a:pt x="218" y="136"/>
                      <a:pt x="218" y="135"/>
                      <a:pt x="218" y="134"/>
                    </a:cubicBezTo>
                    <a:cubicBezTo>
                      <a:pt x="221" y="134"/>
                      <a:pt x="221" y="134"/>
                      <a:pt x="221" y="134"/>
                    </a:cubicBezTo>
                    <a:cubicBezTo>
                      <a:pt x="223" y="134"/>
                      <a:pt x="224" y="134"/>
                      <a:pt x="226" y="134"/>
                    </a:cubicBezTo>
                    <a:cubicBezTo>
                      <a:pt x="227" y="134"/>
                      <a:pt x="227" y="133"/>
                      <a:pt x="227" y="133"/>
                    </a:cubicBezTo>
                    <a:cubicBezTo>
                      <a:pt x="221" y="132"/>
                      <a:pt x="221" y="132"/>
                      <a:pt x="221" y="132"/>
                    </a:cubicBezTo>
                    <a:cubicBezTo>
                      <a:pt x="219" y="132"/>
                      <a:pt x="219" y="132"/>
                      <a:pt x="219" y="132"/>
                    </a:cubicBezTo>
                    <a:cubicBezTo>
                      <a:pt x="219" y="131"/>
                      <a:pt x="219" y="129"/>
                      <a:pt x="219" y="128"/>
                    </a:cubicBezTo>
                    <a:cubicBezTo>
                      <a:pt x="221" y="128"/>
                      <a:pt x="221" y="128"/>
                      <a:pt x="221" y="128"/>
                    </a:cubicBezTo>
                    <a:cubicBezTo>
                      <a:pt x="223" y="128"/>
                      <a:pt x="225" y="128"/>
                      <a:pt x="227" y="128"/>
                    </a:cubicBezTo>
                    <a:cubicBezTo>
                      <a:pt x="227" y="128"/>
                      <a:pt x="227" y="127"/>
                      <a:pt x="227" y="127"/>
                    </a:cubicBezTo>
                    <a:cubicBezTo>
                      <a:pt x="221" y="126"/>
                      <a:pt x="221" y="126"/>
                      <a:pt x="221" y="126"/>
                    </a:cubicBezTo>
                    <a:cubicBezTo>
                      <a:pt x="219" y="126"/>
                      <a:pt x="219" y="126"/>
                      <a:pt x="219" y="126"/>
                    </a:cubicBezTo>
                    <a:cubicBezTo>
                      <a:pt x="219" y="125"/>
                      <a:pt x="219" y="124"/>
                      <a:pt x="219" y="122"/>
                    </a:cubicBezTo>
                    <a:cubicBezTo>
                      <a:pt x="221" y="122"/>
                      <a:pt x="221" y="122"/>
                      <a:pt x="221" y="122"/>
                    </a:cubicBezTo>
                    <a:cubicBezTo>
                      <a:pt x="223" y="122"/>
                      <a:pt x="225" y="122"/>
                      <a:pt x="227" y="121"/>
                    </a:cubicBezTo>
                    <a:cubicBezTo>
                      <a:pt x="227" y="121"/>
                      <a:pt x="227" y="120"/>
                      <a:pt x="227" y="120"/>
                    </a:cubicBezTo>
                    <a:cubicBezTo>
                      <a:pt x="221" y="120"/>
                      <a:pt x="221" y="120"/>
                      <a:pt x="221" y="120"/>
                    </a:cubicBezTo>
                    <a:cubicBezTo>
                      <a:pt x="219" y="120"/>
                      <a:pt x="219" y="120"/>
                      <a:pt x="219" y="120"/>
                    </a:cubicBezTo>
                    <a:cubicBezTo>
                      <a:pt x="218" y="119"/>
                      <a:pt x="218" y="118"/>
                      <a:pt x="218" y="117"/>
                    </a:cubicBezTo>
                    <a:cubicBezTo>
                      <a:pt x="220" y="116"/>
                      <a:pt x="220" y="116"/>
                      <a:pt x="220" y="116"/>
                    </a:cubicBezTo>
                    <a:cubicBezTo>
                      <a:pt x="222" y="116"/>
                      <a:pt x="224" y="115"/>
                      <a:pt x="226" y="115"/>
                    </a:cubicBezTo>
                    <a:cubicBezTo>
                      <a:pt x="227" y="115"/>
                      <a:pt x="226" y="114"/>
                      <a:pt x="226" y="114"/>
                    </a:cubicBezTo>
                    <a:cubicBezTo>
                      <a:pt x="220" y="114"/>
                      <a:pt x="220" y="114"/>
                      <a:pt x="220" y="114"/>
                    </a:cubicBezTo>
                    <a:cubicBezTo>
                      <a:pt x="218" y="114"/>
                      <a:pt x="218" y="114"/>
                      <a:pt x="218" y="114"/>
                    </a:cubicBezTo>
                    <a:cubicBezTo>
                      <a:pt x="218" y="113"/>
                      <a:pt x="218" y="112"/>
                      <a:pt x="217" y="111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1" y="110"/>
                      <a:pt x="223" y="109"/>
                      <a:pt x="225" y="109"/>
                    </a:cubicBezTo>
                    <a:cubicBezTo>
                      <a:pt x="226" y="109"/>
                      <a:pt x="225" y="108"/>
                      <a:pt x="225" y="108"/>
                    </a:cubicBezTo>
                    <a:cubicBezTo>
                      <a:pt x="219" y="108"/>
                      <a:pt x="219" y="108"/>
                      <a:pt x="219" y="108"/>
                    </a:cubicBezTo>
                    <a:cubicBezTo>
                      <a:pt x="217" y="109"/>
                      <a:pt x="217" y="109"/>
                      <a:pt x="217" y="109"/>
                    </a:cubicBezTo>
                    <a:cubicBezTo>
                      <a:pt x="217" y="108"/>
                      <a:pt x="217" y="107"/>
                      <a:pt x="216" y="106"/>
                    </a:cubicBezTo>
                    <a:cubicBezTo>
                      <a:pt x="218" y="105"/>
                      <a:pt x="218" y="105"/>
                      <a:pt x="218" y="105"/>
                    </a:cubicBezTo>
                    <a:cubicBezTo>
                      <a:pt x="220" y="104"/>
                      <a:pt x="222" y="104"/>
                      <a:pt x="224" y="103"/>
                    </a:cubicBezTo>
                    <a:cubicBezTo>
                      <a:pt x="224" y="103"/>
                      <a:pt x="224" y="102"/>
                      <a:pt x="224" y="102"/>
                    </a:cubicBezTo>
                    <a:cubicBezTo>
                      <a:pt x="218" y="103"/>
                      <a:pt x="218" y="103"/>
                      <a:pt x="218" y="103"/>
                    </a:cubicBezTo>
                    <a:cubicBezTo>
                      <a:pt x="216" y="103"/>
                      <a:pt x="216" y="103"/>
                      <a:pt x="216" y="103"/>
                    </a:cubicBezTo>
                    <a:cubicBezTo>
                      <a:pt x="216" y="102"/>
                      <a:pt x="215" y="102"/>
                      <a:pt x="215" y="101"/>
                    </a:cubicBezTo>
                    <a:cubicBezTo>
                      <a:pt x="217" y="100"/>
                      <a:pt x="217" y="100"/>
                      <a:pt x="217" y="100"/>
                    </a:cubicBezTo>
                    <a:cubicBezTo>
                      <a:pt x="219" y="99"/>
                      <a:pt x="221" y="98"/>
                      <a:pt x="223" y="98"/>
                    </a:cubicBezTo>
                    <a:cubicBezTo>
                      <a:pt x="223" y="97"/>
                      <a:pt x="223" y="97"/>
                      <a:pt x="222" y="97"/>
                    </a:cubicBezTo>
                    <a:cubicBezTo>
                      <a:pt x="217" y="98"/>
                      <a:pt x="217" y="98"/>
                      <a:pt x="217" y="98"/>
                    </a:cubicBezTo>
                    <a:cubicBezTo>
                      <a:pt x="214" y="98"/>
                      <a:pt x="214" y="98"/>
                      <a:pt x="214" y="98"/>
                    </a:cubicBezTo>
                    <a:cubicBezTo>
                      <a:pt x="214" y="97"/>
                      <a:pt x="214" y="97"/>
                      <a:pt x="214" y="96"/>
                    </a:cubicBezTo>
                    <a:cubicBezTo>
                      <a:pt x="216" y="95"/>
                      <a:pt x="216" y="95"/>
                      <a:pt x="216" y="95"/>
                    </a:cubicBezTo>
                    <a:cubicBezTo>
                      <a:pt x="217" y="94"/>
                      <a:pt x="219" y="93"/>
                      <a:pt x="221" y="92"/>
                    </a:cubicBezTo>
                    <a:cubicBezTo>
                      <a:pt x="221" y="92"/>
                      <a:pt x="221" y="91"/>
                      <a:pt x="221" y="91"/>
                    </a:cubicBezTo>
                    <a:cubicBezTo>
                      <a:pt x="215" y="93"/>
                      <a:pt x="215" y="93"/>
                      <a:pt x="215" y="93"/>
                    </a:cubicBezTo>
                    <a:cubicBezTo>
                      <a:pt x="213" y="93"/>
                      <a:pt x="213" y="93"/>
                      <a:pt x="213" y="93"/>
                    </a:cubicBezTo>
                    <a:cubicBezTo>
                      <a:pt x="212" y="93"/>
                      <a:pt x="212" y="92"/>
                      <a:pt x="212" y="91"/>
                    </a:cubicBezTo>
                    <a:cubicBezTo>
                      <a:pt x="214" y="90"/>
                      <a:pt x="214" y="90"/>
                      <a:pt x="214" y="90"/>
                    </a:cubicBezTo>
                    <a:cubicBezTo>
                      <a:pt x="216" y="89"/>
                      <a:pt x="217" y="88"/>
                      <a:pt x="219" y="87"/>
                    </a:cubicBezTo>
                    <a:cubicBezTo>
                      <a:pt x="219" y="87"/>
                      <a:pt x="219" y="86"/>
                      <a:pt x="219" y="87"/>
                    </a:cubicBezTo>
                    <a:cubicBezTo>
                      <a:pt x="213" y="88"/>
                      <a:pt x="213" y="88"/>
                      <a:pt x="213" y="88"/>
                    </a:cubicBezTo>
                    <a:cubicBezTo>
                      <a:pt x="211" y="89"/>
                      <a:pt x="211" y="89"/>
                      <a:pt x="211" y="89"/>
                    </a:cubicBezTo>
                    <a:close/>
                    <a:moveTo>
                      <a:pt x="148" y="121"/>
                    </a:moveTo>
                    <a:cubicBezTo>
                      <a:pt x="148" y="121"/>
                      <a:pt x="148" y="121"/>
                      <a:pt x="148" y="121"/>
                    </a:cubicBezTo>
                    <a:cubicBezTo>
                      <a:pt x="150" y="132"/>
                      <a:pt x="145" y="141"/>
                      <a:pt x="136" y="146"/>
                    </a:cubicBezTo>
                    <a:cubicBezTo>
                      <a:pt x="155" y="190"/>
                      <a:pt x="155" y="190"/>
                      <a:pt x="155" y="190"/>
                    </a:cubicBezTo>
                    <a:cubicBezTo>
                      <a:pt x="168" y="185"/>
                      <a:pt x="178" y="175"/>
                      <a:pt x="185" y="164"/>
                    </a:cubicBezTo>
                    <a:cubicBezTo>
                      <a:pt x="195" y="149"/>
                      <a:pt x="199" y="130"/>
                      <a:pt x="195" y="111"/>
                    </a:cubicBezTo>
                    <a:cubicBezTo>
                      <a:pt x="194" y="107"/>
                      <a:pt x="193" y="103"/>
                      <a:pt x="191" y="100"/>
                    </a:cubicBezTo>
                    <a:cubicBezTo>
                      <a:pt x="147" y="119"/>
                      <a:pt x="147" y="119"/>
                      <a:pt x="147" y="119"/>
                    </a:cubicBezTo>
                    <a:cubicBezTo>
                      <a:pt x="147" y="120"/>
                      <a:pt x="147" y="120"/>
                      <a:pt x="148" y="121"/>
                    </a:cubicBezTo>
                    <a:close/>
                    <a:moveTo>
                      <a:pt x="146" y="117"/>
                    </a:moveTo>
                    <a:cubicBezTo>
                      <a:pt x="146" y="117"/>
                      <a:pt x="146" y="117"/>
                      <a:pt x="146" y="117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85" y="85"/>
                      <a:pt x="176" y="74"/>
                      <a:pt x="164" y="67"/>
                    </a:cubicBezTo>
                    <a:cubicBezTo>
                      <a:pt x="149" y="57"/>
                      <a:pt x="130" y="53"/>
                      <a:pt x="111" y="57"/>
                    </a:cubicBezTo>
                    <a:cubicBezTo>
                      <a:pt x="107" y="58"/>
                      <a:pt x="104" y="60"/>
                      <a:pt x="100" y="61"/>
                    </a:cubicBezTo>
                    <a:cubicBezTo>
                      <a:pt x="119" y="106"/>
                      <a:pt x="119" y="106"/>
                      <a:pt x="119" y="106"/>
                    </a:cubicBezTo>
                    <a:cubicBezTo>
                      <a:pt x="120" y="105"/>
                      <a:pt x="121" y="105"/>
                      <a:pt x="122" y="105"/>
                    </a:cubicBezTo>
                    <a:cubicBezTo>
                      <a:pt x="132" y="103"/>
                      <a:pt x="142" y="108"/>
                      <a:pt x="146" y="117"/>
                    </a:cubicBezTo>
                    <a:close/>
                    <a:moveTo>
                      <a:pt x="117" y="107"/>
                    </a:moveTo>
                    <a:cubicBezTo>
                      <a:pt x="117" y="107"/>
                      <a:pt x="117" y="107"/>
                      <a:pt x="117" y="107"/>
                    </a:cubicBezTo>
                    <a:cubicBezTo>
                      <a:pt x="98" y="62"/>
                      <a:pt x="98" y="62"/>
                      <a:pt x="98" y="62"/>
                    </a:cubicBezTo>
                    <a:cubicBezTo>
                      <a:pt x="85" y="67"/>
                      <a:pt x="75" y="77"/>
                      <a:pt x="67" y="88"/>
                    </a:cubicBezTo>
                    <a:cubicBezTo>
                      <a:pt x="58" y="103"/>
                      <a:pt x="54" y="122"/>
                      <a:pt x="58" y="141"/>
                    </a:cubicBezTo>
                    <a:cubicBezTo>
                      <a:pt x="59" y="145"/>
                      <a:pt x="60" y="149"/>
                      <a:pt x="61" y="153"/>
                    </a:cubicBezTo>
                    <a:cubicBezTo>
                      <a:pt x="106" y="134"/>
                      <a:pt x="106" y="134"/>
                      <a:pt x="106" y="134"/>
                    </a:cubicBezTo>
                    <a:cubicBezTo>
                      <a:pt x="106" y="133"/>
                      <a:pt x="105" y="132"/>
                      <a:pt x="105" y="131"/>
                    </a:cubicBezTo>
                    <a:cubicBezTo>
                      <a:pt x="103" y="121"/>
                      <a:pt x="108" y="111"/>
                      <a:pt x="117" y="107"/>
                    </a:cubicBezTo>
                    <a:close/>
                    <a:moveTo>
                      <a:pt x="107" y="136"/>
                    </a:moveTo>
                    <a:cubicBezTo>
                      <a:pt x="107" y="136"/>
                      <a:pt x="107" y="136"/>
                      <a:pt x="107" y="136"/>
                    </a:cubicBezTo>
                    <a:cubicBezTo>
                      <a:pt x="62" y="154"/>
                      <a:pt x="62" y="154"/>
                      <a:pt x="62" y="154"/>
                    </a:cubicBezTo>
                    <a:cubicBezTo>
                      <a:pt x="68" y="167"/>
                      <a:pt x="77" y="178"/>
                      <a:pt x="88" y="185"/>
                    </a:cubicBezTo>
                    <a:cubicBezTo>
                      <a:pt x="103" y="195"/>
                      <a:pt x="122" y="199"/>
                      <a:pt x="141" y="195"/>
                    </a:cubicBezTo>
                    <a:cubicBezTo>
                      <a:pt x="145" y="194"/>
                      <a:pt x="149" y="193"/>
                      <a:pt x="153" y="191"/>
                    </a:cubicBezTo>
                    <a:cubicBezTo>
                      <a:pt x="134" y="147"/>
                      <a:pt x="134" y="147"/>
                      <a:pt x="134" y="147"/>
                    </a:cubicBezTo>
                    <a:cubicBezTo>
                      <a:pt x="133" y="147"/>
                      <a:pt x="132" y="147"/>
                      <a:pt x="131" y="147"/>
                    </a:cubicBezTo>
                    <a:cubicBezTo>
                      <a:pt x="121" y="150"/>
                      <a:pt x="111" y="144"/>
                      <a:pt x="107" y="136"/>
                    </a:cubicBezTo>
                    <a:close/>
                    <a:moveTo>
                      <a:pt x="133" y="125"/>
                    </a:moveTo>
                    <a:cubicBezTo>
                      <a:pt x="133" y="125"/>
                      <a:pt x="133" y="125"/>
                      <a:pt x="133" y="125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22"/>
                      <a:pt x="133" y="122"/>
                      <a:pt x="133" y="122"/>
                    </a:cubicBezTo>
                    <a:cubicBezTo>
                      <a:pt x="133" y="122"/>
                      <a:pt x="133" y="122"/>
                      <a:pt x="133" y="122"/>
                    </a:cubicBezTo>
                    <a:cubicBezTo>
                      <a:pt x="133" y="122"/>
                      <a:pt x="133" y="122"/>
                      <a:pt x="133" y="122"/>
                    </a:cubicBezTo>
                    <a:cubicBezTo>
                      <a:pt x="133" y="122"/>
                      <a:pt x="133" y="122"/>
                      <a:pt x="133" y="122"/>
                    </a:cubicBezTo>
                    <a:cubicBezTo>
                      <a:pt x="133" y="122"/>
                      <a:pt x="133" y="122"/>
                      <a:pt x="133" y="122"/>
                    </a:cubicBezTo>
                    <a:cubicBezTo>
                      <a:pt x="133" y="122"/>
                      <a:pt x="133" y="122"/>
                      <a:pt x="133" y="122"/>
                    </a:cubicBezTo>
                    <a:cubicBezTo>
                      <a:pt x="133" y="122"/>
                      <a:pt x="133" y="122"/>
                      <a:pt x="133" y="122"/>
                    </a:cubicBezTo>
                    <a:cubicBezTo>
                      <a:pt x="131" y="120"/>
                      <a:pt x="128" y="118"/>
                      <a:pt x="125" y="119"/>
                    </a:cubicBezTo>
                    <a:cubicBezTo>
                      <a:pt x="125" y="119"/>
                      <a:pt x="125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3" y="119"/>
                      <a:pt x="123" y="119"/>
                      <a:pt x="123" y="119"/>
                    </a:cubicBezTo>
                    <a:cubicBezTo>
                      <a:pt x="123" y="119"/>
                      <a:pt x="123" y="119"/>
                      <a:pt x="123" y="119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3" y="120"/>
                      <a:pt x="123" y="120"/>
                      <a:pt x="123" y="120"/>
                    </a:cubicBezTo>
                    <a:cubicBezTo>
                      <a:pt x="120" y="121"/>
                      <a:pt x="119" y="125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20" y="128"/>
                      <a:pt x="120" y="128"/>
                      <a:pt x="120" y="128"/>
                    </a:cubicBezTo>
                    <a:cubicBezTo>
                      <a:pt x="120" y="128"/>
                      <a:pt x="120" y="128"/>
                      <a:pt x="120" y="128"/>
                    </a:cubicBezTo>
                    <a:cubicBezTo>
                      <a:pt x="120" y="128"/>
                      <a:pt x="120" y="128"/>
                      <a:pt x="120" y="128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29"/>
                      <a:pt x="120" y="129"/>
                      <a:pt x="120" y="129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2" y="132"/>
                      <a:pt x="125" y="134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0" y="132"/>
                      <a:pt x="130" y="132"/>
                      <a:pt x="130" y="132"/>
                    </a:cubicBezTo>
                    <a:cubicBezTo>
                      <a:pt x="133" y="131"/>
                      <a:pt x="134" y="128"/>
                      <a:pt x="133" y="125"/>
                    </a:cubicBezTo>
                    <a:close/>
                    <a:moveTo>
                      <a:pt x="206" y="109"/>
                    </a:move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11" y="131"/>
                      <a:pt x="206" y="153"/>
                      <a:pt x="195" y="170"/>
                    </a:cubicBezTo>
                    <a:cubicBezTo>
                      <a:pt x="187" y="184"/>
                      <a:pt x="174" y="194"/>
                      <a:pt x="159" y="201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206" y="188"/>
                      <a:pt x="226" y="137"/>
                      <a:pt x="208" y="93"/>
                    </a:cubicBezTo>
                    <a:cubicBezTo>
                      <a:pt x="202" y="95"/>
                      <a:pt x="202" y="95"/>
                      <a:pt x="202" y="95"/>
                    </a:cubicBezTo>
                    <a:cubicBezTo>
                      <a:pt x="204" y="100"/>
                      <a:pt x="205" y="104"/>
                      <a:pt x="206" y="109"/>
                    </a:cubicBezTo>
                    <a:close/>
                    <a:moveTo>
                      <a:pt x="201" y="93"/>
                    </a:moveTo>
                    <a:cubicBezTo>
                      <a:pt x="201" y="93"/>
                      <a:pt x="201" y="93"/>
                      <a:pt x="201" y="93"/>
                    </a:cubicBezTo>
                    <a:cubicBezTo>
                      <a:pt x="207" y="91"/>
                      <a:pt x="207" y="91"/>
                      <a:pt x="207" y="91"/>
                    </a:cubicBezTo>
                    <a:cubicBezTo>
                      <a:pt x="188" y="47"/>
                      <a:pt x="137" y="26"/>
                      <a:pt x="93" y="44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100" y="49"/>
                      <a:pt x="104" y="47"/>
                      <a:pt x="109" y="46"/>
                    </a:cubicBezTo>
                    <a:cubicBezTo>
                      <a:pt x="131" y="41"/>
                      <a:pt x="153" y="46"/>
                      <a:pt x="171" y="57"/>
                    </a:cubicBezTo>
                    <a:cubicBezTo>
                      <a:pt x="184" y="66"/>
                      <a:pt x="195" y="78"/>
                      <a:pt x="201" y="93"/>
                    </a:cubicBezTo>
                    <a:close/>
                    <a:moveTo>
                      <a:pt x="94" y="51"/>
                    </a:moveTo>
                    <a:cubicBezTo>
                      <a:pt x="94" y="51"/>
                      <a:pt x="94" y="51"/>
                      <a:pt x="94" y="51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47" y="64"/>
                      <a:pt x="26" y="115"/>
                      <a:pt x="45" y="160"/>
                    </a:cubicBezTo>
                    <a:cubicBezTo>
                      <a:pt x="51" y="157"/>
                      <a:pt x="51" y="157"/>
                      <a:pt x="51" y="157"/>
                    </a:cubicBezTo>
                    <a:cubicBezTo>
                      <a:pt x="49" y="153"/>
                      <a:pt x="47" y="148"/>
                      <a:pt x="46" y="143"/>
                    </a:cubicBezTo>
                    <a:cubicBezTo>
                      <a:pt x="42" y="121"/>
                      <a:pt x="46" y="99"/>
                      <a:pt x="58" y="82"/>
                    </a:cubicBezTo>
                    <a:cubicBezTo>
                      <a:pt x="66" y="69"/>
                      <a:pt x="78" y="58"/>
                      <a:pt x="94" y="51"/>
                    </a:cubicBezTo>
                    <a:close/>
                    <a:moveTo>
                      <a:pt x="51" y="159"/>
                    </a:moveTo>
                    <a:cubicBezTo>
                      <a:pt x="51" y="159"/>
                      <a:pt x="51" y="159"/>
                      <a:pt x="51" y="159"/>
                    </a:cubicBezTo>
                    <a:cubicBezTo>
                      <a:pt x="45" y="162"/>
                      <a:pt x="45" y="162"/>
                      <a:pt x="45" y="162"/>
                    </a:cubicBezTo>
                    <a:cubicBezTo>
                      <a:pt x="65" y="206"/>
                      <a:pt x="115" y="226"/>
                      <a:pt x="160" y="208"/>
                    </a:cubicBezTo>
                    <a:cubicBezTo>
                      <a:pt x="157" y="202"/>
                      <a:pt x="157" y="202"/>
                      <a:pt x="157" y="202"/>
                    </a:cubicBezTo>
                    <a:cubicBezTo>
                      <a:pt x="153" y="204"/>
                      <a:pt x="148" y="205"/>
                      <a:pt x="144" y="206"/>
                    </a:cubicBezTo>
                    <a:cubicBezTo>
                      <a:pt x="122" y="211"/>
                      <a:pt x="100" y="206"/>
                      <a:pt x="82" y="195"/>
                    </a:cubicBezTo>
                    <a:cubicBezTo>
                      <a:pt x="69" y="186"/>
                      <a:pt x="58" y="174"/>
                      <a:pt x="51" y="159"/>
                    </a:cubicBez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8"/>
              <p:cNvSpPr>
                <a:spLocks noEditPoints="1"/>
              </p:cNvSpPr>
              <p:nvPr/>
            </p:nvSpPr>
            <p:spPr bwMode="auto">
              <a:xfrm>
                <a:off x="2813" y="964"/>
                <a:ext cx="718" cy="718"/>
              </a:xfrm>
              <a:custGeom>
                <a:avLst/>
                <a:gdLst>
                  <a:gd name="T0" fmla="*/ 161 w 303"/>
                  <a:gd name="T1" fmla="*/ 17 h 303"/>
                  <a:gd name="T2" fmla="*/ 178 w 303"/>
                  <a:gd name="T3" fmla="*/ 29 h 303"/>
                  <a:gd name="T4" fmla="*/ 199 w 303"/>
                  <a:gd name="T5" fmla="*/ 15 h 303"/>
                  <a:gd name="T6" fmla="*/ 224 w 303"/>
                  <a:gd name="T7" fmla="*/ 18 h 303"/>
                  <a:gd name="T8" fmla="*/ 241 w 303"/>
                  <a:gd name="T9" fmla="*/ 29 h 303"/>
                  <a:gd name="T10" fmla="*/ 245 w 303"/>
                  <a:gd name="T11" fmla="*/ 54 h 303"/>
                  <a:gd name="T12" fmla="*/ 256 w 303"/>
                  <a:gd name="T13" fmla="*/ 66 h 303"/>
                  <a:gd name="T14" fmla="*/ 276 w 303"/>
                  <a:gd name="T15" fmla="*/ 78 h 303"/>
                  <a:gd name="T16" fmla="*/ 292 w 303"/>
                  <a:gd name="T17" fmla="*/ 92 h 303"/>
                  <a:gd name="T18" fmla="*/ 291 w 303"/>
                  <a:gd name="T19" fmla="*/ 115 h 303"/>
                  <a:gd name="T20" fmla="*/ 285 w 303"/>
                  <a:gd name="T21" fmla="*/ 137 h 303"/>
                  <a:gd name="T22" fmla="*/ 286 w 303"/>
                  <a:gd name="T23" fmla="*/ 153 h 303"/>
                  <a:gd name="T24" fmla="*/ 294 w 303"/>
                  <a:gd name="T25" fmla="*/ 174 h 303"/>
                  <a:gd name="T26" fmla="*/ 297 w 303"/>
                  <a:gd name="T27" fmla="*/ 196 h 303"/>
                  <a:gd name="T28" fmla="*/ 282 w 303"/>
                  <a:gd name="T29" fmla="*/ 213 h 303"/>
                  <a:gd name="T30" fmla="*/ 263 w 303"/>
                  <a:gd name="T31" fmla="*/ 226 h 303"/>
                  <a:gd name="T32" fmla="*/ 254 w 303"/>
                  <a:gd name="T33" fmla="*/ 239 h 303"/>
                  <a:gd name="T34" fmla="*/ 253 w 303"/>
                  <a:gd name="T35" fmla="*/ 264 h 303"/>
                  <a:gd name="T36" fmla="*/ 236 w 303"/>
                  <a:gd name="T37" fmla="*/ 277 h 303"/>
                  <a:gd name="T38" fmla="*/ 212 w 303"/>
                  <a:gd name="T39" fmla="*/ 282 h 303"/>
                  <a:gd name="T40" fmla="*/ 190 w 303"/>
                  <a:gd name="T41" fmla="*/ 270 h 303"/>
                  <a:gd name="T42" fmla="*/ 174 w 303"/>
                  <a:gd name="T43" fmla="*/ 284 h 303"/>
                  <a:gd name="T44" fmla="*/ 157 w 303"/>
                  <a:gd name="T45" fmla="*/ 303 h 303"/>
                  <a:gd name="T46" fmla="*/ 135 w 303"/>
                  <a:gd name="T47" fmla="*/ 302 h 303"/>
                  <a:gd name="T48" fmla="*/ 114 w 303"/>
                  <a:gd name="T49" fmla="*/ 290 h 303"/>
                  <a:gd name="T50" fmla="*/ 105 w 303"/>
                  <a:gd name="T51" fmla="*/ 267 h 303"/>
                  <a:gd name="T52" fmla="*/ 83 w 303"/>
                  <a:gd name="T53" fmla="*/ 267 h 303"/>
                  <a:gd name="T54" fmla="*/ 58 w 303"/>
                  <a:gd name="T55" fmla="*/ 270 h 303"/>
                  <a:gd name="T56" fmla="*/ 42 w 303"/>
                  <a:gd name="T57" fmla="*/ 256 h 303"/>
                  <a:gd name="T58" fmla="*/ 43 w 303"/>
                  <a:gd name="T59" fmla="*/ 231 h 303"/>
                  <a:gd name="T60" fmla="*/ 41 w 303"/>
                  <a:gd name="T61" fmla="*/ 210 h 303"/>
                  <a:gd name="T62" fmla="*/ 17 w 303"/>
                  <a:gd name="T63" fmla="*/ 203 h 303"/>
                  <a:gd name="T64" fmla="*/ 3 w 303"/>
                  <a:gd name="T65" fmla="*/ 182 h 303"/>
                  <a:gd name="T66" fmla="*/ 1 w 303"/>
                  <a:gd name="T67" fmla="*/ 161 h 303"/>
                  <a:gd name="T68" fmla="*/ 18 w 303"/>
                  <a:gd name="T69" fmla="*/ 142 h 303"/>
                  <a:gd name="T70" fmla="*/ 30 w 303"/>
                  <a:gd name="T71" fmla="*/ 125 h 303"/>
                  <a:gd name="T72" fmla="*/ 16 w 303"/>
                  <a:gd name="T73" fmla="*/ 104 h 303"/>
                  <a:gd name="T74" fmla="*/ 18 w 303"/>
                  <a:gd name="T75" fmla="*/ 80 h 303"/>
                  <a:gd name="T76" fmla="*/ 29 w 303"/>
                  <a:gd name="T77" fmla="*/ 62 h 303"/>
                  <a:gd name="T78" fmla="*/ 55 w 303"/>
                  <a:gd name="T79" fmla="*/ 58 h 303"/>
                  <a:gd name="T80" fmla="*/ 67 w 303"/>
                  <a:gd name="T81" fmla="*/ 48 h 303"/>
                  <a:gd name="T82" fmla="*/ 78 w 303"/>
                  <a:gd name="T83" fmla="*/ 28 h 303"/>
                  <a:gd name="T84" fmla="*/ 93 w 303"/>
                  <a:gd name="T85" fmla="*/ 12 h 303"/>
                  <a:gd name="T86" fmla="*/ 115 w 303"/>
                  <a:gd name="T87" fmla="*/ 12 h 303"/>
                  <a:gd name="T88" fmla="*/ 137 w 303"/>
                  <a:gd name="T89" fmla="*/ 18 h 303"/>
                  <a:gd name="T90" fmla="*/ 70 w 303"/>
                  <a:gd name="T91" fmla="*/ 78 h 303"/>
                  <a:gd name="T92" fmla="*/ 171 w 303"/>
                  <a:gd name="T93" fmla="*/ 167 h 303"/>
                  <a:gd name="T94" fmla="*/ 225 w 303"/>
                  <a:gd name="T95" fmla="*/ 69 h 303"/>
                  <a:gd name="T96" fmla="*/ 136 w 303"/>
                  <a:gd name="T97" fmla="*/ 171 h 303"/>
                  <a:gd name="T98" fmla="*/ 115 w 303"/>
                  <a:gd name="T99" fmla="*/ 83 h 303"/>
                  <a:gd name="T100" fmla="*/ 149 w 303"/>
                  <a:gd name="T101" fmla="*/ 49 h 303"/>
                  <a:gd name="T102" fmla="*/ 189 w 303"/>
                  <a:gd name="T103" fmla="*/ 148 h 303"/>
                  <a:gd name="T104" fmla="*/ 262 w 303"/>
                  <a:gd name="T105" fmla="*/ 149 h 303"/>
                  <a:gd name="T106" fmla="*/ 49 w 303"/>
                  <a:gd name="T107" fmla="*/ 154 h 303"/>
                  <a:gd name="T108" fmla="*/ 127 w 303"/>
                  <a:gd name="T109" fmla="*/ 154 h 303"/>
                  <a:gd name="T110" fmla="*/ 135 w 303"/>
                  <a:gd name="T111" fmla="*/ 152 h 303"/>
                  <a:gd name="T112" fmla="*/ 122 w 303"/>
                  <a:gd name="T113" fmla="*/ 223 h 303"/>
                  <a:gd name="T114" fmla="*/ 155 w 303"/>
                  <a:gd name="T115" fmla="*/ 188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3" h="303">
                    <a:moveTo>
                      <a:pt x="144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50" y="7"/>
                      <a:pt x="150" y="7"/>
                      <a:pt x="150" y="7"/>
                    </a:cubicBezTo>
                    <a:cubicBezTo>
                      <a:pt x="151" y="10"/>
                      <a:pt x="152" y="14"/>
                      <a:pt x="153" y="17"/>
                    </a:cubicBezTo>
                    <a:cubicBezTo>
                      <a:pt x="157" y="27"/>
                      <a:pt x="157" y="27"/>
                      <a:pt x="157" y="27"/>
                    </a:cubicBezTo>
                    <a:cubicBezTo>
                      <a:pt x="161" y="17"/>
                      <a:pt x="161" y="17"/>
                      <a:pt x="161" y="17"/>
                    </a:cubicBezTo>
                    <a:cubicBezTo>
                      <a:pt x="162" y="15"/>
                      <a:pt x="164" y="11"/>
                      <a:pt x="165" y="8"/>
                    </a:cubicBezTo>
                    <a:cubicBezTo>
                      <a:pt x="168" y="1"/>
                      <a:pt x="168" y="1"/>
                      <a:pt x="168" y="1"/>
                    </a:cubicBezTo>
                    <a:cubicBezTo>
                      <a:pt x="174" y="1"/>
                      <a:pt x="174" y="1"/>
                      <a:pt x="174" y="1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5" y="12"/>
                      <a:pt x="176" y="17"/>
                      <a:pt x="177" y="19"/>
                    </a:cubicBezTo>
                    <a:cubicBezTo>
                      <a:pt x="178" y="29"/>
                      <a:pt x="178" y="29"/>
                      <a:pt x="178" y="29"/>
                    </a:cubicBezTo>
                    <a:cubicBezTo>
                      <a:pt x="184" y="21"/>
                      <a:pt x="184" y="21"/>
                      <a:pt x="184" y="21"/>
                    </a:cubicBezTo>
                    <a:cubicBezTo>
                      <a:pt x="185" y="19"/>
                      <a:pt x="188" y="15"/>
                      <a:pt x="190" y="12"/>
                    </a:cubicBezTo>
                    <a:cubicBezTo>
                      <a:pt x="194" y="6"/>
                      <a:pt x="194" y="6"/>
                      <a:pt x="194" y="6"/>
                    </a:cubicBezTo>
                    <a:cubicBezTo>
                      <a:pt x="197" y="7"/>
                      <a:pt x="197" y="7"/>
                      <a:pt x="197" y="7"/>
                    </a:cubicBezTo>
                    <a:cubicBezTo>
                      <a:pt x="199" y="7"/>
                      <a:pt x="199" y="7"/>
                      <a:pt x="199" y="7"/>
                    </a:cubicBezTo>
                    <a:cubicBezTo>
                      <a:pt x="199" y="15"/>
                      <a:pt x="199" y="15"/>
                      <a:pt x="199" y="15"/>
                    </a:cubicBezTo>
                    <a:cubicBezTo>
                      <a:pt x="199" y="18"/>
                      <a:pt x="199" y="23"/>
                      <a:pt x="199" y="26"/>
                    </a:cubicBezTo>
                    <a:cubicBezTo>
                      <a:pt x="199" y="36"/>
                      <a:pt x="199" y="36"/>
                      <a:pt x="199" y="36"/>
                    </a:cubicBezTo>
                    <a:cubicBezTo>
                      <a:pt x="206" y="29"/>
                      <a:pt x="206" y="29"/>
                      <a:pt x="206" y="29"/>
                    </a:cubicBezTo>
                    <a:cubicBezTo>
                      <a:pt x="208" y="26"/>
                      <a:pt x="211" y="23"/>
                      <a:pt x="213" y="21"/>
                    </a:cubicBezTo>
                    <a:cubicBezTo>
                      <a:pt x="219" y="15"/>
                      <a:pt x="219" y="15"/>
                      <a:pt x="219" y="15"/>
                    </a:cubicBezTo>
                    <a:cubicBezTo>
                      <a:pt x="224" y="18"/>
                      <a:pt x="224" y="18"/>
                      <a:pt x="224" y="18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2" y="28"/>
                      <a:pt x="221" y="33"/>
                      <a:pt x="220" y="36"/>
                    </a:cubicBezTo>
                    <a:cubicBezTo>
                      <a:pt x="218" y="46"/>
                      <a:pt x="218" y="46"/>
                      <a:pt x="218" y="46"/>
                    </a:cubicBezTo>
                    <a:cubicBezTo>
                      <a:pt x="227" y="40"/>
                      <a:pt x="227" y="40"/>
                      <a:pt x="227" y="40"/>
                    </a:cubicBezTo>
                    <a:cubicBezTo>
                      <a:pt x="229" y="38"/>
                      <a:pt x="233" y="35"/>
                      <a:pt x="235" y="34"/>
                    </a:cubicBezTo>
                    <a:cubicBezTo>
                      <a:pt x="241" y="29"/>
                      <a:pt x="241" y="29"/>
                      <a:pt x="241" y="29"/>
                    </a:cubicBezTo>
                    <a:cubicBezTo>
                      <a:pt x="242" y="30"/>
                      <a:pt x="242" y="30"/>
                      <a:pt x="242" y="30"/>
                    </a:cubicBezTo>
                    <a:cubicBezTo>
                      <a:pt x="246" y="32"/>
                      <a:pt x="246" y="32"/>
                      <a:pt x="246" y="32"/>
                    </a:cubicBezTo>
                    <a:cubicBezTo>
                      <a:pt x="243" y="40"/>
                      <a:pt x="243" y="40"/>
                      <a:pt x="243" y="40"/>
                    </a:cubicBezTo>
                    <a:cubicBezTo>
                      <a:pt x="242" y="42"/>
                      <a:pt x="240" y="47"/>
                      <a:pt x="239" y="49"/>
                    </a:cubicBezTo>
                    <a:cubicBezTo>
                      <a:pt x="236" y="59"/>
                      <a:pt x="236" y="59"/>
                      <a:pt x="236" y="59"/>
                    </a:cubicBezTo>
                    <a:cubicBezTo>
                      <a:pt x="245" y="54"/>
                      <a:pt x="245" y="54"/>
                      <a:pt x="245" y="54"/>
                    </a:cubicBezTo>
                    <a:cubicBezTo>
                      <a:pt x="247" y="53"/>
                      <a:pt x="252" y="51"/>
                      <a:pt x="254" y="50"/>
                    </a:cubicBezTo>
                    <a:cubicBezTo>
                      <a:pt x="261" y="46"/>
                      <a:pt x="261" y="46"/>
                      <a:pt x="261" y="46"/>
                    </a:cubicBezTo>
                    <a:cubicBezTo>
                      <a:pt x="264" y="49"/>
                      <a:pt x="264" y="49"/>
                      <a:pt x="264" y="49"/>
                    </a:cubicBezTo>
                    <a:cubicBezTo>
                      <a:pt x="265" y="50"/>
                      <a:pt x="265" y="50"/>
                      <a:pt x="265" y="50"/>
                    </a:cubicBezTo>
                    <a:cubicBezTo>
                      <a:pt x="261" y="57"/>
                      <a:pt x="261" y="57"/>
                      <a:pt x="261" y="57"/>
                    </a:cubicBezTo>
                    <a:cubicBezTo>
                      <a:pt x="259" y="60"/>
                      <a:pt x="257" y="64"/>
                      <a:pt x="256" y="66"/>
                    </a:cubicBezTo>
                    <a:cubicBezTo>
                      <a:pt x="250" y="75"/>
                      <a:pt x="250" y="75"/>
                      <a:pt x="250" y="75"/>
                    </a:cubicBezTo>
                    <a:cubicBezTo>
                      <a:pt x="260" y="72"/>
                      <a:pt x="260" y="72"/>
                      <a:pt x="260" y="72"/>
                    </a:cubicBezTo>
                    <a:cubicBezTo>
                      <a:pt x="263" y="71"/>
                      <a:pt x="267" y="70"/>
                      <a:pt x="270" y="69"/>
                    </a:cubicBezTo>
                    <a:cubicBezTo>
                      <a:pt x="278" y="67"/>
                      <a:pt x="278" y="67"/>
                      <a:pt x="278" y="67"/>
                    </a:cubicBezTo>
                    <a:cubicBezTo>
                      <a:pt x="281" y="72"/>
                      <a:pt x="281" y="72"/>
                      <a:pt x="281" y="72"/>
                    </a:cubicBezTo>
                    <a:cubicBezTo>
                      <a:pt x="276" y="78"/>
                      <a:pt x="276" y="78"/>
                      <a:pt x="276" y="78"/>
                    </a:cubicBezTo>
                    <a:cubicBezTo>
                      <a:pt x="274" y="80"/>
                      <a:pt x="271" y="83"/>
                      <a:pt x="269" y="85"/>
                    </a:cubicBezTo>
                    <a:cubicBezTo>
                      <a:pt x="262" y="93"/>
                      <a:pt x="262" y="93"/>
                      <a:pt x="262" y="93"/>
                    </a:cubicBezTo>
                    <a:cubicBezTo>
                      <a:pt x="272" y="92"/>
                      <a:pt x="272" y="92"/>
                      <a:pt x="272" y="92"/>
                    </a:cubicBezTo>
                    <a:cubicBezTo>
                      <a:pt x="275" y="92"/>
                      <a:pt x="280" y="91"/>
                      <a:pt x="283" y="91"/>
                    </a:cubicBezTo>
                    <a:cubicBezTo>
                      <a:pt x="291" y="90"/>
                      <a:pt x="291" y="90"/>
                      <a:pt x="291" y="90"/>
                    </a:cubicBezTo>
                    <a:cubicBezTo>
                      <a:pt x="292" y="92"/>
                      <a:pt x="292" y="92"/>
                      <a:pt x="292" y="92"/>
                    </a:cubicBezTo>
                    <a:cubicBezTo>
                      <a:pt x="293" y="95"/>
                      <a:pt x="293" y="95"/>
                      <a:pt x="293" y="95"/>
                    </a:cubicBezTo>
                    <a:cubicBezTo>
                      <a:pt x="287" y="100"/>
                      <a:pt x="287" y="100"/>
                      <a:pt x="287" y="100"/>
                    </a:cubicBezTo>
                    <a:cubicBezTo>
                      <a:pt x="284" y="102"/>
                      <a:pt x="281" y="105"/>
                      <a:pt x="278" y="107"/>
                    </a:cubicBezTo>
                    <a:cubicBezTo>
                      <a:pt x="271" y="113"/>
                      <a:pt x="271" y="113"/>
                      <a:pt x="271" y="113"/>
                    </a:cubicBezTo>
                    <a:cubicBezTo>
                      <a:pt x="281" y="114"/>
                      <a:pt x="281" y="114"/>
                      <a:pt x="281" y="114"/>
                    </a:cubicBezTo>
                    <a:cubicBezTo>
                      <a:pt x="284" y="114"/>
                      <a:pt x="288" y="114"/>
                      <a:pt x="291" y="115"/>
                    </a:cubicBezTo>
                    <a:cubicBezTo>
                      <a:pt x="299" y="115"/>
                      <a:pt x="299" y="115"/>
                      <a:pt x="299" y="115"/>
                    </a:cubicBezTo>
                    <a:cubicBezTo>
                      <a:pt x="300" y="120"/>
                      <a:pt x="300" y="120"/>
                      <a:pt x="300" y="120"/>
                    </a:cubicBezTo>
                    <a:cubicBezTo>
                      <a:pt x="293" y="124"/>
                      <a:pt x="293" y="124"/>
                      <a:pt x="293" y="124"/>
                    </a:cubicBezTo>
                    <a:cubicBezTo>
                      <a:pt x="291" y="126"/>
                      <a:pt x="287" y="128"/>
                      <a:pt x="284" y="129"/>
                    </a:cubicBezTo>
                    <a:cubicBezTo>
                      <a:pt x="276" y="134"/>
                      <a:pt x="276" y="134"/>
                      <a:pt x="276" y="134"/>
                    </a:cubicBezTo>
                    <a:cubicBezTo>
                      <a:pt x="285" y="137"/>
                      <a:pt x="285" y="137"/>
                      <a:pt x="285" y="137"/>
                    </a:cubicBezTo>
                    <a:cubicBezTo>
                      <a:pt x="288" y="138"/>
                      <a:pt x="293" y="139"/>
                      <a:pt x="295" y="139"/>
                    </a:cubicBezTo>
                    <a:cubicBezTo>
                      <a:pt x="303" y="141"/>
                      <a:pt x="303" y="141"/>
                      <a:pt x="303" y="141"/>
                    </a:cubicBez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7"/>
                      <a:pt x="303" y="147"/>
                      <a:pt x="303" y="147"/>
                    </a:cubicBezTo>
                    <a:cubicBezTo>
                      <a:pt x="296" y="149"/>
                      <a:pt x="296" y="149"/>
                      <a:pt x="296" y="149"/>
                    </a:cubicBezTo>
                    <a:cubicBezTo>
                      <a:pt x="293" y="150"/>
                      <a:pt x="289" y="152"/>
                      <a:pt x="286" y="153"/>
                    </a:cubicBezTo>
                    <a:cubicBezTo>
                      <a:pt x="277" y="156"/>
                      <a:pt x="277" y="156"/>
                      <a:pt x="277" y="156"/>
                    </a:cubicBezTo>
                    <a:cubicBezTo>
                      <a:pt x="286" y="160"/>
                      <a:pt x="286" y="160"/>
                      <a:pt x="286" y="160"/>
                    </a:cubicBezTo>
                    <a:cubicBezTo>
                      <a:pt x="288" y="161"/>
                      <a:pt x="293" y="163"/>
                      <a:pt x="295" y="164"/>
                    </a:cubicBezTo>
                    <a:cubicBezTo>
                      <a:pt x="303" y="168"/>
                      <a:pt x="303" y="168"/>
                      <a:pt x="303" y="168"/>
                    </a:cubicBezTo>
                    <a:cubicBezTo>
                      <a:pt x="302" y="173"/>
                      <a:pt x="302" y="173"/>
                      <a:pt x="302" y="173"/>
                    </a:cubicBezTo>
                    <a:cubicBezTo>
                      <a:pt x="294" y="174"/>
                      <a:pt x="294" y="174"/>
                      <a:pt x="294" y="174"/>
                    </a:cubicBezTo>
                    <a:cubicBezTo>
                      <a:pt x="291" y="175"/>
                      <a:pt x="287" y="176"/>
                      <a:pt x="284" y="176"/>
                    </a:cubicBezTo>
                    <a:cubicBezTo>
                      <a:pt x="274" y="178"/>
                      <a:pt x="274" y="178"/>
                      <a:pt x="274" y="178"/>
                    </a:cubicBezTo>
                    <a:cubicBezTo>
                      <a:pt x="282" y="183"/>
                      <a:pt x="282" y="183"/>
                      <a:pt x="282" y="183"/>
                    </a:cubicBezTo>
                    <a:cubicBezTo>
                      <a:pt x="285" y="185"/>
                      <a:pt x="288" y="188"/>
                      <a:pt x="291" y="189"/>
                    </a:cubicBezTo>
                    <a:cubicBezTo>
                      <a:pt x="297" y="194"/>
                      <a:pt x="297" y="194"/>
                      <a:pt x="297" y="194"/>
                    </a:cubicBezTo>
                    <a:cubicBezTo>
                      <a:pt x="297" y="196"/>
                      <a:pt x="297" y="196"/>
                      <a:pt x="297" y="196"/>
                    </a:cubicBezTo>
                    <a:cubicBezTo>
                      <a:pt x="296" y="199"/>
                      <a:pt x="296" y="199"/>
                      <a:pt x="296" y="199"/>
                    </a:cubicBezTo>
                    <a:cubicBezTo>
                      <a:pt x="288" y="199"/>
                      <a:pt x="288" y="199"/>
                      <a:pt x="288" y="199"/>
                    </a:cubicBezTo>
                    <a:cubicBezTo>
                      <a:pt x="285" y="199"/>
                      <a:pt x="280" y="199"/>
                      <a:pt x="278" y="199"/>
                    </a:cubicBezTo>
                    <a:cubicBezTo>
                      <a:pt x="267" y="199"/>
                      <a:pt x="267" y="199"/>
                      <a:pt x="267" y="199"/>
                    </a:cubicBezTo>
                    <a:cubicBezTo>
                      <a:pt x="275" y="206"/>
                      <a:pt x="275" y="206"/>
                      <a:pt x="275" y="206"/>
                    </a:cubicBezTo>
                    <a:cubicBezTo>
                      <a:pt x="277" y="208"/>
                      <a:pt x="280" y="211"/>
                      <a:pt x="282" y="213"/>
                    </a:cubicBezTo>
                    <a:cubicBezTo>
                      <a:pt x="288" y="218"/>
                      <a:pt x="288" y="218"/>
                      <a:pt x="288" y="218"/>
                    </a:cubicBezTo>
                    <a:cubicBezTo>
                      <a:pt x="285" y="223"/>
                      <a:pt x="285" y="223"/>
                      <a:pt x="285" y="223"/>
                    </a:cubicBezTo>
                    <a:cubicBezTo>
                      <a:pt x="278" y="222"/>
                      <a:pt x="278" y="222"/>
                      <a:pt x="278" y="222"/>
                    </a:cubicBezTo>
                    <a:cubicBezTo>
                      <a:pt x="275" y="221"/>
                      <a:pt x="270" y="220"/>
                      <a:pt x="267" y="220"/>
                    </a:cubicBezTo>
                    <a:cubicBezTo>
                      <a:pt x="257" y="218"/>
                      <a:pt x="257" y="218"/>
                      <a:pt x="257" y="218"/>
                    </a:cubicBezTo>
                    <a:cubicBezTo>
                      <a:pt x="263" y="226"/>
                      <a:pt x="263" y="226"/>
                      <a:pt x="263" y="226"/>
                    </a:cubicBezTo>
                    <a:cubicBezTo>
                      <a:pt x="265" y="228"/>
                      <a:pt x="268" y="232"/>
                      <a:pt x="270" y="234"/>
                    </a:cubicBezTo>
                    <a:cubicBezTo>
                      <a:pt x="274" y="241"/>
                      <a:pt x="274" y="241"/>
                      <a:pt x="274" y="241"/>
                    </a:cubicBezTo>
                    <a:cubicBezTo>
                      <a:pt x="273" y="242"/>
                      <a:pt x="273" y="242"/>
                      <a:pt x="273" y="242"/>
                    </a:cubicBezTo>
                    <a:cubicBezTo>
                      <a:pt x="271" y="245"/>
                      <a:pt x="271" y="245"/>
                      <a:pt x="271" y="245"/>
                    </a:cubicBezTo>
                    <a:cubicBezTo>
                      <a:pt x="264" y="242"/>
                      <a:pt x="264" y="242"/>
                      <a:pt x="264" y="242"/>
                    </a:cubicBezTo>
                    <a:cubicBezTo>
                      <a:pt x="261" y="241"/>
                      <a:pt x="256" y="240"/>
                      <a:pt x="254" y="239"/>
                    </a:cubicBezTo>
                    <a:cubicBezTo>
                      <a:pt x="244" y="235"/>
                      <a:pt x="244" y="235"/>
                      <a:pt x="244" y="235"/>
                    </a:cubicBezTo>
                    <a:cubicBezTo>
                      <a:pt x="249" y="244"/>
                      <a:pt x="249" y="244"/>
                      <a:pt x="249" y="244"/>
                    </a:cubicBezTo>
                    <a:cubicBezTo>
                      <a:pt x="250" y="247"/>
                      <a:pt x="252" y="251"/>
                      <a:pt x="253" y="254"/>
                    </a:cubicBezTo>
                    <a:cubicBezTo>
                      <a:pt x="257" y="261"/>
                      <a:pt x="257" y="261"/>
                      <a:pt x="257" y="261"/>
                    </a:cubicBezTo>
                    <a:cubicBezTo>
                      <a:pt x="254" y="264"/>
                      <a:pt x="254" y="264"/>
                      <a:pt x="254" y="264"/>
                    </a:cubicBezTo>
                    <a:cubicBezTo>
                      <a:pt x="253" y="264"/>
                      <a:pt x="253" y="264"/>
                      <a:pt x="253" y="264"/>
                    </a:cubicBezTo>
                    <a:cubicBezTo>
                      <a:pt x="246" y="260"/>
                      <a:pt x="246" y="260"/>
                      <a:pt x="246" y="260"/>
                    </a:cubicBezTo>
                    <a:cubicBezTo>
                      <a:pt x="244" y="259"/>
                      <a:pt x="240" y="257"/>
                      <a:pt x="237" y="255"/>
                    </a:cubicBezTo>
                    <a:cubicBezTo>
                      <a:pt x="228" y="250"/>
                      <a:pt x="228" y="250"/>
                      <a:pt x="228" y="250"/>
                    </a:cubicBezTo>
                    <a:cubicBezTo>
                      <a:pt x="231" y="260"/>
                      <a:pt x="231" y="260"/>
                      <a:pt x="231" y="260"/>
                    </a:cubicBezTo>
                    <a:cubicBezTo>
                      <a:pt x="232" y="262"/>
                      <a:pt x="233" y="267"/>
                      <a:pt x="234" y="270"/>
                    </a:cubicBezTo>
                    <a:cubicBezTo>
                      <a:pt x="236" y="277"/>
                      <a:pt x="236" y="277"/>
                      <a:pt x="236" y="277"/>
                    </a:cubicBezTo>
                    <a:cubicBezTo>
                      <a:pt x="232" y="280"/>
                      <a:pt x="232" y="280"/>
                      <a:pt x="232" y="280"/>
                    </a:cubicBezTo>
                    <a:cubicBezTo>
                      <a:pt x="226" y="275"/>
                      <a:pt x="226" y="275"/>
                      <a:pt x="226" y="275"/>
                    </a:cubicBezTo>
                    <a:cubicBezTo>
                      <a:pt x="223" y="273"/>
                      <a:pt x="220" y="270"/>
                      <a:pt x="218" y="268"/>
                    </a:cubicBezTo>
                    <a:cubicBezTo>
                      <a:pt x="210" y="262"/>
                      <a:pt x="210" y="262"/>
                      <a:pt x="210" y="262"/>
                    </a:cubicBezTo>
                    <a:cubicBezTo>
                      <a:pt x="211" y="272"/>
                      <a:pt x="211" y="272"/>
                      <a:pt x="211" y="272"/>
                    </a:cubicBezTo>
                    <a:cubicBezTo>
                      <a:pt x="211" y="275"/>
                      <a:pt x="212" y="279"/>
                      <a:pt x="212" y="282"/>
                    </a:cubicBezTo>
                    <a:cubicBezTo>
                      <a:pt x="213" y="290"/>
                      <a:pt x="213" y="290"/>
                      <a:pt x="213" y="290"/>
                    </a:cubicBezTo>
                    <a:cubicBezTo>
                      <a:pt x="211" y="291"/>
                      <a:pt x="211" y="291"/>
                      <a:pt x="211" y="291"/>
                    </a:cubicBezTo>
                    <a:cubicBezTo>
                      <a:pt x="208" y="292"/>
                      <a:pt x="208" y="292"/>
                      <a:pt x="208" y="292"/>
                    </a:cubicBezTo>
                    <a:cubicBezTo>
                      <a:pt x="203" y="286"/>
                      <a:pt x="203" y="286"/>
                      <a:pt x="203" y="286"/>
                    </a:cubicBezTo>
                    <a:cubicBezTo>
                      <a:pt x="201" y="284"/>
                      <a:pt x="198" y="280"/>
                      <a:pt x="196" y="278"/>
                    </a:cubicBezTo>
                    <a:cubicBezTo>
                      <a:pt x="190" y="270"/>
                      <a:pt x="190" y="270"/>
                      <a:pt x="190" y="270"/>
                    </a:cubicBezTo>
                    <a:cubicBezTo>
                      <a:pt x="189" y="280"/>
                      <a:pt x="189" y="280"/>
                      <a:pt x="189" y="280"/>
                    </a:cubicBezTo>
                    <a:cubicBezTo>
                      <a:pt x="189" y="283"/>
                      <a:pt x="189" y="288"/>
                      <a:pt x="189" y="291"/>
                    </a:cubicBezTo>
                    <a:cubicBezTo>
                      <a:pt x="188" y="299"/>
                      <a:pt x="188" y="299"/>
                      <a:pt x="188" y="299"/>
                    </a:cubicBezTo>
                    <a:cubicBezTo>
                      <a:pt x="183" y="300"/>
                      <a:pt x="183" y="300"/>
                      <a:pt x="183" y="300"/>
                    </a:cubicBezTo>
                    <a:cubicBezTo>
                      <a:pt x="179" y="293"/>
                      <a:pt x="179" y="293"/>
                      <a:pt x="179" y="293"/>
                    </a:cubicBezTo>
                    <a:cubicBezTo>
                      <a:pt x="177" y="290"/>
                      <a:pt x="175" y="286"/>
                      <a:pt x="174" y="284"/>
                    </a:cubicBezTo>
                    <a:cubicBezTo>
                      <a:pt x="169" y="275"/>
                      <a:pt x="169" y="275"/>
                      <a:pt x="169" y="275"/>
                    </a:cubicBezTo>
                    <a:cubicBezTo>
                      <a:pt x="166" y="285"/>
                      <a:pt x="166" y="285"/>
                      <a:pt x="166" y="285"/>
                    </a:cubicBezTo>
                    <a:cubicBezTo>
                      <a:pt x="166" y="288"/>
                      <a:pt x="165" y="292"/>
                      <a:pt x="164" y="295"/>
                    </a:cubicBezTo>
                    <a:cubicBezTo>
                      <a:pt x="162" y="303"/>
                      <a:pt x="162" y="303"/>
                      <a:pt x="162" y="303"/>
                    </a:cubicBezTo>
                    <a:cubicBezTo>
                      <a:pt x="159" y="303"/>
                      <a:pt x="159" y="303"/>
                      <a:pt x="159" y="303"/>
                    </a:cubicBezTo>
                    <a:cubicBezTo>
                      <a:pt x="157" y="303"/>
                      <a:pt x="157" y="303"/>
                      <a:pt x="157" y="303"/>
                    </a:cubicBezTo>
                    <a:cubicBezTo>
                      <a:pt x="154" y="295"/>
                      <a:pt x="154" y="295"/>
                      <a:pt x="154" y="295"/>
                    </a:cubicBezTo>
                    <a:cubicBezTo>
                      <a:pt x="153" y="293"/>
                      <a:pt x="151" y="288"/>
                      <a:pt x="150" y="286"/>
                    </a:cubicBezTo>
                    <a:cubicBezTo>
                      <a:pt x="147" y="276"/>
                      <a:pt x="147" y="276"/>
                      <a:pt x="147" y="276"/>
                    </a:cubicBezTo>
                    <a:cubicBezTo>
                      <a:pt x="143" y="285"/>
                      <a:pt x="143" y="285"/>
                      <a:pt x="143" y="285"/>
                    </a:cubicBezTo>
                    <a:cubicBezTo>
                      <a:pt x="142" y="288"/>
                      <a:pt x="140" y="292"/>
                      <a:pt x="139" y="295"/>
                    </a:cubicBezTo>
                    <a:cubicBezTo>
                      <a:pt x="135" y="302"/>
                      <a:pt x="135" y="302"/>
                      <a:pt x="135" y="302"/>
                    </a:cubicBezTo>
                    <a:cubicBezTo>
                      <a:pt x="130" y="301"/>
                      <a:pt x="130" y="301"/>
                      <a:pt x="130" y="301"/>
                    </a:cubicBezTo>
                    <a:cubicBezTo>
                      <a:pt x="129" y="294"/>
                      <a:pt x="129" y="294"/>
                      <a:pt x="129" y="294"/>
                    </a:cubicBezTo>
                    <a:cubicBezTo>
                      <a:pt x="128" y="291"/>
                      <a:pt x="128" y="286"/>
                      <a:pt x="127" y="283"/>
                    </a:cubicBezTo>
                    <a:cubicBezTo>
                      <a:pt x="125" y="273"/>
                      <a:pt x="125" y="273"/>
                      <a:pt x="125" y="273"/>
                    </a:cubicBezTo>
                    <a:cubicBezTo>
                      <a:pt x="120" y="282"/>
                      <a:pt x="120" y="282"/>
                      <a:pt x="120" y="282"/>
                    </a:cubicBezTo>
                    <a:cubicBezTo>
                      <a:pt x="118" y="284"/>
                      <a:pt x="116" y="288"/>
                      <a:pt x="114" y="290"/>
                    </a:cubicBezTo>
                    <a:cubicBezTo>
                      <a:pt x="110" y="297"/>
                      <a:pt x="110" y="297"/>
                      <a:pt x="110" y="297"/>
                    </a:cubicBezTo>
                    <a:cubicBezTo>
                      <a:pt x="107" y="296"/>
                      <a:pt x="107" y="296"/>
                      <a:pt x="107" y="296"/>
                    </a:cubicBezTo>
                    <a:cubicBezTo>
                      <a:pt x="104" y="295"/>
                      <a:pt x="104" y="295"/>
                      <a:pt x="104" y="295"/>
                    </a:cubicBezTo>
                    <a:cubicBezTo>
                      <a:pt x="104" y="287"/>
                      <a:pt x="104" y="287"/>
                      <a:pt x="104" y="287"/>
                    </a:cubicBezTo>
                    <a:cubicBezTo>
                      <a:pt x="105" y="285"/>
                      <a:pt x="105" y="280"/>
                      <a:pt x="105" y="277"/>
                    </a:cubicBezTo>
                    <a:cubicBezTo>
                      <a:pt x="105" y="267"/>
                      <a:pt x="105" y="267"/>
                      <a:pt x="105" y="267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6" y="276"/>
                      <a:pt x="92" y="280"/>
                      <a:pt x="90" y="282"/>
                    </a:cubicBezTo>
                    <a:cubicBezTo>
                      <a:pt x="85" y="287"/>
                      <a:pt x="85" y="287"/>
                      <a:pt x="85" y="287"/>
                    </a:cubicBezTo>
                    <a:cubicBezTo>
                      <a:pt x="80" y="285"/>
                      <a:pt x="80" y="285"/>
                      <a:pt x="80" y="285"/>
                    </a:cubicBezTo>
                    <a:cubicBezTo>
                      <a:pt x="82" y="277"/>
                      <a:pt x="82" y="277"/>
                      <a:pt x="82" y="277"/>
                    </a:cubicBezTo>
                    <a:cubicBezTo>
                      <a:pt x="82" y="274"/>
                      <a:pt x="83" y="270"/>
                      <a:pt x="83" y="267"/>
                    </a:cubicBezTo>
                    <a:cubicBezTo>
                      <a:pt x="85" y="257"/>
                      <a:pt x="85" y="257"/>
                      <a:pt x="85" y="257"/>
                    </a:cubicBezTo>
                    <a:cubicBezTo>
                      <a:pt x="77" y="263"/>
                      <a:pt x="77" y="263"/>
                      <a:pt x="77" y="263"/>
                    </a:cubicBezTo>
                    <a:cubicBezTo>
                      <a:pt x="75" y="265"/>
                      <a:pt x="71" y="267"/>
                      <a:pt x="69" y="269"/>
                    </a:cubicBezTo>
                    <a:cubicBezTo>
                      <a:pt x="62" y="274"/>
                      <a:pt x="62" y="274"/>
                      <a:pt x="62" y="274"/>
                    </a:cubicBezTo>
                    <a:cubicBezTo>
                      <a:pt x="61" y="273"/>
                      <a:pt x="61" y="273"/>
                      <a:pt x="61" y="273"/>
                    </a:cubicBezTo>
                    <a:cubicBezTo>
                      <a:pt x="58" y="270"/>
                      <a:pt x="58" y="270"/>
                      <a:pt x="58" y="270"/>
                    </a:cubicBezTo>
                    <a:cubicBezTo>
                      <a:pt x="61" y="263"/>
                      <a:pt x="61" y="263"/>
                      <a:pt x="61" y="263"/>
                    </a:cubicBezTo>
                    <a:cubicBezTo>
                      <a:pt x="62" y="260"/>
                      <a:pt x="63" y="256"/>
                      <a:pt x="64" y="253"/>
                    </a:cubicBezTo>
                    <a:cubicBezTo>
                      <a:pt x="68" y="244"/>
                      <a:pt x="68" y="244"/>
                      <a:pt x="68" y="244"/>
                    </a:cubicBezTo>
                    <a:cubicBezTo>
                      <a:pt x="59" y="248"/>
                      <a:pt x="59" y="248"/>
                      <a:pt x="59" y="248"/>
                    </a:cubicBezTo>
                    <a:cubicBezTo>
                      <a:pt x="56" y="250"/>
                      <a:pt x="52" y="252"/>
                      <a:pt x="50" y="253"/>
                    </a:cubicBezTo>
                    <a:cubicBezTo>
                      <a:pt x="42" y="256"/>
                      <a:pt x="42" y="256"/>
                      <a:pt x="42" y="256"/>
                    </a:cubicBezTo>
                    <a:cubicBezTo>
                      <a:pt x="40" y="253"/>
                      <a:pt x="40" y="253"/>
                      <a:pt x="40" y="253"/>
                    </a:cubicBezTo>
                    <a:cubicBezTo>
                      <a:pt x="39" y="252"/>
                      <a:pt x="39" y="252"/>
                      <a:pt x="39" y="252"/>
                    </a:cubicBezTo>
                    <a:cubicBezTo>
                      <a:pt x="43" y="246"/>
                      <a:pt x="43" y="246"/>
                      <a:pt x="43" y="246"/>
                    </a:cubicBezTo>
                    <a:cubicBezTo>
                      <a:pt x="44" y="243"/>
                      <a:pt x="47" y="239"/>
                      <a:pt x="48" y="237"/>
                    </a:cubicBezTo>
                    <a:cubicBezTo>
                      <a:pt x="53" y="228"/>
                      <a:pt x="53" y="228"/>
                      <a:pt x="53" y="228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1" y="231"/>
                      <a:pt x="36" y="233"/>
                      <a:pt x="33" y="234"/>
                    </a:cubicBezTo>
                    <a:cubicBezTo>
                      <a:pt x="26" y="236"/>
                      <a:pt x="26" y="236"/>
                      <a:pt x="26" y="236"/>
                    </a:cubicBezTo>
                    <a:cubicBezTo>
                      <a:pt x="23" y="231"/>
                      <a:pt x="23" y="231"/>
                      <a:pt x="23" y="231"/>
                    </a:cubicBezTo>
                    <a:cubicBezTo>
                      <a:pt x="28" y="225"/>
                      <a:pt x="28" y="225"/>
                      <a:pt x="28" y="225"/>
                    </a:cubicBezTo>
                    <a:cubicBezTo>
                      <a:pt x="30" y="223"/>
                      <a:pt x="33" y="219"/>
                      <a:pt x="35" y="217"/>
                    </a:cubicBezTo>
                    <a:cubicBezTo>
                      <a:pt x="41" y="210"/>
                      <a:pt x="41" y="210"/>
                      <a:pt x="41" y="210"/>
                    </a:cubicBezTo>
                    <a:cubicBezTo>
                      <a:pt x="31" y="211"/>
                      <a:pt x="31" y="211"/>
                      <a:pt x="31" y="211"/>
                    </a:cubicBezTo>
                    <a:cubicBezTo>
                      <a:pt x="29" y="211"/>
                      <a:pt x="24" y="211"/>
                      <a:pt x="21" y="212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2" y="210"/>
                      <a:pt x="12" y="210"/>
                      <a:pt x="12" y="210"/>
                    </a:cubicBezTo>
                    <a:cubicBezTo>
                      <a:pt x="11" y="208"/>
                      <a:pt x="11" y="208"/>
                      <a:pt x="11" y="208"/>
                    </a:cubicBezTo>
                    <a:cubicBezTo>
                      <a:pt x="17" y="203"/>
                      <a:pt x="17" y="203"/>
                      <a:pt x="17" y="203"/>
                    </a:cubicBezTo>
                    <a:cubicBezTo>
                      <a:pt x="19" y="201"/>
                      <a:pt x="23" y="198"/>
                      <a:pt x="25" y="196"/>
                    </a:cubicBezTo>
                    <a:cubicBezTo>
                      <a:pt x="33" y="190"/>
                      <a:pt x="33" y="190"/>
                      <a:pt x="33" y="190"/>
                    </a:cubicBezTo>
                    <a:cubicBezTo>
                      <a:pt x="23" y="189"/>
                      <a:pt x="23" y="189"/>
                      <a:pt x="23" y="189"/>
                    </a:cubicBezTo>
                    <a:cubicBezTo>
                      <a:pt x="20" y="189"/>
                      <a:pt x="15" y="188"/>
                      <a:pt x="13" y="188"/>
                    </a:cubicBezTo>
                    <a:cubicBezTo>
                      <a:pt x="5" y="188"/>
                      <a:pt x="5" y="188"/>
                      <a:pt x="5" y="188"/>
                    </a:cubicBezTo>
                    <a:cubicBezTo>
                      <a:pt x="3" y="182"/>
                      <a:pt x="3" y="182"/>
                      <a:pt x="3" y="182"/>
                    </a:cubicBezTo>
                    <a:cubicBezTo>
                      <a:pt x="10" y="178"/>
                      <a:pt x="10" y="178"/>
                      <a:pt x="10" y="178"/>
                    </a:cubicBezTo>
                    <a:cubicBezTo>
                      <a:pt x="13" y="177"/>
                      <a:pt x="17" y="175"/>
                      <a:pt x="19" y="173"/>
                    </a:cubicBezTo>
                    <a:cubicBezTo>
                      <a:pt x="28" y="168"/>
                      <a:pt x="28" y="168"/>
                      <a:pt x="28" y="168"/>
                    </a:cubicBezTo>
                    <a:cubicBezTo>
                      <a:pt x="18" y="166"/>
                      <a:pt x="18" y="166"/>
                      <a:pt x="18" y="166"/>
                    </a:cubicBezTo>
                    <a:cubicBezTo>
                      <a:pt x="16" y="165"/>
                      <a:pt x="11" y="164"/>
                      <a:pt x="8" y="163"/>
                    </a:cubicBezTo>
                    <a:cubicBezTo>
                      <a:pt x="1" y="161"/>
                      <a:pt x="1" y="161"/>
                      <a:pt x="1" y="161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8" y="153"/>
                      <a:pt x="8" y="153"/>
                      <a:pt x="8" y="153"/>
                    </a:cubicBezTo>
                    <a:cubicBezTo>
                      <a:pt x="10" y="152"/>
                      <a:pt x="15" y="151"/>
                      <a:pt x="18" y="150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18" y="142"/>
                      <a:pt x="18" y="142"/>
                      <a:pt x="18" y="142"/>
                    </a:cubicBezTo>
                    <a:cubicBezTo>
                      <a:pt x="15" y="141"/>
                      <a:pt x="11" y="139"/>
                      <a:pt x="8" y="138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2" y="130"/>
                      <a:pt x="2" y="130"/>
                      <a:pt x="2" y="130"/>
                    </a:cubicBezTo>
                    <a:cubicBezTo>
                      <a:pt x="10" y="128"/>
                      <a:pt x="10" y="128"/>
                      <a:pt x="10" y="128"/>
                    </a:cubicBezTo>
                    <a:cubicBezTo>
                      <a:pt x="12" y="128"/>
                      <a:pt x="17" y="127"/>
                      <a:pt x="20" y="127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21" y="119"/>
                      <a:pt x="21" y="119"/>
                      <a:pt x="21" y="119"/>
                    </a:cubicBezTo>
                    <a:cubicBezTo>
                      <a:pt x="19" y="118"/>
                      <a:pt x="15" y="115"/>
                      <a:pt x="13" y="114"/>
                    </a:cubicBezTo>
                    <a:cubicBezTo>
                      <a:pt x="6" y="109"/>
                      <a:pt x="6" y="109"/>
                      <a:pt x="6" y="109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8" y="104"/>
                      <a:pt x="8" y="104"/>
                      <a:pt x="8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9" y="104"/>
                      <a:pt x="23" y="104"/>
                      <a:pt x="26" y="104"/>
                    </a:cubicBezTo>
                    <a:cubicBezTo>
                      <a:pt x="36" y="104"/>
                      <a:pt x="36" y="104"/>
                      <a:pt x="36" y="10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7" y="95"/>
                      <a:pt x="24" y="92"/>
                      <a:pt x="21" y="90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29" y="82"/>
                      <a:pt x="33" y="82"/>
                      <a:pt x="36" y="83"/>
                    </a:cubicBezTo>
                    <a:cubicBezTo>
                      <a:pt x="46" y="85"/>
                      <a:pt x="46" y="85"/>
                      <a:pt x="46" y="85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39" y="74"/>
                      <a:pt x="36" y="71"/>
                      <a:pt x="34" y="68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3" y="61"/>
                      <a:pt x="47" y="63"/>
                      <a:pt x="50" y="64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5" y="58"/>
                      <a:pt x="55" y="58"/>
                      <a:pt x="55" y="58"/>
                    </a:cubicBezTo>
                    <a:cubicBezTo>
                      <a:pt x="54" y="56"/>
                      <a:pt x="52" y="52"/>
                      <a:pt x="50" y="49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60" y="44"/>
                      <a:pt x="64" y="46"/>
                      <a:pt x="67" y="48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2" y="40"/>
                      <a:pt x="70" y="36"/>
                      <a:pt x="70" y="33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0" y="30"/>
                      <a:pt x="84" y="33"/>
                      <a:pt x="86" y="34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93" y="31"/>
                      <a:pt x="93" y="31"/>
                      <a:pt x="93" y="31"/>
                    </a:cubicBezTo>
                    <a:cubicBezTo>
                      <a:pt x="92" y="28"/>
                      <a:pt x="92" y="23"/>
                      <a:pt x="91" y="2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3" y="12"/>
                      <a:pt x="93" y="12"/>
                      <a:pt x="93" y="12"/>
                    </a:cubicBezTo>
                    <a:cubicBezTo>
                      <a:pt x="96" y="11"/>
                      <a:pt x="96" y="11"/>
                      <a:pt x="96" y="11"/>
                    </a:cubicBezTo>
                    <a:cubicBezTo>
                      <a:pt x="101" y="17"/>
                      <a:pt x="101" y="17"/>
                      <a:pt x="101" y="17"/>
                    </a:cubicBezTo>
                    <a:cubicBezTo>
                      <a:pt x="102" y="19"/>
                      <a:pt x="105" y="23"/>
                      <a:pt x="107" y="25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22"/>
                      <a:pt x="114" y="22"/>
                      <a:pt x="114" y="22"/>
                    </a:cubicBezTo>
                    <a:cubicBezTo>
                      <a:pt x="115" y="20"/>
                      <a:pt x="115" y="15"/>
                      <a:pt x="115" y="12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21" y="3"/>
                      <a:pt x="121" y="3"/>
                      <a:pt x="121" y="3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6" y="12"/>
                      <a:pt x="129" y="16"/>
                      <a:pt x="130" y="19"/>
                    </a:cubicBezTo>
                    <a:cubicBezTo>
                      <a:pt x="135" y="28"/>
                      <a:pt x="135" y="28"/>
                      <a:pt x="135" y="28"/>
                    </a:cubicBezTo>
                    <a:cubicBezTo>
                      <a:pt x="137" y="18"/>
                      <a:pt x="137" y="18"/>
                      <a:pt x="137" y="18"/>
                    </a:cubicBezTo>
                    <a:cubicBezTo>
                      <a:pt x="138" y="15"/>
                      <a:pt x="139" y="11"/>
                      <a:pt x="140" y="8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4" y="0"/>
                      <a:pt x="144" y="0"/>
                      <a:pt x="144" y="0"/>
                    </a:cubicBezTo>
                    <a:close/>
                    <a:moveTo>
                      <a:pt x="72" y="75"/>
                    </a:moveTo>
                    <a:cubicBezTo>
                      <a:pt x="72" y="75"/>
                      <a:pt x="72" y="75"/>
                      <a:pt x="72" y="75"/>
                    </a:cubicBezTo>
                    <a:cubicBezTo>
                      <a:pt x="70" y="78"/>
                      <a:pt x="70" y="78"/>
                      <a:pt x="70" y="78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5" y="134"/>
                      <a:pt x="135" y="134"/>
                      <a:pt x="135" y="134"/>
                    </a:cubicBezTo>
                    <a:cubicBezTo>
                      <a:pt x="72" y="75"/>
                      <a:pt x="72" y="75"/>
                      <a:pt x="72" y="75"/>
                    </a:cubicBezTo>
                    <a:close/>
                    <a:moveTo>
                      <a:pt x="234" y="225"/>
                    </a:moveTo>
                    <a:cubicBezTo>
                      <a:pt x="234" y="225"/>
                      <a:pt x="234" y="225"/>
                      <a:pt x="234" y="225"/>
                    </a:cubicBezTo>
                    <a:cubicBezTo>
                      <a:pt x="171" y="167"/>
                      <a:pt x="171" y="167"/>
                      <a:pt x="171" y="167"/>
                    </a:cubicBezTo>
                    <a:cubicBezTo>
                      <a:pt x="169" y="169"/>
                      <a:pt x="169" y="169"/>
                      <a:pt x="169" y="169"/>
                    </a:cubicBezTo>
                    <a:cubicBezTo>
                      <a:pt x="232" y="228"/>
                      <a:pt x="232" y="228"/>
                      <a:pt x="232" y="228"/>
                    </a:cubicBezTo>
                    <a:cubicBezTo>
                      <a:pt x="234" y="225"/>
                      <a:pt x="234" y="225"/>
                      <a:pt x="234" y="225"/>
                    </a:cubicBezTo>
                    <a:close/>
                    <a:moveTo>
                      <a:pt x="228" y="71"/>
                    </a:moveTo>
                    <a:cubicBezTo>
                      <a:pt x="228" y="71"/>
                      <a:pt x="228" y="71"/>
                      <a:pt x="228" y="71"/>
                    </a:cubicBezTo>
                    <a:cubicBezTo>
                      <a:pt x="225" y="69"/>
                      <a:pt x="225" y="69"/>
                      <a:pt x="225" y="69"/>
                    </a:cubicBezTo>
                    <a:cubicBezTo>
                      <a:pt x="167" y="132"/>
                      <a:pt x="167" y="132"/>
                      <a:pt x="167" y="132"/>
                    </a:cubicBezTo>
                    <a:cubicBezTo>
                      <a:pt x="170" y="135"/>
                      <a:pt x="170" y="135"/>
                      <a:pt x="170" y="135"/>
                    </a:cubicBezTo>
                    <a:cubicBezTo>
                      <a:pt x="228" y="71"/>
                      <a:pt x="228" y="71"/>
                      <a:pt x="228" y="71"/>
                    </a:cubicBezTo>
                    <a:close/>
                    <a:moveTo>
                      <a:pt x="78" y="234"/>
                    </a:moveTo>
                    <a:cubicBezTo>
                      <a:pt x="78" y="234"/>
                      <a:pt x="78" y="234"/>
                      <a:pt x="78" y="234"/>
                    </a:cubicBezTo>
                    <a:cubicBezTo>
                      <a:pt x="136" y="171"/>
                      <a:pt x="136" y="171"/>
                      <a:pt x="136" y="171"/>
                    </a:cubicBezTo>
                    <a:cubicBezTo>
                      <a:pt x="134" y="168"/>
                      <a:pt x="134" y="168"/>
                      <a:pt x="134" y="168"/>
                    </a:cubicBezTo>
                    <a:cubicBezTo>
                      <a:pt x="76" y="231"/>
                      <a:pt x="76" y="231"/>
                      <a:pt x="76" y="231"/>
                    </a:cubicBezTo>
                    <a:cubicBezTo>
                      <a:pt x="78" y="234"/>
                      <a:pt x="78" y="234"/>
                      <a:pt x="78" y="234"/>
                    </a:cubicBezTo>
                    <a:close/>
                    <a:moveTo>
                      <a:pt x="146" y="49"/>
                    </a:moveTo>
                    <a:cubicBezTo>
                      <a:pt x="146" y="49"/>
                      <a:pt x="146" y="49"/>
                      <a:pt x="146" y="49"/>
                    </a:cubicBezTo>
                    <a:cubicBezTo>
                      <a:pt x="128" y="50"/>
                      <a:pt x="114" y="65"/>
                      <a:pt x="115" y="83"/>
                    </a:cubicBezTo>
                    <a:cubicBezTo>
                      <a:pt x="116" y="101"/>
                      <a:pt x="131" y="115"/>
                      <a:pt x="149" y="114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3" y="127"/>
                      <a:pt x="153" y="127"/>
                      <a:pt x="153" y="127"/>
                    </a:cubicBezTo>
                    <a:cubicBezTo>
                      <a:pt x="152" y="114"/>
                      <a:pt x="152" y="114"/>
                      <a:pt x="152" y="114"/>
                    </a:cubicBezTo>
                    <a:cubicBezTo>
                      <a:pt x="169" y="112"/>
                      <a:pt x="182" y="97"/>
                      <a:pt x="181" y="80"/>
                    </a:cubicBezTo>
                    <a:cubicBezTo>
                      <a:pt x="180" y="63"/>
                      <a:pt x="166" y="49"/>
                      <a:pt x="149" y="49"/>
                    </a:cubicBezTo>
                    <a:cubicBezTo>
                      <a:pt x="149" y="41"/>
                      <a:pt x="149" y="41"/>
                      <a:pt x="149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9"/>
                      <a:pt x="146" y="49"/>
                      <a:pt x="146" y="49"/>
                    </a:cubicBezTo>
                    <a:close/>
                    <a:moveTo>
                      <a:pt x="220" y="115"/>
                    </a:moveTo>
                    <a:cubicBezTo>
                      <a:pt x="220" y="115"/>
                      <a:pt x="220" y="115"/>
                      <a:pt x="220" y="115"/>
                    </a:cubicBezTo>
                    <a:cubicBezTo>
                      <a:pt x="202" y="116"/>
                      <a:pt x="188" y="131"/>
                      <a:pt x="189" y="148"/>
                    </a:cubicBezTo>
                    <a:cubicBezTo>
                      <a:pt x="176" y="149"/>
                      <a:pt x="176" y="149"/>
                      <a:pt x="176" y="149"/>
                    </a:cubicBezTo>
                    <a:cubicBezTo>
                      <a:pt x="176" y="152"/>
                      <a:pt x="176" y="152"/>
                      <a:pt x="176" y="152"/>
                    </a:cubicBezTo>
                    <a:cubicBezTo>
                      <a:pt x="189" y="152"/>
                      <a:pt x="189" y="152"/>
                      <a:pt x="189" y="152"/>
                    </a:cubicBezTo>
                    <a:cubicBezTo>
                      <a:pt x="191" y="169"/>
                      <a:pt x="206" y="181"/>
                      <a:pt x="223" y="180"/>
                    </a:cubicBezTo>
                    <a:cubicBezTo>
                      <a:pt x="240" y="180"/>
                      <a:pt x="254" y="166"/>
                      <a:pt x="254" y="149"/>
                    </a:cubicBezTo>
                    <a:cubicBezTo>
                      <a:pt x="262" y="149"/>
                      <a:pt x="262" y="149"/>
                      <a:pt x="262" y="149"/>
                    </a:cubicBezTo>
                    <a:cubicBezTo>
                      <a:pt x="262" y="145"/>
                      <a:pt x="262" y="145"/>
                      <a:pt x="262" y="145"/>
                    </a:cubicBezTo>
                    <a:cubicBezTo>
                      <a:pt x="254" y="146"/>
                      <a:pt x="254" y="146"/>
                      <a:pt x="254" y="146"/>
                    </a:cubicBezTo>
                    <a:cubicBezTo>
                      <a:pt x="253" y="128"/>
                      <a:pt x="238" y="114"/>
                      <a:pt x="220" y="115"/>
                    </a:cubicBezTo>
                    <a:close/>
                    <a:moveTo>
                      <a:pt x="80" y="122"/>
                    </a:moveTo>
                    <a:cubicBezTo>
                      <a:pt x="80" y="122"/>
                      <a:pt x="80" y="122"/>
                      <a:pt x="80" y="122"/>
                    </a:cubicBezTo>
                    <a:cubicBezTo>
                      <a:pt x="63" y="123"/>
                      <a:pt x="49" y="137"/>
                      <a:pt x="49" y="154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2" y="157"/>
                      <a:pt x="42" y="157"/>
                      <a:pt x="42" y="157"/>
                    </a:cubicBezTo>
                    <a:cubicBezTo>
                      <a:pt x="49" y="157"/>
                      <a:pt x="49" y="157"/>
                      <a:pt x="49" y="157"/>
                    </a:cubicBezTo>
                    <a:cubicBezTo>
                      <a:pt x="50" y="175"/>
                      <a:pt x="65" y="189"/>
                      <a:pt x="83" y="188"/>
                    </a:cubicBezTo>
                    <a:cubicBezTo>
                      <a:pt x="101" y="187"/>
                      <a:pt x="115" y="172"/>
                      <a:pt x="115" y="155"/>
                    </a:cubicBezTo>
                    <a:cubicBezTo>
                      <a:pt x="127" y="154"/>
                      <a:pt x="127" y="154"/>
                      <a:pt x="127" y="154"/>
                    </a:cubicBezTo>
                    <a:cubicBezTo>
                      <a:pt x="127" y="151"/>
                      <a:pt x="127" y="151"/>
                      <a:pt x="127" y="151"/>
                    </a:cubicBezTo>
                    <a:cubicBezTo>
                      <a:pt x="114" y="151"/>
                      <a:pt x="114" y="151"/>
                      <a:pt x="114" y="151"/>
                    </a:cubicBezTo>
                    <a:cubicBezTo>
                      <a:pt x="113" y="134"/>
                      <a:pt x="98" y="121"/>
                      <a:pt x="80" y="122"/>
                    </a:cubicBezTo>
                    <a:close/>
                    <a:moveTo>
                      <a:pt x="151" y="135"/>
                    </a:moveTo>
                    <a:cubicBezTo>
                      <a:pt x="151" y="135"/>
                      <a:pt x="151" y="135"/>
                      <a:pt x="151" y="135"/>
                    </a:cubicBezTo>
                    <a:cubicBezTo>
                      <a:pt x="142" y="135"/>
                      <a:pt x="135" y="143"/>
                      <a:pt x="135" y="152"/>
                    </a:cubicBezTo>
                    <a:cubicBezTo>
                      <a:pt x="136" y="161"/>
                      <a:pt x="144" y="168"/>
                      <a:pt x="153" y="168"/>
                    </a:cubicBezTo>
                    <a:cubicBezTo>
                      <a:pt x="162" y="167"/>
                      <a:pt x="169" y="160"/>
                      <a:pt x="168" y="151"/>
                    </a:cubicBezTo>
                    <a:cubicBezTo>
                      <a:pt x="168" y="141"/>
                      <a:pt x="160" y="134"/>
                      <a:pt x="151" y="135"/>
                    </a:cubicBezTo>
                    <a:close/>
                    <a:moveTo>
                      <a:pt x="152" y="188"/>
                    </a:moveTo>
                    <a:cubicBezTo>
                      <a:pt x="152" y="188"/>
                      <a:pt x="152" y="188"/>
                      <a:pt x="152" y="188"/>
                    </a:cubicBezTo>
                    <a:cubicBezTo>
                      <a:pt x="135" y="190"/>
                      <a:pt x="122" y="205"/>
                      <a:pt x="122" y="223"/>
                    </a:cubicBezTo>
                    <a:cubicBezTo>
                      <a:pt x="123" y="240"/>
                      <a:pt x="137" y="253"/>
                      <a:pt x="154" y="254"/>
                    </a:cubicBezTo>
                    <a:cubicBezTo>
                      <a:pt x="155" y="262"/>
                      <a:pt x="155" y="262"/>
                      <a:pt x="155" y="262"/>
                    </a:cubicBezTo>
                    <a:cubicBezTo>
                      <a:pt x="158" y="262"/>
                      <a:pt x="158" y="262"/>
                      <a:pt x="158" y="262"/>
                    </a:cubicBezTo>
                    <a:cubicBezTo>
                      <a:pt x="158" y="254"/>
                      <a:pt x="158" y="254"/>
                      <a:pt x="158" y="254"/>
                    </a:cubicBezTo>
                    <a:cubicBezTo>
                      <a:pt x="175" y="253"/>
                      <a:pt x="189" y="237"/>
                      <a:pt x="188" y="220"/>
                    </a:cubicBezTo>
                    <a:cubicBezTo>
                      <a:pt x="187" y="202"/>
                      <a:pt x="173" y="188"/>
                      <a:pt x="155" y="188"/>
                    </a:cubicBezTo>
                    <a:cubicBezTo>
                      <a:pt x="155" y="176"/>
                      <a:pt x="155" y="176"/>
                      <a:pt x="155" y="176"/>
                    </a:cubicBezTo>
                    <a:cubicBezTo>
                      <a:pt x="151" y="176"/>
                      <a:pt x="151" y="176"/>
                      <a:pt x="151" y="176"/>
                    </a:cubicBezTo>
                    <a:lnTo>
                      <a:pt x="152" y="188"/>
                    </a:ln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2574" y="2141"/>
                <a:ext cx="455" cy="455"/>
              </a:xfrm>
              <a:custGeom>
                <a:avLst/>
                <a:gdLst>
                  <a:gd name="T0" fmla="*/ 113 w 192"/>
                  <a:gd name="T1" fmla="*/ 1 h 192"/>
                  <a:gd name="T2" fmla="*/ 132 w 192"/>
                  <a:gd name="T3" fmla="*/ 7 h 192"/>
                  <a:gd name="T4" fmla="*/ 150 w 192"/>
                  <a:gd name="T5" fmla="*/ 16 h 192"/>
                  <a:gd name="T6" fmla="*/ 165 w 192"/>
                  <a:gd name="T7" fmla="*/ 29 h 192"/>
                  <a:gd name="T8" fmla="*/ 177 w 192"/>
                  <a:gd name="T9" fmla="*/ 45 h 192"/>
                  <a:gd name="T10" fmla="*/ 186 w 192"/>
                  <a:gd name="T11" fmla="*/ 64 h 192"/>
                  <a:gd name="T12" fmla="*/ 191 w 192"/>
                  <a:gd name="T13" fmla="*/ 84 h 192"/>
                  <a:gd name="T14" fmla="*/ 192 w 192"/>
                  <a:gd name="T15" fmla="*/ 104 h 192"/>
                  <a:gd name="T16" fmla="*/ 188 w 192"/>
                  <a:gd name="T17" fmla="*/ 123 h 192"/>
                  <a:gd name="T18" fmla="*/ 180 w 192"/>
                  <a:gd name="T19" fmla="*/ 142 h 192"/>
                  <a:gd name="T20" fmla="*/ 169 w 192"/>
                  <a:gd name="T21" fmla="*/ 158 h 192"/>
                  <a:gd name="T22" fmla="*/ 154 w 192"/>
                  <a:gd name="T23" fmla="*/ 172 h 192"/>
                  <a:gd name="T24" fmla="*/ 137 w 192"/>
                  <a:gd name="T25" fmla="*/ 182 h 192"/>
                  <a:gd name="T26" fmla="*/ 118 w 192"/>
                  <a:gd name="T27" fmla="*/ 189 h 192"/>
                  <a:gd name="T28" fmla="*/ 98 w 192"/>
                  <a:gd name="T29" fmla="*/ 192 h 192"/>
                  <a:gd name="T30" fmla="*/ 78 w 192"/>
                  <a:gd name="T31" fmla="*/ 190 h 192"/>
                  <a:gd name="T32" fmla="*/ 59 w 192"/>
                  <a:gd name="T33" fmla="*/ 184 h 192"/>
                  <a:gd name="T34" fmla="*/ 42 w 192"/>
                  <a:gd name="T35" fmla="*/ 175 h 192"/>
                  <a:gd name="T36" fmla="*/ 26 w 192"/>
                  <a:gd name="T37" fmla="*/ 162 h 192"/>
                  <a:gd name="T38" fmla="*/ 14 w 192"/>
                  <a:gd name="T39" fmla="*/ 146 h 192"/>
                  <a:gd name="T40" fmla="*/ 5 w 192"/>
                  <a:gd name="T41" fmla="*/ 128 h 192"/>
                  <a:gd name="T42" fmla="*/ 1 w 192"/>
                  <a:gd name="T43" fmla="*/ 109 h 192"/>
                  <a:gd name="T44" fmla="*/ 0 w 192"/>
                  <a:gd name="T45" fmla="*/ 89 h 192"/>
                  <a:gd name="T46" fmla="*/ 4 w 192"/>
                  <a:gd name="T47" fmla="*/ 69 h 192"/>
                  <a:gd name="T48" fmla="*/ 11 w 192"/>
                  <a:gd name="T49" fmla="*/ 50 h 192"/>
                  <a:gd name="T50" fmla="*/ 23 w 192"/>
                  <a:gd name="T51" fmla="*/ 34 h 192"/>
                  <a:gd name="T52" fmla="*/ 37 w 192"/>
                  <a:gd name="T53" fmla="*/ 20 h 192"/>
                  <a:gd name="T54" fmla="*/ 54 w 192"/>
                  <a:gd name="T55" fmla="*/ 9 h 192"/>
                  <a:gd name="T56" fmla="*/ 73 w 192"/>
                  <a:gd name="T57" fmla="*/ 3 h 192"/>
                  <a:gd name="T58" fmla="*/ 93 w 192"/>
                  <a:gd name="T59" fmla="*/ 0 h 192"/>
                  <a:gd name="T60" fmla="*/ 100 w 192"/>
                  <a:gd name="T61" fmla="*/ 85 h 192"/>
                  <a:gd name="T62" fmla="*/ 85 w 192"/>
                  <a:gd name="T63" fmla="*/ 100 h 192"/>
                  <a:gd name="T64" fmla="*/ 106 w 192"/>
                  <a:gd name="T65" fmla="*/ 100 h 192"/>
                  <a:gd name="T66" fmla="*/ 43 w 192"/>
                  <a:gd name="T67" fmla="*/ 80 h 192"/>
                  <a:gd name="T68" fmla="*/ 153 w 192"/>
                  <a:gd name="T69" fmla="*/ 73 h 192"/>
                  <a:gd name="T70" fmla="*/ 149 w 192"/>
                  <a:gd name="T71" fmla="*/ 82 h 192"/>
                  <a:gd name="T72" fmla="*/ 43 w 192"/>
                  <a:gd name="T73" fmla="*/ 109 h 192"/>
                  <a:gd name="T74" fmla="*/ 120 w 192"/>
                  <a:gd name="T75" fmla="*/ 40 h 192"/>
                  <a:gd name="T76" fmla="*/ 124 w 192"/>
                  <a:gd name="T77" fmla="*/ 48 h 192"/>
                  <a:gd name="T78" fmla="*/ 68 w 192"/>
                  <a:gd name="T79" fmla="*/ 143 h 192"/>
                  <a:gd name="T80" fmla="*/ 73 w 192"/>
                  <a:gd name="T81" fmla="*/ 39 h 192"/>
                  <a:gd name="T82" fmla="*/ 82 w 192"/>
                  <a:gd name="T83" fmla="*/ 43 h 192"/>
                  <a:gd name="T84" fmla="*/ 143 w 192"/>
                  <a:gd name="T85" fmla="*/ 124 h 192"/>
                  <a:gd name="T86" fmla="*/ 113 w 192"/>
                  <a:gd name="T87" fmla="*/ 140 h 192"/>
                  <a:gd name="T88" fmla="*/ 122 w 192"/>
                  <a:gd name="T89" fmla="*/ 144 h 192"/>
                  <a:gd name="T90" fmla="*/ 132 w 192"/>
                  <a:gd name="T91" fmla="*/ 87 h 192"/>
                  <a:gd name="T92" fmla="*/ 148 w 192"/>
                  <a:gd name="T93" fmla="*/ 137 h 192"/>
                  <a:gd name="T94" fmla="*/ 135 w 192"/>
                  <a:gd name="T95" fmla="*/ 150 h 192"/>
                  <a:gd name="T96" fmla="*/ 85 w 192"/>
                  <a:gd name="T97" fmla="*/ 162 h 192"/>
                  <a:gd name="T98" fmla="*/ 63 w 192"/>
                  <a:gd name="T99" fmla="*/ 114 h 192"/>
                  <a:gd name="T100" fmla="*/ 76 w 192"/>
                  <a:gd name="T101" fmla="*/ 127 h 192"/>
                  <a:gd name="T102" fmla="*/ 30 w 192"/>
                  <a:gd name="T103" fmla="*/ 85 h 192"/>
                  <a:gd name="T104" fmla="*/ 77 w 192"/>
                  <a:gd name="T105" fmla="*/ 63 h 192"/>
                  <a:gd name="T106" fmla="*/ 64 w 192"/>
                  <a:gd name="T107" fmla="*/ 75 h 192"/>
                  <a:gd name="T108" fmla="*/ 88 w 192"/>
                  <a:gd name="T109" fmla="*/ 59 h 192"/>
                  <a:gd name="T110" fmla="*/ 137 w 192"/>
                  <a:gd name="T111" fmla="*/ 43 h 192"/>
                  <a:gd name="T112" fmla="*/ 150 w 192"/>
                  <a:gd name="T113" fmla="*/ 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2" h="192">
                    <a:moveTo>
                      <a:pt x="98" y="14"/>
                    </a:moveTo>
                    <a:cubicBezTo>
                      <a:pt x="98" y="14"/>
                      <a:pt x="99" y="14"/>
                      <a:pt x="99" y="14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13" y="1"/>
                      <a:pt x="113" y="1"/>
                      <a:pt x="113" y="1"/>
                    </a:cubicBezTo>
                    <a:cubicBezTo>
                      <a:pt x="115" y="16"/>
                      <a:pt x="115" y="16"/>
                      <a:pt x="115" y="16"/>
                    </a:cubicBezTo>
                    <a:cubicBezTo>
                      <a:pt x="115" y="17"/>
                      <a:pt x="116" y="17"/>
                      <a:pt x="116" y="17"/>
                    </a:cubicBezTo>
                    <a:cubicBezTo>
                      <a:pt x="125" y="4"/>
                      <a:pt x="125" y="4"/>
                      <a:pt x="125" y="4"/>
                    </a:cubicBezTo>
                    <a:cubicBezTo>
                      <a:pt x="132" y="7"/>
                      <a:pt x="132" y="7"/>
                      <a:pt x="132" y="7"/>
                    </a:cubicBezTo>
                    <a:cubicBezTo>
                      <a:pt x="131" y="22"/>
                      <a:pt x="131" y="22"/>
                      <a:pt x="131" y="22"/>
                    </a:cubicBezTo>
                    <a:cubicBezTo>
                      <a:pt x="131" y="22"/>
                      <a:pt x="131" y="22"/>
                      <a:pt x="132" y="23"/>
                    </a:cubicBezTo>
                    <a:cubicBezTo>
                      <a:pt x="143" y="12"/>
                      <a:pt x="143" y="12"/>
                      <a:pt x="143" y="12"/>
                    </a:cubicBezTo>
                    <a:cubicBezTo>
                      <a:pt x="150" y="16"/>
                      <a:pt x="150" y="16"/>
                      <a:pt x="150" y="16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46" y="31"/>
                      <a:pt x="146" y="31"/>
                      <a:pt x="146" y="32"/>
                    </a:cubicBezTo>
                    <a:cubicBezTo>
                      <a:pt x="159" y="24"/>
                      <a:pt x="159" y="24"/>
                      <a:pt x="159" y="24"/>
                    </a:cubicBezTo>
                    <a:cubicBezTo>
                      <a:pt x="165" y="29"/>
                      <a:pt x="165" y="29"/>
                      <a:pt x="165" y="29"/>
                    </a:cubicBezTo>
                    <a:cubicBezTo>
                      <a:pt x="158" y="43"/>
                      <a:pt x="158" y="43"/>
                      <a:pt x="158" y="43"/>
                    </a:cubicBezTo>
                    <a:cubicBezTo>
                      <a:pt x="158" y="43"/>
                      <a:pt x="158" y="43"/>
                      <a:pt x="158" y="44"/>
                    </a:cubicBezTo>
                    <a:cubicBezTo>
                      <a:pt x="173" y="38"/>
                      <a:pt x="173" y="38"/>
                      <a:pt x="173" y="38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8" y="57"/>
                      <a:pt x="168" y="58"/>
                      <a:pt x="168" y="59"/>
                    </a:cubicBezTo>
                    <a:cubicBezTo>
                      <a:pt x="184" y="57"/>
                      <a:pt x="184" y="57"/>
                      <a:pt x="184" y="57"/>
                    </a:cubicBezTo>
                    <a:cubicBezTo>
                      <a:pt x="186" y="64"/>
                      <a:pt x="186" y="64"/>
                      <a:pt x="186" y="64"/>
                    </a:cubicBezTo>
                    <a:cubicBezTo>
                      <a:pt x="174" y="73"/>
                      <a:pt x="174" y="73"/>
                      <a:pt x="174" y="73"/>
                    </a:cubicBezTo>
                    <a:cubicBezTo>
                      <a:pt x="174" y="74"/>
                      <a:pt x="174" y="74"/>
                      <a:pt x="174" y="75"/>
                    </a:cubicBezTo>
                    <a:cubicBezTo>
                      <a:pt x="190" y="76"/>
                      <a:pt x="190" y="76"/>
                      <a:pt x="190" y="76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77" y="90"/>
                      <a:pt x="177" y="90"/>
                      <a:pt x="177" y="90"/>
                    </a:cubicBezTo>
                    <a:cubicBezTo>
                      <a:pt x="177" y="91"/>
                      <a:pt x="177" y="91"/>
                      <a:pt x="177" y="91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104"/>
                      <a:pt x="192" y="104"/>
                      <a:pt x="192" y="104"/>
                    </a:cubicBezTo>
                    <a:cubicBezTo>
                      <a:pt x="176" y="107"/>
                      <a:pt x="176" y="107"/>
                      <a:pt x="176" y="107"/>
                    </a:cubicBez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90" y="116"/>
                      <a:pt x="190" y="116"/>
                      <a:pt x="190" y="116"/>
                    </a:cubicBezTo>
                    <a:cubicBezTo>
                      <a:pt x="188" y="123"/>
                      <a:pt x="188" y="123"/>
                      <a:pt x="188" y="123"/>
                    </a:cubicBezTo>
                    <a:cubicBezTo>
                      <a:pt x="172" y="124"/>
                      <a:pt x="172" y="124"/>
                      <a:pt x="172" y="124"/>
                    </a:cubicBezTo>
                    <a:cubicBezTo>
                      <a:pt x="172" y="124"/>
                      <a:pt x="172" y="124"/>
                      <a:pt x="172" y="125"/>
                    </a:cubicBezTo>
                    <a:cubicBezTo>
                      <a:pt x="184" y="135"/>
                      <a:pt x="184" y="135"/>
                      <a:pt x="184" y="135"/>
                    </a:cubicBezTo>
                    <a:cubicBezTo>
                      <a:pt x="180" y="142"/>
                      <a:pt x="180" y="142"/>
                      <a:pt x="180" y="142"/>
                    </a:cubicBezTo>
                    <a:cubicBezTo>
                      <a:pt x="165" y="139"/>
                      <a:pt x="165" y="139"/>
                      <a:pt x="165" y="139"/>
                    </a:cubicBezTo>
                    <a:cubicBezTo>
                      <a:pt x="165" y="139"/>
                      <a:pt x="164" y="140"/>
                      <a:pt x="164" y="140"/>
                    </a:cubicBezTo>
                    <a:cubicBezTo>
                      <a:pt x="174" y="152"/>
                      <a:pt x="174" y="152"/>
                      <a:pt x="174" y="152"/>
                    </a:cubicBezTo>
                    <a:cubicBezTo>
                      <a:pt x="169" y="158"/>
                      <a:pt x="169" y="158"/>
                      <a:pt x="169" y="158"/>
                    </a:cubicBezTo>
                    <a:cubicBezTo>
                      <a:pt x="154" y="152"/>
                      <a:pt x="154" y="152"/>
                      <a:pt x="154" y="152"/>
                    </a:cubicBezTo>
                    <a:cubicBezTo>
                      <a:pt x="154" y="153"/>
                      <a:pt x="154" y="153"/>
                      <a:pt x="154" y="153"/>
                    </a:cubicBezTo>
                    <a:cubicBezTo>
                      <a:pt x="160" y="167"/>
                      <a:pt x="160" y="167"/>
                      <a:pt x="160" y="167"/>
                    </a:cubicBezTo>
                    <a:cubicBezTo>
                      <a:pt x="154" y="172"/>
                      <a:pt x="154" y="172"/>
                      <a:pt x="154" y="172"/>
                    </a:cubicBezTo>
                    <a:cubicBezTo>
                      <a:pt x="141" y="163"/>
                      <a:pt x="141" y="163"/>
                      <a:pt x="141" y="163"/>
                    </a:cubicBezTo>
                    <a:cubicBezTo>
                      <a:pt x="141" y="163"/>
                      <a:pt x="141" y="164"/>
                      <a:pt x="140" y="164"/>
                    </a:cubicBezTo>
                    <a:cubicBezTo>
                      <a:pt x="144" y="179"/>
                      <a:pt x="144" y="179"/>
                      <a:pt x="144" y="179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26" y="171"/>
                      <a:pt x="126" y="171"/>
                      <a:pt x="126" y="171"/>
                    </a:cubicBezTo>
                    <a:cubicBezTo>
                      <a:pt x="126" y="171"/>
                      <a:pt x="126" y="172"/>
                      <a:pt x="125" y="172"/>
                    </a:cubicBezTo>
                    <a:cubicBezTo>
                      <a:pt x="126" y="187"/>
                      <a:pt x="126" y="187"/>
                      <a:pt x="126" y="187"/>
                    </a:cubicBezTo>
                    <a:cubicBezTo>
                      <a:pt x="118" y="189"/>
                      <a:pt x="118" y="189"/>
                      <a:pt x="118" y="189"/>
                    </a:cubicBezTo>
                    <a:cubicBezTo>
                      <a:pt x="110" y="176"/>
                      <a:pt x="110" y="176"/>
                      <a:pt x="110" y="176"/>
                    </a:cubicBezTo>
                    <a:cubicBezTo>
                      <a:pt x="110" y="176"/>
                      <a:pt x="109" y="176"/>
                      <a:pt x="109" y="176"/>
                    </a:cubicBezTo>
                    <a:cubicBezTo>
                      <a:pt x="106" y="191"/>
                      <a:pt x="106" y="191"/>
                      <a:pt x="106" y="191"/>
                    </a:cubicBezTo>
                    <a:cubicBezTo>
                      <a:pt x="98" y="192"/>
                      <a:pt x="98" y="192"/>
                      <a:pt x="98" y="192"/>
                    </a:cubicBezTo>
                    <a:cubicBezTo>
                      <a:pt x="93" y="177"/>
                      <a:pt x="93" y="177"/>
                      <a:pt x="93" y="177"/>
                    </a:cubicBezTo>
                    <a:cubicBezTo>
                      <a:pt x="93" y="177"/>
                      <a:pt x="92" y="177"/>
                      <a:pt x="92" y="177"/>
                    </a:cubicBezTo>
                    <a:cubicBezTo>
                      <a:pt x="86" y="191"/>
                      <a:pt x="86" y="191"/>
                      <a:pt x="86" y="191"/>
                    </a:cubicBezTo>
                    <a:cubicBezTo>
                      <a:pt x="78" y="190"/>
                      <a:pt x="78" y="190"/>
                      <a:pt x="78" y="190"/>
                    </a:cubicBezTo>
                    <a:cubicBezTo>
                      <a:pt x="76" y="175"/>
                      <a:pt x="76" y="175"/>
                      <a:pt x="76" y="175"/>
                    </a:cubicBezTo>
                    <a:cubicBezTo>
                      <a:pt x="76" y="175"/>
                      <a:pt x="76" y="175"/>
                      <a:pt x="75" y="175"/>
                    </a:cubicBezTo>
                    <a:cubicBezTo>
                      <a:pt x="66" y="187"/>
                      <a:pt x="66" y="187"/>
                      <a:pt x="66" y="187"/>
                    </a:cubicBezTo>
                    <a:cubicBezTo>
                      <a:pt x="59" y="184"/>
                      <a:pt x="59" y="184"/>
                      <a:pt x="59" y="184"/>
                    </a:cubicBezTo>
                    <a:cubicBezTo>
                      <a:pt x="60" y="169"/>
                      <a:pt x="60" y="169"/>
                      <a:pt x="60" y="169"/>
                    </a:cubicBezTo>
                    <a:cubicBezTo>
                      <a:pt x="60" y="169"/>
                      <a:pt x="60" y="169"/>
                      <a:pt x="59" y="169"/>
                    </a:cubicBezTo>
                    <a:cubicBezTo>
                      <a:pt x="48" y="179"/>
                      <a:pt x="48" y="179"/>
                      <a:pt x="48" y="179"/>
                    </a:cubicBezTo>
                    <a:cubicBezTo>
                      <a:pt x="42" y="175"/>
                      <a:pt x="42" y="175"/>
                      <a:pt x="42" y="175"/>
                    </a:cubicBezTo>
                    <a:cubicBezTo>
                      <a:pt x="46" y="160"/>
                      <a:pt x="46" y="160"/>
                      <a:pt x="46" y="160"/>
                    </a:cubicBezTo>
                    <a:cubicBezTo>
                      <a:pt x="46" y="160"/>
                      <a:pt x="45" y="160"/>
                      <a:pt x="45" y="159"/>
                    </a:cubicBezTo>
                    <a:cubicBezTo>
                      <a:pt x="32" y="167"/>
                      <a:pt x="32" y="167"/>
                      <a:pt x="32" y="167"/>
                    </a:cubicBezTo>
                    <a:cubicBezTo>
                      <a:pt x="26" y="162"/>
                      <a:pt x="26" y="162"/>
                      <a:pt x="26" y="162"/>
                    </a:cubicBezTo>
                    <a:cubicBezTo>
                      <a:pt x="34" y="148"/>
                      <a:pt x="34" y="148"/>
                      <a:pt x="34" y="148"/>
                    </a:cubicBezTo>
                    <a:cubicBezTo>
                      <a:pt x="33" y="148"/>
                      <a:pt x="33" y="148"/>
                      <a:pt x="33" y="147"/>
                    </a:cubicBezTo>
                    <a:cubicBezTo>
                      <a:pt x="18" y="153"/>
                      <a:pt x="18" y="153"/>
                      <a:pt x="18" y="153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24" y="134"/>
                      <a:pt x="24" y="134"/>
                      <a:pt x="24" y="134"/>
                    </a:cubicBezTo>
                    <a:cubicBezTo>
                      <a:pt x="24" y="134"/>
                      <a:pt x="24" y="134"/>
                      <a:pt x="23" y="133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18" y="119"/>
                      <a:pt x="18" y="119"/>
                      <a:pt x="18" y="119"/>
                    </a:cubicBezTo>
                    <a:cubicBezTo>
                      <a:pt x="17" y="118"/>
                      <a:pt x="17" y="118"/>
                      <a:pt x="17" y="117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1" y="109"/>
                      <a:pt x="1" y="109"/>
                      <a:pt x="1" y="109"/>
                    </a:cubicBezTo>
                    <a:cubicBezTo>
                      <a:pt x="15" y="102"/>
                      <a:pt x="15" y="102"/>
                      <a:pt x="15" y="102"/>
                    </a:cubicBezTo>
                    <a:cubicBezTo>
                      <a:pt x="15" y="102"/>
                      <a:pt x="14" y="101"/>
                      <a:pt x="14" y="10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15" y="85"/>
                      <a:pt x="15" y="85"/>
                      <a:pt x="15" y="85"/>
                    </a:cubicBezTo>
                    <a:cubicBezTo>
                      <a:pt x="15" y="85"/>
                      <a:pt x="15" y="84"/>
                      <a:pt x="15" y="84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4" y="69"/>
                      <a:pt x="4" y="69"/>
                      <a:pt x="4" y="69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19" y="68"/>
                      <a:pt x="19" y="6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7" y="53"/>
                      <a:pt x="27" y="52"/>
                      <a:pt x="27" y="52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39"/>
                      <a:pt x="37" y="39"/>
                      <a:pt x="38" y="39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8"/>
                      <a:pt x="50" y="28"/>
                      <a:pt x="51" y="28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5" y="20"/>
                      <a:pt x="66" y="20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1" y="16"/>
                      <a:pt x="82" y="15"/>
                      <a:pt x="82" y="15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8" y="14"/>
                      <a:pt x="98" y="14"/>
                      <a:pt x="98" y="14"/>
                    </a:cubicBezTo>
                    <a:close/>
                    <a:moveTo>
                      <a:pt x="106" y="92"/>
                    </a:moveTo>
                    <a:cubicBezTo>
                      <a:pt x="106" y="92"/>
                      <a:pt x="106" y="92"/>
                      <a:pt x="106" y="92"/>
                    </a:cubicBezTo>
                    <a:cubicBezTo>
                      <a:pt x="105" y="89"/>
                      <a:pt x="103" y="86"/>
                      <a:pt x="100" y="85"/>
                    </a:cubicBezTo>
                    <a:cubicBezTo>
                      <a:pt x="100" y="85"/>
                      <a:pt x="100" y="85"/>
                      <a:pt x="100" y="85"/>
                    </a:cubicBezTo>
                    <a:cubicBezTo>
                      <a:pt x="98" y="84"/>
                      <a:pt x="95" y="84"/>
                      <a:pt x="92" y="85"/>
                    </a:cubicBezTo>
                    <a:cubicBezTo>
                      <a:pt x="89" y="86"/>
                      <a:pt x="87" y="89"/>
                      <a:pt x="85" y="91"/>
                    </a:cubicBezTo>
                    <a:cubicBezTo>
                      <a:pt x="84" y="94"/>
                      <a:pt x="84" y="97"/>
                      <a:pt x="85" y="100"/>
                    </a:cubicBezTo>
                    <a:cubicBezTo>
                      <a:pt x="86" y="103"/>
                      <a:pt x="89" y="105"/>
                      <a:pt x="91" y="106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4" y="107"/>
                      <a:pt x="97" y="108"/>
                      <a:pt x="100" y="106"/>
                    </a:cubicBezTo>
                    <a:cubicBezTo>
                      <a:pt x="103" y="105"/>
                      <a:pt x="105" y="103"/>
                      <a:pt x="106" y="100"/>
                    </a:cubicBezTo>
                    <a:cubicBezTo>
                      <a:pt x="107" y="98"/>
                      <a:pt x="108" y="95"/>
                      <a:pt x="106" y="92"/>
                    </a:cubicBezTo>
                    <a:close/>
                    <a:moveTo>
                      <a:pt x="40" y="71"/>
                    </a:moveTo>
                    <a:cubicBezTo>
                      <a:pt x="40" y="71"/>
                      <a:pt x="40" y="71"/>
                      <a:pt x="40" y="71"/>
                    </a:cubicBezTo>
                    <a:cubicBezTo>
                      <a:pt x="38" y="75"/>
                      <a:pt x="40" y="79"/>
                      <a:pt x="43" y="80"/>
                    </a:cubicBezTo>
                    <a:cubicBezTo>
                      <a:pt x="47" y="82"/>
                      <a:pt x="51" y="80"/>
                      <a:pt x="52" y="77"/>
                    </a:cubicBezTo>
                    <a:cubicBezTo>
                      <a:pt x="54" y="73"/>
                      <a:pt x="52" y="69"/>
                      <a:pt x="49" y="68"/>
                    </a:cubicBezTo>
                    <a:cubicBezTo>
                      <a:pt x="45" y="66"/>
                      <a:pt x="41" y="68"/>
                      <a:pt x="40" y="71"/>
                    </a:cubicBezTo>
                    <a:close/>
                    <a:moveTo>
                      <a:pt x="153" y="73"/>
                    </a:moveTo>
                    <a:cubicBezTo>
                      <a:pt x="153" y="73"/>
                      <a:pt x="153" y="73"/>
                      <a:pt x="153" y="73"/>
                    </a:cubicBezTo>
                    <a:cubicBezTo>
                      <a:pt x="151" y="70"/>
                      <a:pt x="147" y="68"/>
                      <a:pt x="144" y="69"/>
                    </a:cubicBezTo>
                    <a:cubicBezTo>
                      <a:pt x="140" y="71"/>
                      <a:pt x="139" y="75"/>
                      <a:pt x="140" y="78"/>
                    </a:cubicBezTo>
                    <a:cubicBezTo>
                      <a:pt x="142" y="82"/>
                      <a:pt x="145" y="84"/>
                      <a:pt x="149" y="82"/>
                    </a:cubicBezTo>
                    <a:cubicBezTo>
                      <a:pt x="153" y="81"/>
                      <a:pt x="154" y="77"/>
                      <a:pt x="153" y="73"/>
                    </a:cubicBezTo>
                    <a:close/>
                    <a:moveTo>
                      <a:pt x="51" y="113"/>
                    </a:moveTo>
                    <a:cubicBezTo>
                      <a:pt x="51" y="113"/>
                      <a:pt x="51" y="113"/>
                      <a:pt x="51" y="113"/>
                    </a:cubicBezTo>
                    <a:cubicBezTo>
                      <a:pt x="50" y="110"/>
                      <a:pt x="46" y="108"/>
                      <a:pt x="43" y="109"/>
                    </a:cubicBezTo>
                    <a:cubicBezTo>
                      <a:pt x="39" y="111"/>
                      <a:pt x="37" y="115"/>
                      <a:pt x="39" y="118"/>
                    </a:cubicBezTo>
                    <a:cubicBezTo>
                      <a:pt x="40" y="122"/>
                      <a:pt x="44" y="123"/>
                      <a:pt x="48" y="122"/>
                    </a:cubicBezTo>
                    <a:cubicBezTo>
                      <a:pt x="51" y="121"/>
                      <a:pt x="53" y="117"/>
                      <a:pt x="51" y="113"/>
                    </a:cubicBezTo>
                    <a:close/>
                    <a:moveTo>
                      <a:pt x="120" y="40"/>
                    </a:moveTo>
                    <a:cubicBezTo>
                      <a:pt x="120" y="40"/>
                      <a:pt x="120" y="40"/>
                      <a:pt x="120" y="40"/>
                    </a:cubicBezTo>
                    <a:cubicBezTo>
                      <a:pt x="117" y="38"/>
                      <a:pt x="113" y="40"/>
                      <a:pt x="111" y="43"/>
                    </a:cubicBezTo>
                    <a:cubicBezTo>
                      <a:pt x="110" y="47"/>
                      <a:pt x="111" y="51"/>
                      <a:pt x="115" y="52"/>
                    </a:cubicBezTo>
                    <a:cubicBezTo>
                      <a:pt x="118" y="54"/>
                      <a:pt x="122" y="52"/>
                      <a:pt x="124" y="48"/>
                    </a:cubicBezTo>
                    <a:cubicBezTo>
                      <a:pt x="125" y="45"/>
                      <a:pt x="124" y="41"/>
                      <a:pt x="120" y="40"/>
                    </a:cubicBezTo>
                    <a:close/>
                    <a:moveTo>
                      <a:pt x="77" y="139"/>
                    </a:moveTo>
                    <a:cubicBezTo>
                      <a:pt x="77" y="139"/>
                      <a:pt x="77" y="139"/>
                      <a:pt x="77" y="139"/>
                    </a:cubicBezTo>
                    <a:cubicBezTo>
                      <a:pt x="73" y="138"/>
                      <a:pt x="69" y="140"/>
                      <a:pt x="68" y="143"/>
                    </a:cubicBezTo>
                    <a:cubicBezTo>
                      <a:pt x="66" y="146"/>
                      <a:pt x="68" y="150"/>
                      <a:pt x="71" y="152"/>
                    </a:cubicBezTo>
                    <a:cubicBezTo>
                      <a:pt x="75" y="153"/>
                      <a:pt x="79" y="152"/>
                      <a:pt x="80" y="148"/>
                    </a:cubicBezTo>
                    <a:cubicBezTo>
                      <a:pt x="82" y="145"/>
                      <a:pt x="80" y="141"/>
                      <a:pt x="77" y="139"/>
                    </a:cubicBezTo>
                    <a:close/>
                    <a:moveTo>
                      <a:pt x="73" y="39"/>
                    </a:moveTo>
                    <a:cubicBezTo>
                      <a:pt x="73" y="39"/>
                      <a:pt x="73" y="39"/>
                      <a:pt x="73" y="39"/>
                    </a:cubicBezTo>
                    <a:cubicBezTo>
                      <a:pt x="70" y="40"/>
                      <a:pt x="68" y="44"/>
                      <a:pt x="69" y="48"/>
                    </a:cubicBezTo>
                    <a:cubicBezTo>
                      <a:pt x="71" y="51"/>
                      <a:pt x="75" y="53"/>
                      <a:pt x="78" y="51"/>
                    </a:cubicBezTo>
                    <a:cubicBezTo>
                      <a:pt x="82" y="50"/>
                      <a:pt x="84" y="46"/>
                      <a:pt x="82" y="43"/>
                    </a:cubicBezTo>
                    <a:cubicBezTo>
                      <a:pt x="81" y="39"/>
                      <a:pt x="77" y="37"/>
                      <a:pt x="73" y="39"/>
                    </a:cubicBezTo>
                    <a:close/>
                    <a:moveTo>
                      <a:pt x="139" y="115"/>
                    </a:moveTo>
                    <a:cubicBezTo>
                      <a:pt x="139" y="115"/>
                      <a:pt x="139" y="115"/>
                      <a:pt x="139" y="115"/>
                    </a:cubicBezTo>
                    <a:cubicBezTo>
                      <a:pt x="138" y="118"/>
                      <a:pt x="140" y="122"/>
                      <a:pt x="143" y="124"/>
                    </a:cubicBezTo>
                    <a:cubicBezTo>
                      <a:pt x="146" y="125"/>
                      <a:pt x="151" y="124"/>
                      <a:pt x="152" y="120"/>
                    </a:cubicBezTo>
                    <a:cubicBezTo>
                      <a:pt x="154" y="117"/>
                      <a:pt x="152" y="113"/>
                      <a:pt x="148" y="111"/>
                    </a:cubicBezTo>
                    <a:cubicBezTo>
                      <a:pt x="145" y="110"/>
                      <a:pt x="141" y="111"/>
                      <a:pt x="139" y="115"/>
                    </a:cubicBezTo>
                    <a:close/>
                    <a:moveTo>
                      <a:pt x="113" y="140"/>
                    </a:moveTo>
                    <a:cubicBezTo>
                      <a:pt x="113" y="140"/>
                      <a:pt x="113" y="140"/>
                      <a:pt x="113" y="140"/>
                    </a:cubicBezTo>
                    <a:cubicBezTo>
                      <a:pt x="110" y="141"/>
                      <a:pt x="108" y="145"/>
                      <a:pt x="109" y="149"/>
                    </a:cubicBezTo>
                    <a:cubicBezTo>
                      <a:pt x="111" y="152"/>
                      <a:pt x="115" y="154"/>
                      <a:pt x="118" y="153"/>
                    </a:cubicBezTo>
                    <a:cubicBezTo>
                      <a:pt x="122" y="151"/>
                      <a:pt x="123" y="147"/>
                      <a:pt x="122" y="144"/>
                    </a:cubicBezTo>
                    <a:cubicBezTo>
                      <a:pt x="121" y="140"/>
                      <a:pt x="117" y="139"/>
                      <a:pt x="113" y="140"/>
                    </a:cubicBezTo>
                    <a:close/>
                    <a:moveTo>
                      <a:pt x="162" y="88"/>
                    </a:moveTo>
                    <a:cubicBezTo>
                      <a:pt x="162" y="88"/>
                      <a:pt x="162" y="88"/>
                      <a:pt x="162" y="88"/>
                    </a:cubicBezTo>
                    <a:cubicBezTo>
                      <a:pt x="152" y="95"/>
                      <a:pt x="142" y="94"/>
                      <a:pt x="132" y="87"/>
                    </a:cubicBezTo>
                    <a:cubicBezTo>
                      <a:pt x="132" y="93"/>
                      <a:pt x="132" y="99"/>
                      <a:pt x="132" y="105"/>
                    </a:cubicBezTo>
                    <a:cubicBezTo>
                      <a:pt x="142" y="98"/>
                      <a:pt x="152" y="97"/>
                      <a:pt x="162" y="106"/>
                    </a:cubicBezTo>
                    <a:cubicBezTo>
                      <a:pt x="162" y="100"/>
                      <a:pt x="162" y="94"/>
                      <a:pt x="162" y="88"/>
                    </a:cubicBezTo>
                    <a:close/>
                    <a:moveTo>
                      <a:pt x="148" y="137"/>
                    </a:moveTo>
                    <a:cubicBezTo>
                      <a:pt x="148" y="137"/>
                      <a:pt x="148" y="137"/>
                      <a:pt x="148" y="137"/>
                    </a:cubicBezTo>
                    <a:cubicBezTo>
                      <a:pt x="136" y="135"/>
                      <a:pt x="130" y="127"/>
                      <a:pt x="128" y="116"/>
                    </a:cubicBezTo>
                    <a:cubicBezTo>
                      <a:pt x="123" y="120"/>
                      <a:pt x="119" y="124"/>
                      <a:pt x="115" y="128"/>
                    </a:cubicBezTo>
                    <a:cubicBezTo>
                      <a:pt x="127" y="130"/>
                      <a:pt x="135" y="136"/>
                      <a:pt x="135" y="150"/>
                    </a:cubicBezTo>
                    <a:cubicBezTo>
                      <a:pt x="140" y="145"/>
                      <a:pt x="144" y="141"/>
                      <a:pt x="148" y="137"/>
                    </a:cubicBezTo>
                    <a:close/>
                    <a:moveTo>
                      <a:pt x="86" y="132"/>
                    </a:moveTo>
                    <a:cubicBezTo>
                      <a:pt x="86" y="132"/>
                      <a:pt x="86" y="132"/>
                      <a:pt x="86" y="132"/>
                    </a:cubicBezTo>
                    <a:cubicBezTo>
                      <a:pt x="93" y="142"/>
                      <a:pt x="92" y="152"/>
                      <a:pt x="85" y="162"/>
                    </a:cubicBezTo>
                    <a:cubicBezTo>
                      <a:pt x="91" y="162"/>
                      <a:pt x="97" y="162"/>
                      <a:pt x="103" y="162"/>
                    </a:cubicBezTo>
                    <a:cubicBezTo>
                      <a:pt x="96" y="152"/>
                      <a:pt x="95" y="142"/>
                      <a:pt x="104" y="132"/>
                    </a:cubicBezTo>
                    <a:cubicBezTo>
                      <a:pt x="98" y="132"/>
                      <a:pt x="92" y="132"/>
                      <a:pt x="86" y="132"/>
                    </a:cubicBezTo>
                    <a:close/>
                    <a:moveTo>
                      <a:pt x="63" y="114"/>
                    </a:moveTo>
                    <a:cubicBezTo>
                      <a:pt x="63" y="114"/>
                      <a:pt x="63" y="114"/>
                      <a:pt x="63" y="114"/>
                    </a:cubicBezTo>
                    <a:cubicBezTo>
                      <a:pt x="61" y="127"/>
                      <a:pt x="53" y="133"/>
                      <a:pt x="42" y="135"/>
                    </a:cubicBezTo>
                    <a:cubicBezTo>
                      <a:pt x="46" y="139"/>
                      <a:pt x="50" y="144"/>
                      <a:pt x="54" y="148"/>
                    </a:cubicBezTo>
                    <a:cubicBezTo>
                      <a:pt x="56" y="136"/>
                      <a:pt x="63" y="128"/>
                      <a:pt x="76" y="127"/>
                    </a:cubicBezTo>
                    <a:cubicBezTo>
                      <a:pt x="72" y="123"/>
                      <a:pt x="67" y="119"/>
                      <a:pt x="63" y="114"/>
                    </a:cubicBezTo>
                    <a:close/>
                    <a:moveTo>
                      <a:pt x="59" y="86"/>
                    </a:moveTo>
                    <a:cubicBezTo>
                      <a:pt x="59" y="86"/>
                      <a:pt x="59" y="86"/>
                      <a:pt x="59" y="86"/>
                    </a:cubicBezTo>
                    <a:cubicBezTo>
                      <a:pt x="49" y="93"/>
                      <a:pt x="39" y="92"/>
                      <a:pt x="30" y="85"/>
                    </a:cubicBezTo>
                    <a:cubicBezTo>
                      <a:pt x="30" y="91"/>
                      <a:pt x="29" y="97"/>
                      <a:pt x="29" y="103"/>
                    </a:cubicBezTo>
                    <a:cubicBezTo>
                      <a:pt x="39" y="96"/>
                      <a:pt x="49" y="95"/>
                      <a:pt x="59" y="104"/>
                    </a:cubicBezTo>
                    <a:cubicBezTo>
                      <a:pt x="59" y="98"/>
                      <a:pt x="59" y="92"/>
                      <a:pt x="59" y="86"/>
                    </a:cubicBezTo>
                    <a:close/>
                    <a:moveTo>
                      <a:pt x="77" y="63"/>
                    </a:moveTo>
                    <a:cubicBezTo>
                      <a:pt x="77" y="63"/>
                      <a:pt x="77" y="63"/>
                      <a:pt x="77" y="63"/>
                    </a:cubicBezTo>
                    <a:cubicBezTo>
                      <a:pt x="65" y="61"/>
                      <a:pt x="59" y="53"/>
                      <a:pt x="56" y="41"/>
                    </a:cubicBezTo>
                    <a:cubicBezTo>
                      <a:pt x="52" y="46"/>
                      <a:pt x="48" y="50"/>
                      <a:pt x="43" y="54"/>
                    </a:cubicBezTo>
                    <a:cubicBezTo>
                      <a:pt x="56" y="56"/>
                      <a:pt x="63" y="62"/>
                      <a:pt x="64" y="75"/>
                    </a:cubicBezTo>
                    <a:cubicBezTo>
                      <a:pt x="68" y="71"/>
                      <a:pt x="73" y="67"/>
                      <a:pt x="77" y="63"/>
                    </a:cubicBezTo>
                    <a:close/>
                    <a:moveTo>
                      <a:pt x="88" y="29"/>
                    </a:moveTo>
                    <a:cubicBezTo>
                      <a:pt x="88" y="29"/>
                      <a:pt x="88" y="29"/>
                      <a:pt x="88" y="29"/>
                    </a:cubicBezTo>
                    <a:cubicBezTo>
                      <a:pt x="95" y="39"/>
                      <a:pt x="94" y="49"/>
                      <a:pt x="88" y="59"/>
                    </a:cubicBezTo>
                    <a:cubicBezTo>
                      <a:pt x="94" y="59"/>
                      <a:pt x="100" y="59"/>
                      <a:pt x="106" y="59"/>
                    </a:cubicBezTo>
                    <a:cubicBezTo>
                      <a:pt x="98" y="49"/>
                      <a:pt x="97" y="39"/>
                      <a:pt x="106" y="29"/>
                    </a:cubicBezTo>
                    <a:cubicBezTo>
                      <a:pt x="100" y="29"/>
                      <a:pt x="94" y="29"/>
                      <a:pt x="88" y="29"/>
                    </a:cubicBezTo>
                    <a:close/>
                    <a:moveTo>
                      <a:pt x="137" y="43"/>
                    </a:moveTo>
                    <a:cubicBezTo>
                      <a:pt x="137" y="43"/>
                      <a:pt x="137" y="43"/>
                      <a:pt x="137" y="43"/>
                    </a:cubicBezTo>
                    <a:cubicBezTo>
                      <a:pt x="135" y="55"/>
                      <a:pt x="128" y="62"/>
                      <a:pt x="116" y="64"/>
                    </a:cubicBezTo>
                    <a:cubicBezTo>
                      <a:pt x="120" y="68"/>
                      <a:pt x="124" y="72"/>
                      <a:pt x="128" y="77"/>
                    </a:cubicBezTo>
                    <a:cubicBezTo>
                      <a:pt x="130" y="64"/>
                      <a:pt x="137" y="57"/>
                      <a:pt x="150" y="56"/>
                    </a:cubicBezTo>
                    <a:cubicBezTo>
                      <a:pt x="146" y="52"/>
                      <a:pt x="142" y="47"/>
                      <a:pt x="137" y="43"/>
                    </a:cubicBez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0"/>
              <p:cNvSpPr>
                <a:spLocks noEditPoints="1"/>
              </p:cNvSpPr>
              <p:nvPr/>
            </p:nvSpPr>
            <p:spPr bwMode="auto">
              <a:xfrm>
                <a:off x="3633" y="2669"/>
                <a:ext cx="478" cy="479"/>
              </a:xfrm>
              <a:custGeom>
                <a:avLst/>
                <a:gdLst>
                  <a:gd name="T0" fmla="*/ 27 w 202"/>
                  <a:gd name="T1" fmla="*/ 47 h 202"/>
                  <a:gd name="T2" fmla="*/ 14 w 202"/>
                  <a:gd name="T3" fmla="*/ 53 h 202"/>
                  <a:gd name="T4" fmla="*/ 15 w 202"/>
                  <a:gd name="T5" fmla="*/ 68 h 202"/>
                  <a:gd name="T6" fmla="*/ 4 w 202"/>
                  <a:gd name="T7" fmla="*/ 79 h 202"/>
                  <a:gd name="T8" fmla="*/ 9 w 202"/>
                  <a:gd name="T9" fmla="*/ 93 h 202"/>
                  <a:gd name="T10" fmla="*/ 2 w 202"/>
                  <a:gd name="T11" fmla="*/ 105 h 202"/>
                  <a:gd name="T12" fmla="*/ 10 w 202"/>
                  <a:gd name="T13" fmla="*/ 116 h 202"/>
                  <a:gd name="T14" fmla="*/ 16 w 202"/>
                  <a:gd name="T15" fmla="*/ 130 h 202"/>
                  <a:gd name="T16" fmla="*/ 21 w 202"/>
                  <a:gd name="T17" fmla="*/ 145 h 202"/>
                  <a:gd name="T18" fmla="*/ 22 w 202"/>
                  <a:gd name="T19" fmla="*/ 161 h 202"/>
                  <a:gd name="T20" fmla="*/ 32 w 202"/>
                  <a:gd name="T21" fmla="*/ 172 h 202"/>
                  <a:gd name="T22" fmla="*/ 48 w 202"/>
                  <a:gd name="T23" fmla="*/ 176 h 202"/>
                  <a:gd name="T24" fmla="*/ 62 w 202"/>
                  <a:gd name="T25" fmla="*/ 181 h 202"/>
                  <a:gd name="T26" fmla="*/ 75 w 202"/>
                  <a:gd name="T27" fmla="*/ 189 h 202"/>
                  <a:gd name="T28" fmla="*/ 88 w 202"/>
                  <a:gd name="T29" fmla="*/ 199 h 202"/>
                  <a:gd name="T30" fmla="*/ 103 w 202"/>
                  <a:gd name="T31" fmla="*/ 200 h 202"/>
                  <a:gd name="T32" fmla="*/ 116 w 202"/>
                  <a:gd name="T33" fmla="*/ 191 h 202"/>
                  <a:gd name="T34" fmla="*/ 130 w 202"/>
                  <a:gd name="T35" fmla="*/ 185 h 202"/>
                  <a:gd name="T36" fmla="*/ 145 w 202"/>
                  <a:gd name="T37" fmla="*/ 181 h 202"/>
                  <a:gd name="T38" fmla="*/ 161 w 202"/>
                  <a:gd name="T39" fmla="*/ 179 h 202"/>
                  <a:gd name="T40" fmla="*/ 172 w 202"/>
                  <a:gd name="T41" fmla="*/ 169 h 202"/>
                  <a:gd name="T42" fmla="*/ 176 w 202"/>
                  <a:gd name="T43" fmla="*/ 153 h 202"/>
                  <a:gd name="T44" fmla="*/ 181 w 202"/>
                  <a:gd name="T45" fmla="*/ 139 h 202"/>
                  <a:gd name="T46" fmla="*/ 189 w 202"/>
                  <a:gd name="T47" fmla="*/ 126 h 202"/>
                  <a:gd name="T48" fmla="*/ 199 w 202"/>
                  <a:gd name="T49" fmla="*/ 114 h 202"/>
                  <a:gd name="T50" fmla="*/ 200 w 202"/>
                  <a:gd name="T51" fmla="*/ 99 h 202"/>
                  <a:gd name="T52" fmla="*/ 191 w 202"/>
                  <a:gd name="T53" fmla="*/ 85 h 202"/>
                  <a:gd name="T54" fmla="*/ 185 w 202"/>
                  <a:gd name="T55" fmla="*/ 71 h 202"/>
                  <a:gd name="T56" fmla="*/ 181 w 202"/>
                  <a:gd name="T57" fmla="*/ 57 h 202"/>
                  <a:gd name="T58" fmla="*/ 179 w 202"/>
                  <a:gd name="T59" fmla="*/ 41 h 202"/>
                  <a:gd name="T60" fmla="*/ 169 w 202"/>
                  <a:gd name="T61" fmla="*/ 29 h 202"/>
                  <a:gd name="T62" fmla="*/ 154 w 202"/>
                  <a:gd name="T63" fmla="*/ 26 h 202"/>
                  <a:gd name="T64" fmla="*/ 139 w 202"/>
                  <a:gd name="T65" fmla="*/ 20 h 202"/>
                  <a:gd name="T66" fmla="*/ 131 w 202"/>
                  <a:gd name="T67" fmla="*/ 6 h 202"/>
                  <a:gd name="T68" fmla="*/ 117 w 202"/>
                  <a:gd name="T69" fmla="*/ 11 h 202"/>
                  <a:gd name="T70" fmla="*/ 102 w 202"/>
                  <a:gd name="T71" fmla="*/ 11 h 202"/>
                  <a:gd name="T72" fmla="*/ 87 w 202"/>
                  <a:gd name="T73" fmla="*/ 10 h 202"/>
                  <a:gd name="T74" fmla="*/ 73 w 202"/>
                  <a:gd name="T75" fmla="*/ 6 h 202"/>
                  <a:gd name="T76" fmla="*/ 64 w 202"/>
                  <a:gd name="T77" fmla="*/ 20 h 202"/>
                  <a:gd name="T78" fmla="*/ 50 w 202"/>
                  <a:gd name="T79" fmla="*/ 25 h 202"/>
                  <a:gd name="T80" fmla="*/ 34 w 202"/>
                  <a:gd name="T81" fmla="*/ 26 h 202"/>
                  <a:gd name="T82" fmla="*/ 78 w 202"/>
                  <a:gd name="T83" fmla="*/ 43 h 202"/>
                  <a:gd name="T84" fmla="*/ 164 w 202"/>
                  <a:gd name="T85" fmla="*/ 76 h 202"/>
                  <a:gd name="T86" fmla="*/ 163 w 202"/>
                  <a:gd name="T87" fmla="*/ 76 h 202"/>
                  <a:gd name="T88" fmla="*/ 74 w 202"/>
                  <a:gd name="T89" fmla="*/ 32 h 202"/>
                  <a:gd name="T90" fmla="*/ 74 w 202"/>
                  <a:gd name="T91" fmla="*/ 33 h 202"/>
                  <a:gd name="T92" fmla="*/ 29 w 202"/>
                  <a:gd name="T93" fmla="*/ 129 h 202"/>
                  <a:gd name="T94" fmla="*/ 32 w 202"/>
                  <a:gd name="T95" fmla="*/ 71 h 202"/>
                  <a:gd name="T96" fmla="*/ 32 w 202"/>
                  <a:gd name="T97" fmla="*/ 71 h 202"/>
                  <a:gd name="T98" fmla="*/ 55 w 202"/>
                  <a:gd name="T99" fmla="*/ 113 h 202"/>
                  <a:gd name="T100" fmla="*/ 53 w 202"/>
                  <a:gd name="T101" fmla="*/ 119 h 202"/>
                  <a:gd name="T102" fmla="*/ 67 w 202"/>
                  <a:gd name="T103" fmla="*/ 82 h 202"/>
                  <a:gd name="T104" fmla="*/ 113 w 202"/>
                  <a:gd name="T105" fmla="*/ 70 h 202"/>
                  <a:gd name="T106" fmla="*/ 147 w 202"/>
                  <a:gd name="T107" fmla="*/ 89 h 202"/>
                  <a:gd name="T108" fmla="*/ 149 w 202"/>
                  <a:gd name="T109" fmla="*/ 83 h 202"/>
                  <a:gd name="T110" fmla="*/ 135 w 202"/>
                  <a:gd name="T111" fmla="*/ 119 h 202"/>
                  <a:gd name="T112" fmla="*/ 89 w 202"/>
                  <a:gd name="T113" fmla="*/ 132 h 202"/>
                  <a:gd name="T114" fmla="*/ 71 w 202"/>
                  <a:gd name="T115" fmla="*/ 26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2" h="202">
                    <a:moveTo>
                      <a:pt x="28" y="32"/>
                    </a:moveTo>
                    <a:cubicBezTo>
                      <a:pt x="27" y="32"/>
                      <a:pt x="27" y="33"/>
                      <a:pt x="28" y="34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3" y="38"/>
                      <a:pt x="22" y="38"/>
                      <a:pt x="22" y="39"/>
                    </a:cubicBezTo>
                    <a:cubicBezTo>
                      <a:pt x="22" y="39"/>
                      <a:pt x="22" y="40"/>
                      <a:pt x="22" y="40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7" y="46"/>
                      <a:pt x="17" y="46"/>
                    </a:cubicBezTo>
                    <a:cubicBezTo>
                      <a:pt x="17" y="46"/>
                      <a:pt x="17" y="47"/>
                      <a:pt x="17" y="47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2" y="53"/>
                      <a:pt x="12" y="54"/>
                      <a:pt x="13" y="55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8" y="61"/>
                      <a:pt x="8" y="62"/>
                      <a:pt x="9" y="63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5" y="69"/>
                      <a:pt x="5" y="70"/>
                      <a:pt x="6" y="71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2" y="77"/>
                      <a:pt x="12" y="77"/>
                      <a:pt x="12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3" y="77"/>
                      <a:pt x="3" y="78"/>
                      <a:pt x="4" y="79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13" y="84"/>
                      <a:pt x="13" y="84"/>
                      <a:pt x="13" y="84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1" y="86"/>
                      <a:pt x="1" y="87"/>
                      <a:pt x="3" y="88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2" y="92"/>
                      <a:pt x="12" y="92"/>
                      <a:pt x="12" y="92"/>
                    </a:cubicBezTo>
                    <a:cubicBezTo>
                      <a:pt x="9" y="93"/>
                      <a:pt x="9" y="93"/>
                      <a:pt x="9" y="93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5"/>
                      <a:pt x="1" y="95"/>
                      <a:pt x="1" y="95"/>
                    </a:cubicBezTo>
                    <a:cubicBezTo>
                      <a:pt x="0" y="95"/>
                      <a:pt x="1" y="96"/>
                      <a:pt x="2" y="96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1" y="103"/>
                      <a:pt x="1" y="103"/>
                      <a:pt x="1" y="103"/>
                    </a:cubicBezTo>
                    <a:cubicBezTo>
                      <a:pt x="0" y="104"/>
                      <a:pt x="1" y="105"/>
                      <a:pt x="2" y="105"/>
                    </a:cubicBezTo>
                    <a:cubicBezTo>
                      <a:pt x="9" y="107"/>
                      <a:pt x="9" y="107"/>
                      <a:pt x="9" y="107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2"/>
                      <a:pt x="1" y="112"/>
                    </a:cubicBezTo>
                    <a:cubicBezTo>
                      <a:pt x="1" y="113"/>
                      <a:pt x="1" y="113"/>
                      <a:pt x="3" y="114"/>
                    </a:cubicBezTo>
                    <a:cubicBezTo>
                      <a:pt x="10" y="115"/>
                      <a:pt x="10" y="115"/>
                      <a:pt x="10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0" y="116"/>
                      <a:pt x="10" y="116"/>
                      <a:pt x="10" y="116"/>
                    </a:cubicBezTo>
                    <a:cubicBezTo>
                      <a:pt x="4" y="120"/>
                      <a:pt x="4" y="120"/>
                      <a:pt x="4" y="120"/>
                    </a:cubicBezTo>
                    <a:cubicBezTo>
                      <a:pt x="2" y="121"/>
                      <a:pt x="2" y="122"/>
                      <a:pt x="4" y="122"/>
                    </a:cubicBezTo>
                    <a:cubicBezTo>
                      <a:pt x="12" y="123"/>
                      <a:pt x="12" y="123"/>
                      <a:pt x="12" y="123"/>
                    </a:cubicBezTo>
                    <a:cubicBezTo>
                      <a:pt x="14" y="123"/>
                      <a:pt x="14" y="123"/>
                      <a:pt x="14" y="123"/>
                    </a:cubicBezTo>
                    <a:cubicBezTo>
                      <a:pt x="12" y="124"/>
                      <a:pt x="12" y="124"/>
                      <a:pt x="12" y="124"/>
                    </a:cubicBezTo>
                    <a:cubicBezTo>
                      <a:pt x="6" y="129"/>
                      <a:pt x="6" y="129"/>
                      <a:pt x="6" y="129"/>
                    </a:cubicBezTo>
                    <a:cubicBezTo>
                      <a:pt x="4" y="130"/>
                      <a:pt x="5" y="130"/>
                      <a:pt x="6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9" y="137"/>
                      <a:pt x="9" y="137"/>
                      <a:pt x="9" y="137"/>
                    </a:cubicBezTo>
                    <a:cubicBezTo>
                      <a:pt x="7" y="138"/>
                      <a:pt x="7" y="139"/>
                      <a:pt x="9" y="138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18" y="139"/>
                      <a:pt x="18" y="139"/>
                      <a:pt x="18" y="139"/>
                    </a:cubicBezTo>
                    <a:cubicBezTo>
                      <a:pt x="12" y="145"/>
                      <a:pt x="12" y="145"/>
                      <a:pt x="12" y="145"/>
                    </a:cubicBezTo>
                    <a:cubicBezTo>
                      <a:pt x="11" y="146"/>
                      <a:pt x="11" y="147"/>
                      <a:pt x="13" y="146"/>
                    </a:cubicBezTo>
                    <a:cubicBezTo>
                      <a:pt x="21" y="145"/>
                      <a:pt x="21" y="145"/>
                      <a:pt x="21" y="145"/>
                    </a:cubicBezTo>
                    <a:cubicBezTo>
                      <a:pt x="23" y="145"/>
                      <a:pt x="23" y="145"/>
                      <a:pt x="23" y="145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15" y="154"/>
                      <a:pt x="15" y="154"/>
                      <a:pt x="17" y="154"/>
                    </a:cubicBezTo>
                    <a:cubicBezTo>
                      <a:pt x="25" y="152"/>
                      <a:pt x="25" y="152"/>
                      <a:pt x="25" y="152"/>
                    </a:cubicBezTo>
                    <a:cubicBezTo>
                      <a:pt x="27" y="151"/>
                      <a:pt x="27" y="151"/>
                      <a:pt x="27" y="151"/>
                    </a:cubicBezTo>
                    <a:cubicBezTo>
                      <a:pt x="26" y="153"/>
                      <a:pt x="26" y="153"/>
                      <a:pt x="26" y="153"/>
                    </a:cubicBezTo>
                    <a:cubicBezTo>
                      <a:pt x="21" y="159"/>
                      <a:pt x="21" y="159"/>
                      <a:pt x="21" y="159"/>
                    </a:cubicBezTo>
                    <a:cubicBezTo>
                      <a:pt x="20" y="161"/>
                      <a:pt x="20" y="162"/>
                      <a:pt x="22" y="161"/>
                    </a:cubicBezTo>
                    <a:cubicBezTo>
                      <a:pt x="29" y="158"/>
                      <a:pt x="29" y="158"/>
                      <a:pt x="29" y="158"/>
                    </a:cubicBezTo>
                    <a:cubicBezTo>
                      <a:pt x="32" y="157"/>
                      <a:pt x="32" y="157"/>
                      <a:pt x="32" y="157"/>
                    </a:cubicBezTo>
                    <a:cubicBezTo>
                      <a:pt x="30" y="160"/>
                      <a:pt x="30" y="160"/>
                      <a:pt x="30" y="160"/>
                    </a:cubicBezTo>
                    <a:cubicBezTo>
                      <a:pt x="26" y="166"/>
                      <a:pt x="26" y="166"/>
                      <a:pt x="26" y="166"/>
                    </a:cubicBezTo>
                    <a:cubicBezTo>
                      <a:pt x="25" y="168"/>
                      <a:pt x="26" y="168"/>
                      <a:pt x="28" y="168"/>
                    </a:cubicBezTo>
                    <a:cubicBezTo>
                      <a:pt x="35" y="164"/>
                      <a:pt x="35" y="164"/>
                      <a:pt x="35" y="164"/>
                    </a:cubicBezTo>
                    <a:cubicBezTo>
                      <a:pt x="37" y="163"/>
                      <a:pt x="37" y="163"/>
                      <a:pt x="37" y="163"/>
                    </a:cubicBezTo>
                    <a:cubicBezTo>
                      <a:pt x="36" y="165"/>
                      <a:pt x="36" y="165"/>
                      <a:pt x="36" y="165"/>
                    </a:cubicBezTo>
                    <a:cubicBezTo>
                      <a:pt x="32" y="172"/>
                      <a:pt x="32" y="172"/>
                      <a:pt x="32" y="172"/>
                    </a:cubicBezTo>
                    <a:cubicBezTo>
                      <a:pt x="32" y="174"/>
                      <a:pt x="32" y="175"/>
                      <a:pt x="34" y="174"/>
                    </a:cubicBezTo>
                    <a:cubicBezTo>
                      <a:pt x="40" y="170"/>
                      <a:pt x="40" y="170"/>
                      <a:pt x="40" y="170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42" y="171"/>
                      <a:pt x="42" y="171"/>
                      <a:pt x="42" y="171"/>
                    </a:cubicBezTo>
                    <a:cubicBezTo>
                      <a:pt x="39" y="178"/>
                      <a:pt x="39" y="178"/>
                      <a:pt x="39" y="178"/>
                    </a:cubicBezTo>
                    <a:cubicBezTo>
                      <a:pt x="38" y="180"/>
                      <a:pt x="39" y="180"/>
                      <a:pt x="40" y="179"/>
                    </a:cubicBezTo>
                    <a:cubicBezTo>
                      <a:pt x="47" y="175"/>
                      <a:pt x="47" y="175"/>
                      <a:pt x="47" y="175"/>
                    </a:cubicBezTo>
                    <a:cubicBezTo>
                      <a:pt x="49" y="173"/>
                      <a:pt x="49" y="173"/>
                      <a:pt x="49" y="173"/>
                    </a:cubicBezTo>
                    <a:cubicBezTo>
                      <a:pt x="48" y="176"/>
                      <a:pt x="48" y="176"/>
                      <a:pt x="48" y="176"/>
                    </a:cubicBezTo>
                    <a:cubicBezTo>
                      <a:pt x="46" y="183"/>
                      <a:pt x="46" y="183"/>
                      <a:pt x="46" y="183"/>
                    </a:cubicBezTo>
                    <a:cubicBezTo>
                      <a:pt x="45" y="185"/>
                      <a:pt x="46" y="185"/>
                      <a:pt x="47" y="184"/>
                    </a:cubicBezTo>
                    <a:cubicBezTo>
                      <a:pt x="53" y="179"/>
                      <a:pt x="53" y="179"/>
                      <a:pt x="53" y="179"/>
                    </a:cubicBezTo>
                    <a:cubicBezTo>
                      <a:pt x="55" y="178"/>
                      <a:pt x="55" y="178"/>
                      <a:pt x="55" y="178"/>
                    </a:cubicBezTo>
                    <a:cubicBezTo>
                      <a:pt x="55" y="180"/>
                      <a:pt x="55" y="180"/>
                      <a:pt x="55" y="180"/>
                    </a:cubicBezTo>
                    <a:cubicBezTo>
                      <a:pt x="53" y="188"/>
                      <a:pt x="53" y="188"/>
                      <a:pt x="53" y="188"/>
                    </a:cubicBezTo>
                    <a:cubicBezTo>
                      <a:pt x="53" y="189"/>
                      <a:pt x="54" y="190"/>
                      <a:pt x="55" y="189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62" y="181"/>
                      <a:pt x="62" y="181"/>
                      <a:pt x="62" y="181"/>
                    </a:cubicBezTo>
                    <a:cubicBezTo>
                      <a:pt x="62" y="184"/>
                      <a:pt x="62" y="184"/>
                      <a:pt x="62" y="184"/>
                    </a:cubicBezTo>
                    <a:cubicBezTo>
                      <a:pt x="61" y="191"/>
                      <a:pt x="61" y="191"/>
                      <a:pt x="61" y="191"/>
                    </a:cubicBezTo>
                    <a:cubicBezTo>
                      <a:pt x="61" y="193"/>
                      <a:pt x="62" y="194"/>
                      <a:pt x="63" y="192"/>
                    </a:cubicBezTo>
                    <a:cubicBezTo>
                      <a:pt x="68" y="186"/>
                      <a:pt x="68" y="186"/>
                      <a:pt x="68" y="186"/>
                    </a:cubicBezTo>
                    <a:cubicBezTo>
                      <a:pt x="69" y="184"/>
                      <a:pt x="69" y="184"/>
                      <a:pt x="69" y="184"/>
                    </a:cubicBezTo>
                    <a:cubicBezTo>
                      <a:pt x="69" y="187"/>
                      <a:pt x="69" y="187"/>
                      <a:pt x="69" y="187"/>
                    </a:cubicBezTo>
                    <a:cubicBezTo>
                      <a:pt x="69" y="195"/>
                      <a:pt x="69" y="195"/>
                      <a:pt x="69" y="195"/>
                    </a:cubicBezTo>
                    <a:cubicBezTo>
                      <a:pt x="69" y="196"/>
                      <a:pt x="70" y="197"/>
                      <a:pt x="71" y="195"/>
                    </a:cubicBezTo>
                    <a:cubicBezTo>
                      <a:pt x="75" y="189"/>
                      <a:pt x="75" y="189"/>
                      <a:pt x="75" y="189"/>
                    </a:cubicBezTo>
                    <a:cubicBezTo>
                      <a:pt x="77" y="187"/>
                      <a:pt x="77" y="187"/>
                      <a:pt x="77" y="187"/>
                    </a:cubicBezTo>
                    <a:cubicBezTo>
                      <a:pt x="77" y="189"/>
                      <a:pt x="77" y="189"/>
                      <a:pt x="77" y="189"/>
                    </a:cubicBezTo>
                    <a:cubicBezTo>
                      <a:pt x="77" y="197"/>
                      <a:pt x="77" y="197"/>
                      <a:pt x="77" y="197"/>
                    </a:cubicBezTo>
                    <a:cubicBezTo>
                      <a:pt x="78" y="199"/>
                      <a:pt x="78" y="199"/>
                      <a:pt x="79" y="197"/>
                    </a:cubicBezTo>
                    <a:cubicBezTo>
                      <a:pt x="83" y="191"/>
                      <a:pt x="83" y="191"/>
                      <a:pt x="83" y="191"/>
                    </a:cubicBezTo>
                    <a:cubicBezTo>
                      <a:pt x="84" y="189"/>
                      <a:pt x="84" y="189"/>
                      <a:pt x="84" y="189"/>
                    </a:cubicBezTo>
                    <a:cubicBezTo>
                      <a:pt x="85" y="191"/>
                      <a:pt x="85" y="191"/>
                      <a:pt x="85" y="191"/>
                    </a:cubicBezTo>
                    <a:cubicBezTo>
                      <a:pt x="86" y="199"/>
                      <a:pt x="86" y="199"/>
                      <a:pt x="86" y="199"/>
                    </a:cubicBezTo>
                    <a:cubicBezTo>
                      <a:pt x="86" y="200"/>
                      <a:pt x="87" y="201"/>
                      <a:pt x="88" y="199"/>
                    </a:cubicBezTo>
                    <a:cubicBezTo>
                      <a:pt x="91" y="192"/>
                      <a:pt x="91" y="192"/>
                      <a:pt x="91" y="192"/>
                    </a:cubicBezTo>
                    <a:cubicBezTo>
                      <a:pt x="92" y="190"/>
                      <a:pt x="92" y="190"/>
                      <a:pt x="92" y="190"/>
                    </a:cubicBezTo>
                    <a:cubicBezTo>
                      <a:pt x="93" y="192"/>
                      <a:pt x="93" y="192"/>
                      <a:pt x="93" y="192"/>
                    </a:cubicBezTo>
                    <a:cubicBezTo>
                      <a:pt x="94" y="200"/>
                      <a:pt x="94" y="200"/>
                      <a:pt x="94" y="200"/>
                    </a:cubicBezTo>
                    <a:cubicBezTo>
                      <a:pt x="95" y="201"/>
                      <a:pt x="96" y="201"/>
                      <a:pt x="96" y="200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100" y="190"/>
                      <a:pt x="100" y="190"/>
                      <a:pt x="100" y="190"/>
                    </a:cubicBezTo>
                    <a:cubicBezTo>
                      <a:pt x="101" y="192"/>
                      <a:pt x="101" y="192"/>
                      <a:pt x="101" y="192"/>
                    </a:cubicBezTo>
                    <a:cubicBezTo>
                      <a:pt x="103" y="200"/>
                      <a:pt x="103" y="200"/>
                      <a:pt x="103" y="200"/>
                    </a:cubicBezTo>
                    <a:cubicBezTo>
                      <a:pt x="104" y="202"/>
                      <a:pt x="104" y="201"/>
                      <a:pt x="105" y="200"/>
                    </a:cubicBezTo>
                    <a:cubicBezTo>
                      <a:pt x="107" y="192"/>
                      <a:pt x="107" y="192"/>
                      <a:pt x="107" y="192"/>
                    </a:cubicBezTo>
                    <a:cubicBezTo>
                      <a:pt x="108" y="190"/>
                      <a:pt x="108" y="190"/>
                      <a:pt x="108" y="190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2" y="199"/>
                      <a:pt x="112" y="199"/>
                      <a:pt x="112" y="199"/>
                    </a:cubicBezTo>
                    <a:cubicBezTo>
                      <a:pt x="112" y="201"/>
                      <a:pt x="113" y="201"/>
                      <a:pt x="114" y="199"/>
                    </a:cubicBezTo>
                    <a:cubicBezTo>
                      <a:pt x="115" y="191"/>
                      <a:pt x="115" y="191"/>
                      <a:pt x="115" y="191"/>
                    </a:cubicBezTo>
                    <a:cubicBezTo>
                      <a:pt x="115" y="189"/>
                      <a:pt x="115" y="189"/>
                      <a:pt x="115" y="189"/>
                    </a:cubicBezTo>
                    <a:cubicBezTo>
                      <a:pt x="116" y="191"/>
                      <a:pt x="116" y="191"/>
                      <a:pt x="116" y="191"/>
                    </a:cubicBezTo>
                    <a:cubicBezTo>
                      <a:pt x="120" y="198"/>
                      <a:pt x="120" y="198"/>
                      <a:pt x="120" y="198"/>
                    </a:cubicBezTo>
                    <a:cubicBezTo>
                      <a:pt x="121" y="200"/>
                      <a:pt x="122" y="199"/>
                      <a:pt x="122" y="198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3" y="187"/>
                      <a:pt x="123" y="187"/>
                      <a:pt x="123" y="187"/>
                    </a:cubicBezTo>
                    <a:cubicBezTo>
                      <a:pt x="124" y="189"/>
                      <a:pt x="124" y="189"/>
                      <a:pt x="124" y="189"/>
                    </a:cubicBezTo>
                    <a:cubicBezTo>
                      <a:pt x="129" y="196"/>
                      <a:pt x="129" y="196"/>
                      <a:pt x="129" y="196"/>
                    </a:cubicBezTo>
                    <a:cubicBezTo>
                      <a:pt x="130" y="197"/>
                      <a:pt x="130" y="197"/>
                      <a:pt x="130" y="195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5"/>
                      <a:pt x="130" y="185"/>
                      <a:pt x="130" y="185"/>
                    </a:cubicBezTo>
                    <a:cubicBezTo>
                      <a:pt x="132" y="187"/>
                      <a:pt x="132" y="187"/>
                      <a:pt x="132" y="187"/>
                    </a:cubicBezTo>
                    <a:cubicBezTo>
                      <a:pt x="137" y="193"/>
                      <a:pt x="137" y="193"/>
                      <a:pt x="137" y="193"/>
                    </a:cubicBezTo>
                    <a:cubicBezTo>
                      <a:pt x="138" y="195"/>
                      <a:pt x="139" y="194"/>
                      <a:pt x="139" y="192"/>
                    </a:cubicBezTo>
                    <a:cubicBezTo>
                      <a:pt x="138" y="185"/>
                      <a:pt x="138" y="185"/>
                      <a:pt x="138" y="185"/>
                    </a:cubicBezTo>
                    <a:cubicBezTo>
                      <a:pt x="138" y="182"/>
                      <a:pt x="138" y="182"/>
                      <a:pt x="138" y="182"/>
                    </a:cubicBezTo>
                    <a:cubicBezTo>
                      <a:pt x="139" y="184"/>
                      <a:pt x="139" y="184"/>
                      <a:pt x="139" y="184"/>
                    </a:cubicBezTo>
                    <a:cubicBezTo>
                      <a:pt x="145" y="190"/>
                      <a:pt x="145" y="190"/>
                      <a:pt x="145" y="190"/>
                    </a:cubicBezTo>
                    <a:cubicBezTo>
                      <a:pt x="146" y="191"/>
                      <a:pt x="147" y="190"/>
                      <a:pt x="146" y="189"/>
                    </a:cubicBezTo>
                    <a:cubicBezTo>
                      <a:pt x="145" y="181"/>
                      <a:pt x="145" y="181"/>
                      <a:pt x="145" y="181"/>
                    </a:cubicBezTo>
                    <a:cubicBezTo>
                      <a:pt x="145" y="179"/>
                      <a:pt x="145" y="179"/>
                      <a:pt x="145" y="179"/>
                    </a:cubicBezTo>
                    <a:cubicBezTo>
                      <a:pt x="146" y="180"/>
                      <a:pt x="146" y="180"/>
                      <a:pt x="146" y="180"/>
                    </a:cubicBezTo>
                    <a:cubicBezTo>
                      <a:pt x="152" y="185"/>
                      <a:pt x="152" y="185"/>
                      <a:pt x="152" y="185"/>
                    </a:cubicBezTo>
                    <a:cubicBezTo>
                      <a:pt x="154" y="187"/>
                      <a:pt x="154" y="186"/>
                      <a:pt x="154" y="184"/>
                    </a:cubicBezTo>
                    <a:cubicBezTo>
                      <a:pt x="152" y="177"/>
                      <a:pt x="152" y="177"/>
                      <a:pt x="152" y="177"/>
                    </a:cubicBezTo>
                    <a:cubicBezTo>
                      <a:pt x="151" y="174"/>
                      <a:pt x="151" y="174"/>
                      <a:pt x="151" y="174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59" y="181"/>
                      <a:pt x="159" y="181"/>
                      <a:pt x="159" y="181"/>
                    </a:cubicBezTo>
                    <a:cubicBezTo>
                      <a:pt x="161" y="182"/>
                      <a:pt x="162" y="181"/>
                      <a:pt x="161" y="179"/>
                    </a:cubicBezTo>
                    <a:cubicBezTo>
                      <a:pt x="158" y="172"/>
                      <a:pt x="158" y="172"/>
                      <a:pt x="158" y="172"/>
                    </a:cubicBezTo>
                    <a:cubicBezTo>
                      <a:pt x="158" y="170"/>
                      <a:pt x="158" y="170"/>
                      <a:pt x="158" y="170"/>
                    </a:cubicBezTo>
                    <a:cubicBezTo>
                      <a:pt x="160" y="171"/>
                      <a:pt x="160" y="171"/>
                      <a:pt x="160" y="171"/>
                    </a:cubicBezTo>
                    <a:cubicBezTo>
                      <a:pt x="166" y="175"/>
                      <a:pt x="166" y="175"/>
                      <a:pt x="166" y="175"/>
                    </a:cubicBezTo>
                    <a:cubicBezTo>
                      <a:pt x="168" y="176"/>
                      <a:pt x="168" y="176"/>
                      <a:pt x="168" y="174"/>
                    </a:cubicBezTo>
                    <a:cubicBezTo>
                      <a:pt x="164" y="167"/>
                      <a:pt x="164" y="167"/>
                      <a:pt x="164" y="167"/>
                    </a:cubicBezTo>
                    <a:cubicBezTo>
                      <a:pt x="163" y="165"/>
                      <a:pt x="163" y="165"/>
                      <a:pt x="163" y="165"/>
                    </a:cubicBezTo>
                    <a:cubicBezTo>
                      <a:pt x="166" y="166"/>
                      <a:pt x="166" y="166"/>
                      <a:pt x="166" y="166"/>
                    </a:cubicBezTo>
                    <a:cubicBezTo>
                      <a:pt x="172" y="169"/>
                      <a:pt x="172" y="169"/>
                      <a:pt x="172" y="169"/>
                    </a:cubicBezTo>
                    <a:cubicBezTo>
                      <a:pt x="174" y="170"/>
                      <a:pt x="175" y="169"/>
                      <a:pt x="174" y="168"/>
                    </a:cubicBezTo>
                    <a:cubicBezTo>
                      <a:pt x="170" y="161"/>
                      <a:pt x="170" y="161"/>
                      <a:pt x="170" y="161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1" y="160"/>
                      <a:pt x="171" y="160"/>
                      <a:pt x="171" y="160"/>
                    </a:cubicBezTo>
                    <a:cubicBezTo>
                      <a:pt x="178" y="163"/>
                      <a:pt x="178" y="163"/>
                      <a:pt x="178" y="163"/>
                    </a:cubicBezTo>
                    <a:cubicBezTo>
                      <a:pt x="180" y="163"/>
                      <a:pt x="180" y="163"/>
                      <a:pt x="179" y="161"/>
                    </a:cubicBezTo>
                    <a:cubicBezTo>
                      <a:pt x="175" y="155"/>
                      <a:pt x="175" y="155"/>
                      <a:pt x="175" y="155"/>
                    </a:cubicBezTo>
                    <a:cubicBezTo>
                      <a:pt x="173" y="153"/>
                      <a:pt x="173" y="153"/>
                      <a:pt x="173" y="153"/>
                    </a:cubicBezTo>
                    <a:cubicBezTo>
                      <a:pt x="176" y="153"/>
                      <a:pt x="176" y="153"/>
                      <a:pt x="176" y="15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5" y="156"/>
                      <a:pt x="185" y="155"/>
                      <a:pt x="184" y="154"/>
                    </a:cubicBezTo>
                    <a:cubicBezTo>
                      <a:pt x="179" y="148"/>
                      <a:pt x="179" y="148"/>
                      <a:pt x="179" y="148"/>
                    </a:cubicBezTo>
                    <a:cubicBezTo>
                      <a:pt x="178" y="146"/>
                      <a:pt x="178" y="146"/>
                      <a:pt x="178" y="146"/>
                    </a:cubicBezTo>
                    <a:cubicBezTo>
                      <a:pt x="180" y="147"/>
                      <a:pt x="180" y="147"/>
                      <a:pt x="180" y="147"/>
                    </a:cubicBezTo>
                    <a:cubicBezTo>
                      <a:pt x="188" y="148"/>
                      <a:pt x="188" y="148"/>
                      <a:pt x="188" y="148"/>
                    </a:cubicBezTo>
                    <a:cubicBezTo>
                      <a:pt x="189" y="149"/>
                      <a:pt x="190" y="148"/>
                      <a:pt x="189" y="147"/>
                    </a:cubicBezTo>
                    <a:cubicBezTo>
                      <a:pt x="183" y="141"/>
                      <a:pt x="183" y="141"/>
                      <a:pt x="183" y="141"/>
                    </a:cubicBezTo>
                    <a:cubicBezTo>
                      <a:pt x="181" y="139"/>
                      <a:pt x="181" y="139"/>
                      <a:pt x="181" y="139"/>
                    </a:cubicBezTo>
                    <a:cubicBezTo>
                      <a:pt x="184" y="140"/>
                      <a:pt x="184" y="140"/>
                      <a:pt x="184" y="140"/>
                    </a:cubicBezTo>
                    <a:cubicBezTo>
                      <a:pt x="192" y="141"/>
                      <a:pt x="192" y="141"/>
                      <a:pt x="192" y="141"/>
                    </a:cubicBezTo>
                    <a:cubicBezTo>
                      <a:pt x="193" y="141"/>
                      <a:pt x="194" y="140"/>
                      <a:pt x="192" y="139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85" y="132"/>
                      <a:pt x="185" y="132"/>
                      <a:pt x="185" y="132"/>
                    </a:cubicBezTo>
                    <a:cubicBezTo>
                      <a:pt x="187" y="132"/>
                      <a:pt x="187" y="132"/>
                      <a:pt x="187" y="132"/>
                    </a:cubicBezTo>
                    <a:cubicBezTo>
                      <a:pt x="195" y="133"/>
                      <a:pt x="195" y="133"/>
                      <a:pt x="195" y="133"/>
                    </a:cubicBezTo>
                    <a:cubicBezTo>
                      <a:pt x="196" y="133"/>
                      <a:pt x="197" y="132"/>
                      <a:pt x="195" y="131"/>
                    </a:cubicBezTo>
                    <a:cubicBezTo>
                      <a:pt x="189" y="126"/>
                      <a:pt x="189" y="126"/>
                      <a:pt x="189" y="126"/>
                    </a:cubicBezTo>
                    <a:cubicBezTo>
                      <a:pt x="187" y="125"/>
                      <a:pt x="187" y="125"/>
                      <a:pt x="187" y="125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97" y="124"/>
                      <a:pt x="197" y="124"/>
                      <a:pt x="197" y="124"/>
                    </a:cubicBezTo>
                    <a:cubicBezTo>
                      <a:pt x="199" y="124"/>
                      <a:pt x="199" y="123"/>
                      <a:pt x="197" y="122"/>
                    </a:cubicBez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89" y="117"/>
                      <a:pt x="189" y="117"/>
                      <a:pt x="189" y="117"/>
                    </a:cubicBezTo>
                    <a:cubicBezTo>
                      <a:pt x="191" y="117"/>
                      <a:pt x="191" y="117"/>
                      <a:pt x="191" y="117"/>
                    </a:cubicBezTo>
                    <a:cubicBezTo>
                      <a:pt x="199" y="116"/>
                      <a:pt x="199" y="116"/>
                      <a:pt x="199" y="116"/>
                    </a:cubicBezTo>
                    <a:cubicBezTo>
                      <a:pt x="200" y="116"/>
                      <a:pt x="201" y="115"/>
                      <a:pt x="199" y="114"/>
                    </a:cubicBezTo>
                    <a:cubicBezTo>
                      <a:pt x="192" y="111"/>
                      <a:pt x="192" y="111"/>
                      <a:pt x="192" y="111"/>
                    </a:cubicBezTo>
                    <a:cubicBezTo>
                      <a:pt x="190" y="110"/>
                      <a:pt x="190" y="110"/>
                      <a:pt x="190" y="110"/>
                    </a:cubicBezTo>
                    <a:cubicBezTo>
                      <a:pt x="192" y="109"/>
                      <a:pt x="192" y="109"/>
                      <a:pt x="192" y="109"/>
                    </a:cubicBezTo>
                    <a:cubicBezTo>
                      <a:pt x="200" y="107"/>
                      <a:pt x="200" y="107"/>
                      <a:pt x="200" y="107"/>
                    </a:cubicBezTo>
                    <a:cubicBezTo>
                      <a:pt x="201" y="107"/>
                      <a:pt x="201" y="106"/>
                      <a:pt x="200" y="105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3" y="101"/>
                      <a:pt x="193" y="101"/>
                      <a:pt x="193" y="101"/>
                    </a:cubicBezTo>
                    <a:cubicBezTo>
                      <a:pt x="200" y="99"/>
                      <a:pt x="200" y="99"/>
                      <a:pt x="200" y="99"/>
                    </a:cubicBezTo>
                    <a:cubicBezTo>
                      <a:pt x="202" y="98"/>
                      <a:pt x="202" y="97"/>
                      <a:pt x="200" y="97"/>
                    </a:cubicBezTo>
                    <a:cubicBezTo>
                      <a:pt x="192" y="95"/>
                      <a:pt x="192" y="95"/>
                      <a:pt x="192" y="95"/>
                    </a:cubicBezTo>
                    <a:cubicBezTo>
                      <a:pt x="190" y="94"/>
                      <a:pt x="190" y="94"/>
                      <a:pt x="190" y="94"/>
                    </a:cubicBezTo>
                    <a:cubicBezTo>
                      <a:pt x="192" y="93"/>
                      <a:pt x="192" y="93"/>
                      <a:pt x="192" y="93"/>
                    </a:cubicBezTo>
                    <a:cubicBezTo>
                      <a:pt x="199" y="90"/>
                      <a:pt x="199" y="90"/>
                      <a:pt x="199" y="90"/>
                    </a:cubicBezTo>
                    <a:cubicBezTo>
                      <a:pt x="201" y="89"/>
                      <a:pt x="201" y="88"/>
                      <a:pt x="199" y="88"/>
                    </a:cubicBezTo>
                    <a:cubicBezTo>
                      <a:pt x="191" y="87"/>
                      <a:pt x="191" y="87"/>
                      <a:pt x="191" y="87"/>
                    </a:cubicBezTo>
                    <a:cubicBezTo>
                      <a:pt x="189" y="86"/>
                      <a:pt x="189" y="86"/>
                      <a:pt x="189" y="86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200" y="81"/>
                      <a:pt x="199" y="80"/>
                      <a:pt x="198" y="80"/>
                    </a:cubicBezTo>
                    <a:cubicBezTo>
                      <a:pt x="190" y="79"/>
                      <a:pt x="190" y="79"/>
                      <a:pt x="190" y="79"/>
                    </a:cubicBezTo>
                    <a:cubicBezTo>
                      <a:pt x="187" y="79"/>
                      <a:pt x="187" y="79"/>
                      <a:pt x="187" y="79"/>
                    </a:cubicBezTo>
                    <a:cubicBezTo>
                      <a:pt x="189" y="77"/>
                      <a:pt x="189" y="77"/>
                      <a:pt x="189" y="77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7" y="72"/>
                      <a:pt x="197" y="71"/>
                      <a:pt x="195" y="71"/>
                    </a:cubicBezTo>
                    <a:cubicBezTo>
                      <a:pt x="188" y="71"/>
                      <a:pt x="188" y="71"/>
                      <a:pt x="188" y="71"/>
                    </a:cubicBezTo>
                    <a:cubicBezTo>
                      <a:pt x="185" y="71"/>
                      <a:pt x="185" y="71"/>
                      <a:pt x="185" y="71"/>
                    </a:cubicBezTo>
                    <a:cubicBezTo>
                      <a:pt x="187" y="70"/>
                      <a:pt x="187" y="70"/>
                      <a:pt x="187" y="70"/>
                    </a:cubicBezTo>
                    <a:cubicBezTo>
                      <a:pt x="193" y="65"/>
                      <a:pt x="193" y="65"/>
                      <a:pt x="193" y="65"/>
                    </a:cubicBezTo>
                    <a:cubicBezTo>
                      <a:pt x="195" y="64"/>
                      <a:pt x="194" y="63"/>
                      <a:pt x="192" y="63"/>
                    </a:cubicBezTo>
                    <a:cubicBezTo>
                      <a:pt x="185" y="64"/>
                      <a:pt x="185" y="64"/>
                      <a:pt x="185" y="64"/>
                    </a:cubicBezTo>
                    <a:cubicBezTo>
                      <a:pt x="182" y="64"/>
                      <a:pt x="182" y="64"/>
                      <a:pt x="182" y="64"/>
                    </a:cubicBezTo>
                    <a:cubicBezTo>
                      <a:pt x="184" y="62"/>
                      <a:pt x="184" y="62"/>
                      <a:pt x="184" y="62"/>
                    </a:cubicBezTo>
                    <a:cubicBezTo>
                      <a:pt x="190" y="57"/>
                      <a:pt x="190" y="57"/>
                      <a:pt x="190" y="57"/>
                    </a:cubicBezTo>
                    <a:cubicBezTo>
                      <a:pt x="191" y="56"/>
                      <a:pt x="191" y="55"/>
                      <a:pt x="189" y="55"/>
                    </a:cubicBezTo>
                    <a:cubicBezTo>
                      <a:pt x="181" y="57"/>
                      <a:pt x="181" y="57"/>
                      <a:pt x="181" y="57"/>
                    </a:cubicBezTo>
                    <a:cubicBezTo>
                      <a:pt x="179" y="57"/>
                      <a:pt x="179" y="57"/>
                      <a:pt x="179" y="57"/>
                    </a:cubicBezTo>
                    <a:cubicBezTo>
                      <a:pt x="180" y="55"/>
                      <a:pt x="180" y="55"/>
                      <a:pt x="180" y="55"/>
                    </a:cubicBezTo>
                    <a:cubicBezTo>
                      <a:pt x="185" y="49"/>
                      <a:pt x="185" y="49"/>
                      <a:pt x="185" y="49"/>
                    </a:cubicBezTo>
                    <a:cubicBezTo>
                      <a:pt x="187" y="48"/>
                      <a:pt x="186" y="47"/>
                      <a:pt x="184" y="48"/>
                    </a:cubicBezTo>
                    <a:cubicBezTo>
                      <a:pt x="177" y="50"/>
                      <a:pt x="177" y="50"/>
                      <a:pt x="177" y="50"/>
                    </a:cubicBezTo>
                    <a:cubicBezTo>
                      <a:pt x="174" y="50"/>
                      <a:pt x="174" y="50"/>
                      <a:pt x="174" y="50"/>
                    </a:cubicBezTo>
                    <a:cubicBezTo>
                      <a:pt x="176" y="48"/>
                      <a:pt x="176" y="48"/>
                      <a:pt x="176" y="48"/>
                    </a:cubicBezTo>
                    <a:cubicBezTo>
                      <a:pt x="181" y="42"/>
                      <a:pt x="181" y="42"/>
                      <a:pt x="181" y="42"/>
                    </a:cubicBezTo>
                    <a:cubicBezTo>
                      <a:pt x="182" y="41"/>
                      <a:pt x="181" y="40"/>
                      <a:pt x="179" y="41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1" y="42"/>
                      <a:pt x="171" y="42"/>
                      <a:pt x="171" y="42"/>
                    </a:cubicBezTo>
                    <a:cubicBezTo>
                      <a:pt x="175" y="35"/>
                      <a:pt x="175" y="35"/>
                      <a:pt x="175" y="35"/>
                    </a:cubicBezTo>
                    <a:cubicBezTo>
                      <a:pt x="176" y="34"/>
                      <a:pt x="176" y="33"/>
                      <a:pt x="174" y="34"/>
                    </a:cubicBezTo>
                    <a:cubicBezTo>
                      <a:pt x="167" y="37"/>
                      <a:pt x="167" y="37"/>
                      <a:pt x="167" y="37"/>
                    </a:cubicBezTo>
                    <a:cubicBezTo>
                      <a:pt x="165" y="38"/>
                      <a:pt x="165" y="38"/>
                      <a:pt x="165" y="38"/>
                    </a:cubicBezTo>
                    <a:cubicBezTo>
                      <a:pt x="166" y="36"/>
                      <a:pt x="166" y="36"/>
                      <a:pt x="166" y="36"/>
                    </a:cubicBezTo>
                    <a:cubicBezTo>
                      <a:pt x="169" y="29"/>
                      <a:pt x="169" y="29"/>
                      <a:pt x="169" y="29"/>
                    </a:cubicBezTo>
                    <a:cubicBezTo>
                      <a:pt x="170" y="28"/>
                      <a:pt x="169" y="27"/>
                      <a:pt x="168" y="28"/>
                    </a:cubicBezTo>
                    <a:cubicBezTo>
                      <a:pt x="161" y="32"/>
                      <a:pt x="161" y="32"/>
                      <a:pt x="161" y="32"/>
                    </a:cubicBezTo>
                    <a:cubicBezTo>
                      <a:pt x="159" y="33"/>
                      <a:pt x="159" y="33"/>
                      <a:pt x="159" y="33"/>
                    </a:cubicBezTo>
                    <a:cubicBezTo>
                      <a:pt x="160" y="31"/>
                      <a:pt x="160" y="31"/>
                      <a:pt x="160" y="31"/>
                    </a:cubicBezTo>
                    <a:cubicBezTo>
                      <a:pt x="163" y="24"/>
                      <a:pt x="163" y="24"/>
                      <a:pt x="163" y="24"/>
                    </a:cubicBezTo>
                    <a:cubicBezTo>
                      <a:pt x="163" y="22"/>
                      <a:pt x="163" y="21"/>
                      <a:pt x="161" y="22"/>
                    </a:cubicBezTo>
                    <a:cubicBezTo>
                      <a:pt x="155" y="27"/>
                      <a:pt x="155" y="27"/>
                      <a:pt x="155" y="27"/>
                    </a:cubicBezTo>
                    <a:cubicBezTo>
                      <a:pt x="153" y="28"/>
                      <a:pt x="153" y="28"/>
                      <a:pt x="153" y="28"/>
                    </a:cubicBezTo>
                    <a:cubicBezTo>
                      <a:pt x="154" y="26"/>
                      <a:pt x="154" y="26"/>
                      <a:pt x="154" y="26"/>
                    </a:cubicBezTo>
                    <a:cubicBezTo>
                      <a:pt x="156" y="18"/>
                      <a:pt x="156" y="18"/>
                      <a:pt x="156" y="18"/>
                    </a:cubicBezTo>
                    <a:cubicBezTo>
                      <a:pt x="156" y="17"/>
                      <a:pt x="156" y="16"/>
                      <a:pt x="154" y="17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6" y="24"/>
                      <a:pt x="146" y="24"/>
                      <a:pt x="146" y="24"/>
                    </a:cubicBezTo>
                    <a:cubicBezTo>
                      <a:pt x="147" y="22"/>
                      <a:pt x="147" y="22"/>
                      <a:pt x="147" y="22"/>
                    </a:cubicBezTo>
                    <a:cubicBezTo>
                      <a:pt x="148" y="14"/>
                      <a:pt x="148" y="14"/>
                      <a:pt x="148" y="14"/>
                    </a:cubicBezTo>
                    <a:cubicBezTo>
                      <a:pt x="149" y="12"/>
                      <a:pt x="148" y="12"/>
                      <a:pt x="147" y="13"/>
                    </a:cubicBezTo>
                    <a:cubicBezTo>
                      <a:pt x="141" y="19"/>
                      <a:pt x="141" y="19"/>
                      <a:pt x="141" y="19"/>
                    </a:cubicBezTo>
                    <a:cubicBezTo>
                      <a:pt x="139" y="20"/>
                      <a:pt x="139" y="20"/>
                      <a:pt x="139" y="20"/>
                    </a:cubicBezTo>
                    <a:cubicBezTo>
                      <a:pt x="140" y="18"/>
                      <a:pt x="140" y="18"/>
                      <a:pt x="140" y="18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1" y="8"/>
                      <a:pt x="140" y="8"/>
                      <a:pt x="139" y="9"/>
                    </a:cubicBezTo>
                    <a:cubicBezTo>
                      <a:pt x="134" y="15"/>
                      <a:pt x="134" y="15"/>
                      <a:pt x="134" y="15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3" y="6"/>
                      <a:pt x="132" y="5"/>
                      <a:pt x="132" y="6"/>
                    </a:cubicBezTo>
                    <a:cubicBezTo>
                      <a:pt x="131" y="6"/>
                      <a:pt x="131" y="6"/>
                      <a:pt x="131" y="6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4" y="5"/>
                      <a:pt x="124" y="5"/>
                      <a:pt x="124" y="5"/>
                    </a:cubicBezTo>
                    <a:cubicBezTo>
                      <a:pt x="124" y="3"/>
                      <a:pt x="124" y="3"/>
                      <a:pt x="123" y="3"/>
                    </a:cubicBezTo>
                    <a:cubicBezTo>
                      <a:pt x="123" y="3"/>
                      <a:pt x="123" y="4"/>
                      <a:pt x="122" y="4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1"/>
                      <a:pt x="117" y="11"/>
                      <a:pt x="117" y="11"/>
                    </a:cubicBezTo>
                    <a:cubicBezTo>
                      <a:pt x="116" y="3"/>
                      <a:pt x="116" y="3"/>
                      <a:pt x="116" y="3"/>
                    </a:cubicBezTo>
                    <a:cubicBezTo>
                      <a:pt x="116" y="1"/>
                      <a:pt x="115" y="1"/>
                      <a:pt x="114" y="3"/>
                    </a:cubicBezTo>
                    <a:cubicBezTo>
                      <a:pt x="111" y="10"/>
                      <a:pt x="111" y="10"/>
                      <a:pt x="111" y="10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7" y="0"/>
                      <a:pt x="106" y="0"/>
                      <a:pt x="105" y="2"/>
                    </a:cubicBezTo>
                    <a:cubicBezTo>
                      <a:pt x="103" y="9"/>
                      <a:pt x="103" y="9"/>
                      <a:pt x="103" y="9"/>
                    </a:cubicBezTo>
                    <a:cubicBezTo>
                      <a:pt x="102" y="11"/>
                      <a:pt x="102" y="11"/>
                      <a:pt x="102" y="11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98" y="0"/>
                      <a:pt x="97" y="0"/>
                      <a:pt x="97" y="2"/>
                    </a:cubicBezTo>
                    <a:cubicBezTo>
                      <a:pt x="95" y="9"/>
                      <a:pt x="95" y="9"/>
                      <a:pt x="95" y="9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89" y="1"/>
                      <a:pt x="88" y="1"/>
                      <a:pt x="88" y="3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3"/>
                      <a:pt x="81" y="2"/>
                      <a:pt x="80" y="3"/>
                    </a:cubicBezTo>
                    <a:cubicBezTo>
                      <a:pt x="80" y="3"/>
                      <a:pt x="80" y="3"/>
                      <a:pt x="80" y="4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5"/>
                      <a:pt x="72" y="5"/>
                      <a:pt x="72" y="5"/>
                    </a:cubicBezTo>
                    <a:cubicBezTo>
                      <a:pt x="71" y="5"/>
                      <a:pt x="71" y="5"/>
                      <a:pt x="71" y="6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64" y="7"/>
                      <a:pt x="63" y="7"/>
                      <a:pt x="63" y="9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5" y="13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8" y="15"/>
                      <a:pt x="47" y="15"/>
                      <a:pt x="48" y="17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1" y="20"/>
                      <a:pt x="40" y="20"/>
                      <a:pt x="41" y="22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5" y="26"/>
                      <a:pt x="34" y="26"/>
                      <a:pt x="34" y="26"/>
                    </a:cubicBezTo>
                    <a:cubicBezTo>
                      <a:pt x="34" y="26"/>
                      <a:pt x="34" y="27"/>
                      <a:pt x="34" y="28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8" y="32"/>
                      <a:pt x="28" y="32"/>
                      <a:pt x="28" y="32"/>
                    </a:cubicBezTo>
                    <a:close/>
                    <a:moveTo>
                      <a:pt x="43" y="124"/>
                    </a:moveTo>
                    <a:cubicBezTo>
                      <a:pt x="43" y="124"/>
                      <a:pt x="43" y="124"/>
                      <a:pt x="43" y="124"/>
                    </a:cubicBezTo>
                    <a:cubicBezTo>
                      <a:pt x="30" y="92"/>
                      <a:pt x="46" y="55"/>
                      <a:pt x="78" y="43"/>
                    </a:cubicBezTo>
                    <a:cubicBezTo>
                      <a:pt x="110" y="30"/>
                      <a:pt x="146" y="46"/>
                      <a:pt x="159" y="78"/>
                    </a:cubicBezTo>
                    <a:cubicBezTo>
                      <a:pt x="172" y="110"/>
                      <a:pt x="156" y="146"/>
                      <a:pt x="124" y="159"/>
                    </a:cubicBezTo>
                    <a:cubicBezTo>
                      <a:pt x="92" y="172"/>
                      <a:pt x="55" y="156"/>
                      <a:pt x="43" y="124"/>
                    </a:cubicBezTo>
                    <a:close/>
                    <a:moveTo>
                      <a:pt x="38" y="126"/>
                    </a:moveTo>
                    <a:cubicBezTo>
                      <a:pt x="38" y="126"/>
                      <a:pt x="38" y="126"/>
                      <a:pt x="38" y="126"/>
                    </a:cubicBezTo>
                    <a:cubicBezTo>
                      <a:pt x="31" y="108"/>
                      <a:pt x="32" y="90"/>
                      <a:pt x="39" y="74"/>
                    </a:cubicBezTo>
                    <a:cubicBezTo>
                      <a:pt x="46" y="58"/>
                      <a:pt x="59" y="45"/>
                      <a:pt x="76" y="38"/>
                    </a:cubicBezTo>
                    <a:cubicBezTo>
                      <a:pt x="93" y="31"/>
                      <a:pt x="112" y="32"/>
                      <a:pt x="128" y="39"/>
                    </a:cubicBezTo>
                    <a:cubicBezTo>
                      <a:pt x="144" y="46"/>
                      <a:pt x="157" y="59"/>
                      <a:pt x="164" y="76"/>
                    </a:cubicBezTo>
                    <a:cubicBezTo>
                      <a:pt x="171" y="93"/>
                      <a:pt x="170" y="112"/>
                      <a:pt x="163" y="128"/>
                    </a:cubicBezTo>
                    <a:cubicBezTo>
                      <a:pt x="156" y="144"/>
                      <a:pt x="143" y="157"/>
                      <a:pt x="126" y="164"/>
                    </a:cubicBezTo>
                    <a:cubicBezTo>
                      <a:pt x="108" y="170"/>
                      <a:pt x="90" y="170"/>
                      <a:pt x="74" y="163"/>
                    </a:cubicBezTo>
                    <a:cubicBezTo>
                      <a:pt x="58" y="156"/>
                      <a:pt x="45" y="143"/>
                      <a:pt x="38" y="126"/>
                    </a:cubicBezTo>
                    <a:close/>
                    <a:moveTo>
                      <a:pt x="40" y="74"/>
                    </a:moveTo>
                    <a:cubicBezTo>
                      <a:pt x="40" y="74"/>
                      <a:pt x="40" y="74"/>
                      <a:pt x="40" y="74"/>
                    </a:cubicBezTo>
                    <a:cubicBezTo>
                      <a:pt x="47" y="59"/>
                      <a:pt x="59" y="46"/>
                      <a:pt x="77" y="39"/>
                    </a:cubicBezTo>
                    <a:cubicBezTo>
                      <a:pt x="94" y="32"/>
                      <a:pt x="112" y="33"/>
                      <a:pt x="127" y="40"/>
                    </a:cubicBezTo>
                    <a:cubicBezTo>
                      <a:pt x="143" y="47"/>
                      <a:pt x="156" y="59"/>
                      <a:pt x="163" y="76"/>
                    </a:cubicBezTo>
                    <a:cubicBezTo>
                      <a:pt x="169" y="94"/>
                      <a:pt x="168" y="112"/>
                      <a:pt x="162" y="127"/>
                    </a:cubicBezTo>
                    <a:cubicBezTo>
                      <a:pt x="155" y="143"/>
                      <a:pt x="142" y="156"/>
                      <a:pt x="125" y="162"/>
                    </a:cubicBezTo>
                    <a:cubicBezTo>
                      <a:pt x="108" y="169"/>
                      <a:pt x="90" y="168"/>
                      <a:pt x="74" y="162"/>
                    </a:cubicBezTo>
                    <a:cubicBezTo>
                      <a:pt x="59" y="155"/>
                      <a:pt x="46" y="142"/>
                      <a:pt x="39" y="125"/>
                    </a:cubicBezTo>
                    <a:cubicBezTo>
                      <a:pt x="32" y="108"/>
                      <a:pt x="33" y="90"/>
                      <a:pt x="40" y="74"/>
                    </a:cubicBezTo>
                    <a:close/>
                    <a:moveTo>
                      <a:pt x="32" y="128"/>
                    </a:moveTo>
                    <a:cubicBezTo>
                      <a:pt x="32" y="128"/>
                      <a:pt x="32" y="128"/>
                      <a:pt x="32" y="128"/>
                    </a:cubicBezTo>
                    <a:cubicBezTo>
                      <a:pt x="24" y="109"/>
                      <a:pt x="25" y="89"/>
                      <a:pt x="33" y="71"/>
                    </a:cubicBezTo>
                    <a:cubicBezTo>
                      <a:pt x="40" y="54"/>
                      <a:pt x="55" y="39"/>
                      <a:pt x="74" y="32"/>
                    </a:cubicBezTo>
                    <a:cubicBezTo>
                      <a:pt x="93" y="24"/>
                      <a:pt x="113" y="25"/>
                      <a:pt x="130" y="33"/>
                    </a:cubicBezTo>
                    <a:cubicBezTo>
                      <a:pt x="148" y="40"/>
                      <a:pt x="162" y="55"/>
                      <a:pt x="170" y="74"/>
                    </a:cubicBezTo>
                    <a:cubicBezTo>
                      <a:pt x="177" y="93"/>
                      <a:pt x="176" y="113"/>
                      <a:pt x="169" y="130"/>
                    </a:cubicBezTo>
                    <a:cubicBezTo>
                      <a:pt x="161" y="148"/>
                      <a:pt x="147" y="162"/>
                      <a:pt x="128" y="170"/>
                    </a:cubicBezTo>
                    <a:cubicBezTo>
                      <a:pt x="109" y="177"/>
                      <a:pt x="89" y="176"/>
                      <a:pt x="71" y="169"/>
                    </a:cubicBezTo>
                    <a:cubicBezTo>
                      <a:pt x="54" y="161"/>
                      <a:pt x="39" y="147"/>
                      <a:pt x="32" y="128"/>
                    </a:cubicBezTo>
                    <a:close/>
                    <a:moveTo>
                      <a:pt x="34" y="72"/>
                    </a:moveTo>
                    <a:cubicBezTo>
                      <a:pt x="34" y="72"/>
                      <a:pt x="34" y="72"/>
                      <a:pt x="34" y="72"/>
                    </a:cubicBezTo>
                    <a:cubicBezTo>
                      <a:pt x="41" y="55"/>
                      <a:pt x="55" y="40"/>
                      <a:pt x="74" y="33"/>
                    </a:cubicBezTo>
                    <a:cubicBezTo>
                      <a:pt x="93" y="25"/>
                      <a:pt x="113" y="26"/>
                      <a:pt x="130" y="34"/>
                    </a:cubicBezTo>
                    <a:cubicBezTo>
                      <a:pt x="147" y="41"/>
                      <a:pt x="161" y="55"/>
                      <a:pt x="169" y="74"/>
                    </a:cubicBezTo>
                    <a:cubicBezTo>
                      <a:pt x="176" y="93"/>
                      <a:pt x="175" y="113"/>
                      <a:pt x="168" y="130"/>
                    </a:cubicBezTo>
                    <a:cubicBezTo>
                      <a:pt x="160" y="147"/>
                      <a:pt x="146" y="161"/>
                      <a:pt x="128" y="169"/>
                    </a:cubicBezTo>
                    <a:cubicBezTo>
                      <a:pt x="109" y="176"/>
                      <a:pt x="89" y="175"/>
                      <a:pt x="72" y="168"/>
                    </a:cubicBezTo>
                    <a:cubicBezTo>
                      <a:pt x="55" y="160"/>
                      <a:pt x="40" y="146"/>
                      <a:pt x="33" y="128"/>
                    </a:cubicBezTo>
                    <a:cubicBezTo>
                      <a:pt x="26" y="109"/>
                      <a:pt x="26" y="89"/>
                      <a:pt x="34" y="72"/>
                    </a:cubicBezTo>
                    <a:close/>
                    <a:moveTo>
                      <a:pt x="29" y="129"/>
                    </a:moveTo>
                    <a:cubicBezTo>
                      <a:pt x="29" y="129"/>
                      <a:pt x="29" y="129"/>
                      <a:pt x="29" y="129"/>
                    </a:cubicBezTo>
                    <a:cubicBezTo>
                      <a:pt x="22" y="109"/>
                      <a:pt x="23" y="88"/>
                      <a:pt x="30" y="70"/>
                    </a:cubicBezTo>
                    <a:cubicBezTo>
                      <a:pt x="38" y="52"/>
                      <a:pt x="53" y="37"/>
                      <a:pt x="73" y="29"/>
                    </a:cubicBezTo>
                    <a:cubicBezTo>
                      <a:pt x="92" y="22"/>
                      <a:pt x="113" y="23"/>
                      <a:pt x="131" y="30"/>
                    </a:cubicBezTo>
                    <a:cubicBezTo>
                      <a:pt x="149" y="38"/>
                      <a:pt x="164" y="53"/>
                      <a:pt x="172" y="73"/>
                    </a:cubicBezTo>
                    <a:cubicBezTo>
                      <a:pt x="180" y="92"/>
                      <a:pt x="179" y="113"/>
                      <a:pt x="171" y="131"/>
                    </a:cubicBezTo>
                    <a:cubicBezTo>
                      <a:pt x="163" y="149"/>
                      <a:pt x="149" y="164"/>
                      <a:pt x="129" y="172"/>
                    </a:cubicBezTo>
                    <a:cubicBezTo>
                      <a:pt x="109" y="180"/>
                      <a:pt x="88" y="179"/>
                      <a:pt x="70" y="171"/>
                    </a:cubicBezTo>
                    <a:cubicBezTo>
                      <a:pt x="52" y="163"/>
                      <a:pt x="37" y="149"/>
                      <a:pt x="29" y="129"/>
                    </a:cubicBezTo>
                    <a:close/>
                    <a:moveTo>
                      <a:pt x="32" y="71"/>
                    </a:moveTo>
                    <a:cubicBezTo>
                      <a:pt x="32" y="71"/>
                      <a:pt x="32" y="71"/>
                      <a:pt x="32" y="71"/>
                    </a:cubicBezTo>
                    <a:cubicBezTo>
                      <a:pt x="39" y="53"/>
                      <a:pt x="54" y="38"/>
                      <a:pt x="73" y="31"/>
                    </a:cubicBezTo>
                    <a:cubicBezTo>
                      <a:pt x="93" y="23"/>
                      <a:pt x="113" y="24"/>
                      <a:pt x="131" y="32"/>
                    </a:cubicBezTo>
                    <a:cubicBezTo>
                      <a:pt x="149" y="39"/>
                      <a:pt x="163" y="54"/>
                      <a:pt x="171" y="73"/>
                    </a:cubicBezTo>
                    <a:cubicBezTo>
                      <a:pt x="179" y="93"/>
                      <a:pt x="178" y="113"/>
                      <a:pt x="170" y="131"/>
                    </a:cubicBezTo>
                    <a:cubicBezTo>
                      <a:pt x="162" y="149"/>
                      <a:pt x="148" y="163"/>
                      <a:pt x="128" y="171"/>
                    </a:cubicBezTo>
                    <a:cubicBezTo>
                      <a:pt x="109" y="179"/>
                      <a:pt x="88" y="178"/>
                      <a:pt x="71" y="170"/>
                    </a:cubicBezTo>
                    <a:cubicBezTo>
                      <a:pt x="53" y="162"/>
                      <a:pt x="38" y="148"/>
                      <a:pt x="31" y="128"/>
                    </a:cubicBezTo>
                    <a:cubicBezTo>
                      <a:pt x="23" y="109"/>
                      <a:pt x="24" y="88"/>
                      <a:pt x="32" y="71"/>
                    </a:cubicBezTo>
                    <a:close/>
                    <a:moveTo>
                      <a:pt x="84" y="107"/>
                    </a:move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98"/>
                      <a:pt x="85" y="88"/>
                      <a:pt x="94" y="84"/>
                    </a:cubicBezTo>
                    <a:cubicBezTo>
                      <a:pt x="103" y="81"/>
                      <a:pt x="114" y="85"/>
                      <a:pt x="117" y="94"/>
                    </a:cubicBezTo>
                    <a:cubicBezTo>
                      <a:pt x="121" y="103"/>
                      <a:pt x="117" y="114"/>
                      <a:pt x="107" y="117"/>
                    </a:cubicBezTo>
                    <a:cubicBezTo>
                      <a:pt x="98" y="121"/>
                      <a:pt x="88" y="116"/>
                      <a:pt x="84" y="107"/>
                    </a:cubicBezTo>
                    <a:close/>
                    <a:moveTo>
                      <a:pt x="53" y="119"/>
                    </a:moveTo>
                    <a:cubicBezTo>
                      <a:pt x="53" y="119"/>
                      <a:pt x="53" y="119"/>
                      <a:pt x="53" y="119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68" y="106"/>
                      <a:pt x="68" y="106"/>
                      <a:pt x="68" y="106"/>
                    </a:cubicBezTo>
                    <a:cubicBezTo>
                      <a:pt x="70" y="112"/>
                      <a:pt x="70" y="112"/>
                      <a:pt x="70" y="112"/>
                    </a:cubicBezTo>
                    <a:cubicBezTo>
                      <a:pt x="72" y="117"/>
                      <a:pt x="72" y="117"/>
                      <a:pt x="72" y="117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3" y="125"/>
                      <a:pt x="63" y="125"/>
                      <a:pt x="63" y="125"/>
                    </a:cubicBezTo>
                    <a:cubicBezTo>
                      <a:pt x="58" y="122"/>
                      <a:pt x="58" y="122"/>
                      <a:pt x="58" y="122"/>
                    </a:cubicBezTo>
                    <a:cubicBezTo>
                      <a:pt x="53" y="119"/>
                      <a:pt x="53" y="119"/>
                      <a:pt x="53" y="119"/>
                    </a:cubicBezTo>
                    <a:close/>
                    <a:moveTo>
                      <a:pt x="62" y="68"/>
                    </a:moveTo>
                    <a:cubicBezTo>
                      <a:pt x="62" y="68"/>
                      <a:pt x="62" y="68"/>
                      <a:pt x="62" y="68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6" y="70"/>
                      <a:pt x="76" y="70"/>
                      <a:pt x="76" y="70"/>
                    </a:cubicBezTo>
                    <a:cubicBezTo>
                      <a:pt x="80" y="75"/>
                      <a:pt x="80" y="75"/>
                      <a:pt x="80" y="75"/>
                    </a:cubicBezTo>
                    <a:cubicBezTo>
                      <a:pt x="76" y="80"/>
                      <a:pt x="76" y="80"/>
                      <a:pt x="76" y="80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2" y="68"/>
                      <a:pt x="62" y="68"/>
                      <a:pt x="62" y="68"/>
                    </a:cubicBezTo>
                    <a:close/>
                    <a:moveTo>
                      <a:pt x="109" y="51"/>
                    </a:moveTo>
                    <a:cubicBezTo>
                      <a:pt x="109" y="51"/>
                      <a:pt x="109" y="51"/>
                      <a:pt x="109" y="51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8" y="59"/>
                      <a:pt x="118" y="59"/>
                      <a:pt x="118" y="59"/>
                    </a:cubicBezTo>
                    <a:cubicBezTo>
                      <a:pt x="115" y="64"/>
                      <a:pt x="115" y="64"/>
                      <a:pt x="115" y="64"/>
                    </a:cubicBezTo>
                    <a:cubicBezTo>
                      <a:pt x="113" y="70"/>
                      <a:pt x="113" y="70"/>
                      <a:pt x="113" y="70"/>
                    </a:cubicBezTo>
                    <a:cubicBezTo>
                      <a:pt x="107" y="69"/>
                      <a:pt x="107" y="69"/>
                      <a:pt x="107" y="69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100" y="62"/>
                      <a:pt x="100" y="62"/>
                      <a:pt x="100" y="62"/>
                    </a:cubicBezTo>
                    <a:cubicBezTo>
                      <a:pt x="99" y="56"/>
                      <a:pt x="99" y="56"/>
                      <a:pt x="99" y="5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109" y="51"/>
                      <a:pt x="109" y="51"/>
                      <a:pt x="109" y="51"/>
                    </a:cubicBezTo>
                    <a:close/>
                    <a:moveTo>
                      <a:pt x="149" y="83"/>
                    </a:moveTo>
                    <a:cubicBezTo>
                      <a:pt x="149" y="83"/>
                      <a:pt x="149" y="83"/>
                      <a:pt x="149" y="83"/>
                    </a:cubicBezTo>
                    <a:cubicBezTo>
                      <a:pt x="147" y="89"/>
                      <a:pt x="147" y="89"/>
                      <a:pt x="147" y="89"/>
                    </a:cubicBezTo>
                    <a:cubicBezTo>
                      <a:pt x="146" y="95"/>
                      <a:pt x="146" y="95"/>
                      <a:pt x="146" y="95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134" y="95"/>
                      <a:pt x="134" y="95"/>
                      <a:pt x="134" y="95"/>
                    </a:cubicBezTo>
                    <a:cubicBezTo>
                      <a:pt x="132" y="90"/>
                      <a:pt x="132" y="90"/>
                      <a:pt x="132" y="90"/>
                    </a:cubicBezTo>
                    <a:cubicBezTo>
                      <a:pt x="129" y="84"/>
                      <a:pt x="129" y="84"/>
                      <a:pt x="129" y="84"/>
                    </a:cubicBezTo>
                    <a:cubicBezTo>
                      <a:pt x="134" y="80"/>
                      <a:pt x="134" y="80"/>
                      <a:pt x="134" y="80"/>
                    </a:cubicBezTo>
                    <a:cubicBezTo>
                      <a:pt x="139" y="77"/>
                      <a:pt x="139" y="77"/>
                      <a:pt x="139" y="77"/>
                    </a:cubicBezTo>
                    <a:cubicBezTo>
                      <a:pt x="144" y="80"/>
                      <a:pt x="144" y="80"/>
                      <a:pt x="144" y="80"/>
                    </a:cubicBezTo>
                    <a:cubicBezTo>
                      <a:pt x="149" y="83"/>
                      <a:pt x="149" y="83"/>
                      <a:pt x="149" y="83"/>
                    </a:cubicBezTo>
                    <a:close/>
                    <a:moveTo>
                      <a:pt x="140" y="133"/>
                    </a:moveTo>
                    <a:cubicBezTo>
                      <a:pt x="140" y="133"/>
                      <a:pt x="140" y="133"/>
                      <a:pt x="140" y="133"/>
                    </a:cubicBezTo>
                    <a:cubicBezTo>
                      <a:pt x="134" y="135"/>
                      <a:pt x="134" y="135"/>
                      <a:pt x="134" y="135"/>
                    </a:cubicBezTo>
                    <a:cubicBezTo>
                      <a:pt x="129" y="136"/>
                      <a:pt x="129" y="136"/>
                      <a:pt x="129" y="136"/>
                    </a:cubicBez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22" y="127"/>
                      <a:pt x="122" y="127"/>
                      <a:pt x="122" y="127"/>
                    </a:cubicBezTo>
                    <a:cubicBezTo>
                      <a:pt x="126" y="122"/>
                      <a:pt x="126" y="122"/>
                      <a:pt x="126" y="122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35" y="119"/>
                      <a:pt x="135" y="119"/>
                      <a:pt x="135" y="119"/>
                    </a:cubicBezTo>
                    <a:cubicBezTo>
                      <a:pt x="141" y="121"/>
                      <a:pt x="141" y="121"/>
                      <a:pt x="141" y="121"/>
                    </a:cubicBezTo>
                    <a:cubicBezTo>
                      <a:pt x="140" y="127"/>
                      <a:pt x="140" y="127"/>
                      <a:pt x="140" y="127"/>
                    </a:cubicBezTo>
                    <a:cubicBezTo>
                      <a:pt x="140" y="133"/>
                      <a:pt x="140" y="133"/>
                      <a:pt x="140" y="133"/>
                    </a:cubicBezTo>
                    <a:close/>
                    <a:moveTo>
                      <a:pt x="92" y="151"/>
                    </a:moveTo>
                    <a:cubicBezTo>
                      <a:pt x="92" y="151"/>
                      <a:pt x="92" y="151"/>
                      <a:pt x="92" y="151"/>
                    </a:cubicBezTo>
                    <a:cubicBezTo>
                      <a:pt x="88" y="147"/>
                      <a:pt x="88" y="147"/>
                      <a:pt x="88" y="147"/>
                    </a:cubicBezTo>
                    <a:cubicBezTo>
                      <a:pt x="84" y="143"/>
                      <a:pt x="84" y="143"/>
                      <a:pt x="84" y="143"/>
                    </a:cubicBezTo>
                    <a:cubicBezTo>
                      <a:pt x="86" y="137"/>
                      <a:pt x="86" y="137"/>
                      <a:pt x="86" y="137"/>
                    </a:cubicBezTo>
                    <a:cubicBezTo>
                      <a:pt x="89" y="132"/>
                      <a:pt x="89" y="132"/>
                      <a:pt x="89" y="132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2" y="140"/>
                      <a:pt x="102" y="140"/>
                      <a:pt x="102" y="140"/>
                    </a:cubicBezTo>
                    <a:cubicBezTo>
                      <a:pt x="103" y="146"/>
                      <a:pt x="103" y="146"/>
                      <a:pt x="103" y="146"/>
                    </a:cubicBezTo>
                    <a:cubicBezTo>
                      <a:pt x="98" y="148"/>
                      <a:pt x="98" y="148"/>
                      <a:pt x="98" y="148"/>
                    </a:cubicBezTo>
                    <a:cubicBezTo>
                      <a:pt x="92" y="151"/>
                      <a:pt x="92" y="151"/>
                      <a:pt x="92" y="151"/>
                    </a:cubicBezTo>
                    <a:close/>
                    <a:moveTo>
                      <a:pt x="26" y="130"/>
                    </a:moveTo>
                    <a:cubicBezTo>
                      <a:pt x="26" y="130"/>
                      <a:pt x="26" y="130"/>
                      <a:pt x="26" y="130"/>
                    </a:cubicBezTo>
                    <a:cubicBezTo>
                      <a:pt x="9" y="89"/>
                      <a:pt x="30" y="42"/>
                      <a:pt x="71" y="26"/>
                    </a:cubicBezTo>
                    <a:cubicBezTo>
                      <a:pt x="113" y="9"/>
                      <a:pt x="160" y="30"/>
                      <a:pt x="176" y="71"/>
                    </a:cubicBezTo>
                    <a:cubicBezTo>
                      <a:pt x="192" y="113"/>
                      <a:pt x="172" y="159"/>
                      <a:pt x="130" y="176"/>
                    </a:cubicBezTo>
                    <a:cubicBezTo>
                      <a:pt x="89" y="192"/>
                      <a:pt x="42" y="172"/>
                      <a:pt x="26" y="130"/>
                    </a:cubicBezTo>
                    <a:close/>
                  </a:path>
                </a:pathLst>
              </a:custGeom>
              <a:solidFill>
                <a:srgbClr val="E8E8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1"/>
              <p:cNvSpPr>
                <a:spLocks noEditPoints="1"/>
              </p:cNvSpPr>
              <p:nvPr/>
            </p:nvSpPr>
            <p:spPr bwMode="auto">
              <a:xfrm>
                <a:off x="2958" y="2452"/>
                <a:ext cx="263" cy="262"/>
              </a:xfrm>
              <a:custGeom>
                <a:avLst/>
                <a:gdLst>
                  <a:gd name="T0" fmla="*/ 65 w 111"/>
                  <a:gd name="T1" fmla="*/ 1 h 111"/>
                  <a:gd name="T2" fmla="*/ 76 w 111"/>
                  <a:gd name="T3" fmla="*/ 4 h 111"/>
                  <a:gd name="T4" fmla="*/ 86 w 111"/>
                  <a:gd name="T5" fmla="*/ 9 h 111"/>
                  <a:gd name="T6" fmla="*/ 95 w 111"/>
                  <a:gd name="T7" fmla="*/ 17 h 111"/>
                  <a:gd name="T8" fmla="*/ 102 w 111"/>
                  <a:gd name="T9" fmla="*/ 26 h 111"/>
                  <a:gd name="T10" fmla="*/ 108 w 111"/>
                  <a:gd name="T11" fmla="*/ 37 h 111"/>
                  <a:gd name="T12" fmla="*/ 110 w 111"/>
                  <a:gd name="T13" fmla="*/ 48 h 111"/>
                  <a:gd name="T14" fmla="*/ 111 w 111"/>
                  <a:gd name="T15" fmla="*/ 60 h 111"/>
                  <a:gd name="T16" fmla="*/ 108 w 111"/>
                  <a:gd name="T17" fmla="*/ 71 h 111"/>
                  <a:gd name="T18" fmla="*/ 104 w 111"/>
                  <a:gd name="T19" fmla="*/ 82 h 111"/>
                  <a:gd name="T20" fmla="*/ 97 w 111"/>
                  <a:gd name="T21" fmla="*/ 91 h 111"/>
                  <a:gd name="T22" fmla="*/ 89 w 111"/>
                  <a:gd name="T23" fmla="*/ 99 h 111"/>
                  <a:gd name="T24" fmla="*/ 79 w 111"/>
                  <a:gd name="T25" fmla="*/ 105 h 111"/>
                  <a:gd name="T26" fmla="*/ 68 w 111"/>
                  <a:gd name="T27" fmla="*/ 109 h 111"/>
                  <a:gd name="T28" fmla="*/ 57 w 111"/>
                  <a:gd name="T29" fmla="*/ 111 h 111"/>
                  <a:gd name="T30" fmla="*/ 45 w 111"/>
                  <a:gd name="T31" fmla="*/ 110 h 111"/>
                  <a:gd name="T32" fmla="*/ 34 w 111"/>
                  <a:gd name="T33" fmla="*/ 106 h 111"/>
                  <a:gd name="T34" fmla="*/ 24 w 111"/>
                  <a:gd name="T35" fmla="*/ 101 h 111"/>
                  <a:gd name="T36" fmla="*/ 15 w 111"/>
                  <a:gd name="T37" fmla="*/ 93 h 111"/>
                  <a:gd name="T38" fmla="*/ 8 w 111"/>
                  <a:gd name="T39" fmla="*/ 84 h 111"/>
                  <a:gd name="T40" fmla="*/ 3 w 111"/>
                  <a:gd name="T41" fmla="*/ 74 h 111"/>
                  <a:gd name="T42" fmla="*/ 0 w 111"/>
                  <a:gd name="T43" fmla="*/ 63 h 111"/>
                  <a:gd name="T44" fmla="*/ 0 w 111"/>
                  <a:gd name="T45" fmla="*/ 51 h 111"/>
                  <a:gd name="T46" fmla="*/ 2 w 111"/>
                  <a:gd name="T47" fmla="*/ 40 h 111"/>
                  <a:gd name="T48" fmla="*/ 6 w 111"/>
                  <a:gd name="T49" fmla="*/ 29 h 111"/>
                  <a:gd name="T50" fmla="*/ 13 w 111"/>
                  <a:gd name="T51" fmla="*/ 19 h 111"/>
                  <a:gd name="T52" fmla="*/ 21 w 111"/>
                  <a:gd name="T53" fmla="*/ 11 h 111"/>
                  <a:gd name="T54" fmla="*/ 31 w 111"/>
                  <a:gd name="T55" fmla="*/ 5 h 111"/>
                  <a:gd name="T56" fmla="*/ 42 w 111"/>
                  <a:gd name="T57" fmla="*/ 1 h 111"/>
                  <a:gd name="T58" fmla="*/ 53 w 111"/>
                  <a:gd name="T59" fmla="*/ 0 h 111"/>
                  <a:gd name="T60" fmla="*/ 58 w 111"/>
                  <a:gd name="T61" fmla="*/ 49 h 111"/>
                  <a:gd name="T62" fmla="*/ 53 w 111"/>
                  <a:gd name="T63" fmla="*/ 61 h 111"/>
                  <a:gd name="T64" fmla="*/ 61 w 111"/>
                  <a:gd name="T65" fmla="*/ 53 h 111"/>
                  <a:gd name="T66" fmla="*/ 30 w 111"/>
                  <a:gd name="T67" fmla="*/ 44 h 111"/>
                  <a:gd name="T68" fmla="*/ 88 w 111"/>
                  <a:gd name="T69" fmla="*/ 42 h 111"/>
                  <a:gd name="T70" fmla="*/ 88 w 111"/>
                  <a:gd name="T71" fmla="*/ 42 h 111"/>
                  <a:gd name="T72" fmla="*/ 22 w 111"/>
                  <a:gd name="T73" fmla="*/ 68 h 111"/>
                  <a:gd name="T74" fmla="*/ 69 w 111"/>
                  <a:gd name="T75" fmla="*/ 23 h 111"/>
                  <a:gd name="T76" fmla="*/ 69 w 111"/>
                  <a:gd name="T77" fmla="*/ 23 h 111"/>
                  <a:gd name="T78" fmla="*/ 41 w 111"/>
                  <a:gd name="T79" fmla="*/ 88 h 111"/>
                  <a:gd name="T80" fmla="*/ 42 w 111"/>
                  <a:gd name="T81" fmla="*/ 22 h 111"/>
                  <a:gd name="T82" fmla="*/ 42 w 111"/>
                  <a:gd name="T83" fmla="*/ 22 h 111"/>
                  <a:gd name="T84" fmla="*/ 88 w 111"/>
                  <a:gd name="T85" fmla="*/ 69 h 111"/>
                  <a:gd name="T86" fmla="*/ 65 w 111"/>
                  <a:gd name="T87" fmla="*/ 81 h 111"/>
                  <a:gd name="T88" fmla="*/ 65 w 111"/>
                  <a:gd name="T89" fmla="*/ 81 h 111"/>
                  <a:gd name="T90" fmla="*/ 76 w 111"/>
                  <a:gd name="T91" fmla="*/ 61 h 111"/>
                  <a:gd name="T92" fmla="*/ 86 w 111"/>
                  <a:gd name="T93" fmla="*/ 79 h 111"/>
                  <a:gd name="T94" fmla="*/ 86 w 111"/>
                  <a:gd name="T95" fmla="*/ 79 h 111"/>
                  <a:gd name="T96" fmla="*/ 60 w 111"/>
                  <a:gd name="T97" fmla="*/ 93 h 111"/>
                  <a:gd name="T98" fmla="*/ 36 w 111"/>
                  <a:gd name="T99" fmla="*/ 66 h 111"/>
                  <a:gd name="T100" fmla="*/ 36 w 111"/>
                  <a:gd name="T101" fmla="*/ 66 h 111"/>
                  <a:gd name="T102" fmla="*/ 17 w 111"/>
                  <a:gd name="T103" fmla="*/ 59 h 111"/>
                  <a:gd name="T104" fmla="*/ 44 w 111"/>
                  <a:gd name="T105" fmla="*/ 36 h 111"/>
                  <a:gd name="T106" fmla="*/ 44 w 111"/>
                  <a:gd name="T107" fmla="*/ 36 h 111"/>
                  <a:gd name="T108" fmla="*/ 61 w 111"/>
                  <a:gd name="T109" fmla="*/ 34 h 111"/>
                  <a:gd name="T110" fmla="*/ 79 w 111"/>
                  <a:gd name="T111" fmla="*/ 25 h 111"/>
                  <a:gd name="T112" fmla="*/ 79 w 111"/>
                  <a:gd name="T113" fmla="*/ 25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1" h="111">
                    <a:moveTo>
                      <a:pt x="56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6" y="9"/>
                      <a:pt x="66" y="9"/>
                      <a:pt x="66" y="9"/>
                    </a:cubicBezTo>
                    <a:cubicBezTo>
                      <a:pt x="66" y="9"/>
                      <a:pt x="67" y="9"/>
                      <a:pt x="67" y="9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100" y="22"/>
                      <a:pt x="100" y="22"/>
                      <a:pt x="100" y="22"/>
                    </a:cubicBezTo>
                    <a:cubicBezTo>
                      <a:pt x="102" y="26"/>
                      <a:pt x="102" y="26"/>
                      <a:pt x="102" y="26"/>
                    </a:cubicBezTo>
                    <a:cubicBezTo>
                      <a:pt x="97" y="33"/>
                      <a:pt x="97" y="33"/>
                      <a:pt x="97" y="33"/>
                    </a:cubicBezTo>
                    <a:cubicBezTo>
                      <a:pt x="97" y="33"/>
                      <a:pt x="97" y="33"/>
                      <a:pt x="97" y="34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1" y="42"/>
                      <a:pt x="101" y="43"/>
                      <a:pt x="101" y="43"/>
                    </a:cubicBezTo>
                    <a:cubicBezTo>
                      <a:pt x="110" y="44"/>
                      <a:pt x="110" y="44"/>
                      <a:pt x="110" y="44"/>
                    </a:cubicBezTo>
                    <a:cubicBezTo>
                      <a:pt x="110" y="48"/>
                      <a:pt x="110" y="48"/>
                      <a:pt x="110" y="48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52"/>
                      <a:pt x="102" y="52"/>
                      <a:pt x="102" y="53"/>
                    </a:cubicBezTo>
                    <a:cubicBezTo>
                      <a:pt x="111" y="55"/>
                      <a:pt x="111" y="55"/>
                      <a:pt x="111" y="55"/>
                    </a:cubicBezTo>
                    <a:cubicBezTo>
                      <a:pt x="111" y="60"/>
                      <a:pt x="111" y="60"/>
                      <a:pt x="111" y="60"/>
                    </a:cubicBezTo>
                    <a:cubicBezTo>
                      <a:pt x="102" y="62"/>
                      <a:pt x="102" y="62"/>
                      <a:pt x="102" y="62"/>
                    </a:cubicBezTo>
                    <a:cubicBezTo>
                      <a:pt x="102" y="62"/>
                      <a:pt x="102" y="62"/>
                      <a:pt x="102" y="62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08" y="71"/>
                      <a:pt x="108" y="71"/>
                      <a:pt x="108" y="71"/>
                    </a:cubicBezTo>
                    <a:cubicBezTo>
                      <a:pt x="99" y="71"/>
                      <a:pt x="99" y="71"/>
                      <a:pt x="99" y="71"/>
                    </a:cubicBezTo>
                    <a:cubicBezTo>
                      <a:pt x="99" y="71"/>
                      <a:pt x="99" y="72"/>
                      <a:pt x="99" y="72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4" y="82"/>
                      <a:pt x="104" y="82"/>
                      <a:pt x="104" y="82"/>
                    </a:cubicBezTo>
                    <a:cubicBezTo>
                      <a:pt x="95" y="80"/>
                      <a:pt x="95" y="80"/>
                      <a:pt x="95" y="80"/>
                    </a:cubicBezTo>
                    <a:cubicBezTo>
                      <a:pt x="95" y="80"/>
                      <a:pt x="95" y="80"/>
                      <a:pt x="95" y="81"/>
                    </a:cubicBezTo>
                    <a:cubicBezTo>
                      <a:pt x="100" y="88"/>
                      <a:pt x="100" y="88"/>
                      <a:pt x="100" y="88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89" y="99"/>
                      <a:pt x="89" y="99"/>
                      <a:pt x="89" y="99"/>
                    </a:cubicBezTo>
                    <a:cubicBezTo>
                      <a:pt x="82" y="94"/>
                      <a:pt x="82" y="94"/>
                      <a:pt x="82" y="94"/>
                    </a:cubicBezTo>
                    <a:cubicBezTo>
                      <a:pt x="81" y="94"/>
                      <a:pt x="81" y="94"/>
                      <a:pt x="81" y="94"/>
                    </a:cubicBezTo>
                    <a:cubicBezTo>
                      <a:pt x="83" y="103"/>
                      <a:pt x="83" y="103"/>
                      <a:pt x="83" y="103"/>
                    </a:cubicBezTo>
                    <a:cubicBezTo>
                      <a:pt x="79" y="105"/>
                      <a:pt x="79" y="105"/>
                      <a:pt x="79" y="105"/>
                    </a:cubicBezTo>
                    <a:cubicBezTo>
                      <a:pt x="73" y="99"/>
                      <a:pt x="73" y="99"/>
                      <a:pt x="73" y="99"/>
                    </a:cubicBezTo>
                    <a:cubicBezTo>
                      <a:pt x="73" y="99"/>
                      <a:pt x="73" y="99"/>
                      <a:pt x="72" y="99"/>
                    </a:cubicBezTo>
                    <a:cubicBezTo>
                      <a:pt x="73" y="108"/>
                      <a:pt x="73" y="108"/>
                      <a:pt x="73" y="108"/>
                    </a:cubicBezTo>
                    <a:cubicBezTo>
                      <a:pt x="68" y="109"/>
                      <a:pt x="68" y="109"/>
                      <a:pt x="68" y="109"/>
                    </a:cubicBezTo>
                    <a:cubicBezTo>
                      <a:pt x="64" y="101"/>
                      <a:pt x="64" y="101"/>
                      <a:pt x="64" y="101"/>
                    </a:cubicBezTo>
                    <a:cubicBezTo>
                      <a:pt x="63" y="101"/>
                      <a:pt x="63" y="102"/>
                      <a:pt x="63" y="102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54" y="102"/>
                      <a:pt x="53" y="102"/>
                      <a:pt x="53" y="102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44" y="101"/>
                      <a:pt x="44" y="101"/>
                      <a:pt x="43" y="101"/>
                    </a:cubicBezTo>
                    <a:cubicBezTo>
                      <a:pt x="38" y="108"/>
                      <a:pt x="38" y="108"/>
                      <a:pt x="38" y="108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97"/>
                      <a:pt x="34" y="97"/>
                      <a:pt x="34" y="97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6" y="92"/>
                      <a:pt x="26" y="92"/>
                      <a:pt x="26" y="92"/>
                    </a:cubicBezTo>
                    <a:cubicBezTo>
                      <a:pt x="26" y="92"/>
                      <a:pt x="26" y="92"/>
                      <a:pt x="26" y="92"/>
                    </a:cubicBezTo>
                    <a:cubicBezTo>
                      <a:pt x="18" y="97"/>
                      <a:pt x="18" y="97"/>
                      <a:pt x="18" y="97"/>
                    </a:cubicBezTo>
                    <a:cubicBezTo>
                      <a:pt x="15" y="93"/>
                      <a:pt x="15" y="93"/>
                      <a:pt x="15" y="93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11" y="88"/>
                      <a:pt x="11" y="88"/>
                      <a:pt x="11" y="88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4" y="77"/>
                      <a:pt x="14" y="77"/>
                      <a:pt x="13" y="77"/>
                    </a:cubicBezTo>
                    <a:cubicBezTo>
                      <a:pt x="5" y="78"/>
                      <a:pt x="5" y="78"/>
                      <a:pt x="5" y="78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9"/>
                      <a:pt x="9" y="48"/>
                      <a:pt x="9" y="48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6" y="3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2"/>
                      <a:pt x="22" y="22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8" y="11"/>
                      <a:pt x="38" y="11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8"/>
                      <a:pt x="56" y="8"/>
                      <a:pt x="56" y="8"/>
                    </a:cubicBezTo>
                    <a:close/>
                    <a:moveTo>
                      <a:pt x="61" y="53"/>
                    </a:move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1"/>
                      <a:pt x="59" y="50"/>
                      <a:pt x="58" y="49"/>
                    </a:cubicBezTo>
                    <a:cubicBezTo>
                      <a:pt x="56" y="48"/>
                      <a:pt x="55" y="48"/>
                      <a:pt x="53" y="49"/>
                    </a:cubicBezTo>
                    <a:cubicBezTo>
                      <a:pt x="51" y="50"/>
                      <a:pt x="50" y="51"/>
                      <a:pt x="49" y="52"/>
                    </a:cubicBezTo>
                    <a:cubicBezTo>
                      <a:pt x="49" y="54"/>
                      <a:pt x="48" y="56"/>
                      <a:pt x="49" y="58"/>
                    </a:cubicBezTo>
                    <a:cubicBezTo>
                      <a:pt x="50" y="59"/>
                      <a:pt x="51" y="60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4" y="62"/>
                      <a:pt x="56" y="62"/>
                      <a:pt x="58" y="61"/>
                    </a:cubicBezTo>
                    <a:cubicBezTo>
                      <a:pt x="59" y="61"/>
                      <a:pt x="61" y="59"/>
                      <a:pt x="61" y="58"/>
                    </a:cubicBezTo>
                    <a:cubicBezTo>
                      <a:pt x="62" y="56"/>
                      <a:pt x="62" y="54"/>
                      <a:pt x="61" y="53"/>
                    </a:cubicBezTo>
                    <a:close/>
                    <a:moveTo>
                      <a:pt x="23" y="41"/>
                    </a:move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3"/>
                      <a:pt x="23" y="45"/>
                      <a:pt x="25" y="46"/>
                    </a:cubicBezTo>
                    <a:cubicBezTo>
                      <a:pt x="27" y="47"/>
                      <a:pt x="29" y="46"/>
                      <a:pt x="30" y="44"/>
                    </a:cubicBezTo>
                    <a:cubicBezTo>
                      <a:pt x="31" y="42"/>
                      <a:pt x="30" y="40"/>
                      <a:pt x="28" y="39"/>
                    </a:cubicBezTo>
                    <a:cubicBezTo>
                      <a:pt x="26" y="38"/>
                      <a:pt x="24" y="39"/>
                      <a:pt x="23" y="41"/>
                    </a:cubicBezTo>
                    <a:close/>
                    <a:moveTo>
                      <a:pt x="88" y="42"/>
                    </a:moveTo>
                    <a:cubicBezTo>
                      <a:pt x="88" y="42"/>
                      <a:pt x="88" y="42"/>
                      <a:pt x="88" y="42"/>
                    </a:cubicBezTo>
                    <a:cubicBezTo>
                      <a:pt x="87" y="40"/>
                      <a:pt x="85" y="39"/>
                      <a:pt x="83" y="40"/>
                    </a:cubicBezTo>
                    <a:cubicBezTo>
                      <a:pt x="81" y="41"/>
                      <a:pt x="80" y="43"/>
                      <a:pt x="81" y="45"/>
                    </a:cubicBezTo>
                    <a:cubicBezTo>
                      <a:pt x="82" y="47"/>
                      <a:pt x="84" y="48"/>
                      <a:pt x="86" y="47"/>
                    </a:cubicBezTo>
                    <a:cubicBezTo>
                      <a:pt x="88" y="46"/>
                      <a:pt x="89" y="44"/>
                      <a:pt x="88" y="42"/>
                    </a:cubicBezTo>
                    <a:close/>
                    <a:moveTo>
                      <a:pt x="30" y="65"/>
                    </a:moveTo>
                    <a:cubicBezTo>
                      <a:pt x="30" y="65"/>
                      <a:pt x="30" y="65"/>
                      <a:pt x="30" y="65"/>
                    </a:cubicBezTo>
                    <a:cubicBezTo>
                      <a:pt x="29" y="63"/>
                      <a:pt x="27" y="62"/>
                      <a:pt x="25" y="63"/>
                    </a:cubicBezTo>
                    <a:cubicBezTo>
                      <a:pt x="22" y="64"/>
                      <a:pt x="21" y="66"/>
                      <a:pt x="22" y="68"/>
                    </a:cubicBezTo>
                    <a:cubicBezTo>
                      <a:pt x="23" y="70"/>
                      <a:pt x="25" y="71"/>
                      <a:pt x="27" y="70"/>
                    </a:cubicBezTo>
                    <a:cubicBezTo>
                      <a:pt x="29" y="70"/>
                      <a:pt x="30" y="67"/>
                      <a:pt x="30" y="65"/>
                    </a:cubicBezTo>
                    <a:close/>
                    <a:moveTo>
                      <a:pt x="69" y="23"/>
                    </a:moveTo>
                    <a:cubicBezTo>
                      <a:pt x="69" y="23"/>
                      <a:pt x="69" y="23"/>
                      <a:pt x="69" y="23"/>
                    </a:cubicBezTo>
                    <a:cubicBezTo>
                      <a:pt x="67" y="22"/>
                      <a:pt x="65" y="23"/>
                      <a:pt x="64" y="25"/>
                    </a:cubicBezTo>
                    <a:cubicBezTo>
                      <a:pt x="63" y="27"/>
                      <a:pt x="64" y="29"/>
                      <a:pt x="66" y="30"/>
                    </a:cubicBezTo>
                    <a:cubicBezTo>
                      <a:pt x="68" y="31"/>
                      <a:pt x="71" y="30"/>
                      <a:pt x="71" y="28"/>
                    </a:cubicBezTo>
                    <a:cubicBezTo>
                      <a:pt x="72" y="26"/>
                      <a:pt x="71" y="24"/>
                      <a:pt x="69" y="23"/>
                    </a:cubicBezTo>
                    <a:close/>
                    <a:moveTo>
                      <a:pt x="44" y="80"/>
                    </a:moveTo>
                    <a:cubicBezTo>
                      <a:pt x="44" y="80"/>
                      <a:pt x="44" y="80"/>
                      <a:pt x="44" y="80"/>
                    </a:cubicBezTo>
                    <a:cubicBezTo>
                      <a:pt x="42" y="79"/>
                      <a:pt x="40" y="80"/>
                      <a:pt x="39" y="82"/>
                    </a:cubicBezTo>
                    <a:cubicBezTo>
                      <a:pt x="38" y="84"/>
                      <a:pt x="39" y="87"/>
                      <a:pt x="41" y="88"/>
                    </a:cubicBezTo>
                    <a:cubicBezTo>
                      <a:pt x="43" y="88"/>
                      <a:pt x="45" y="88"/>
                      <a:pt x="46" y="86"/>
                    </a:cubicBezTo>
                    <a:cubicBezTo>
                      <a:pt x="47" y="84"/>
                      <a:pt x="46" y="81"/>
                      <a:pt x="44" y="80"/>
                    </a:cubicBezTo>
                    <a:close/>
                    <a:moveTo>
                      <a:pt x="42" y="22"/>
                    </a:moveTo>
                    <a:cubicBezTo>
                      <a:pt x="42" y="22"/>
                      <a:pt x="42" y="22"/>
                      <a:pt x="42" y="22"/>
                    </a:cubicBezTo>
                    <a:cubicBezTo>
                      <a:pt x="40" y="23"/>
                      <a:pt x="39" y="25"/>
                      <a:pt x="40" y="27"/>
                    </a:cubicBezTo>
                    <a:cubicBezTo>
                      <a:pt x="41" y="29"/>
                      <a:pt x="43" y="30"/>
                      <a:pt x="45" y="30"/>
                    </a:cubicBezTo>
                    <a:cubicBezTo>
                      <a:pt x="47" y="29"/>
                      <a:pt x="48" y="26"/>
                      <a:pt x="47" y="24"/>
                    </a:cubicBezTo>
                    <a:cubicBezTo>
                      <a:pt x="47" y="22"/>
                      <a:pt x="44" y="21"/>
                      <a:pt x="42" y="22"/>
                    </a:cubicBezTo>
                    <a:close/>
                    <a:moveTo>
                      <a:pt x="80" y="66"/>
                    </a:moveTo>
                    <a:cubicBezTo>
                      <a:pt x="80" y="66"/>
                      <a:pt x="80" y="66"/>
                      <a:pt x="80" y="66"/>
                    </a:cubicBezTo>
                    <a:cubicBezTo>
                      <a:pt x="80" y="68"/>
                      <a:pt x="81" y="70"/>
                      <a:pt x="83" y="71"/>
                    </a:cubicBezTo>
                    <a:cubicBezTo>
                      <a:pt x="85" y="72"/>
                      <a:pt x="87" y="71"/>
                      <a:pt x="88" y="69"/>
                    </a:cubicBezTo>
                    <a:cubicBezTo>
                      <a:pt x="89" y="67"/>
                      <a:pt x="88" y="65"/>
                      <a:pt x="86" y="64"/>
                    </a:cubicBezTo>
                    <a:cubicBezTo>
                      <a:pt x="84" y="63"/>
                      <a:pt x="81" y="64"/>
                      <a:pt x="80" y="66"/>
                    </a:cubicBezTo>
                    <a:close/>
                    <a:moveTo>
                      <a:pt x="65" y="81"/>
                    </a:moveTo>
                    <a:cubicBezTo>
                      <a:pt x="65" y="81"/>
                      <a:pt x="65" y="81"/>
                      <a:pt x="65" y="81"/>
                    </a:cubicBezTo>
                    <a:cubicBezTo>
                      <a:pt x="63" y="82"/>
                      <a:pt x="62" y="84"/>
                      <a:pt x="63" y="86"/>
                    </a:cubicBezTo>
                    <a:cubicBezTo>
                      <a:pt x="64" y="88"/>
                      <a:pt x="66" y="89"/>
                      <a:pt x="68" y="88"/>
                    </a:cubicBezTo>
                    <a:cubicBezTo>
                      <a:pt x="70" y="87"/>
                      <a:pt x="71" y="85"/>
                      <a:pt x="70" y="83"/>
                    </a:cubicBezTo>
                    <a:cubicBezTo>
                      <a:pt x="70" y="81"/>
                      <a:pt x="67" y="80"/>
                      <a:pt x="65" y="81"/>
                    </a:cubicBezTo>
                    <a:close/>
                    <a:moveTo>
                      <a:pt x="94" y="51"/>
                    </a:moveTo>
                    <a:cubicBezTo>
                      <a:pt x="94" y="51"/>
                      <a:pt x="94" y="51"/>
                      <a:pt x="94" y="51"/>
                    </a:cubicBezTo>
                    <a:cubicBezTo>
                      <a:pt x="88" y="55"/>
                      <a:pt x="82" y="54"/>
                      <a:pt x="76" y="50"/>
                    </a:cubicBezTo>
                    <a:cubicBezTo>
                      <a:pt x="76" y="54"/>
                      <a:pt x="76" y="57"/>
                      <a:pt x="76" y="61"/>
                    </a:cubicBezTo>
                    <a:cubicBezTo>
                      <a:pt x="82" y="56"/>
                      <a:pt x="88" y="56"/>
                      <a:pt x="93" y="61"/>
                    </a:cubicBezTo>
                    <a:cubicBezTo>
                      <a:pt x="94" y="57"/>
                      <a:pt x="94" y="54"/>
                      <a:pt x="94" y="51"/>
                    </a:cubicBezTo>
                    <a:close/>
                    <a:moveTo>
                      <a:pt x="86" y="79"/>
                    </a:moveTo>
                    <a:cubicBezTo>
                      <a:pt x="86" y="79"/>
                      <a:pt x="86" y="79"/>
                      <a:pt x="86" y="79"/>
                    </a:cubicBezTo>
                    <a:cubicBezTo>
                      <a:pt x="78" y="78"/>
                      <a:pt x="75" y="73"/>
                      <a:pt x="74" y="67"/>
                    </a:cubicBezTo>
                    <a:cubicBezTo>
                      <a:pt x="71" y="69"/>
                      <a:pt x="69" y="71"/>
                      <a:pt x="66" y="74"/>
                    </a:cubicBezTo>
                    <a:cubicBezTo>
                      <a:pt x="73" y="75"/>
                      <a:pt x="78" y="79"/>
                      <a:pt x="78" y="86"/>
                    </a:cubicBezTo>
                    <a:cubicBezTo>
                      <a:pt x="81" y="84"/>
                      <a:pt x="83" y="81"/>
                      <a:pt x="86" y="79"/>
                    </a:cubicBezTo>
                    <a:close/>
                    <a:moveTo>
                      <a:pt x="50" y="76"/>
                    </a:moveTo>
                    <a:cubicBezTo>
                      <a:pt x="50" y="76"/>
                      <a:pt x="50" y="76"/>
                      <a:pt x="50" y="76"/>
                    </a:cubicBezTo>
                    <a:cubicBezTo>
                      <a:pt x="54" y="82"/>
                      <a:pt x="53" y="88"/>
                      <a:pt x="49" y="93"/>
                    </a:cubicBezTo>
                    <a:cubicBezTo>
                      <a:pt x="53" y="93"/>
                      <a:pt x="56" y="93"/>
                      <a:pt x="60" y="93"/>
                    </a:cubicBezTo>
                    <a:cubicBezTo>
                      <a:pt x="55" y="88"/>
                      <a:pt x="55" y="82"/>
                      <a:pt x="60" y="76"/>
                    </a:cubicBezTo>
                    <a:cubicBezTo>
                      <a:pt x="57" y="76"/>
                      <a:pt x="53" y="76"/>
                      <a:pt x="50" y="76"/>
                    </a:cubicBezTo>
                    <a:close/>
                    <a:moveTo>
                      <a:pt x="36" y="66"/>
                    </a:moveTo>
                    <a:cubicBezTo>
                      <a:pt x="36" y="66"/>
                      <a:pt x="36" y="66"/>
                      <a:pt x="36" y="66"/>
                    </a:cubicBezTo>
                    <a:cubicBezTo>
                      <a:pt x="35" y="73"/>
                      <a:pt x="31" y="76"/>
                      <a:pt x="24" y="78"/>
                    </a:cubicBezTo>
                    <a:cubicBezTo>
                      <a:pt x="26" y="80"/>
                      <a:pt x="29" y="83"/>
                      <a:pt x="31" y="85"/>
                    </a:cubicBezTo>
                    <a:cubicBezTo>
                      <a:pt x="32" y="78"/>
                      <a:pt x="36" y="74"/>
                      <a:pt x="44" y="73"/>
                    </a:cubicBezTo>
                    <a:cubicBezTo>
                      <a:pt x="41" y="71"/>
                      <a:pt x="39" y="68"/>
                      <a:pt x="36" y="66"/>
                    </a:cubicBezTo>
                    <a:close/>
                    <a:moveTo>
                      <a:pt x="34" y="49"/>
                    </a:moveTo>
                    <a:cubicBezTo>
                      <a:pt x="34" y="49"/>
                      <a:pt x="34" y="49"/>
                      <a:pt x="34" y="49"/>
                    </a:cubicBezTo>
                    <a:cubicBezTo>
                      <a:pt x="28" y="53"/>
                      <a:pt x="23" y="53"/>
                      <a:pt x="17" y="49"/>
                    </a:cubicBezTo>
                    <a:cubicBezTo>
                      <a:pt x="17" y="52"/>
                      <a:pt x="17" y="56"/>
                      <a:pt x="17" y="59"/>
                    </a:cubicBezTo>
                    <a:cubicBezTo>
                      <a:pt x="23" y="55"/>
                      <a:pt x="28" y="55"/>
                      <a:pt x="34" y="60"/>
                    </a:cubicBezTo>
                    <a:cubicBezTo>
                      <a:pt x="34" y="56"/>
                      <a:pt x="34" y="53"/>
                      <a:pt x="34" y="49"/>
                    </a:cubicBezTo>
                    <a:close/>
                    <a:moveTo>
                      <a:pt x="44" y="36"/>
                    </a:moveTo>
                    <a:cubicBezTo>
                      <a:pt x="44" y="36"/>
                      <a:pt x="44" y="36"/>
                      <a:pt x="44" y="36"/>
                    </a:cubicBezTo>
                    <a:cubicBezTo>
                      <a:pt x="37" y="35"/>
                      <a:pt x="34" y="30"/>
                      <a:pt x="32" y="24"/>
                    </a:cubicBezTo>
                    <a:cubicBezTo>
                      <a:pt x="30" y="26"/>
                      <a:pt x="27" y="29"/>
                      <a:pt x="25" y="31"/>
                    </a:cubicBezTo>
                    <a:cubicBezTo>
                      <a:pt x="32" y="32"/>
                      <a:pt x="37" y="36"/>
                      <a:pt x="37" y="43"/>
                    </a:cubicBezTo>
                    <a:cubicBezTo>
                      <a:pt x="39" y="41"/>
                      <a:pt x="42" y="39"/>
                      <a:pt x="44" y="36"/>
                    </a:cubicBezTo>
                    <a:close/>
                    <a:moveTo>
                      <a:pt x="51" y="17"/>
                    </a:moveTo>
                    <a:cubicBezTo>
                      <a:pt x="51" y="17"/>
                      <a:pt x="51" y="17"/>
                      <a:pt x="51" y="17"/>
                    </a:cubicBezTo>
                    <a:cubicBezTo>
                      <a:pt x="55" y="22"/>
                      <a:pt x="54" y="28"/>
                      <a:pt x="50" y="34"/>
                    </a:cubicBezTo>
                    <a:cubicBezTo>
                      <a:pt x="54" y="34"/>
                      <a:pt x="57" y="34"/>
                      <a:pt x="61" y="34"/>
                    </a:cubicBezTo>
                    <a:cubicBezTo>
                      <a:pt x="57" y="28"/>
                      <a:pt x="56" y="22"/>
                      <a:pt x="61" y="17"/>
                    </a:cubicBezTo>
                    <a:cubicBezTo>
                      <a:pt x="58" y="17"/>
                      <a:pt x="54" y="17"/>
                      <a:pt x="51" y="17"/>
                    </a:cubicBezTo>
                    <a:close/>
                    <a:moveTo>
                      <a:pt x="79" y="25"/>
                    </a:moveTo>
                    <a:cubicBezTo>
                      <a:pt x="79" y="25"/>
                      <a:pt x="79" y="25"/>
                      <a:pt x="79" y="25"/>
                    </a:cubicBezTo>
                    <a:cubicBezTo>
                      <a:pt x="78" y="32"/>
                      <a:pt x="74" y="35"/>
                      <a:pt x="67" y="37"/>
                    </a:cubicBezTo>
                    <a:cubicBezTo>
                      <a:pt x="69" y="39"/>
                      <a:pt x="72" y="42"/>
                      <a:pt x="74" y="44"/>
                    </a:cubicBezTo>
                    <a:cubicBezTo>
                      <a:pt x="75" y="37"/>
                      <a:pt x="79" y="33"/>
                      <a:pt x="86" y="32"/>
                    </a:cubicBezTo>
                    <a:cubicBezTo>
                      <a:pt x="84" y="30"/>
                      <a:pt x="82" y="27"/>
                      <a:pt x="79" y="25"/>
                    </a:cubicBez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2467" y="1284"/>
                <a:ext cx="396" cy="395"/>
              </a:xfrm>
              <a:custGeom>
                <a:avLst/>
                <a:gdLst>
                  <a:gd name="T0" fmla="*/ 23 w 167"/>
                  <a:gd name="T1" fmla="*/ 39 h 167"/>
                  <a:gd name="T2" fmla="*/ 12 w 167"/>
                  <a:gd name="T3" fmla="*/ 44 h 167"/>
                  <a:gd name="T4" fmla="*/ 13 w 167"/>
                  <a:gd name="T5" fmla="*/ 56 h 167"/>
                  <a:gd name="T6" fmla="*/ 4 w 167"/>
                  <a:gd name="T7" fmla="*/ 66 h 167"/>
                  <a:gd name="T8" fmla="*/ 8 w 167"/>
                  <a:gd name="T9" fmla="*/ 77 h 167"/>
                  <a:gd name="T10" fmla="*/ 2 w 167"/>
                  <a:gd name="T11" fmla="*/ 87 h 167"/>
                  <a:gd name="T12" fmla="*/ 9 w 167"/>
                  <a:gd name="T13" fmla="*/ 97 h 167"/>
                  <a:gd name="T14" fmla="*/ 14 w 167"/>
                  <a:gd name="T15" fmla="*/ 108 h 167"/>
                  <a:gd name="T16" fmla="*/ 17 w 167"/>
                  <a:gd name="T17" fmla="*/ 121 h 167"/>
                  <a:gd name="T18" fmla="*/ 19 w 167"/>
                  <a:gd name="T19" fmla="*/ 134 h 167"/>
                  <a:gd name="T20" fmla="*/ 27 w 167"/>
                  <a:gd name="T21" fmla="*/ 143 h 167"/>
                  <a:gd name="T22" fmla="*/ 40 w 167"/>
                  <a:gd name="T23" fmla="*/ 146 h 167"/>
                  <a:gd name="T24" fmla="*/ 52 w 167"/>
                  <a:gd name="T25" fmla="*/ 150 h 167"/>
                  <a:gd name="T26" fmla="*/ 63 w 167"/>
                  <a:gd name="T27" fmla="*/ 157 h 167"/>
                  <a:gd name="T28" fmla="*/ 73 w 167"/>
                  <a:gd name="T29" fmla="*/ 165 h 167"/>
                  <a:gd name="T30" fmla="*/ 86 w 167"/>
                  <a:gd name="T31" fmla="*/ 166 h 167"/>
                  <a:gd name="T32" fmla="*/ 97 w 167"/>
                  <a:gd name="T33" fmla="*/ 159 h 167"/>
                  <a:gd name="T34" fmla="*/ 108 w 167"/>
                  <a:gd name="T35" fmla="*/ 154 h 167"/>
                  <a:gd name="T36" fmla="*/ 120 w 167"/>
                  <a:gd name="T37" fmla="*/ 150 h 167"/>
                  <a:gd name="T38" fmla="*/ 134 w 167"/>
                  <a:gd name="T39" fmla="*/ 149 h 167"/>
                  <a:gd name="T40" fmla="*/ 143 w 167"/>
                  <a:gd name="T41" fmla="*/ 141 h 167"/>
                  <a:gd name="T42" fmla="*/ 146 w 167"/>
                  <a:gd name="T43" fmla="*/ 128 h 167"/>
                  <a:gd name="T44" fmla="*/ 150 w 167"/>
                  <a:gd name="T45" fmla="*/ 116 h 167"/>
                  <a:gd name="T46" fmla="*/ 157 w 167"/>
                  <a:gd name="T47" fmla="*/ 105 h 167"/>
                  <a:gd name="T48" fmla="*/ 165 w 167"/>
                  <a:gd name="T49" fmla="*/ 95 h 167"/>
                  <a:gd name="T50" fmla="*/ 166 w 167"/>
                  <a:gd name="T51" fmla="*/ 82 h 167"/>
                  <a:gd name="T52" fmla="*/ 159 w 167"/>
                  <a:gd name="T53" fmla="*/ 71 h 167"/>
                  <a:gd name="T54" fmla="*/ 154 w 167"/>
                  <a:gd name="T55" fmla="*/ 59 h 167"/>
                  <a:gd name="T56" fmla="*/ 150 w 167"/>
                  <a:gd name="T57" fmla="*/ 47 h 167"/>
                  <a:gd name="T58" fmla="*/ 149 w 167"/>
                  <a:gd name="T59" fmla="*/ 34 h 167"/>
                  <a:gd name="T60" fmla="*/ 140 w 167"/>
                  <a:gd name="T61" fmla="*/ 25 h 167"/>
                  <a:gd name="T62" fmla="*/ 127 w 167"/>
                  <a:gd name="T63" fmla="*/ 22 h 167"/>
                  <a:gd name="T64" fmla="*/ 116 w 167"/>
                  <a:gd name="T65" fmla="*/ 17 h 167"/>
                  <a:gd name="T66" fmla="*/ 109 w 167"/>
                  <a:gd name="T67" fmla="*/ 6 h 167"/>
                  <a:gd name="T68" fmla="*/ 97 w 167"/>
                  <a:gd name="T69" fmla="*/ 9 h 167"/>
                  <a:gd name="T70" fmla="*/ 85 w 167"/>
                  <a:gd name="T71" fmla="*/ 10 h 167"/>
                  <a:gd name="T72" fmla="*/ 72 w 167"/>
                  <a:gd name="T73" fmla="*/ 9 h 167"/>
                  <a:gd name="T74" fmla="*/ 61 w 167"/>
                  <a:gd name="T75" fmla="*/ 5 h 167"/>
                  <a:gd name="T76" fmla="*/ 53 w 167"/>
                  <a:gd name="T77" fmla="*/ 17 h 167"/>
                  <a:gd name="T78" fmla="*/ 42 w 167"/>
                  <a:gd name="T79" fmla="*/ 21 h 167"/>
                  <a:gd name="T80" fmla="*/ 28 w 167"/>
                  <a:gd name="T81" fmla="*/ 22 h 167"/>
                  <a:gd name="T82" fmla="*/ 65 w 167"/>
                  <a:gd name="T83" fmla="*/ 36 h 167"/>
                  <a:gd name="T84" fmla="*/ 136 w 167"/>
                  <a:gd name="T85" fmla="*/ 63 h 167"/>
                  <a:gd name="T86" fmla="*/ 135 w 167"/>
                  <a:gd name="T87" fmla="*/ 64 h 167"/>
                  <a:gd name="T88" fmla="*/ 61 w 167"/>
                  <a:gd name="T89" fmla="*/ 27 h 167"/>
                  <a:gd name="T90" fmla="*/ 62 w 167"/>
                  <a:gd name="T91" fmla="*/ 28 h 167"/>
                  <a:gd name="T92" fmla="*/ 25 w 167"/>
                  <a:gd name="T93" fmla="*/ 107 h 167"/>
                  <a:gd name="T94" fmla="*/ 26 w 167"/>
                  <a:gd name="T95" fmla="*/ 59 h 167"/>
                  <a:gd name="T96" fmla="*/ 26 w 167"/>
                  <a:gd name="T97" fmla="*/ 59 h 167"/>
                  <a:gd name="T98" fmla="*/ 45 w 167"/>
                  <a:gd name="T99" fmla="*/ 94 h 167"/>
                  <a:gd name="T100" fmla="*/ 44 w 167"/>
                  <a:gd name="T101" fmla="*/ 99 h 167"/>
                  <a:gd name="T102" fmla="*/ 55 w 167"/>
                  <a:gd name="T103" fmla="*/ 69 h 167"/>
                  <a:gd name="T104" fmla="*/ 94 w 167"/>
                  <a:gd name="T105" fmla="*/ 58 h 167"/>
                  <a:gd name="T106" fmla="*/ 122 w 167"/>
                  <a:gd name="T107" fmla="*/ 74 h 167"/>
                  <a:gd name="T108" fmla="*/ 123 w 167"/>
                  <a:gd name="T109" fmla="*/ 69 h 167"/>
                  <a:gd name="T110" fmla="*/ 112 w 167"/>
                  <a:gd name="T111" fmla="*/ 99 h 167"/>
                  <a:gd name="T112" fmla="*/ 74 w 167"/>
                  <a:gd name="T113" fmla="*/ 110 h 167"/>
                  <a:gd name="T114" fmla="*/ 59 w 167"/>
                  <a:gd name="T115" fmla="*/ 2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7" h="167">
                    <a:moveTo>
                      <a:pt x="23" y="27"/>
                    </a:moveTo>
                    <a:cubicBezTo>
                      <a:pt x="23" y="27"/>
                      <a:pt x="23" y="28"/>
                      <a:pt x="23" y="28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8" y="33"/>
                      <a:pt x="18" y="33"/>
                      <a:pt x="19" y="3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9"/>
                      <a:pt x="14" y="39"/>
                      <a:pt x="15" y="40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0" y="45"/>
                      <a:pt x="10" y="45"/>
                      <a:pt x="11" y="46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7" y="51"/>
                      <a:pt x="7" y="52"/>
                      <a:pt x="8" y="52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5" y="57"/>
                      <a:pt x="4" y="58"/>
                      <a:pt x="6" y="59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3" y="65"/>
                      <a:pt x="2" y="65"/>
                      <a:pt x="4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2" y="71"/>
                      <a:pt x="2" y="72"/>
                      <a:pt x="2" y="72"/>
                    </a:cubicBezTo>
                    <a:cubicBezTo>
                      <a:pt x="1" y="72"/>
                      <a:pt x="2" y="72"/>
                      <a:pt x="3" y="73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79"/>
                      <a:pt x="1" y="79"/>
                      <a:pt x="1" y="79"/>
                    </a:cubicBezTo>
                    <a:cubicBezTo>
                      <a:pt x="1" y="79"/>
                      <a:pt x="1" y="80"/>
                      <a:pt x="2" y="80"/>
                    </a:cubicBezTo>
                    <a:cubicBezTo>
                      <a:pt x="8" y="82"/>
                      <a:pt x="8" y="82"/>
                      <a:pt x="8" y="82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1" y="87"/>
                      <a:pt x="2" y="87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1" y="94"/>
                      <a:pt x="1" y="94"/>
                      <a:pt x="2" y="94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11" y="96"/>
                      <a:pt x="11" y="96"/>
                      <a:pt x="11" y="96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2" y="101"/>
                      <a:pt x="2" y="101"/>
                      <a:pt x="4" y="101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12" y="102"/>
                      <a:pt x="12" y="102"/>
                      <a:pt x="12" y="102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4" y="108"/>
                      <a:pt x="4" y="108"/>
                      <a:pt x="6" y="108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6" y="115"/>
                      <a:pt x="6" y="115"/>
                      <a:pt x="8" y="115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10" y="120"/>
                      <a:pt x="10" y="120"/>
                      <a:pt x="10" y="120"/>
                    </a:cubicBezTo>
                    <a:cubicBezTo>
                      <a:pt x="9" y="121"/>
                      <a:pt x="10" y="122"/>
                      <a:pt x="11" y="122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8" y="122"/>
                      <a:pt x="18" y="122"/>
                      <a:pt x="18" y="122"/>
                    </a:cubicBezTo>
                    <a:cubicBezTo>
                      <a:pt x="14" y="126"/>
                      <a:pt x="14" y="126"/>
                      <a:pt x="14" y="126"/>
                    </a:cubicBezTo>
                    <a:cubicBezTo>
                      <a:pt x="13" y="128"/>
                      <a:pt x="13" y="128"/>
                      <a:pt x="15" y="128"/>
                    </a:cubicBezTo>
                    <a:cubicBezTo>
                      <a:pt x="21" y="126"/>
                      <a:pt x="21" y="126"/>
                      <a:pt x="21" y="126"/>
                    </a:cubicBezTo>
                    <a:cubicBezTo>
                      <a:pt x="23" y="126"/>
                      <a:pt x="23" y="126"/>
                      <a:pt x="23" y="126"/>
                    </a:cubicBezTo>
                    <a:cubicBezTo>
                      <a:pt x="22" y="127"/>
                      <a:pt x="22" y="127"/>
                      <a:pt x="22" y="127"/>
                    </a:cubicBezTo>
                    <a:cubicBezTo>
                      <a:pt x="18" y="132"/>
                      <a:pt x="18" y="132"/>
                      <a:pt x="18" y="132"/>
                    </a:cubicBezTo>
                    <a:cubicBezTo>
                      <a:pt x="17" y="134"/>
                      <a:pt x="17" y="134"/>
                      <a:pt x="19" y="134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27" y="131"/>
                      <a:pt x="27" y="131"/>
                      <a:pt x="27" y="131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1" y="139"/>
                      <a:pt x="22" y="140"/>
                      <a:pt x="23" y="139"/>
                    </a:cubicBezTo>
                    <a:cubicBezTo>
                      <a:pt x="29" y="136"/>
                      <a:pt x="29" y="136"/>
                      <a:pt x="29" y="136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0" y="137"/>
                      <a:pt x="30" y="137"/>
                      <a:pt x="30" y="137"/>
                    </a:cubicBezTo>
                    <a:cubicBezTo>
                      <a:pt x="27" y="143"/>
                      <a:pt x="27" y="143"/>
                      <a:pt x="27" y="143"/>
                    </a:cubicBezTo>
                    <a:cubicBezTo>
                      <a:pt x="27" y="145"/>
                      <a:pt x="27" y="145"/>
                      <a:pt x="28" y="144"/>
                    </a:cubicBezTo>
                    <a:cubicBezTo>
                      <a:pt x="34" y="141"/>
                      <a:pt x="34" y="141"/>
                      <a:pt x="34" y="141"/>
                    </a:cubicBezTo>
                    <a:cubicBezTo>
                      <a:pt x="36" y="140"/>
                      <a:pt x="36" y="140"/>
                      <a:pt x="36" y="140"/>
                    </a:cubicBezTo>
                    <a:cubicBezTo>
                      <a:pt x="35" y="142"/>
                      <a:pt x="35" y="142"/>
                      <a:pt x="35" y="142"/>
                    </a:cubicBezTo>
                    <a:cubicBezTo>
                      <a:pt x="32" y="148"/>
                      <a:pt x="32" y="148"/>
                      <a:pt x="32" y="148"/>
                    </a:cubicBezTo>
                    <a:cubicBezTo>
                      <a:pt x="32" y="149"/>
                      <a:pt x="33" y="150"/>
                      <a:pt x="34" y="149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41" y="144"/>
                      <a:pt x="41" y="144"/>
                      <a:pt x="41" y="144"/>
                    </a:cubicBezTo>
                    <a:cubicBezTo>
                      <a:pt x="40" y="146"/>
                      <a:pt x="40" y="146"/>
                      <a:pt x="40" y="146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38" y="154"/>
                      <a:pt x="39" y="154"/>
                      <a:pt x="40" y="153"/>
                    </a:cubicBezTo>
                    <a:cubicBezTo>
                      <a:pt x="45" y="149"/>
                      <a:pt x="45" y="149"/>
                      <a:pt x="45" y="149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6" y="150"/>
                      <a:pt x="46" y="150"/>
                      <a:pt x="46" y="150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44" y="157"/>
                      <a:pt x="45" y="158"/>
                      <a:pt x="46" y="157"/>
                    </a:cubicBezTo>
                    <a:cubicBezTo>
                      <a:pt x="50" y="152"/>
                      <a:pt x="50" y="152"/>
                      <a:pt x="50" y="152"/>
                    </a:cubicBezTo>
                    <a:cubicBezTo>
                      <a:pt x="52" y="150"/>
                      <a:pt x="52" y="150"/>
                      <a:pt x="52" y="150"/>
                    </a:cubicBezTo>
                    <a:cubicBezTo>
                      <a:pt x="52" y="153"/>
                      <a:pt x="52" y="153"/>
                      <a:pt x="52" y="153"/>
                    </a:cubicBezTo>
                    <a:cubicBezTo>
                      <a:pt x="51" y="159"/>
                      <a:pt x="51" y="159"/>
                      <a:pt x="51" y="159"/>
                    </a:cubicBezTo>
                    <a:cubicBezTo>
                      <a:pt x="51" y="160"/>
                      <a:pt x="51" y="161"/>
                      <a:pt x="52" y="160"/>
                    </a:cubicBezTo>
                    <a:cubicBezTo>
                      <a:pt x="56" y="155"/>
                      <a:pt x="56" y="155"/>
                      <a:pt x="56" y="155"/>
                    </a:cubicBezTo>
                    <a:cubicBezTo>
                      <a:pt x="58" y="153"/>
                      <a:pt x="58" y="153"/>
                      <a:pt x="58" y="153"/>
                    </a:cubicBezTo>
                    <a:cubicBezTo>
                      <a:pt x="58" y="155"/>
                      <a:pt x="58" y="155"/>
                      <a:pt x="58" y="155"/>
                    </a:cubicBezTo>
                    <a:cubicBezTo>
                      <a:pt x="57" y="162"/>
                      <a:pt x="57" y="162"/>
                      <a:pt x="57" y="162"/>
                    </a:cubicBezTo>
                    <a:cubicBezTo>
                      <a:pt x="57" y="163"/>
                      <a:pt x="58" y="163"/>
                      <a:pt x="59" y="162"/>
                    </a:cubicBezTo>
                    <a:cubicBezTo>
                      <a:pt x="63" y="157"/>
                      <a:pt x="63" y="157"/>
                      <a:pt x="63" y="157"/>
                    </a:cubicBezTo>
                    <a:cubicBezTo>
                      <a:pt x="64" y="155"/>
                      <a:pt x="64" y="155"/>
                      <a:pt x="64" y="155"/>
                    </a:cubicBezTo>
                    <a:cubicBezTo>
                      <a:pt x="64" y="157"/>
                      <a:pt x="64" y="157"/>
                      <a:pt x="64" y="157"/>
                    </a:cubicBezTo>
                    <a:cubicBezTo>
                      <a:pt x="64" y="164"/>
                      <a:pt x="64" y="164"/>
                      <a:pt x="64" y="164"/>
                    </a:cubicBezTo>
                    <a:cubicBezTo>
                      <a:pt x="65" y="165"/>
                      <a:pt x="65" y="165"/>
                      <a:pt x="66" y="164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0" y="157"/>
                      <a:pt x="70" y="157"/>
                      <a:pt x="70" y="157"/>
                    </a:cubicBezTo>
                    <a:cubicBezTo>
                      <a:pt x="70" y="159"/>
                      <a:pt x="70" y="159"/>
                      <a:pt x="70" y="159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72" y="166"/>
                      <a:pt x="72" y="167"/>
                      <a:pt x="73" y="165"/>
                    </a:cubicBezTo>
                    <a:cubicBezTo>
                      <a:pt x="76" y="159"/>
                      <a:pt x="76" y="159"/>
                      <a:pt x="76" y="159"/>
                    </a:cubicBezTo>
                    <a:cubicBezTo>
                      <a:pt x="77" y="157"/>
                      <a:pt x="77" y="157"/>
                      <a:pt x="77" y="157"/>
                    </a:cubicBezTo>
                    <a:cubicBezTo>
                      <a:pt x="77" y="160"/>
                      <a:pt x="77" y="160"/>
                      <a:pt x="77" y="160"/>
                    </a:cubicBezTo>
                    <a:cubicBezTo>
                      <a:pt x="79" y="166"/>
                      <a:pt x="79" y="166"/>
                      <a:pt x="79" y="166"/>
                    </a:cubicBezTo>
                    <a:cubicBezTo>
                      <a:pt x="79" y="167"/>
                      <a:pt x="80" y="167"/>
                      <a:pt x="80" y="166"/>
                    </a:cubicBezTo>
                    <a:cubicBezTo>
                      <a:pt x="82" y="160"/>
                      <a:pt x="82" y="160"/>
                      <a:pt x="82" y="160"/>
                    </a:cubicBezTo>
                    <a:cubicBezTo>
                      <a:pt x="83" y="158"/>
                      <a:pt x="83" y="158"/>
                      <a:pt x="83" y="158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6" y="166"/>
                      <a:pt x="86" y="166"/>
                      <a:pt x="86" y="166"/>
                    </a:cubicBezTo>
                    <a:cubicBezTo>
                      <a:pt x="86" y="167"/>
                      <a:pt x="87" y="167"/>
                      <a:pt x="87" y="166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89" y="158"/>
                      <a:pt x="89" y="158"/>
                      <a:pt x="89" y="158"/>
                    </a:cubicBezTo>
                    <a:cubicBezTo>
                      <a:pt x="90" y="160"/>
                      <a:pt x="90" y="160"/>
                      <a:pt x="90" y="160"/>
                    </a:cubicBezTo>
                    <a:cubicBezTo>
                      <a:pt x="93" y="165"/>
                      <a:pt x="93" y="165"/>
                      <a:pt x="93" y="165"/>
                    </a:cubicBezTo>
                    <a:cubicBezTo>
                      <a:pt x="93" y="167"/>
                      <a:pt x="94" y="167"/>
                      <a:pt x="94" y="165"/>
                    </a:cubicBezTo>
                    <a:cubicBezTo>
                      <a:pt x="96" y="159"/>
                      <a:pt x="96" y="159"/>
                      <a:pt x="96" y="159"/>
                    </a:cubicBezTo>
                    <a:cubicBezTo>
                      <a:pt x="96" y="157"/>
                      <a:pt x="96" y="157"/>
                      <a:pt x="96" y="157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100" y="164"/>
                      <a:pt x="100" y="164"/>
                      <a:pt x="100" y="164"/>
                    </a:cubicBezTo>
                    <a:cubicBezTo>
                      <a:pt x="101" y="166"/>
                      <a:pt x="101" y="165"/>
                      <a:pt x="101" y="164"/>
                    </a:cubicBezTo>
                    <a:cubicBezTo>
                      <a:pt x="102" y="158"/>
                      <a:pt x="102" y="158"/>
                      <a:pt x="102" y="158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3" y="157"/>
                      <a:pt x="103" y="157"/>
                      <a:pt x="103" y="157"/>
                    </a:cubicBezTo>
                    <a:cubicBezTo>
                      <a:pt x="107" y="163"/>
                      <a:pt x="107" y="163"/>
                      <a:pt x="107" y="163"/>
                    </a:cubicBezTo>
                    <a:cubicBezTo>
                      <a:pt x="108" y="164"/>
                      <a:pt x="108" y="164"/>
                      <a:pt x="108" y="162"/>
                    </a:cubicBezTo>
                    <a:cubicBezTo>
                      <a:pt x="108" y="156"/>
                      <a:pt x="108" y="156"/>
                      <a:pt x="108" y="156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10" y="155"/>
                      <a:pt x="110" y="155"/>
                      <a:pt x="110" y="155"/>
                    </a:cubicBezTo>
                    <a:cubicBezTo>
                      <a:pt x="114" y="160"/>
                      <a:pt x="114" y="160"/>
                      <a:pt x="114" y="160"/>
                    </a:cubicBezTo>
                    <a:cubicBezTo>
                      <a:pt x="115" y="161"/>
                      <a:pt x="115" y="161"/>
                      <a:pt x="115" y="160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4" y="151"/>
                      <a:pt x="114" y="151"/>
                      <a:pt x="114" y="151"/>
                    </a:cubicBezTo>
                    <a:cubicBezTo>
                      <a:pt x="116" y="153"/>
                      <a:pt x="116" y="153"/>
                      <a:pt x="116" y="153"/>
                    </a:cubicBezTo>
                    <a:cubicBezTo>
                      <a:pt x="120" y="157"/>
                      <a:pt x="120" y="157"/>
                      <a:pt x="120" y="157"/>
                    </a:cubicBezTo>
                    <a:cubicBezTo>
                      <a:pt x="121" y="158"/>
                      <a:pt x="122" y="158"/>
                      <a:pt x="122" y="157"/>
                    </a:cubicBezTo>
                    <a:cubicBezTo>
                      <a:pt x="120" y="150"/>
                      <a:pt x="120" y="150"/>
                      <a:pt x="120" y="150"/>
                    </a:cubicBezTo>
                    <a:cubicBezTo>
                      <a:pt x="120" y="148"/>
                      <a:pt x="120" y="148"/>
                      <a:pt x="120" y="148"/>
                    </a:cubicBezTo>
                    <a:cubicBezTo>
                      <a:pt x="122" y="150"/>
                      <a:pt x="122" y="150"/>
                      <a:pt x="122" y="150"/>
                    </a:cubicBezTo>
                    <a:cubicBezTo>
                      <a:pt x="126" y="154"/>
                      <a:pt x="126" y="154"/>
                      <a:pt x="126" y="154"/>
                    </a:cubicBezTo>
                    <a:cubicBezTo>
                      <a:pt x="128" y="155"/>
                      <a:pt x="128" y="155"/>
                      <a:pt x="128" y="153"/>
                    </a:cubicBezTo>
                    <a:cubicBezTo>
                      <a:pt x="126" y="147"/>
                      <a:pt x="126" y="147"/>
                      <a:pt x="126" y="147"/>
                    </a:cubicBezTo>
                    <a:cubicBezTo>
                      <a:pt x="125" y="145"/>
                      <a:pt x="125" y="145"/>
                      <a:pt x="125" y="145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32" y="150"/>
                      <a:pt x="132" y="150"/>
                      <a:pt x="132" y="150"/>
                    </a:cubicBezTo>
                    <a:cubicBezTo>
                      <a:pt x="134" y="151"/>
                      <a:pt x="134" y="150"/>
                      <a:pt x="134" y="149"/>
                    </a:cubicBezTo>
                    <a:cubicBezTo>
                      <a:pt x="131" y="143"/>
                      <a:pt x="131" y="143"/>
                      <a:pt x="131" y="143"/>
                    </a:cubicBezTo>
                    <a:cubicBezTo>
                      <a:pt x="131" y="141"/>
                      <a:pt x="131" y="141"/>
                      <a:pt x="131" y="141"/>
                    </a:cubicBezTo>
                    <a:cubicBezTo>
                      <a:pt x="132" y="142"/>
                      <a:pt x="132" y="142"/>
                      <a:pt x="132" y="142"/>
                    </a:cubicBezTo>
                    <a:cubicBezTo>
                      <a:pt x="138" y="146"/>
                      <a:pt x="138" y="146"/>
                      <a:pt x="138" y="146"/>
                    </a:cubicBezTo>
                    <a:cubicBezTo>
                      <a:pt x="139" y="146"/>
                      <a:pt x="140" y="146"/>
                      <a:pt x="139" y="144"/>
                    </a:cubicBezTo>
                    <a:cubicBezTo>
                      <a:pt x="136" y="139"/>
                      <a:pt x="136" y="139"/>
                      <a:pt x="136" y="139"/>
                    </a:cubicBezTo>
                    <a:cubicBezTo>
                      <a:pt x="135" y="137"/>
                      <a:pt x="135" y="137"/>
                      <a:pt x="135" y="137"/>
                    </a:cubicBezTo>
                    <a:cubicBezTo>
                      <a:pt x="137" y="138"/>
                      <a:pt x="137" y="138"/>
                      <a:pt x="137" y="138"/>
                    </a:cubicBezTo>
                    <a:cubicBezTo>
                      <a:pt x="143" y="141"/>
                      <a:pt x="143" y="141"/>
                      <a:pt x="143" y="141"/>
                    </a:cubicBezTo>
                    <a:cubicBezTo>
                      <a:pt x="144" y="141"/>
                      <a:pt x="145" y="141"/>
                      <a:pt x="144" y="139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0" y="132"/>
                      <a:pt x="140" y="132"/>
                      <a:pt x="140" y="132"/>
                    </a:cubicBezTo>
                    <a:cubicBezTo>
                      <a:pt x="142" y="133"/>
                      <a:pt x="142" y="133"/>
                      <a:pt x="142" y="133"/>
                    </a:cubicBezTo>
                    <a:cubicBezTo>
                      <a:pt x="148" y="135"/>
                      <a:pt x="148" y="135"/>
                      <a:pt x="148" y="135"/>
                    </a:cubicBezTo>
                    <a:cubicBezTo>
                      <a:pt x="149" y="136"/>
                      <a:pt x="150" y="135"/>
                      <a:pt x="149" y="134"/>
                    </a:cubicBezTo>
                    <a:cubicBezTo>
                      <a:pt x="145" y="129"/>
                      <a:pt x="145" y="129"/>
                      <a:pt x="145" y="129"/>
                    </a:cubicBezTo>
                    <a:cubicBezTo>
                      <a:pt x="144" y="127"/>
                      <a:pt x="144" y="127"/>
                      <a:pt x="144" y="127"/>
                    </a:cubicBezTo>
                    <a:cubicBezTo>
                      <a:pt x="146" y="128"/>
                      <a:pt x="146" y="128"/>
                      <a:pt x="146" y="128"/>
                    </a:cubicBezTo>
                    <a:cubicBezTo>
                      <a:pt x="152" y="129"/>
                      <a:pt x="152" y="129"/>
                      <a:pt x="152" y="129"/>
                    </a:cubicBezTo>
                    <a:cubicBezTo>
                      <a:pt x="154" y="130"/>
                      <a:pt x="154" y="129"/>
                      <a:pt x="153" y="128"/>
                    </a:cubicBezTo>
                    <a:cubicBezTo>
                      <a:pt x="149" y="123"/>
                      <a:pt x="149" y="123"/>
                      <a:pt x="149" y="123"/>
                    </a:cubicBezTo>
                    <a:cubicBezTo>
                      <a:pt x="148" y="122"/>
                      <a:pt x="148" y="122"/>
                      <a:pt x="148" y="122"/>
                    </a:cubicBezTo>
                    <a:cubicBezTo>
                      <a:pt x="149" y="122"/>
                      <a:pt x="149" y="122"/>
                      <a:pt x="149" y="122"/>
                    </a:cubicBezTo>
                    <a:cubicBezTo>
                      <a:pt x="156" y="123"/>
                      <a:pt x="156" y="123"/>
                      <a:pt x="156" y="123"/>
                    </a:cubicBezTo>
                    <a:cubicBezTo>
                      <a:pt x="157" y="124"/>
                      <a:pt x="158" y="123"/>
                      <a:pt x="156" y="122"/>
                    </a:cubicBezTo>
                    <a:cubicBezTo>
                      <a:pt x="152" y="117"/>
                      <a:pt x="152" y="117"/>
                      <a:pt x="152" y="117"/>
                    </a:cubicBezTo>
                    <a:cubicBezTo>
                      <a:pt x="150" y="116"/>
                      <a:pt x="150" y="116"/>
                      <a:pt x="150" y="116"/>
                    </a:cubicBezTo>
                    <a:cubicBezTo>
                      <a:pt x="153" y="116"/>
                      <a:pt x="153" y="116"/>
                      <a:pt x="153" y="116"/>
                    </a:cubicBezTo>
                    <a:cubicBezTo>
                      <a:pt x="159" y="117"/>
                      <a:pt x="159" y="117"/>
                      <a:pt x="159" y="117"/>
                    </a:cubicBezTo>
                    <a:cubicBezTo>
                      <a:pt x="160" y="117"/>
                      <a:pt x="161" y="116"/>
                      <a:pt x="160" y="115"/>
                    </a:cubicBezTo>
                    <a:cubicBezTo>
                      <a:pt x="155" y="111"/>
                      <a:pt x="155" y="111"/>
                      <a:pt x="155" y="111"/>
                    </a:cubicBezTo>
                    <a:cubicBezTo>
                      <a:pt x="153" y="110"/>
                      <a:pt x="153" y="110"/>
                      <a:pt x="153" y="110"/>
                    </a:cubicBez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61" y="110"/>
                      <a:pt x="161" y="110"/>
                      <a:pt x="161" y="110"/>
                    </a:cubicBezTo>
                    <a:cubicBezTo>
                      <a:pt x="163" y="110"/>
                      <a:pt x="163" y="110"/>
                      <a:pt x="162" y="109"/>
                    </a:cubicBezTo>
                    <a:cubicBezTo>
                      <a:pt x="157" y="105"/>
                      <a:pt x="157" y="105"/>
                      <a:pt x="157" y="105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57" y="104"/>
                      <a:pt x="157" y="104"/>
                      <a:pt x="157" y="104"/>
                    </a:cubicBezTo>
                    <a:cubicBezTo>
                      <a:pt x="164" y="103"/>
                      <a:pt x="164" y="103"/>
                      <a:pt x="164" y="103"/>
                    </a:cubicBezTo>
                    <a:cubicBezTo>
                      <a:pt x="165" y="103"/>
                      <a:pt x="165" y="102"/>
                      <a:pt x="164" y="102"/>
                    </a:cubicBezTo>
                    <a:cubicBezTo>
                      <a:pt x="158" y="99"/>
                      <a:pt x="158" y="99"/>
                      <a:pt x="158" y="99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9" y="97"/>
                      <a:pt x="159" y="97"/>
                      <a:pt x="159" y="97"/>
                    </a:cubicBezTo>
                    <a:cubicBezTo>
                      <a:pt x="165" y="96"/>
                      <a:pt x="165" y="96"/>
                      <a:pt x="165" y="96"/>
                    </a:cubicBezTo>
                    <a:cubicBezTo>
                      <a:pt x="166" y="96"/>
                      <a:pt x="166" y="95"/>
                      <a:pt x="165" y="95"/>
                    </a:cubicBezTo>
                    <a:cubicBezTo>
                      <a:pt x="159" y="92"/>
                      <a:pt x="159" y="92"/>
                      <a:pt x="159" y="92"/>
                    </a:cubicBezTo>
                    <a:cubicBezTo>
                      <a:pt x="157" y="91"/>
                      <a:pt x="157" y="91"/>
                      <a:pt x="157" y="91"/>
                    </a:cubicBezTo>
                    <a:cubicBezTo>
                      <a:pt x="159" y="91"/>
                      <a:pt x="159" y="91"/>
                      <a:pt x="159" y="91"/>
                    </a:cubicBezTo>
                    <a:cubicBezTo>
                      <a:pt x="166" y="89"/>
                      <a:pt x="166" y="89"/>
                      <a:pt x="166" y="89"/>
                    </a:cubicBezTo>
                    <a:cubicBezTo>
                      <a:pt x="167" y="89"/>
                      <a:pt x="167" y="88"/>
                      <a:pt x="166" y="88"/>
                    </a:cubicBezTo>
                    <a:cubicBezTo>
                      <a:pt x="160" y="85"/>
                      <a:pt x="160" y="85"/>
                      <a:pt x="160" y="85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66" y="82"/>
                      <a:pt x="166" y="82"/>
                      <a:pt x="166" y="82"/>
                    </a:cubicBezTo>
                    <a:cubicBezTo>
                      <a:pt x="167" y="82"/>
                      <a:pt x="167" y="81"/>
                      <a:pt x="166" y="80"/>
                    </a:cubicBezTo>
                    <a:cubicBezTo>
                      <a:pt x="160" y="79"/>
                      <a:pt x="160" y="79"/>
                      <a:pt x="160" y="79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9" y="77"/>
                      <a:pt x="159" y="77"/>
                      <a:pt x="159" y="77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67" y="74"/>
                      <a:pt x="167" y="74"/>
                      <a:pt x="165" y="73"/>
                    </a:cubicBezTo>
                    <a:cubicBezTo>
                      <a:pt x="159" y="72"/>
                      <a:pt x="159" y="72"/>
                      <a:pt x="159" y="72"/>
                    </a:cubicBezTo>
                    <a:cubicBezTo>
                      <a:pt x="157" y="72"/>
                      <a:pt x="157" y="72"/>
                      <a:pt x="157" y="72"/>
                    </a:cubicBezTo>
                    <a:cubicBezTo>
                      <a:pt x="159" y="71"/>
                      <a:pt x="159" y="71"/>
                      <a:pt x="159" y="71"/>
                    </a:cubicBezTo>
                    <a:cubicBezTo>
                      <a:pt x="164" y="68"/>
                      <a:pt x="164" y="68"/>
                      <a:pt x="164" y="68"/>
                    </a:cubicBezTo>
                    <a:cubicBezTo>
                      <a:pt x="166" y="67"/>
                      <a:pt x="165" y="66"/>
                      <a:pt x="164" y="66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5" y="66"/>
                      <a:pt x="155" y="66"/>
                      <a:pt x="155" y="66"/>
                    </a:cubicBezTo>
                    <a:cubicBezTo>
                      <a:pt x="157" y="64"/>
                      <a:pt x="157" y="64"/>
                      <a:pt x="157" y="64"/>
                    </a:cubicBezTo>
                    <a:cubicBezTo>
                      <a:pt x="163" y="61"/>
                      <a:pt x="163" y="61"/>
                      <a:pt x="163" y="61"/>
                    </a:cubicBezTo>
                    <a:cubicBezTo>
                      <a:pt x="164" y="60"/>
                      <a:pt x="164" y="59"/>
                      <a:pt x="162" y="59"/>
                    </a:cubicBezTo>
                    <a:cubicBezTo>
                      <a:pt x="156" y="59"/>
                      <a:pt x="156" y="59"/>
                      <a:pt x="156" y="59"/>
                    </a:cubicBezTo>
                    <a:cubicBezTo>
                      <a:pt x="154" y="59"/>
                      <a:pt x="154" y="59"/>
                      <a:pt x="154" y="59"/>
                    </a:cubicBezTo>
                    <a:cubicBezTo>
                      <a:pt x="155" y="58"/>
                      <a:pt x="155" y="58"/>
                      <a:pt x="155" y="58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1" y="53"/>
                      <a:pt x="161" y="53"/>
                      <a:pt x="160" y="53"/>
                    </a:cubicBezTo>
                    <a:cubicBezTo>
                      <a:pt x="153" y="53"/>
                      <a:pt x="153" y="53"/>
                      <a:pt x="153" y="53"/>
                    </a:cubicBezTo>
                    <a:cubicBezTo>
                      <a:pt x="151" y="53"/>
                      <a:pt x="151" y="53"/>
                      <a:pt x="151" y="53"/>
                    </a:cubicBezTo>
                    <a:cubicBezTo>
                      <a:pt x="153" y="52"/>
                      <a:pt x="153" y="52"/>
                      <a:pt x="153" y="52"/>
                    </a:cubicBezTo>
                    <a:cubicBezTo>
                      <a:pt x="157" y="47"/>
                      <a:pt x="157" y="47"/>
                      <a:pt x="157" y="47"/>
                    </a:cubicBezTo>
                    <a:cubicBezTo>
                      <a:pt x="158" y="46"/>
                      <a:pt x="158" y="46"/>
                      <a:pt x="157" y="46"/>
                    </a:cubicBezTo>
                    <a:cubicBezTo>
                      <a:pt x="150" y="47"/>
                      <a:pt x="150" y="47"/>
                      <a:pt x="150" y="47"/>
                    </a:cubicBezTo>
                    <a:cubicBezTo>
                      <a:pt x="148" y="48"/>
                      <a:pt x="148" y="48"/>
                      <a:pt x="148" y="48"/>
                    </a:cubicBezTo>
                    <a:cubicBezTo>
                      <a:pt x="150" y="46"/>
                      <a:pt x="150" y="46"/>
                      <a:pt x="150" y="46"/>
                    </a:cubicBezTo>
                    <a:cubicBezTo>
                      <a:pt x="154" y="41"/>
                      <a:pt x="154" y="41"/>
                      <a:pt x="154" y="41"/>
                    </a:cubicBezTo>
                    <a:cubicBezTo>
                      <a:pt x="155" y="40"/>
                      <a:pt x="155" y="40"/>
                      <a:pt x="153" y="40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5" y="42"/>
                      <a:pt x="145" y="42"/>
                      <a:pt x="145" y="42"/>
                    </a:cubicBezTo>
                    <a:cubicBezTo>
                      <a:pt x="146" y="40"/>
                      <a:pt x="146" y="40"/>
                      <a:pt x="146" y="40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1" y="34"/>
                      <a:pt x="150" y="34"/>
                      <a:pt x="149" y="34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1" y="37"/>
                      <a:pt x="141" y="37"/>
                      <a:pt x="141" y="37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5" y="30"/>
                      <a:pt x="145" y="30"/>
                      <a:pt x="145" y="30"/>
                    </a:cubicBezTo>
                    <a:cubicBezTo>
                      <a:pt x="146" y="29"/>
                      <a:pt x="146" y="28"/>
                      <a:pt x="144" y="29"/>
                    </a:cubicBezTo>
                    <a:cubicBezTo>
                      <a:pt x="139" y="31"/>
                      <a:pt x="139" y="31"/>
                      <a:pt x="139" y="31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8" y="30"/>
                      <a:pt x="138" y="30"/>
                      <a:pt x="138" y="30"/>
                    </a:cubicBezTo>
                    <a:cubicBezTo>
                      <a:pt x="140" y="25"/>
                      <a:pt x="140" y="25"/>
                      <a:pt x="140" y="25"/>
                    </a:cubicBezTo>
                    <a:cubicBezTo>
                      <a:pt x="141" y="23"/>
                      <a:pt x="141" y="23"/>
                      <a:pt x="139" y="23"/>
                    </a:cubicBezTo>
                    <a:cubicBezTo>
                      <a:pt x="134" y="27"/>
                      <a:pt x="134" y="27"/>
                      <a:pt x="134" y="27"/>
                    </a:cubicBezTo>
                    <a:cubicBezTo>
                      <a:pt x="132" y="28"/>
                      <a:pt x="132" y="28"/>
                      <a:pt x="132" y="28"/>
                    </a:cubicBezTo>
                    <a:cubicBezTo>
                      <a:pt x="133" y="26"/>
                      <a:pt x="133" y="26"/>
                      <a:pt x="133" y="26"/>
                    </a:cubicBezTo>
                    <a:cubicBezTo>
                      <a:pt x="135" y="20"/>
                      <a:pt x="135" y="20"/>
                      <a:pt x="135" y="20"/>
                    </a:cubicBezTo>
                    <a:cubicBezTo>
                      <a:pt x="136" y="18"/>
                      <a:pt x="135" y="18"/>
                      <a:pt x="134" y="19"/>
                    </a:cubicBezTo>
                    <a:cubicBezTo>
                      <a:pt x="129" y="23"/>
                      <a:pt x="129" y="23"/>
                      <a:pt x="129" y="23"/>
                    </a:cubicBezTo>
                    <a:cubicBezTo>
                      <a:pt x="127" y="24"/>
                      <a:pt x="127" y="24"/>
                      <a:pt x="127" y="24"/>
                    </a:cubicBezTo>
                    <a:cubicBezTo>
                      <a:pt x="127" y="22"/>
                      <a:pt x="127" y="22"/>
                      <a:pt x="127" y="22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0" y="14"/>
                      <a:pt x="129" y="14"/>
                      <a:pt x="128" y="15"/>
                    </a:cubicBezTo>
                    <a:cubicBezTo>
                      <a:pt x="123" y="19"/>
                      <a:pt x="123" y="19"/>
                      <a:pt x="123" y="19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18"/>
                      <a:pt x="122" y="18"/>
                      <a:pt x="122" y="18"/>
                    </a:cubicBezTo>
                    <a:cubicBezTo>
                      <a:pt x="123" y="12"/>
                      <a:pt x="123" y="12"/>
                      <a:pt x="123" y="12"/>
                    </a:cubicBezTo>
                    <a:cubicBezTo>
                      <a:pt x="124" y="10"/>
                      <a:pt x="123" y="10"/>
                      <a:pt x="122" y="11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5"/>
                      <a:pt x="116" y="15"/>
                      <a:pt x="116" y="15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7"/>
                      <a:pt x="116" y="7"/>
                      <a:pt x="115" y="8"/>
                    </a:cubicBezTo>
                    <a:cubicBezTo>
                      <a:pt x="111" y="13"/>
                      <a:pt x="111" y="13"/>
                      <a:pt x="111" y="13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10" y="5"/>
                      <a:pt x="110" y="5"/>
                      <a:pt x="109" y="5"/>
                    </a:cubicBezTo>
                    <a:cubicBezTo>
                      <a:pt x="109" y="5"/>
                      <a:pt x="109" y="5"/>
                      <a:pt x="109" y="6"/>
                    </a:cubicBezTo>
                    <a:cubicBezTo>
                      <a:pt x="105" y="11"/>
                      <a:pt x="105" y="11"/>
                      <a:pt x="105" y="11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11"/>
                      <a:pt x="104" y="11"/>
                      <a:pt x="104" y="11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3" y="3"/>
                      <a:pt x="103" y="3"/>
                      <a:pt x="102" y="3"/>
                    </a:cubicBezTo>
                    <a:cubicBezTo>
                      <a:pt x="102" y="3"/>
                      <a:pt x="102" y="4"/>
                      <a:pt x="102" y="4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97" y="9"/>
                      <a:pt x="97" y="9"/>
                      <a:pt x="97" y="9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5" y="1"/>
                      <a:pt x="95" y="3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1" y="10"/>
                      <a:pt x="91" y="10"/>
                      <a:pt x="91" y="10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1"/>
                      <a:pt x="88" y="1"/>
                      <a:pt x="87" y="2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82" y="0"/>
                      <a:pt x="81" y="0"/>
                      <a:pt x="80" y="2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4" y="1"/>
                      <a:pt x="73" y="1"/>
                      <a:pt x="73" y="3"/>
                    </a:cubicBezTo>
                    <a:cubicBezTo>
                      <a:pt x="72" y="9"/>
                      <a:pt x="72" y="9"/>
                      <a:pt x="72" y="9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7" y="3"/>
                      <a:pt x="67" y="2"/>
                      <a:pt x="67" y="3"/>
                    </a:cubicBezTo>
                    <a:cubicBezTo>
                      <a:pt x="67" y="3"/>
                      <a:pt x="66" y="3"/>
                      <a:pt x="66" y="4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0" y="5"/>
                      <a:pt x="60" y="4"/>
                      <a:pt x="60" y="4"/>
                    </a:cubicBezTo>
                    <a:cubicBezTo>
                      <a:pt x="59" y="4"/>
                      <a:pt x="59" y="5"/>
                      <a:pt x="59" y="6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3" y="6"/>
                      <a:pt x="52" y="7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6" y="9"/>
                      <a:pt x="46" y="10"/>
                      <a:pt x="46" y="11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3"/>
                      <a:pt x="40" y="13"/>
                      <a:pt x="40" y="15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7"/>
                      <a:pt x="33" y="17"/>
                      <a:pt x="34" y="1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2"/>
                      <a:pt x="29" y="22"/>
                      <a:pt x="28" y="22"/>
                    </a:cubicBezTo>
                    <a:cubicBezTo>
                      <a:pt x="28" y="22"/>
                      <a:pt x="28" y="23"/>
                      <a:pt x="29" y="23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7"/>
                      <a:pt x="23" y="27"/>
                      <a:pt x="23" y="27"/>
                    </a:cubicBezTo>
                    <a:close/>
                    <a:moveTo>
                      <a:pt x="36" y="103"/>
                    </a:moveTo>
                    <a:cubicBezTo>
                      <a:pt x="36" y="103"/>
                      <a:pt x="36" y="103"/>
                      <a:pt x="36" y="103"/>
                    </a:cubicBezTo>
                    <a:cubicBezTo>
                      <a:pt x="25" y="76"/>
                      <a:pt x="38" y="46"/>
                      <a:pt x="65" y="36"/>
                    </a:cubicBezTo>
                    <a:cubicBezTo>
                      <a:pt x="91" y="25"/>
                      <a:pt x="122" y="38"/>
                      <a:pt x="132" y="65"/>
                    </a:cubicBezTo>
                    <a:cubicBezTo>
                      <a:pt x="143" y="92"/>
                      <a:pt x="129" y="122"/>
                      <a:pt x="103" y="132"/>
                    </a:cubicBezTo>
                    <a:cubicBezTo>
                      <a:pt x="76" y="143"/>
                      <a:pt x="46" y="129"/>
                      <a:pt x="36" y="103"/>
                    </a:cubicBezTo>
                    <a:close/>
                    <a:moveTo>
                      <a:pt x="32" y="104"/>
                    </a:moveTo>
                    <a:cubicBezTo>
                      <a:pt x="32" y="104"/>
                      <a:pt x="32" y="104"/>
                      <a:pt x="32" y="104"/>
                    </a:cubicBezTo>
                    <a:cubicBezTo>
                      <a:pt x="26" y="90"/>
                      <a:pt x="27" y="75"/>
                      <a:pt x="33" y="62"/>
                    </a:cubicBezTo>
                    <a:cubicBezTo>
                      <a:pt x="38" y="48"/>
                      <a:pt x="49" y="37"/>
                      <a:pt x="63" y="32"/>
                    </a:cubicBezTo>
                    <a:cubicBezTo>
                      <a:pt x="78" y="26"/>
                      <a:pt x="93" y="27"/>
                      <a:pt x="106" y="33"/>
                    </a:cubicBezTo>
                    <a:cubicBezTo>
                      <a:pt x="119" y="38"/>
                      <a:pt x="130" y="49"/>
                      <a:pt x="136" y="63"/>
                    </a:cubicBezTo>
                    <a:cubicBezTo>
                      <a:pt x="142" y="78"/>
                      <a:pt x="141" y="93"/>
                      <a:pt x="135" y="106"/>
                    </a:cubicBezTo>
                    <a:cubicBezTo>
                      <a:pt x="129" y="119"/>
                      <a:pt x="119" y="130"/>
                      <a:pt x="104" y="136"/>
                    </a:cubicBezTo>
                    <a:cubicBezTo>
                      <a:pt x="90" y="142"/>
                      <a:pt x="75" y="141"/>
                      <a:pt x="62" y="135"/>
                    </a:cubicBezTo>
                    <a:cubicBezTo>
                      <a:pt x="48" y="129"/>
                      <a:pt x="37" y="119"/>
                      <a:pt x="32" y="104"/>
                    </a:cubicBezTo>
                    <a:close/>
                    <a:moveTo>
                      <a:pt x="33" y="62"/>
                    </a:moveTo>
                    <a:cubicBezTo>
                      <a:pt x="33" y="62"/>
                      <a:pt x="33" y="62"/>
                      <a:pt x="33" y="62"/>
                    </a:cubicBezTo>
                    <a:cubicBezTo>
                      <a:pt x="39" y="49"/>
                      <a:pt x="50" y="38"/>
                      <a:pt x="64" y="33"/>
                    </a:cubicBezTo>
                    <a:cubicBezTo>
                      <a:pt x="78" y="27"/>
                      <a:pt x="93" y="28"/>
                      <a:pt x="106" y="34"/>
                    </a:cubicBezTo>
                    <a:cubicBezTo>
                      <a:pt x="119" y="39"/>
                      <a:pt x="129" y="50"/>
                      <a:pt x="135" y="64"/>
                    </a:cubicBezTo>
                    <a:cubicBezTo>
                      <a:pt x="140" y="78"/>
                      <a:pt x="140" y="93"/>
                      <a:pt x="134" y="106"/>
                    </a:cubicBezTo>
                    <a:cubicBezTo>
                      <a:pt x="129" y="119"/>
                      <a:pt x="118" y="129"/>
                      <a:pt x="104" y="135"/>
                    </a:cubicBezTo>
                    <a:cubicBezTo>
                      <a:pt x="90" y="141"/>
                      <a:pt x="75" y="140"/>
                      <a:pt x="62" y="134"/>
                    </a:cubicBezTo>
                    <a:cubicBezTo>
                      <a:pt x="49" y="129"/>
                      <a:pt x="38" y="118"/>
                      <a:pt x="33" y="104"/>
                    </a:cubicBezTo>
                    <a:cubicBezTo>
                      <a:pt x="27" y="90"/>
                      <a:pt x="28" y="75"/>
                      <a:pt x="33" y="62"/>
                    </a:cubicBezTo>
                    <a:close/>
                    <a:moveTo>
                      <a:pt x="27" y="106"/>
                    </a:moveTo>
                    <a:cubicBezTo>
                      <a:pt x="27" y="106"/>
                      <a:pt x="27" y="106"/>
                      <a:pt x="27" y="106"/>
                    </a:cubicBezTo>
                    <a:cubicBezTo>
                      <a:pt x="20" y="91"/>
                      <a:pt x="21" y="74"/>
                      <a:pt x="27" y="59"/>
                    </a:cubicBezTo>
                    <a:cubicBezTo>
                      <a:pt x="34" y="45"/>
                      <a:pt x="45" y="33"/>
                      <a:pt x="61" y="27"/>
                    </a:cubicBezTo>
                    <a:cubicBezTo>
                      <a:pt x="77" y="20"/>
                      <a:pt x="94" y="21"/>
                      <a:pt x="108" y="28"/>
                    </a:cubicBezTo>
                    <a:cubicBezTo>
                      <a:pt x="123" y="34"/>
                      <a:pt x="135" y="46"/>
                      <a:pt x="141" y="61"/>
                    </a:cubicBezTo>
                    <a:cubicBezTo>
                      <a:pt x="147" y="77"/>
                      <a:pt x="146" y="94"/>
                      <a:pt x="140" y="108"/>
                    </a:cubicBezTo>
                    <a:cubicBezTo>
                      <a:pt x="134" y="123"/>
                      <a:pt x="122" y="135"/>
                      <a:pt x="106" y="141"/>
                    </a:cubicBezTo>
                    <a:cubicBezTo>
                      <a:pt x="91" y="147"/>
                      <a:pt x="74" y="147"/>
                      <a:pt x="59" y="140"/>
                    </a:cubicBezTo>
                    <a:cubicBezTo>
                      <a:pt x="45" y="134"/>
                      <a:pt x="33" y="122"/>
                      <a:pt x="27" y="106"/>
                    </a:cubicBezTo>
                    <a:close/>
                    <a:moveTo>
                      <a:pt x="28" y="60"/>
                    </a:moveTo>
                    <a:cubicBezTo>
                      <a:pt x="28" y="60"/>
                      <a:pt x="28" y="60"/>
                      <a:pt x="28" y="60"/>
                    </a:cubicBezTo>
                    <a:cubicBezTo>
                      <a:pt x="35" y="46"/>
                      <a:pt x="46" y="34"/>
                      <a:pt x="62" y="28"/>
                    </a:cubicBezTo>
                    <a:cubicBezTo>
                      <a:pt x="77" y="22"/>
                      <a:pt x="94" y="22"/>
                      <a:pt x="108" y="28"/>
                    </a:cubicBezTo>
                    <a:cubicBezTo>
                      <a:pt x="122" y="35"/>
                      <a:pt x="134" y="46"/>
                      <a:pt x="140" y="62"/>
                    </a:cubicBezTo>
                    <a:cubicBezTo>
                      <a:pt x="146" y="77"/>
                      <a:pt x="145" y="94"/>
                      <a:pt x="139" y="108"/>
                    </a:cubicBezTo>
                    <a:cubicBezTo>
                      <a:pt x="133" y="122"/>
                      <a:pt x="121" y="134"/>
                      <a:pt x="106" y="140"/>
                    </a:cubicBezTo>
                    <a:cubicBezTo>
                      <a:pt x="90" y="146"/>
                      <a:pt x="74" y="145"/>
                      <a:pt x="60" y="139"/>
                    </a:cubicBezTo>
                    <a:cubicBezTo>
                      <a:pt x="46" y="133"/>
                      <a:pt x="34" y="122"/>
                      <a:pt x="28" y="106"/>
                    </a:cubicBezTo>
                    <a:cubicBezTo>
                      <a:pt x="21" y="90"/>
                      <a:pt x="22" y="74"/>
                      <a:pt x="28" y="60"/>
                    </a:cubicBezTo>
                    <a:close/>
                    <a:moveTo>
                      <a:pt x="25" y="107"/>
                    </a:moveTo>
                    <a:cubicBezTo>
                      <a:pt x="25" y="107"/>
                      <a:pt x="25" y="107"/>
                      <a:pt x="25" y="107"/>
                    </a:cubicBezTo>
                    <a:cubicBezTo>
                      <a:pt x="18" y="91"/>
                      <a:pt x="19" y="73"/>
                      <a:pt x="26" y="59"/>
                    </a:cubicBezTo>
                    <a:cubicBezTo>
                      <a:pt x="32" y="44"/>
                      <a:pt x="44" y="31"/>
                      <a:pt x="61" y="25"/>
                    </a:cubicBezTo>
                    <a:cubicBezTo>
                      <a:pt x="77" y="18"/>
                      <a:pt x="94" y="19"/>
                      <a:pt x="109" y="26"/>
                    </a:cubicBezTo>
                    <a:cubicBezTo>
                      <a:pt x="124" y="32"/>
                      <a:pt x="136" y="44"/>
                      <a:pt x="143" y="61"/>
                    </a:cubicBezTo>
                    <a:cubicBezTo>
                      <a:pt x="149" y="77"/>
                      <a:pt x="149" y="94"/>
                      <a:pt x="142" y="109"/>
                    </a:cubicBezTo>
                    <a:cubicBezTo>
                      <a:pt x="136" y="124"/>
                      <a:pt x="123" y="137"/>
                      <a:pt x="107" y="143"/>
                    </a:cubicBezTo>
                    <a:cubicBezTo>
                      <a:pt x="91" y="149"/>
                      <a:pt x="73" y="149"/>
                      <a:pt x="58" y="142"/>
                    </a:cubicBezTo>
                    <a:cubicBezTo>
                      <a:pt x="44" y="136"/>
                      <a:pt x="31" y="123"/>
                      <a:pt x="25" y="107"/>
                    </a:cubicBezTo>
                    <a:close/>
                    <a:moveTo>
                      <a:pt x="26" y="59"/>
                    </a:moveTo>
                    <a:cubicBezTo>
                      <a:pt x="26" y="59"/>
                      <a:pt x="26" y="59"/>
                      <a:pt x="26" y="59"/>
                    </a:cubicBezTo>
                    <a:cubicBezTo>
                      <a:pt x="33" y="44"/>
                      <a:pt x="45" y="32"/>
                      <a:pt x="61" y="26"/>
                    </a:cubicBezTo>
                    <a:cubicBezTo>
                      <a:pt x="77" y="19"/>
                      <a:pt x="94" y="20"/>
                      <a:pt x="109" y="27"/>
                    </a:cubicBezTo>
                    <a:cubicBezTo>
                      <a:pt x="123" y="33"/>
                      <a:pt x="136" y="45"/>
                      <a:pt x="142" y="61"/>
                    </a:cubicBezTo>
                    <a:cubicBezTo>
                      <a:pt x="148" y="77"/>
                      <a:pt x="148" y="94"/>
                      <a:pt x="141" y="109"/>
                    </a:cubicBezTo>
                    <a:cubicBezTo>
                      <a:pt x="135" y="123"/>
                      <a:pt x="123" y="136"/>
                      <a:pt x="107" y="142"/>
                    </a:cubicBezTo>
                    <a:cubicBezTo>
                      <a:pt x="91" y="148"/>
                      <a:pt x="74" y="148"/>
                      <a:pt x="59" y="141"/>
                    </a:cubicBezTo>
                    <a:cubicBezTo>
                      <a:pt x="44" y="135"/>
                      <a:pt x="32" y="123"/>
                      <a:pt x="26" y="107"/>
                    </a:cubicBezTo>
                    <a:cubicBezTo>
                      <a:pt x="19" y="91"/>
                      <a:pt x="20" y="74"/>
                      <a:pt x="26" y="59"/>
                    </a:cubicBezTo>
                    <a:close/>
                    <a:moveTo>
                      <a:pt x="70" y="89"/>
                    </a:moveTo>
                    <a:cubicBezTo>
                      <a:pt x="70" y="89"/>
                      <a:pt x="70" y="89"/>
                      <a:pt x="70" y="89"/>
                    </a:cubicBezTo>
                    <a:cubicBezTo>
                      <a:pt x="67" y="82"/>
                      <a:pt x="71" y="73"/>
                      <a:pt x="78" y="70"/>
                    </a:cubicBezTo>
                    <a:cubicBezTo>
                      <a:pt x="86" y="67"/>
                      <a:pt x="95" y="71"/>
                      <a:pt x="98" y="78"/>
                    </a:cubicBezTo>
                    <a:cubicBezTo>
                      <a:pt x="101" y="86"/>
                      <a:pt x="97" y="95"/>
                      <a:pt x="89" y="98"/>
                    </a:cubicBezTo>
                    <a:cubicBezTo>
                      <a:pt x="82" y="101"/>
                      <a:pt x="73" y="97"/>
                      <a:pt x="70" y="89"/>
                    </a:cubicBezTo>
                    <a:close/>
                    <a:moveTo>
                      <a:pt x="44" y="99"/>
                    </a:moveTo>
                    <a:cubicBezTo>
                      <a:pt x="44" y="99"/>
                      <a:pt x="44" y="99"/>
                      <a:pt x="44" y="99"/>
                    </a:cubicBezTo>
                    <a:cubicBezTo>
                      <a:pt x="45" y="94"/>
                      <a:pt x="45" y="94"/>
                      <a:pt x="45" y="94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60" y="98"/>
                      <a:pt x="60" y="98"/>
                      <a:pt x="60" y="98"/>
                    </a:cubicBezTo>
                    <a:cubicBezTo>
                      <a:pt x="56" y="101"/>
                      <a:pt x="56" y="101"/>
                      <a:pt x="56" y="101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48" y="101"/>
                      <a:pt x="48" y="101"/>
                      <a:pt x="48" y="101"/>
                    </a:cubicBezTo>
                    <a:cubicBezTo>
                      <a:pt x="44" y="99"/>
                      <a:pt x="44" y="99"/>
                      <a:pt x="44" y="99"/>
                    </a:cubicBezTo>
                    <a:close/>
                    <a:moveTo>
                      <a:pt x="51" y="57"/>
                    </a:move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3" y="66"/>
                      <a:pt x="63" y="66"/>
                      <a:pt x="63" y="66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1" y="67"/>
                      <a:pt x="51" y="67"/>
                      <a:pt x="51" y="67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51" y="57"/>
                      <a:pt x="51" y="57"/>
                      <a:pt x="51" y="57"/>
                    </a:cubicBezTo>
                    <a:close/>
                    <a:moveTo>
                      <a:pt x="91" y="42"/>
                    </a:moveTo>
                    <a:cubicBezTo>
                      <a:pt x="91" y="42"/>
                      <a:pt x="91" y="42"/>
                      <a:pt x="91" y="42"/>
                    </a:cubicBezTo>
                    <a:cubicBezTo>
                      <a:pt x="94" y="46"/>
                      <a:pt x="94" y="46"/>
                      <a:pt x="94" y="46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4" y="58"/>
                      <a:pt x="94" y="58"/>
                      <a:pt x="94" y="58"/>
                    </a:cubicBezTo>
                    <a:cubicBezTo>
                      <a:pt x="89" y="57"/>
                      <a:pt x="89" y="57"/>
                      <a:pt x="89" y="57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82" y="47"/>
                      <a:pt x="82" y="47"/>
                      <a:pt x="82" y="47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91" y="42"/>
                      <a:pt x="91" y="42"/>
                      <a:pt x="91" y="42"/>
                    </a:cubicBezTo>
                    <a:close/>
                    <a:moveTo>
                      <a:pt x="123" y="69"/>
                    </a:moveTo>
                    <a:cubicBezTo>
                      <a:pt x="123" y="69"/>
                      <a:pt x="123" y="69"/>
                      <a:pt x="123" y="69"/>
                    </a:cubicBezTo>
                    <a:cubicBezTo>
                      <a:pt x="122" y="74"/>
                      <a:pt x="122" y="74"/>
                      <a:pt x="122" y="74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16" y="79"/>
                      <a:pt x="116" y="79"/>
                      <a:pt x="116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09" y="75"/>
                      <a:pt x="109" y="75"/>
                      <a:pt x="109" y="75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11" y="67"/>
                      <a:pt x="111" y="67"/>
                      <a:pt x="111" y="67"/>
                    </a:cubicBezTo>
                    <a:cubicBezTo>
                      <a:pt x="115" y="64"/>
                      <a:pt x="115" y="64"/>
                      <a:pt x="115" y="64"/>
                    </a:cubicBezTo>
                    <a:cubicBezTo>
                      <a:pt x="119" y="67"/>
                      <a:pt x="119" y="67"/>
                      <a:pt x="119" y="67"/>
                    </a:cubicBezTo>
                    <a:cubicBezTo>
                      <a:pt x="123" y="69"/>
                      <a:pt x="123" y="69"/>
                      <a:pt x="123" y="69"/>
                    </a:cubicBezTo>
                    <a:close/>
                    <a:moveTo>
                      <a:pt x="116" y="111"/>
                    </a:move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07" y="113"/>
                      <a:pt x="107" y="113"/>
                      <a:pt x="107" y="113"/>
                    </a:cubicBezTo>
                    <a:cubicBezTo>
                      <a:pt x="104" y="109"/>
                      <a:pt x="104" y="109"/>
                      <a:pt x="104" y="109"/>
                    </a:cubicBezTo>
                    <a:cubicBezTo>
                      <a:pt x="101" y="105"/>
                      <a:pt x="101" y="105"/>
                      <a:pt x="101" y="105"/>
                    </a:cubicBezTo>
                    <a:cubicBezTo>
                      <a:pt x="104" y="101"/>
                      <a:pt x="104" y="101"/>
                      <a:pt x="104" y="101"/>
                    </a:cubicBezTo>
                    <a:cubicBezTo>
                      <a:pt x="108" y="97"/>
                      <a:pt x="108" y="97"/>
                      <a:pt x="108" y="97"/>
                    </a:cubicBezTo>
                    <a:cubicBezTo>
                      <a:pt x="112" y="99"/>
                      <a:pt x="112" y="99"/>
                      <a:pt x="112" y="99"/>
                    </a:cubicBezTo>
                    <a:cubicBezTo>
                      <a:pt x="117" y="101"/>
                      <a:pt x="117" y="101"/>
                      <a:pt x="117" y="101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6" y="111"/>
                      <a:pt x="116" y="111"/>
                      <a:pt x="116" y="111"/>
                    </a:cubicBezTo>
                    <a:close/>
                    <a:moveTo>
                      <a:pt x="77" y="126"/>
                    </a:moveTo>
                    <a:cubicBezTo>
                      <a:pt x="77" y="126"/>
                      <a:pt x="77" y="126"/>
                      <a:pt x="77" y="126"/>
                    </a:cubicBezTo>
                    <a:cubicBezTo>
                      <a:pt x="73" y="122"/>
                      <a:pt x="73" y="122"/>
                      <a:pt x="73" y="122"/>
                    </a:cubicBezTo>
                    <a:cubicBezTo>
                      <a:pt x="70" y="119"/>
                      <a:pt x="70" y="119"/>
                      <a:pt x="70" y="119"/>
                    </a:cubicBezTo>
                    <a:cubicBezTo>
                      <a:pt x="72" y="114"/>
                      <a:pt x="72" y="114"/>
                      <a:pt x="72" y="114"/>
                    </a:cubicBezTo>
                    <a:cubicBezTo>
                      <a:pt x="74" y="110"/>
                      <a:pt x="74" y="110"/>
                      <a:pt x="74" y="110"/>
                    </a:cubicBezTo>
                    <a:cubicBezTo>
                      <a:pt x="79" y="110"/>
                      <a:pt x="79" y="110"/>
                      <a:pt x="79" y="110"/>
                    </a:cubicBezTo>
                    <a:cubicBezTo>
                      <a:pt x="84" y="111"/>
                      <a:pt x="84" y="111"/>
                      <a:pt x="84" y="111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77" y="126"/>
                      <a:pt x="77" y="126"/>
                      <a:pt x="77" y="126"/>
                    </a:cubicBezTo>
                    <a:close/>
                    <a:moveTo>
                      <a:pt x="22" y="108"/>
                    </a:moveTo>
                    <a:cubicBezTo>
                      <a:pt x="22" y="108"/>
                      <a:pt x="22" y="108"/>
                      <a:pt x="22" y="108"/>
                    </a:cubicBezTo>
                    <a:cubicBezTo>
                      <a:pt x="8" y="74"/>
                      <a:pt x="25" y="35"/>
                      <a:pt x="59" y="22"/>
                    </a:cubicBezTo>
                    <a:cubicBezTo>
                      <a:pt x="94" y="8"/>
                      <a:pt x="132" y="25"/>
                      <a:pt x="146" y="59"/>
                    </a:cubicBezTo>
                    <a:cubicBezTo>
                      <a:pt x="159" y="94"/>
                      <a:pt x="143" y="132"/>
                      <a:pt x="108" y="146"/>
                    </a:cubicBezTo>
                    <a:cubicBezTo>
                      <a:pt x="74" y="160"/>
                      <a:pt x="35" y="143"/>
                      <a:pt x="22" y="108"/>
                    </a:cubicBez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2884" y="2800"/>
                <a:ext cx="450" cy="448"/>
              </a:xfrm>
              <a:custGeom>
                <a:avLst/>
                <a:gdLst>
                  <a:gd name="T0" fmla="*/ 111 w 190"/>
                  <a:gd name="T1" fmla="*/ 9 h 189"/>
                  <a:gd name="T2" fmla="*/ 124 w 190"/>
                  <a:gd name="T3" fmla="*/ 6 h 189"/>
                  <a:gd name="T4" fmla="*/ 132 w 190"/>
                  <a:gd name="T5" fmla="*/ 17 h 189"/>
                  <a:gd name="T6" fmla="*/ 148 w 190"/>
                  <a:gd name="T7" fmla="*/ 17 h 189"/>
                  <a:gd name="T8" fmla="*/ 152 w 190"/>
                  <a:gd name="T9" fmla="*/ 30 h 189"/>
                  <a:gd name="T10" fmla="*/ 166 w 190"/>
                  <a:gd name="T11" fmla="*/ 34 h 189"/>
                  <a:gd name="T12" fmla="*/ 167 w 190"/>
                  <a:gd name="T13" fmla="*/ 47 h 189"/>
                  <a:gd name="T14" fmla="*/ 172 w 190"/>
                  <a:gd name="T15" fmla="*/ 60 h 189"/>
                  <a:gd name="T16" fmla="*/ 178 w 190"/>
                  <a:gd name="T17" fmla="*/ 73 h 189"/>
                  <a:gd name="T18" fmla="*/ 188 w 190"/>
                  <a:gd name="T19" fmla="*/ 85 h 189"/>
                  <a:gd name="T20" fmla="*/ 188 w 190"/>
                  <a:gd name="T21" fmla="*/ 100 h 189"/>
                  <a:gd name="T22" fmla="*/ 179 w 190"/>
                  <a:gd name="T23" fmla="*/ 112 h 189"/>
                  <a:gd name="T24" fmla="*/ 173 w 190"/>
                  <a:gd name="T25" fmla="*/ 125 h 189"/>
                  <a:gd name="T26" fmla="*/ 169 w 190"/>
                  <a:gd name="T27" fmla="*/ 138 h 189"/>
                  <a:gd name="T28" fmla="*/ 167 w 190"/>
                  <a:gd name="T29" fmla="*/ 153 h 189"/>
                  <a:gd name="T30" fmla="*/ 157 w 190"/>
                  <a:gd name="T31" fmla="*/ 164 h 189"/>
                  <a:gd name="T32" fmla="*/ 142 w 190"/>
                  <a:gd name="T33" fmla="*/ 166 h 189"/>
                  <a:gd name="T34" fmla="*/ 129 w 190"/>
                  <a:gd name="T35" fmla="*/ 171 h 189"/>
                  <a:gd name="T36" fmla="*/ 116 w 190"/>
                  <a:gd name="T37" fmla="*/ 178 h 189"/>
                  <a:gd name="T38" fmla="*/ 104 w 190"/>
                  <a:gd name="T39" fmla="*/ 187 h 189"/>
                  <a:gd name="T40" fmla="*/ 89 w 190"/>
                  <a:gd name="T41" fmla="*/ 187 h 189"/>
                  <a:gd name="T42" fmla="*/ 77 w 190"/>
                  <a:gd name="T43" fmla="*/ 179 h 189"/>
                  <a:gd name="T44" fmla="*/ 64 w 190"/>
                  <a:gd name="T45" fmla="*/ 172 h 189"/>
                  <a:gd name="T46" fmla="*/ 51 w 190"/>
                  <a:gd name="T47" fmla="*/ 168 h 189"/>
                  <a:gd name="T48" fmla="*/ 36 w 190"/>
                  <a:gd name="T49" fmla="*/ 166 h 189"/>
                  <a:gd name="T50" fmla="*/ 25 w 190"/>
                  <a:gd name="T51" fmla="*/ 156 h 189"/>
                  <a:gd name="T52" fmla="*/ 23 w 190"/>
                  <a:gd name="T53" fmla="*/ 141 h 189"/>
                  <a:gd name="T54" fmla="*/ 18 w 190"/>
                  <a:gd name="T55" fmla="*/ 128 h 189"/>
                  <a:gd name="T56" fmla="*/ 11 w 190"/>
                  <a:gd name="T57" fmla="*/ 115 h 189"/>
                  <a:gd name="T58" fmla="*/ 2 w 190"/>
                  <a:gd name="T59" fmla="*/ 103 h 189"/>
                  <a:gd name="T60" fmla="*/ 2 w 190"/>
                  <a:gd name="T61" fmla="*/ 89 h 189"/>
                  <a:gd name="T62" fmla="*/ 10 w 190"/>
                  <a:gd name="T63" fmla="*/ 76 h 189"/>
                  <a:gd name="T64" fmla="*/ 17 w 190"/>
                  <a:gd name="T65" fmla="*/ 64 h 189"/>
                  <a:gd name="T66" fmla="*/ 14 w 190"/>
                  <a:gd name="T67" fmla="*/ 49 h 189"/>
                  <a:gd name="T68" fmla="*/ 26 w 190"/>
                  <a:gd name="T69" fmla="*/ 42 h 189"/>
                  <a:gd name="T70" fmla="*/ 37 w 190"/>
                  <a:gd name="T71" fmla="*/ 33 h 189"/>
                  <a:gd name="T72" fmla="*/ 46 w 190"/>
                  <a:gd name="T73" fmla="*/ 23 h 189"/>
                  <a:gd name="T74" fmla="*/ 53 w 190"/>
                  <a:gd name="T75" fmla="*/ 11 h 189"/>
                  <a:gd name="T76" fmla="*/ 68 w 190"/>
                  <a:gd name="T77" fmla="*/ 15 h 189"/>
                  <a:gd name="T78" fmla="*/ 81 w 190"/>
                  <a:gd name="T79" fmla="*/ 9 h 189"/>
                  <a:gd name="T80" fmla="*/ 93 w 190"/>
                  <a:gd name="T81" fmla="*/ 0 h 189"/>
                  <a:gd name="T82" fmla="*/ 73 w 190"/>
                  <a:gd name="T83" fmla="*/ 39 h 189"/>
                  <a:gd name="T84" fmla="*/ 36 w 190"/>
                  <a:gd name="T85" fmla="*/ 118 h 189"/>
                  <a:gd name="T86" fmla="*/ 37 w 190"/>
                  <a:gd name="T87" fmla="*/ 117 h 189"/>
                  <a:gd name="T88" fmla="*/ 69 w 190"/>
                  <a:gd name="T89" fmla="*/ 29 h 189"/>
                  <a:gd name="T90" fmla="*/ 70 w 190"/>
                  <a:gd name="T91" fmla="*/ 30 h 189"/>
                  <a:gd name="T92" fmla="*/ 162 w 190"/>
                  <a:gd name="T93" fmla="*/ 68 h 189"/>
                  <a:gd name="T94" fmla="*/ 123 w 190"/>
                  <a:gd name="T95" fmla="*/ 29 h 189"/>
                  <a:gd name="T96" fmla="*/ 123 w 190"/>
                  <a:gd name="T97" fmla="*/ 29 h 189"/>
                  <a:gd name="T98" fmla="*/ 134 w 190"/>
                  <a:gd name="T99" fmla="*/ 73 h 189"/>
                  <a:gd name="T100" fmla="*/ 139 w 190"/>
                  <a:gd name="T101" fmla="*/ 76 h 189"/>
                  <a:gd name="T102" fmla="*/ 106 w 190"/>
                  <a:gd name="T103" fmla="*/ 60 h 189"/>
                  <a:gd name="T104" fmla="*/ 67 w 190"/>
                  <a:gd name="T105" fmla="*/ 80 h 189"/>
                  <a:gd name="T106" fmla="*/ 55 w 190"/>
                  <a:gd name="T107" fmla="*/ 116 h 189"/>
                  <a:gd name="T108" fmla="*/ 50 w 190"/>
                  <a:gd name="T109" fmla="*/ 113 h 189"/>
                  <a:gd name="T110" fmla="*/ 83 w 190"/>
                  <a:gd name="T111" fmla="*/ 129 h 189"/>
                  <a:gd name="T112" fmla="*/ 123 w 190"/>
                  <a:gd name="T113" fmla="*/ 108 h 189"/>
                  <a:gd name="T114" fmla="*/ 67 w 190"/>
                  <a:gd name="T115" fmla="*/ 24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90" h="189">
                    <a:moveTo>
                      <a:pt x="101" y="0"/>
                    </a:moveTo>
                    <a:cubicBezTo>
                      <a:pt x="102" y="0"/>
                      <a:pt x="102" y="0"/>
                      <a:pt x="102" y="1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4" y="11"/>
                      <a:pt x="104" y="11"/>
                      <a:pt x="104" y="11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10" y="1"/>
                      <a:pt x="110" y="1"/>
                      <a:pt x="110" y="2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111" y="12"/>
                      <a:pt x="111" y="12"/>
                      <a:pt x="111" y="12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7" y="3"/>
                      <a:pt x="117" y="2"/>
                      <a:pt x="117" y="3"/>
                    </a:cubicBezTo>
                    <a:cubicBezTo>
                      <a:pt x="118" y="3"/>
                      <a:pt x="118" y="3"/>
                      <a:pt x="118" y="4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24" y="5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6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5" y="16"/>
                      <a:pt x="125" y="16"/>
                      <a:pt x="125" y="16"/>
                    </a:cubicBezTo>
                    <a:cubicBezTo>
                      <a:pt x="127" y="14"/>
                      <a:pt x="127" y="14"/>
                      <a:pt x="127" y="14"/>
                    </a:cubicBezTo>
                    <a:cubicBezTo>
                      <a:pt x="132" y="9"/>
                      <a:pt x="132" y="9"/>
                      <a:pt x="132" y="9"/>
                    </a:cubicBezTo>
                    <a:cubicBezTo>
                      <a:pt x="132" y="8"/>
                      <a:pt x="132" y="8"/>
                      <a:pt x="133" y="8"/>
                    </a:cubicBezTo>
                    <a:cubicBezTo>
                      <a:pt x="133" y="8"/>
                      <a:pt x="133" y="8"/>
                      <a:pt x="133" y="9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34" y="17"/>
                      <a:pt x="134" y="17"/>
                      <a:pt x="134" y="17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40" y="11"/>
                      <a:pt x="141" y="11"/>
                      <a:pt x="140" y="13"/>
                    </a:cubicBezTo>
                    <a:cubicBezTo>
                      <a:pt x="139" y="20"/>
                      <a:pt x="139" y="20"/>
                      <a:pt x="139" y="20"/>
                    </a:cubicBezTo>
                    <a:cubicBezTo>
                      <a:pt x="138" y="23"/>
                      <a:pt x="138" y="23"/>
                      <a:pt x="138" y="23"/>
                    </a:cubicBezTo>
                    <a:cubicBezTo>
                      <a:pt x="140" y="21"/>
                      <a:pt x="140" y="21"/>
                      <a:pt x="140" y="21"/>
                    </a:cubicBezTo>
                    <a:cubicBezTo>
                      <a:pt x="146" y="16"/>
                      <a:pt x="146" y="16"/>
                      <a:pt x="146" y="16"/>
                    </a:cubicBezTo>
                    <a:cubicBezTo>
                      <a:pt x="147" y="15"/>
                      <a:pt x="148" y="16"/>
                      <a:pt x="148" y="17"/>
                    </a:cubicBezTo>
                    <a:cubicBezTo>
                      <a:pt x="145" y="24"/>
                      <a:pt x="145" y="24"/>
                      <a:pt x="145" y="24"/>
                    </a:cubicBezTo>
                    <a:cubicBezTo>
                      <a:pt x="145" y="26"/>
                      <a:pt x="145" y="26"/>
                      <a:pt x="145" y="26"/>
                    </a:cubicBezTo>
                    <a:cubicBezTo>
                      <a:pt x="147" y="25"/>
                      <a:pt x="147" y="25"/>
                      <a:pt x="147" y="25"/>
                    </a:cubicBezTo>
                    <a:cubicBezTo>
                      <a:pt x="153" y="21"/>
                      <a:pt x="153" y="21"/>
                      <a:pt x="153" y="21"/>
                    </a:cubicBezTo>
                    <a:cubicBezTo>
                      <a:pt x="153" y="21"/>
                      <a:pt x="153" y="21"/>
                      <a:pt x="153" y="21"/>
                    </a:cubicBezTo>
                    <a:cubicBezTo>
                      <a:pt x="154" y="20"/>
                      <a:pt x="154" y="21"/>
                      <a:pt x="154" y="22"/>
                    </a:cubicBezTo>
                    <a:cubicBezTo>
                      <a:pt x="151" y="29"/>
                      <a:pt x="151" y="29"/>
                      <a:pt x="151" y="29"/>
                    </a:cubicBezTo>
                    <a:cubicBezTo>
                      <a:pt x="150" y="31"/>
                      <a:pt x="150" y="31"/>
                      <a:pt x="150" y="31"/>
                    </a:cubicBezTo>
                    <a:cubicBezTo>
                      <a:pt x="152" y="30"/>
                      <a:pt x="152" y="30"/>
                      <a:pt x="152" y="30"/>
                    </a:cubicBezTo>
                    <a:cubicBezTo>
                      <a:pt x="159" y="26"/>
                      <a:pt x="159" y="26"/>
                      <a:pt x="159" y="26"/>
                    </a:cubicBezTo>
                    <a:cubicBezTo>
                      <a:pt x="159" y="26"/>
                      <a:pt x="159" y="26"/>
                      <a:pt x="160" y="26"/>
                    </a:cubicBezTo>
                    <a:cubicBezTo>
                      <a:pt x="160" y="26"/>
                      <a:pt x="161" y="27"/>
                      <a:pt x="160" y="28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6" y="36"/>
                      <a:pt x="156" y="36"/>
                      <a:pt x="156" y="36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64" y="32"/>
                      <a:pt x="164" y="32"/>
                      <a:pt x="164" y="32"/>
                    </a:cubicBezTo>
                    <a:cubicBezTo>
                      <a:pt x="165" y="32"/>
                      <a:pt x="165" y="32"/>
                      <a:pt x="165" y="32"/>
                    </a:cubicBezTo>
                    <a:cubicBezTo>
                      <a:pt x="166" y="32"/>
                      <a:pt x="166" y="32"/>
                      <a:pt x="166" y="34"/>
                    </a:cubicBezTo>
                    <a:cubicBezTo>
                      <a:pt x="162" y="40"/>
                      <a:pt x="162" y="40"/>
                      <a:pt x="162" y="40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3" y="41"/>
                      <a:pt x="163" y="41"/>
                      <a:pt x="163" y="41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8"/>
                      <a:pt x="170" y="38"/>
                      <a:pt x="171" y="38"/>
                    </a:cubicBezTo>
                    <a:cubicBezTo>
                      <a:pt x="171" y="38"/>
                      <a:pt x="171" y="39"/>
                      <a:pt x="171" y="40"/>
                    </a:cubicBezTo>
                    <a:cubicBezTo>
                      <a:pt x="166" y="46"/>
                      <a:pt x="166" y="46"/>
                      <a:pt x="166" y="46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7" y="47"/>
                      <a:pt x="167" y="47"/>
                      <a:pt x="167" y="47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76" y="45"/>
                      <a:pt x="176" y="45"/>
                      <a:pt x="175" y="47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68" y="54"/>
                      <a:pt x="168" y="54"/>
                      <a:pt x="168" y="54"/>
                    </a:cubicBezTo>
                    <a:cubicBezTo>
                      <a:pt x="171" y="54"/>
                      <a:pt x="171" y="54"/>
                      <a:pt x="171" y="54"/>
                    </a:cubicBezTo>
                    <a:cubicBezTo>
                      <a:pt x="178" y="52"/>
                      <a:pt x="178" y="52"/>
                      <a:pt x="178" y="52"/>
                    </a:cubicBezTo>
                    <a:cubicBezTo>
                      <a:pt x="180" y="52"/>
                      <a:pt x="180" y="53"/>
                      <a:pt x="179" y="54"/>
                    </a:cubicBezTo>
                    <a:cubicBezTo>
                      <a:pt x="174" y="59"/>
                      <a:pt x="174" y="59"/>
                      <a:pt x="174" y="59"/>
                    </a:cubicBezTo>
                    <a:cubicBezTo>
                      <a:pt x="172" y="60"/>
                      <a:pt x="172" y="60"/>
                      <a:pt x="172" y="60"/>
                    </a:cubicBezTo>
                    <a:cubicBezTo>
                      <a:pt x="174" y="60"/>
                      <a:pt x="174" y="60"/>
                      <a:pt x="174" y="60"/>
                    </a:cubicBezTo>
                    <a:cubicBezTo>
                      <a:pt x="181" y="60"/>
                      <a:pt x="181" y="60"/>
                      <a:pt x="181" y="60"/>
                    </a:cubicBezTo>
                    <a:cubicBezTo>
                      <a:pt x="183" y="60"/>
                      <a:pt x="183" y="60"/>
                      <a:pt x="182" y="61"/>
                    </a:cubicBezTo>
                    <a:cubicBezTo>
                      <a:pt x="176" y="66"/>
                      <a:pt x="176" y="66"/>
                      <a:pt x="176" y="66"/>
                    </a:cubicBezTo>
                    <a:cubicBezTo>
                      <a:pt x="174" y="67"/>
                      <a:pt x="174" y="67"/>
                      <a:pt x="174" y="67"/>
                    </a:cubicBezTo>
                    <a:cubicBezTo>
                      <a:pt x="177" y="67"/>
                      <a:pt x="177" y="67"/>
                      <a:pt x="177" y="67"/>
                    </a:cubicBezTo>
                    <a:cubicBezTo>
                      <a:pt x="184" y="68"/>
                      <a:pt x="184" y="68"/>
                      <a:pt x="184" y="68"/>
                    </a:cubicBezTo>
                    <a:cubicBezTo>
                      <a:pt x="186" y="68"/>
                      <a:pt x="186" y="68"/>
                      <a:pt x="185" y="69"/>
                    </a:cubicBezTo>
                    <a:cubicBezTo>
                      <a:pt x="178" y="73"/>
                      <a:pt x="178" y="73"/>
                      <a:pt x="178" y="73"/>
                    </a:cubicBezTo>
                    <a:cubicBezTo>
                      <a:pt x="177" y="74"/>
                      <a:pt x="177" y="74"/>
                      <a:pt x="177" y="74"/>
                    </a:cubicBezTo>
                    <a:cubicBezTo>
                      <a:pt x="179" y="75"/>
                      <a:pt x="179" y="75"/>
                      <a:pt x="179" y="75"/>
                    </a:cubicBezTo>
                    <a:cubicBezTo>
                      <a:pt x="186" y="75"/>
                      <a:pt x="186" y="75"/>
                      <a:pt x="186" y="75"/>
                    </a:cubicBezTo>
                    <a:cubicBezTo>
                      <a:pt x="188" y="75"/>
                      <a:pt x="188" y="76"/>
                      <a:pt x="186" y="77"/>
                    </a:cubicBezTo>
                    <a:cubicBezTo>
                      <a:pt x="180" y="80"/>
                      <a:pt x="180" y="80"/>
                      <a:pt x="180" y="80"/>
                    </a:cubicBezTo>
                    <a:cubicBezTo>
                      <a:pt x="178" y="82"/>
                      <a:pt x="178" y="82"/>
                      <a:pt x="178" y="82"/>
                    </a:cubicBezTo>
                    <a:cubicBezTo>
                      <a:pt x="180" y="82"/>
                      <a:pt x="180" y="82"/>
                      <a:pt x="180" y="82"/>
                    </a:cubicBezTo>
                    <a:cubicBezTo>
                      <a:pt x="187" y="83"/>
                      <a:pt x="187" y="83"/>
                      <a:pt x="187" y="83"/>
                    </a:cubicBezTo>
                    <a:cubicBezTo>
                      <a:pt x="189" y="84"/>
                      <a:pt x="189" y="85"/>
                      <a:pt x="188" y="85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79" y="89"/>
                      <a:pt x="179" y="89"/>
                      <a:pt x="179" y="89"/>
                    </a:cubicBezTo>
                    <a:cubicBezTo>
                      <a:pt x="181" y="89"/>
                      <a:pt x="181" y="89"/>
                      <a:pt x="181" y="89"/>
                    </a:cubicBezTo>
                    <a:cubicBezTo>
                      <a:pt x="188" y="91"/>
                      <a:pt x="188" y="91"/>
                      <a:pt x="188" y="91"/>
                    </a:cubicBezTo>
                    <a:cubicBezTo>
                      <a:pt x="190" y="92"/>
                      <a:pt x="190" y="93"/>
                      <a:pt x="188" y="93"/>
                    </a:cubicBezTo>
                    <a:cubicBezTo>
                      <a:pt x="181" y="95"/>
                      <a:pt x="181" y="95"/>
                      <a:pt x="181" y="95"/>
                    </a:cubicBezTo>
                    <a:cubicBezTo>
                      <a:pt x="179" y="96"/>
                      <a:pt x="179" y="96"/>
                      <a:pt x="179" y="96"/>
                    </a:cubicBezTo>
                    <a:cubicBezTo>
                      <a:pt x="181" y="97"/>
                      <a:pt x="181" y="97"/>
                      <a:pt x="181" y="97"/>
                    </a:cubicBezTo>
                    <a:cubicBezTo>
                      <a:pt x="188" y="100"/>
                      <a:pt x="188" y="100"/>
                      <a:pt x="188" y="100"/>
                    </a:cubicBezTo>
                    <a:cubicBezTo>
                      <a:pt x="189" y="100"/>
                      <a:pt x="189" y="101"/>
                      <a:pt x="188" y="101"/>
                    </a:cubicBezTo>
                    <a:cubicBezTo>
                      <a:pt x="181" y="103"/>
                      <a:pt x="181" y="103"/>
                      <a:pt x="181" y="103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80" y="105"/>
                      <a:pt x="180" y="105"/>
                      <a:pt x="180" y="105"/>
                    </a:cubicBezTo>
                    <a:cubicBezTo>
                      <a:pt x="187" y="108"/>
                      <a:pt x="187" y="108"/>
                      <a:pt x="187" y="108"/>
                    </a:cubicBezTo>
                    <a:cubicBezTo>
                      <a:pt x="189" y="108"/>
                      <a:pt x="188" y="109"/>
                      <a:pt x="187" y="109"/>
                    </a:cubicBezTo>
                    <a:cubicBezTo>
                      <a:pt x="180" y="110"/>
                      <a:pt x="180" y="110"/>
                      <a:pt x="180" y="110"/>
                    </a:cubicBezTo>
                    <a:cubicBezTo>
                      <a:pt x="177" y="111"/>
                      <a:pt x="177" y="111"/>
                      <a:pt x="177" y="111"/>
                    </a:cubicBezTo>
                    <a:cubicBezTo>
                      <a:pt x="179" y="112"/>
                      <a:pt x="179" y="112"/>
                      <a:pt x="179" y="112"/>
                    </a:cubicBezTo>
                    <a:cubicBezTo>
                      <a:pt x="185" y="116"/>
                      <a:pt x="185" y="116"/>
                      <a:pt x="185" y="116"/>
                    </a:cubicBezTo>
                    <a:cubicBezTo>
                      <a:pt x="187" y="117"/>
                      <a:pt x="187" y="117"/>
                      <a:pt x="185" y="117"/>
                    </a:cubicBezTo>
                    <a:cubicBezTo>
                      <a:pt x="178" y="118"/>
                      <a:pt x="178" y="118"/>
                      <a:pt x="178" y="118"/>
                    </a:cubicBezTo>
                    <a:cubicBezTo>
                      <a:pt x="176" y="118"/>
                      <a:pt x="176" y="118"/>
                      <a:pt x="176" y="118"/>
                    </a:cubicBezTo>
                    <a:cubicBezTo>
                      <a:pt x="177" y="119"/>
                      <a:pt x="177" y="119"/>
                      <a:pt x="177" y="119"/>
                    </a:cubicBezTo>
                    <a:cubicBezTo>
                      <a:pt x="183" y="123"/>
                      <a:pt x="183" y="123"/>
                      <a:pt x="183" y="123"/>
                    </a:cubicBezTo>
                    <a:cubicBezTo>
                      <a:pt x="185" y="124"/>
                      <a:pt x="184" y="125"/>
                      <a:pt x="183" y="125"/>
                    </a:cubicBezTo>
                    <a:cubicBezTo>
                      <a:pt x="175" y="125"/>
                      <a:pt x="175" y="125"/>
                      <a:pt x="175" y="125"/>
                    </a:cubicBezTo>
                    <a:cubicBezTo>
                      <a:pt x="173" y="125"/>
                      <a:pt x="173" y="125"/>
                      <a:pt x="173" y="125"/>
                    </a:cubicBezTo>
                    <a:cubicBezTo>
                      <a:pt x="175" y="126"/>
                      <a:pt x="175" y="126"/>
                      <a:pt x="175" y="126"/>
                    </a:cubicBezTo>
                    <a:cubicBezTo>
                      <a:pt x="180" y="131"/>
                      <a:pt x="180" y="131"/>
                      <a:pt x="180" y="131"/>
                    </a:cubicBezTo>
                    <a:cubicBezTo>
                      <a:pt x="182" y="132"/>
                      <a:pt x="181" y="133"/>
                      <a:pt x="180" y="133"/>
                    </a:cubicBezTo>
                    <a:cubicBezTo>
                      <a:pt x="172" y="132"/>
                      <a:pt x="172" y="132"/>
                      <a:pt x="172" y="132"/>
                    </a:cubicBezTo>
                    <a:cubicBezTo>
                      <a:pt x="170" y="132"/>
                      <a:pt x="170" y="132"/>
                      <a:pt x="170" y="132"/>
                    </a:cubicBezTo>
                    <a:cubicBezTo>
                      <a:pt x="172" y="133"/>
                      <a:pt x="172" y="133"/>
                      <a:pt x="172" y="133"/>
                    </a:cubicBezTo>
                    <a:cubicBezTo>
                      <a:pt x="177" y="138"/>
                      <a:pt x="177" y="138"/>
                      <a:pt x="177" y="138"/>
                    </a:cubicBezTo>
                    <a:cubicBezTo>
                      <a:pt x="178" y="140"/>
                      <a:pt x="178" y="140"/>
                      <a:pt x="176" y="140"/>
                    </a:cubicBezTo>
                    <a:cubicBezTo>
                      <a:pt x="169" y="138"/>
                      <a:pt x="169" y="138"/>
                      <a:pt x="169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8" y="140"/>
                      <a:pt x="168" y="140"/>
                      <a:pt x="168" y="140"/>
                    </a:cubicBezTo>
                    <a:cubicBezTo>
                      <a:pt x="173" y="145"/>
                      <a:pt x="173" y="145"/>
                      <a:pt x="173" y="145"/>
                    </a:cubicBezTo>
                    <a:cubicBezTo>
                      <a:pt x="174" y="147"/>
                      <a:pt x="173" y="147"/>
                      <a:pt x="172" y="147"/>
                    </a:cubicBezTo>
                    <a:cubicBezTo>
                      <a:pt x="165" y="145"/>
                      <a:pt x="165" y="145"/>
                      <a:pt x="165" y="145"/>
                    </a:cubicBezTo>
                    <a:cubicBezTo>
                      <a:pt x="163" y="144"/>
                      <a:pt x="163" y="144"/>
                      <a:pt x="163" y="144"/>
                    </a:cubicBezTo>
                    <a:cubicBezTo>
                      <a:pt x="164" y="146"/>
                      <a:pt x="164" y="146"/>
                      <a:pt x="164" y="146"/>
                    </a:cubicBezTo>
                    <a:cubicBezTo>
                      <a:pt x="168" y="152"/>
                      <a:pt x="168" y="152"/>
                      <a:pt x="168" y="152"/>
                    </a:cubicBezTo>
                    <a:cubicBezTo>
                      <a:pt x="169" y="153"/>
                      <a:pt x="168" y="154"/>
                      <a:pt x="167" y="153"/>
                    </a:cubicBezTo>
                    <a:cubicBezTo>
                      <a:pt x="160" y="151"/>
                      <a:pt x="160" y="151"/>
                      <a:pt x="160" y="151"/>
                    </a:cubicBezTo>
                    <a:cubicBezTo>
                      <a:pt x="158" y="150"/>
                      <a:pt x="158" y="150"/>
                      <a:pt x="158" y="150"/>
                    </a:cubicBezTo>
                    <a:cubicBezTo>
                      <a:pt x="159" y="152"/>
                      <a:pt x="159" y="152"/>
                      <a:pt x="159" y="152"/>
                    </a:cubicBezTo>
                    <a:cubicBezTo>
                      <a:pt x="163" y="158"/>
                      <a:pt x="163" y="158"/>
                      <a:pt x="163" y="158"/>
                    </a:cubicBezTo>
                    <a:cubicBezTo>
                      <a:pt x="163" y="160"/>
                      <a:pt x="163" y="160"/>
                      <a:pt x="161" y="160"/>
                    </a:cubicBezTo>
                    <a:cubicBezTo>
                      <a:pt x="155" y="156"/>
                      <a:pt x="155" y="156"/>
                      <a:pt x="155" y="156"/>
                    </a:cubicBezTo>
                    <a:cubicBezTo>
                      <a:pt x="153" y="155"/>
                      <a:pt x="153" y="155"/>
                      <a:pt x="153" y="155"/>
                    </a:cubicBezTo>
                    <a:cubicBezTo>
                      <a:pt x="154" y="157"/>
                      <a:pt x="154" y="157"/>
                      <a:pt x="154" y="157"/>
                    </a:cubicBezTo>
                    <a:cubicBezTo>
                      <a:pt x="157" y="164"/>
                      <a:pt x="157" y="164"/>
                      <a:pt x="157" y="164"/>
                    </a:cubicBezTo>
                    <a:cubicBezTo>
                      <a:pt x="158" y="165"/>
                      <a:pt x="157" y="166"/>
                      <a:pt x="155" y="165"/>
                    </a:cubicBezTo>
                    <a:cubicBezTo>
                      <a:pt x="149" y="161"/>
                      <a:pt x="149" y="161"/>
                      <a:pt x="149" y="161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48" y="162"/>
                      <a:pt x="148" y="162"/>
                      <a:pt x="148" y="162"/>
                    </a:cubicBezTo>
                    <a:cubicBezTo>
                      <a:pt x="150" y="169"/>
                      <a:pt x="150" y="169"/>
                      <a:pt x="150" y="169"/>
                    </a:cubicBezTo>
                    <a:cubicBezTo>
                      <a:pt x="151" y="171"/>
                      <a:pt x="150" y="171"/>
                      <a:pt x="149" y="170"/>
                    </a:cubicBezTo>
                    <a:cubicBezTo>
                      <a:pt x="143" y="166"/>
                      <a:pt x="143" y="166"/>
                      <a:pt x="143" y="166"/>
                    </a:cubicBezTo>
                    <a:cubicBezTo>
                      <a:pt x="141" y="164"/>
                      <a:pt x="141" y="164"/>
                      <a:pt x="141" y="164"/>
                    </a:cubicBezTo>
                    <a:cubicBezTo>
                      <a:pt x="142" y="166"/>
                      <a:pt x="142" y="166"/>
                      <a:pt x="142" y="166"/>
                    </a:cubicBezTo>
                    <a:cubicBezTo>
                      <a:pt x="144" y="174"/>
                      <a:pt x="144" y="174"/>
                      <a:pt x="144" y="174"/>
                    </a:cubicBezTo>
                    <a:cubicBezTo>
                      <a:pt x="144" y="175"/>
                      <a:pt x="144" y="176"/>
                      <a:pt x="142" y="174"/>
                    </a:cubicBezTo>
                    <a:cubicBezTo>
                      <a:pt x="137" y="170"/>
                      <a:pt x="137" y="170"/>
                      <a:pt x="137" y="170"/>
                    </a:cubicBezTo>
                    <a:cubicBezTo>
                      <a:pt x="135" y="168"/>
                      <a:pt x="135" y="168"/>
                      <a:pt x="135" y="168"/>
                    </a:cubicBezTo>
                    <a:cubicBezTo>
                      <a:pt x="135" y="170"/>
                      <a:pt x="135" y="170"/>
                      <a:pt x="135" y="170"/>
                    </a:cubicBezTo>
                    <a:cubicBezTo>
                      <a:pt x="137" y="178"/>
                      <a:pt x="137" y="178"/>
                      <a:pt x="137" y="178"/>
                    </a:cubicBezTo>
                    <a:cubicBezTo>
                      <a:pt x="137" y="179"/>
                      <a:pt x="136" y="180"/>
                      <a:pt x="135" y="178"/>
                    </a:cubicBezTo>
                    <a:cubicBezTo>
                      <a:pt x="130" y="173"/>
                      <a:pt x="130" y="173"/>
                      <a:pt x="130" y="173"/>
                    </a:cubicBezTo>
                    <a:cubicBezTo>
                      <a:pt x="129" y="171"/>
                      <a:pt x="129" y="171"/>
                      <a:pt x="129" y="171"/>
                    </a:cubicBezTo>
                    <a:cubicBezTo>
                      <a:pt x="129" y="174"/>
                      <a:pt x="129" y="174"/>
                      <a:pt x="129" y="174"/>
                    </a:cubicBezTo>
                    <a:cubicBezTo>
                      <a:pt x="129" y="181"/>
                      <a:pt x="129" y="181"/>
                      <a:pt x="129" y="181"/>
                    </a:cubicBezTo>
                    <a:cubicBezTo>
                      <a:pt x="129" y="183"/>
                      <a:pt x="129" y="183"/>
                      <a:pt x="128" y="181"/>
                    </a:cubicBezTo>
                    <a:cubicBezTo>
                      <a:pt x="123" y="176"/>
                      <a:pt x="123" y="176"/>
                      <a:pt x="123" y="176"/>
                    </a:cubicBezTo>
                    <a:cubicBezTo>
                      <a:pt x="122" y="174"/>
                      <a:pt x="122" y="174"/>
                      <a:pt x="122" y="174"/>
                    </a:cubicBezTo>
                    <a:cubicBezTo>
                      <a:pt x="122" y="176"/>
                      <a:pt x="122" y="176"/>
                      <a:pt x="122" y="176"/>
                    </a:cubicBezTo>
                    <a:cubicBezTo>
                      <a:pt x="122" y="184"/>
                      <a:pt x="122" y="184"/>
                      <a:pt x="122" y="184"/>
                    </a:cubicBezTo>
                    <a:cubicBezTo>
                      <a:pt x="121" y="185"/>
                      <a:pt x="121" y="185"/>
                      <a:pt x="120" y="184"/>
                    </a:cubicBezTo>
                    <a:cubicBezTo>
                      <a:pt x="116" y="178"/>
                      <a:pt x="116" y="178"/>
                      <a:pt x="116" y="178"/>
                    </a:cubicBezTo>
                    <a:cubicBezTo>
                      <a:pt x="115" y="176"/>
                      <a:pt x="115" y="176"/>
                      <a:pt x="115" y="176"/>
                    </a:cubicBezTo>
                    <a:cubicBezTo>
                      <a:pt x="114" y="178"/>
                      <a:pt x="114" y="178"/>
                      <a:pt x="114" y="178"/>
                    </a:cubicBezTo>
                    <a:cubicBezTo>
                      <a:pt x="114" y="186"/>
                      <a:pt x="114" y="186"/>
                      <a:pt x="114" y="186"/>
                    </a:cubicBezTo>
                    <a:cubicBezTo>
                      <a:pt x="114" y="187"/>
                      <a:pt x="113" y="187"/>
                      <a:pt x="112" y="186"/>
                    </a:cubicBezTo>
                    <a:cubicBezTo>
                      <a:pt x="109" y="179"/>
                      <a:pt x="109" y="179"/>
                      <a:pt x="109" y="179"/>
                    </a:cubicBezTo>
                    <a:cubicBezTo>
                      <a:pt x="107" y="177"/>
                      <a:pt x="107" y="177"/>
                      <a:pt x="107" y="177"/>
                    </a:cubicBez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6" y="187"/>
                      <a:pt x="106" y="187"/>
                      <a:pt x="106" y="187"/>
                    </a:cubicBezTo>
                    <a:cubicBezTo>
                      <a:pt x="105" y="189"/>
                      <a:pt x="104" y="189"/>
                      <a:pt x="104" y="187"/>
                    </a:cubicBezTo>
                    <a:cubicBezTo>
                      <a:pt x="101" y="180"/>
                      <a:pt x="101" y="180"/>
                      <a:pt x="101" y="180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80"/>
                      <a:pt x="100" y="180"/>
                      <a:pt x="100" y="180"/>
                    </a:cubicBezTo>
                    <a:cubicBezTo>
                      <a:pt x="98" y="187"/>
                      <a:pt x="98" y="187"/>
                      <a:pt x="98" y="187"/>
                    </a:cubicBezTo>
                    <a:cubicBezTo>
                      <a:pt x="97" y="189"/>
                      <a:pt x="96" y="189"/>
                      <a:pt x="96" y="187"/>
                    </a:cubicBezTo>
                    <a:cubicBezTo>
                      <a:pt x="94" y="181"/>
                      <a:pt x="94" y="181"/>
                      <a:pt x="94" y="181"/>
                    </a:cubicBezTo>
                    <a:cubicBezTo>
                      <a:pt x="93" y="178"/>
                      <a:pt x="93" y="178"/>
                      <a:pt x="93" y="178"/>
                    </a:cubicBezTo>
                    <a:cubicBezTo>
                      <a:pt x="92" y="181"/>
                      <a:pt x="92" y="181"/>
                      <a:pt x="92" y="181"/>
                    </a:cubicBezTo>
                    <a:cubicBezTo>
                      <a:pt x="89" y="187"/>
                      <a:pt x="89" y="187"/>
                      <a:pt x="89" y="187"/>
                    </a:cubicBezTo>
                    <a:cubicBezTo>
                      <a:pt x="89" y="189"/>
                      <a:pt x="88" y="189"/>
                      <a:pt x="88" y="187"/>
                    </a:cubicBezTo>
                    <a:cubicBezTo>
                      <a:pt x="86" y="180"/>
                      <a:pt x="86" y="180"/>
                      <a:pt x="86" y="180"/>
                    </a:cubicBezTo>
                    <a:cubicBezTo>
                      <a:pt x="85" y="178"/>
                      <a:pt x="85" y="178"/>
                      <a:pt x="85" y="178"/>
                    </a:cubicBezTo>
                    <a:cubicBezTo>
                      <a:pt x="84" y="180"/>
                      <a:pt x="84" y="180"/>
                      <a:pt x="84" y="180"/>
                    </a:cubicBezTo>
                    <a:cubicBezTo>
                      <a:pt x="81" y="186"/>
                      <a:pt x="81" y="186"/>
                      <a:pt x="81" y="186"/>
                    </a:cubicBezTo>
                    <a:cubicBezTo>
                      <a:pt x="81" y="188"/>
                      <a:pt x="80" y="188"/>
                      <a:pt x="80" y="186"/>
                    </a:cubicBezTo>
                    <a:cubicBezTo>
                      <a:pt x="79" y="179"/>
                      <a:pt x="79" y="179"/>
                      <a:pt x="79" y="179"/>
                    </a:cubicBezTo>
                    <a:cubicBezTo>
                      <a:pt x="78" y="177"/>
                      <a:pt x="78" y="177"/>
                      <a:pt x="78" y="177"/>
                    </a:cubicBezTo>
                    <a:cubicBezTo>
                      <a:pt x="77" y="179"/>
                      <a:pt x="77" y="179"/>
                      <a:pt x="77" y="179"/>
                    </a:cubicBezTo>
                    <a:cubicBezTo>
                      <a:pt x="73" y="185"/>
                      <a:pt x="73" y="185"/>
                      <a:pt x="73" y="185"/>
                    </a:cubicBezTo>
                    <a:cubicBezTo>
                      <a:pt x="72" y="186"/>
                      <a:pt x="72" y="186"/>
                      <a:pt x="72" y="184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71" y="175"/>
                      <a:pt x="71" y="175"/>
                      <a:pt x="71" y="175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66" y="183"/>
                      <a:pt x="66" y="183"/>
                      <a:pt x="66" y="183"/>
                    </a:cubicBezTo>
                    <a:cubicBezTo>
                      <a:pt x="65" y="184"/>
                      <a:pt x="64" y="184"/>
                      <a:pt x="64" y="182"/>
                    </a:cubicBezTo>
                    <a:cubicBezTo>
                      <a:pt x="64" y="175"/>
                      <a:pt x="64" y="175"/>
                      <a:pt x="64" y="17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63" y="174"/>
                      <a:pt x="63" y="174"/>
                      <a:pt x="63" y="174"/>
                    </a:cubicBezTo>
                    <a:cubicBezTo>
                      <a:pt x="58" y="180"/>
                      <a:pt x="58" y="180"/>
                      <a:pt x="58" y="180"/>
                    </a:cubicBezTo>
                    <a:cubicBezTo>
                      <a:pt x="57" y="181"/>
                      <a:pt x="56" y="181"/>
                      <a:pt x="56" y="179"/>
                    </a:cubicBezTo>
                    <a:cubicBezTo>
                      <a:pt x="57" y="172"/>
                      <a:pt x="57" y="172"/>
                      <a:pt x="57" y="172"/>
                    </a:cubicBezTo>
                    <a:cubicBezTo>
                      <a:pt x="57" y="170"/>
                      <a:pt x="57" y="170"/>
                      <a:pt x="57" y="170"/>
                    </a:cubicBezTo>
                    <a:cubicBezTo>
                      <a:pt x="56" y="171"/>
                      <a:pt x="56" y="171"/>
                      <a:pt x="56" y="171"/>
                    </a:cubicBezTo>
                    <a:cubicBezTo>
                      <a:pt x="51" y="176"/>
                      <a:pt x="51" y="176"/>
                      <a:pt x="51" y="176"/>
                    </a:cubicBezTo>
                    <a:cubicBezTo>
                      <a:pt x="49" y="178"/>
                      <a:pt x="49" y="177"/>
                      <a:pt x="49" y="175"/>
                    </a:cubicBezTo>
                    <a:cubicBezTo>
                      <a:pt x="51" y="168"/>
                      <a:pt x="51" y="168"/>
                      <a:pt x="51" y="168"/>
                    </a:cubicBezTo>
                    <a:cubicBezTo>
                      <a:pt x="51" y="166"/>
                      <a:pt x="51" y="166"/>
                      <a:pt x="51" y="166"/>
                    </a:cubicBezTo>
                    <a:cubicBezTo>
                      <a:pt x="49" y="167"/>
                      <a:pt x="49" y="167"/>
                      <a:pt x="49" y="167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42" y="173"/>
                      <a:pt x="42" y="173"/>
                      <a:pt x="42" y="171"/>
                    </a:cubicBezTo>
                    <a:cubicBezTo>
                      <a:pt x="44" y="164"/>
                      <a:pt x="44" y="164"/>
                      <a:pt x="44" y="164"/>
                    </a:cubicBezTo>
                    <a:cubicBezTo>
                      <a:pt x="45" y="162"/>
                      <a:pt x="45" y="162"/>
                      <a:pt x="45" y="162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37" y="167"/>
                      <a:pt x="37" y="167"/>
                      <a:pt x="37" y="167"/>
                    </a:cubicBezTo>
                    <a:cubicBezTo>
                      <a:pt x="36" y="168"/>
                      <a:pt x="35" y="168"/>
                      <a:pt x="36" y="166"/>
                    </a:cubicBezTo>
                    <a:cubicBezTo>
                      <a:pt x="38" y="160"/>
                      <a:pt x="38" y="160"/>
                      <a:pt x="38" y="160"/>
                    </a:cubicBezTo>
                    <a:cubicBezTo>
                      <a:pt x="39" y="157"/>
                      <a:pt x="39" y="157"/>
                      <a:pt x="39" y="157"/>
                    </a:cubicBezTo>
                    <a:cubicBezTo>
                      <a:pt x="37" y="158"/>
                      <a:pt x="37" y="158"/>
                      <a:pt x="37" y="158"/>
                    </a:cubicBezTo>
                    <a:cubicBezTo>
                      <a:pt x="31" y="162"/>
                      <a:pt x="31" y="162"/>
                      <a:pt x="31" y="162"/>
                    </a:cubicBezTo>
                    <a:cubicBezTo>
                      <a:pt x="29" y="163"/>
                      <a:pt x="29" y="162"/>
                      <a:pt x="30" y="161"/>
                    </a:cubicBezTo>
                    <a:cubicBezTo>
                      <a:pt x="33" y="154"/>
                      <a:pt x="33" y="154"/>
                      <a:pt x="33" y="154"/>
                    </a:cubicBezTo>
                    <a:cubicBezTo>
                      <a:pt x="34" y="152"/>
                      <a:pt x="34" y="152"/>
                      <a:pt x="34" y="152"/>
                    </a:cubicBezTo>
                    <a:cubicBezTo>
                      <a:pt x="32" y="153"/>
                      <a:pt x="32" y="153"/>
                      <a:pt x="32" y="153"/>
                    </a:cubicBezTo>
                    <a:cubicBezTo>
                      <a:pt x="25" y="156"/>
                      <a:pt x="25" y="156"/>
                      <a:pt x="25" y="156"/>
                    </a:cubicBezTo>
                    <a:cubicBezTo>
                      <a:pt x="24" y="157"/>
                      <a:pt x="23" y="156"/>
                      <a:pt x="24" y="155"/>
                    </a:cubicBezTo>
                    <a:cubicBezTo>
                      <a:pt x="28" y="149"/>
                      <a:pt x="28" y="149"/>
                      <a:pt x="28" y="149"/>
                    </a:cubicBezTo>
                    <a:cubicBezTo>
                      <a:pt x="29" y="147"/>
                      <a:pt x="29" y="147"/>
                      <a:pt x="29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0" y="150"/>
                      <a:pt x="20" y="150"/>
                      <a:pt x="20" y="150"/>
                    </a:cubicBezTo>
                    <a:cubicBezTo>
                      <a:pt x="18" y="150"/>
                      <a:pt x="18" y="150"/>
                      <a:pt x="19" y="148"/>
                    </a:cubicBezTo>
                    <a:cubicBezTo>
                      <a:pt x="23" y="143"/>
                      <a:pt x="23" y="143"/>
                      <a:pt x="23" y="143"/>
                    </a:cubicBezTo>
                    <a:cubicBezTo>
                      <a:pt x="25" y="141"/>
                      <a:pt x="25" y="141"/>
                      <a:pt x="25" y="141"/>
                    </a:cubicBezTo>
                    <a:cubicBezTo>
                      <a:pt x="23" y="141"/>
                      <a:pt x="23" y="141"/>
                      <a:pt x="23" y="141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4" y="144"/>
                      <a:pt x="13" y="143"/>
                      <a:pt x="15" y="142"/>
                    </a:cubicBezTo>
                    <a:cubicBezTo>
                      <a:pt x="19" y="136"/>
                      <a:pt x="19" y="136"/>
                      <a:pt x="19" y="136"/>
                    </a:cubicBezTo>
                    <a:cubicBezTo>
                      <a:pt x="21" y="134"/>
                      <a:pt x="21" y="134"/>
                      <a:pt x="21" y="134"/>
                    </a:cubicBezTo>
                    <a:cubicBezTo>
                      <a:pt x="19" y="135"/>
                      <a:pt x="19" y="135"/>
                      <a:pt x="19" y="135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0" y="136"/>
                      <a:pt x="9" y="136"/>
                      <a:pt x="11" y="134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8" y="129"/>
                      <a:pt x="8" y="129"/>
                      <a:pt x="8" y="129"/>
                    </a:cubicBezTo>
                    <a:cubicBezTo>
                      <a:pt x="6" y="129"/>
                      <a:pt x="6" y="128"/>
                      <a:pt x="8" y="127"/>
                    </a:cubicBezTo>
                    <a:cubicBezTo>
                      <a:pt x="13" y="123"/>
                      <a:pt x="13" y="123"/>
                      <a:pt x="13" y="123"/>
                    </a:cubicBezTo>
                    <a:cubicBezTo>
                      <a:pt x="15" y="121"/>
                      <a:pt x="15" y="121"/>
                      <a:pt x="15" y="121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5" y="121"/>
                      <a:pt x="5" y="121"/>
                      <a:pt x="5" y="121"/>
                    </a:cubicBezTo>
                    <a:cubicBezTo>
                      <a:pt x="4" y="121"/>
                      <a:pt x="4" y="120"/>
                      <a:pt x="5" y="119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3" y="114"/>
                      <a:pt x="13" y="114"/>
                      <a:pt x="13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4" y="113"/>
                      <a:pt x="4" y="113"/>
                      <a:pt x="4" y="113"/>
                    </a:cubicBezTo>
                    <a:cubicBezTo>
                      <a:pt x="2" y="113"/>
                      <a:pt x="2" y="112"/>
                      <a:pt x="3" y="111"/>
                    </a:cubicBezTo>
                    <a:cubicBezTo>
                      <a:pt x="10" y="108"/>
                      <a:pt x="10" y="108"/>
                      <a:pt x="10" y="108"/>
                    </a:cubicBezTo>
                    <a:cubicBezTo>
                      <a:pt x="12" y="107"/>
                      <a:pt x="12" y="107"/>
                      <a:pt x="12" y="107"/>
                    </a:cubicBezTo>
                    <a:cubicBezTo>
                      <a:pt x="9" y="106"/>
                      <a:pt x="9" y="106"/>
                      <a:pt x="9" y="106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5"/>
                      <a:pt x="0" y="104"/>
                      <a:pt x="2" y="103"/>
                    </a:cubicBezTo>
                    <a:cubicBezTo>
                      <a:pt x="9" y="100"/>
                      <a:pt x="9" y="100"/>
                      <a:pt x="9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0" y="97"/>
                      <a:pt x="0" y="96"/>
                      <a:pt x="2" y="9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0" y="88"/>
                      <a:pt x="0" y="87"/>
                      <a:pt x="2" y="87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3" y="81"/>
                      <a:pt x="3" y="81"/>
                      <a:pt x="3" y="81"/>
                    </a:cubicBezTo>
                    <a:cubicBezTo>
                      <a:pt x="1" y="80"/>
                      <a:pt x="1" y="79"/>
                      <a:pt x="3" y="79"/>
                    </a:cubicBezTo>
                    <a:cubicBezTo>
                      <a:pt x="10" y="78"/>
                      <a:pt x="10" y="78"/>
                      <a:pt x="10" y="78"/>
                    </a:cubicBezTo>
                    <a:cubicBezTo>
                      <a:pt x="12" y="78"/>
                      <a:pt x="12" y="78"/>
                      <a:pt x="12" y="78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3" y="72"/>
                      <a:pt x="3" y="71"/>
                      <a:pt x="5" y="71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6" y="65"/>
                      <a:pt x="6" y="65"/>
                      <a:pt x="6" y="65"/>
                    </a:cubicBezTo>
                    <a:cubicBezTo>
                      <a:pt x="5" y="64"/>
                      <a:pt x="5" y="63"/>
                      <a:pt x="7" y="63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8" y="56"/>
                      <a:pt x="8" y="55"/>
                      <a:pt x="10" y="56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2" y="49"/>
                      <a:pt x="13" y="48"/>
                    </a:cubicBezTo>
                    <a:cubicBezTo>
                      <a:pt x="13" y="48"/>
                      <a:pt x="13" y="48"/>
                      <a:pt x="14" y="49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2"/>
                      <a:pt x="16" y="41"/>
                      <a:pt x="17" y="41"/>
                    </a:cubicBezTo>
                    <a:cubicBezTo>
                      <a:pt x="17" y="41"/>
                      <a:pt x="18" y="41"/>
                      <a:pt x="18" y="42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1" y="35"/>
                      <a:pt x="21" y="34"/>
                      <a:pt x="23" y="35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6" y="29"/>
                      <a:pt x="27" y="28"/>
                      <a:pt x="28" y="29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2" y="23"/>
                      <a:pt x="33" y="23"/>
                      <a:pt x="34" y="24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8"/>
                      <a:pt x="39" y="17"/>
                      <a:pt x="41" y="18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4"/>
                      <a:pt x="46" y="14"/>
                      <a:pt x="46" y="13"/>
                    </a:cubicBezTo>
                    <a:cubicBezTo>
                      <a:pt x="46" y="13"/>
                      <a:pt x="47" y="13"/>
                      <a:pt x="47" y="14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3" y="10"/>
                      <a:pt x="53" y="9"/>
                    </a:cubicBezTo>
                    <a:cubicBezTo>
                      <a:pt x="54" y="9"/>
                      <a:pt x="54" y="10"/>
                      <a:pt x="55" y="10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6"/>
                      <a:pt x="61" y="6"/>
                      <a:pt x="62" y="7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3"/>
                      <a:pt x="69" y="3"/>
                      <a:pt x="70" y="4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76" y="1"/>
                      <a:pt x="77" y="1"/>
                      <a:pt x="78" y="3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3" y="9"/>
                      <a:pt x="83" y="9"/>
                      <a:pt x="83" y="9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5" y="0"/>
                      <a:pt x="86" y="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92" y="0"/>
                      <a:pt x="93" y="0"/>
                      <a:pt x="93" y="0"/>
                    </a:cubicBezTo>
                    <a:cubicBezTo>
                      <a:pt x="93" y="0"/>
                      <a:pt x="94" y="0"/>
                      <a:pt x="94" y="1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1" y="0"/>
                      <a:pt x="101" y="0"/>
                      <a:pt x="101" y="0"/>
                    </a:cubicBezTo>
                    <a:close/>
                    <a:moveTo>
                      <a:pt x="150" y="73"/>
                    </a:moveTo>
                    <a:cubicBezTo>
                      <a:pt x="150" y="73"/>
                      <a:pt x="150" y="73"/>
                      <a:pt x="150" y="73"/>
                    </a:cubicBezTo>
                    <a:cubicBezTo>
                      <a:pt x="138" y="42"/>
                      <a:pt x="103" y="28"/>
                      <a:pt x="73" y="39"/>
                    </a:cubicBezTo>
                    <a:cubicBezTo>
                      <a:pt x="43" y="51"/>
                      <a:pt x="28" y="86"/>
                      <a:pt x="40" y="116"/>
                    </a:cubicBezTo>
                    <a:cubicBezTo>
                      <a:pt x="52" y="146"/>
                      <a:pt x="86" y="161"/>
                      <a:pt x="116" y="149"/>
                    </a:cubicBezTo>
                    <a:cubicBezTo>
                      <a:pt x="147" y="137"/>
                      <a:pt x="162" y="103"/>
                      <a:pt x="150" y="73"/>
                    </a:cubicBezTo>
                    <a:close/>
                    <a:moveTo>
                      <a:pt x="154" y="71"/>
                    </a:moveTo>
                    <a:cubicBezTo>
                      <a:pt x="154" y="71"/>
                      <a:pt x="154" y="71"/>
                      <a:pt x="154" y="71"/>
                    </a:cubicBezTo>
                    <a:cubicBezTo>
                      <a:pt x="148" y="55"/>
                      <a:pt x="135" y="42"/>
                      <a:pt x="120" y="36"/>
                    </a:cubicBezTo>
                    <a:cubicBezTo>
                      <a:pt x="105" y="29"/>
                      <a:pt x="88" y="29"/>
                      <a:pt x="71" y="35"/>
                    </a:cubicBezTo>
                    <a:cubicBezTo>
                      <a:pt x="55" y="42"/>
                      <a:pt x="43" y="54"/>
                      <a:pt x="36" y="69"/>
                    </a:cubicBezTo>
                    <a:cubicBezTo>
                      <a:pt x="30" y="84"/>
                      <a:pt x="29" y="101"/>
                      <a:pt x="36" y="118"/>
                    </a:cubicBezTo>
                    <a:cubicBezTo>
                      <a:pt x="42" y="134"/>
                      <a:pt x="55" y="146"/>
                      <a:pt x="69" y="153"/>
                    </a:cubicBezTo>
                    <a:cubicBezTo>
                      <a:pt x="84" y="159"/>
                      <a:pt x="102" y="160"/>
                      <a:pt x="118" y="153"/>
                    </a:cubicBezTo>
                    <a:cubicBezTo>
                      <a:pt x="134" y="147"/>
                      <a:pt x="147" y="135"/>
                      <a:pt x="153" y="120"/>
                    </a:cubicBezTo>
                    <a:cubicBezTo>
                      <a:pt x="160" y="105"/>
                      <a:pt x="160" y="87"/>
                      <a:pt x="154" y="71"/>
                    </a:cubicBezTo>
                    <a:close/>
                    <a:moveTo>
                      <a:pt x="120" y="37"/>
                    </a:moveTo>
                    <a:cubicBezTo>
                      <a:pt x="120" y="37"/>
                      <a:pt x="120" y="37"/>
                      <a:pt x="120" y="37"/>
                    </a:cubicBezTo>
                    <a:cubicBezTo>
                      <a:pt x="105" y="31"/>
                      <a:pt x="88" y="30"/>
                      <a:pt x="72" y="36"/>
                    </a:cubicBezTo>
                    <a:cubicBezTo>
                      <a:pt x="56" y="42"/>
                      <a:pt x="44" y="55"/>
                      <a:pt x="38" y="69"/>
                    </a:cubicBezTo>
                    <a:cubicBezTo>
                      <a:pt x="31" y="84"/>
                      <a:pt x="30" y="101"/>
                      <a:pt x="37" y="117"/>
                    </a:cubicBezTo>
                    <a:cubicBezTo>
                      <a:pt x="43" y="133"/>
                      <a:pt x="55" y="145"/>
                      <a:pt x="70" y="151"/>
                    </a:cubicBezTo>
                    <a:cubicBezTo>
                      <a:pt x="85" y="158"/>
                      <a:pt x="102" y="159"/>
                      <a:pt x="118" y="152"/>
                    </a:cubicBezTo>
                    <a:cubicBezTo>
                      <a:pt x="134" y="146"/>
                      <a:pt x="146" y="134"/>
                      <a:pt x="152" y="119"/>
                    </a:cubicBezTo>
                    <a:cubicBezTo>
                      <a:pt x="158" y="104"/>
                      <a:pt x="159" y="87"/>
                      <a:pt x="153" y="71"/>
                    </a:cubicBezTo>
                    <a:cubicBezTo>
                      <a:pt x="147" y="55"/>
                      <a:pt x="134" y="43"/>
                      <a:pt x="120" y="37"/>
                    </a:cubicBezTo>
                    <a:close/>
                    <a:moveTo>
                      <a:pt x="160" y="69"/>
                    </a:moveTo>
                    <a:cubicBezTo>
                      <a:pt x="160" y="69"/>
                      <a:pt x="160" y="69"/>
                      <a:pt x="160" y="69"/>
                    </a:cubicBezTo>
                    <a:cubicBezTo>
                      <a:pt x="153" y="51"/>
                      <a:pt x="139" y="37"/>
                      <a:pt x="123" y="30"/>
                    </a:cubicBezTo>
                    <a:cubicBezTo>
                      <a:pt x="106" y="23"/>
                      <a:pt x="87" y="22"/>
                      <a:pt x="69" y="29"/>
                    </a:cubicBezTo>
                    <a:cubicBezTo>
                      <a:pt x="51" y="36"/>
                      <a:pt x="38" y="50"/>
                      <a:pt x="31" y="66"/>
                    </a:cubicBezTo>
                    <a:cubicBezTo>
                      <a:pt x="24" y="83"/>
                      <a:pt x="23" y="102"/>
                      <a:pt x="30" y="120"/>
                    </a:cubicBezTo>
                    <a:cubicBezTo>
                      <a:pt x="37" y="138"/>
                      <a:pt x="51" y="151"/>
                      <a:pt x="67" y="158"/>
                    </a:cubicBezTo>
                    <a:cubicBezTo>
                      <a:pt x="83" y="165"/>
                      <a:pt x="102" y="166"/>
                      <a:pt x="120" y="159"/>
                    </a:cubicBezTo>
                    <a:cubicBezTo>
                      <a:pt x="138" y="152"/>
                      <a:pt x="152" y="139"/>
                      <a:pt x="159" y="122"/>
                    </a:cubicBezTo>
                    <a:cubicBezTo>
                      <a:pt x="166" y="106"/>
                      <a:pt x="167" y="87"/>
                      <a:pt x="160" y="69"/>
                    </a:cubicBezTo>
                    <a:close/>
                    <a:moveTo>
                      <a:pt x="122" y="31"/>
                    </a:moveTo>
                    <a:cubicBezTo>
                      <a:pt x="122" y="31"/>
                      <a:pt x="122" y="31"/>
                      <a:pt x="122" y="31"/>
                    </a:cubicBezTo>
                    <a:cubicBezTo>
                      <a:pt x="106" y="24"/>
                      <a:pt x="87" y="23"/>
                      <a:pt x="70" y="30"/>
                    </a:cubicBezTo>
                    <a:cubicBezTo>
                      <a:pt x="52" y="37"/>
                      <a:pt x="39" y="51"/>
                      <a:pt x="32" y="67"/>
                    </a:cubicBezTo>
                    <a:cubicBezTo>
                      <a:pt x="25" y="83"/>
                      <a:pt x="24" y="102"/>
                      <a:pt x="31" y="119"/>
                    </a:cubicBezTo>
                    <a:cubicBezTo>
                      <a:pt x="38" y="137"/>
                      <a:pt x="51" y="150"/>
                      <a:pt x="67" y="157"/>
                    </a:cubicBezTo>
                    <a:cubicBezTo>
                      <a:pt x="84" y="164"/>
                      <a:pt x="102" y="165"/>
                      <a:pt x="120" y="158"/>
                    </a:cubicBezTo>
                    <a:cubicBezTo>
                      <a:pt x="138" y="151"/>
                      <a:pt x="151" y="138"/>
                      <a:pt x="158" y="122"/>
                    </a:cubicBezTo>
                    <a:cubicBezTo>
                      <a:pt x="165" y="106"/>
                      <a:pt x="166" y="87"/>
                      <a:pt x="159" y="69"/>
                    </a:cubicBezTo>
                    <a:cubicBezTo>
                      <a:pt x="152" y="51"/>
                      <a:pt x="138" y="38"/>
                      <a:pt x="122" y="31"/>
                    </a:cubicBezTo>
                    <a:close/>
                    <a:moveTo>
                      <a:pt x="162" y="68"/>
                    </a:moveTo>
                    <a:cubicBezTo>
                      <a:pt x="162" y="68"/>
                      <a:pt x="162" y="68"/>
                      <a:pt x="162" y="68"/>
                    </a:cubicBezTo>
                    <a:cubicBezTo>
                      <a:pt x="155" y="49"/>
                      <a:pt x="141" y="35"/>
                      <a:pt x="124" y="28"/>
                    </a:cubicBezTo>
                    <a:cubicBezTo>
                      <a:pt x="107" y="21"/>
                      <a:pt x="87" y="20"/>
                      <a:pt x="68" y="27"/>
                    </a:cubicBezTo>
                    <a:cubicBezTo>
                      <a:pt x="50" y="34"/>
                      <a:pt x="36" y="49"/>
                      <a:pt x="29" y="65"/>
                    </a:cubicBezTo>
                    <a:cubicBezTo>
                      <a:pt x="21" y="82"/>
                      <a:pt x="20" y="102"/>
                      <a:pt x="28" y="121"/>
                    </a:cubicBezTo>
                    <a:cubicBezTo>
                      <a:pt x="35" y="139"/>
                      <a:pt x="49" y="153"/>
                      <a:pt x="66" y="160"/>
                    </a:cubicBezTo>
                    <a:cubicBezTo>
                      <a:pt x="83" y="168"/>
                      <a:pt x="103" y="169"/>
                      <a:pt x="121" y="161"/>
                    </a:cubicBezTo>
                    <a:cubicBezTo>
                      <a:pt x="140" y="154"/>
                      <a:pt x="154" y="140"/>
                      <a:pt x="161" y="123"/>
                    </a:cubicBezTo>
                    <a:cubicBezTo>
                      <a:pt x="168" y="106"/>
                      <a:pt x="169" y="86"/>
                      <a:pt x="162" y="68"/>
                    </a:cubicBezTo>
                    <a:close/>
                    <a:moveTo>
                      <a:pt x="123" y="29"/>
                    </a:moveTo>
                    <a:cubicBezTo>
                      <a:pt x="123" y="29"/>
                      <a:pt x="123" y="29"/>
                      <a:pt x="123" y="29"/>
                    </a:cubicBezTo>
                    <a:cubicBezTo>
                      <a:pt x="106" y="22"/>
                      <a:pt x="87" y="21"/>
                      <a:pt x="69" y="28"/>
                    </a:cubicBezTo>
                    <a:cubicBezTo>
                      <a:pt x="50" y="35"/>
                      <a:pt x="37" y="49"/>
                      <a:pt x="30" y="66"/>
                    </a:cubicBezTo>
                    <a:cubicBezTo>
                      <a:pt x="22" y="83"/>
                      <a:pt x="21" y="102"/>
                      <a:pt x="29" y="120"/>
                    </a:cubicBezTo>
                    <a:cubicBezTo>
                      <a:pt x="36" y="139"/>
                      <a:pt x="50" y="152"/>
                      <a:pt x="66" y="159"/>
                    </a:cubicBezTo>
                    <a:cubicBezTo>
                      <a:pt x="83" y="167"/>
                      <a:pt x="103" y="168"/>
                      <a:pt x="121" y="160"/>
                    </a:cubicBezTo>
                    <a:cubicBezTo>
                      <a:pt x="139" y="153"/>
                      <a:pt x="153" y="139"/>
                      <a:pt x="160" y="123"/>
                    </a:cubicBezTo>
                    <a:cubicBezTo>
                      <a:pt x="167" y="106"/>
                      <a:pt x="168" y="86"/>
                      <a:pt x="161" y="68"/>
                    </a:cubicBezTo>
                    <a:cubicBezTo>
                      <a:pt x="154" y="50"/>
                      <a:pt x="140" y="36"/>
                      <a:pt x="123" y="29"/>
                    </a:cubicBezTo>
                    <a:close/>
                    <a:moveTo>
                      <a:pt x="110" y="88"/>
                    </a:moveTo>
                    <a:cubicBezTo>
                      <a:pt x="110" y="88"/>
                      <a:pt x="110" y="88"/>
                      <a:pt x="110" y="88"/>
                    </a:cubicBezTo>
                    <a:cubicBezTo>
                      <a:pt x="107" y="79"/>
                      <a:pt x="97" y="75"/>
                      <a:pt x="89" y="79"/>
                    </a:cubicBezTo>
                    <a:cubicBezTo>
                      <a:pt x="80" y="82"/>
                      <a:pt x="76" y="92"/>
                      <a:pt x="79" y="100"/>
                    </a:cubicBezTo>
                    <a:cubicBezTo>
                      <a:pt x="83" y="109"/>
                      <a:pt x="92" y="113"/>
                      <a:pt x="101" y="110"/>
                    </a:cubicBezTo>
                    <a:cubicBezTo>
                      <a:pt x="110" y="106"/>
                      <a:pt x="114" y="97"/>
                      <a:pt x="110" y="88"/>
                    </a:cubicBezTo>
                    <a:close/>
                    <a:moveTo>
                      <a:pt x="139" y="76"/>
                    </a:moveTo>
                    <a:cubicBezTo>
                      <a:pt x="139" y="76"/>
                      <a:pt x="139" y="76"/>
                      <a:pt x="139" y="76"/>
                    </a:cubicBezTo>
                    <a:cubicBezTo>
                      <a:pt x="134" y="73"/>
                      <a:pt x="134" y="73"/>
                      <a:pt x="134" y="73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25" y="73"/>
                      <a:pt x="125" y="73"/>
                      <a:pt x="125" y="73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5" y="87"/>
                      <a:pt x="125" y="87"/>
                      <a:pt x="125" y="87"/>
                    </a:cubicBezTo>
                    <a:cubicBezTo>
                      <a:pt x="131" y="87"/>
                      <a:pt x="131" y="87"/>
                      <a:pt x="131" y="87"/>
                    </a:cubicBezTo>
                    <a:cubicBezTo>
                      <a:pt x="136" y="87"/>
                      <a:pt x="136" y="87"/>
                      <a:pt x="136" y="87"/>
                    </a:cubicBezTo>
                    <a:cubicBezTo>
                      <a:pt x="138" y="81"/>
                      <a:pt x="138" y="81"/>
                      <a:pt x="138" y="81"/>
                    </a:cubicBezTo>
                    <a:cubicBezTo>
                      <a:pt x="139" y="76"/>
                      <a:pt x="139" y="76"/>
                      <a:pt x="139" y="76"/>
                    </a:cubicBezTo>
                    <a:close/>
                    <a:moveTo>
                      <a:pt x="101" y="47"/>
                    </a:moveTo>
                    <a:cubicBezTo>
                      <a:pt x="101" y="47"/>
                      <a:pt x="101" y="47"/>
                      <a:pt x="101" y="47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3" y="63"/>
                      <a:pt x="93" y="63"/>
                      <a:pt x="93" y="63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6" y="60"/>
                      <a:pt x="106" y="60"/>
                      <a:pt x="106" y="60"/>
                    </a:cubicBezTo>
                    <a:cubicBezTo>
                      <a:pt x="109" y="55"/>
                      <a:pt x="109" y="55"/>
                      <a:pt x="109" y="55"/>
                    </a:cubicBezTo>
                    <a:cubicBezTo>
                      <a:pt x="105" y="51"/>
                      <a:pt x="105" y="51"/>
                      <a:pt x="105" y="51"/>
                    </a:cubicBezTo>
                    <a:cubicBezTo>
                      <a:pt x="101" y="47"/>
                      <a:pt x="101" y="47"/>
                      <a:pt x="101" y="47"/>
                    </a:cubicBezTo>
                    <a:close/>
                    <a:moveTo>
                      <a:pt x="57" y="65"/>
                    </a:moveTo>
                    <a:cubicBezTo>
                      <a:pt x="57" y="65"/>
                      <a:pt x="57" y="65"/>
                      <a:pt x="57" y="65"/>
                    </a:cubicBezTo>
                    <a:cubicBezTo>
                      <a:pt x="56" y="71"/>
                      <a:pt x="56" y="71"/>
                      <a:pt x="56" y="71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71" y="67"/>
                      <a:pt x="71" y="67"/>
                      <a:pt x="71" y="67"/>
                    </a:cubicBezTo>
                    <a:cubicBezTo>
                      <a:pt x="67" y="62"/>
                      <a:pt x="67" y="62"/>
                      <a:pt x="67" y="62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57" y="65"/>
                      <a:pt x="57" y="65"/>
                      <a:pt x="57" y="65"/>
                    </a:cubicBezTo>
                    <a:close/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60" y="119"/>
                      <a:pt x="60" y="119"/>
                      <a:pt x="60" y="119"/>
                    </a:cubicBezTo>
                    <a:cubicBezTo>
                      <a:pt x="64" y="115"/>
                      <a:pt x="64" y="115"/>
                      <a:pt x="64" y="115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53" y="102"/>
                      <a:pt x="53" y="102"/>
                      <a:pt x="53" y="102"/>
                    </a:cubicBezTo>
                    <a:cubicBezTo>
                      <a:pt x="52" y="107"/>
                      <a:pt x="52" y="107"/>
                      <a:pt x="52" y="107"/>
                    </a:cubicBezTo>
                    <a:cubicBezTo>
                      <a:pt x="50" y="113"/>
                      <a:pt x="50" y="113"/>
                      <a:pt x="50" y="113"/>
                    </a:cubicBezTo>
                    <a:close/>
                    <a:moveTo>
                      <a:pt x="89" y="142"/>
                    </a:moveTo>
                    <a:cubicBezTo>
                      <a:pt x="89" y="142"/>
                      <a:pt x="89" y="142"/>
                      <a:pt x="89" y="142"/>
                    </a:cubicBezTo>
                    <a:cubicBezTo>
                      <a:pt x="94" y="139"/>
                      <a:pt x="94" y="139"/>
                      <a:pt x="94" y="139"/>
                    </a:cubicBezTo>
                    <a:cubicBezTo>
                      <a:pt x="99" y="137"/>
                      <a:pt x="99" y="137"/>
                      <a:pt x="99" y="137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97" y="126"/>
                      <a:pt x="97" y="126"/>
                      <a:pt x="97" y="126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86" y="124"/>
                      <a:pt x="86" y="124"/>
                      <a:pt x="86" y="124"/>
                    </a:cubicBezTo>
                    <a:cubicBezTo>
                      <a:pt x="83" y="129"/>
                      <a:pt x="83" y="129"/>
                      <a:pt x="83" y="129"/>
                    </a:cubicBezTo>
                    <a:cubicBezTo>
                      <a:pt x="81" y="134"/>
                      <a:pt x="81" y="134"/>
                      <a:pt x="81" y="134"/>
                    </a:cubicBezTo>
                    <a:cubicBezTo>
                      <a:pt x="85" y="138"/>
                      <a:pt x="85" y="138"/>
                      <a:pt x="85" y="138"/>
                    </a:cubicBezTo>
                    <a:cubicBezTo>
                      <a:pt x="89" y="142"/>
                      <a:pt x="89" y="142"/>
                      <a:pt x="89" y="142"/>
                    </a:cubicBezTo>
                    <a:close/>
                    <a:moveTo>
                      <a:pt x="133" y="123"/>
                    </a:move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3" y="118"/>
                      <a:pt x="133" y="118"/>
                      <a:pt x="133" y="118"/>
                    </a:cubicBezTo>
                    <a:cubicBezTo>
                      <a:pt x="133" y="112"/>
                      <a:pt x="133" y="112"/>
                      <a:pt x="133" y="112"/>
                    </a:cubicBezTo>
                    <a:cubicBezTo>
                      <a:pt x="128" y="110"/>
                      <a:pt x="128" y="110"/>
                      <a:pt x="128" y="110"/>
                    </a:cubicBezTo>
                    <a:cubicBezTo>
                      <a:pt x="123" y="108"/>
                      <a:pt x="123" y="108"/>
                      <a:pt x="123" y="108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6" y="117"/>
                      <a:pt x="116" y="117"/>
                      <a:pt x="116" y="117"/>
                    </a:cubicBezTo>
                    <a:cubicBezTo>
                      <a:pt x="119" y="122"/>
                      <a:pt x="119" y="122"/>
                      <a:pt x="119" y="122"/>
                    </a:cubicBezTo>
                    <a:cubicBezTo>
                      <a:pt x="122" y="126"/>
                      <a:pt x="122" y="126"/>
                      <a:pt x="122" y="126"/>
                    </a:cubicBezTo>
                    <a:cubicBezTo>
                      <a:pt x="128" y="125"/>
                      <a:pt x="128" y="125"/>
                      <a:pt x="128" y="125"/>
                    </a:cubicBezTo>
                    <a:cubicBezTo>
                      <a:pt x="133" y="123"/>
                      <a:pt x="133" y="123"/>
                      <a:pt x="133" y="123"/>
                    </a:cubicBezTo>
                    <a:close/>
                    <a:moveTo>
                      <a:pt x="165" y="66"/>
                    </a:moveTo>
                    <a:cubicBezTo>
                      <a:pt x="165" y="66"/>
                      <a:pt x="165" y="66"/>
                      <a:pt x="165" y="66"/>
                    </a:cubicBezTo>
                    <a:cubicBezTo>
                      <a:pt x="150" y="27"/>
                      <a:pt x="106" y="8"/>
                      <a:pt x="67" y="24"/>
                    </a:cubicBezTo>
                    <a:cubicBezTo>
                      <a:pt x="28" y="39"/>
                      <a:pt x="9" y="83"/>
                      <a:pt x="24" y="122"/>
                    </a:cubicBezTo>
                    <a:cubicBezTo>
                      <a:pt x="40" y="161"/>
                      <a:pt x="84" y="180"/>
                      <a:pt x="123" y="165"/>
                    </a:cubicBezTo>
                    <a:cubicBezTo>
                      <a:pt x="162" y="150"/>
                      <a:pt x="181" y="105"/>
                      <a:pt x="165" y="66"/>
                    </a:cubicBezTo>
                    <a:close/>
                  </a:path>
                </a:pathLst>
              </a:custGeom>
              <a:solidFill>
                <a:srgbClr val="E8E8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4"/>
              <p:cNvSpPr>
                <a:spLocks noEditPoints="1"/>
              </p:cNvSpPr>
              <p:nvPr/>
            </p:nvSpPr>
            <p:spPr bwMode="auto">
              <a:xfrm>
                <a:off x="3192" y="2444"/>
                <a:ext cx="486" cy="488"/>
              </a:xfrm>
              <a:custGeom>
                <a:avLst/>
                <a:gdLst>
                  <a:gd name="T0" fmla="*/ 184 w 205"/>
                  <a:gd name="T1" fmla="*/ 57 h 206"/>
                  <a:gd name="T2" fmla="*/ 193 w 205"/>
                  <a:gd name="T3" fmla="*/ 81 h 206"/>
                  <a:gd name="T4" fmla="*/ 205 w 205"/>
                  <a:gd name="T5" fmla="*/ 103 h 206"/>
                  <a:gd name="T6" fmla="*/ 201 w 205"/>
                  <a:gd name="T7" fmla="*/ 132 h 206"/>
                  <a:gd name="T8" fmla="*/ 183 w 205"/>
                  <a:gd name="T9" fmla="*/ 150 h 206"/>
                  <a:gd name="T10" fmla="*/ 169 w 205"/>
                  <a:gd name="T11" fmla="*/ 168 h 206"/>
                  <a:gd name="T12" fmla="*/ 152 w 205"/>
                  <a:gd name="T13" fmla="*/ 182 h 206"/>
                  <a:gd name="T14" fmla="*/ 135 w 205"/>
                  <a:gd name="T15" fmla="*/ 201 h 206"/>
                  <a:gd name="T16" fmla="*/ 105 w 205"/>
                  <a:gd name="T17" fmla="*/ 206 h 206"/>
                  <a:gd name="T18" fmla="*/ 83 w 205"/>
                  <a:gd name="T19" fmla="*/ 194 h 206"/>
                  <a:gd name="T20" fmla="*/ 59 w 205"/>
                  <a:gd name="T21" fmla="*/ 186 h 206"/>
                  <a:gd name="T22" fmla="*/ 34 w 205"/>
                  <a:gd name="T23" fmla="*/ 180 h 206"/>
                  <a:gd name="T24" fmla="*/ 15 w 205"/>
                  <a:gd name="T25" fmla="*/ 157 h 206"/>
                  <a:gd name="T26" fmla="*/ 14 w 205"/>
                  <a:gd name="T27" fmla="*/ 132 h 206"/>
                  <a:gd name="T28" fmla="*/ 9 w 205"/>
                  <a:gd name="T29" fmla="*/ 107 h 206"/>
                  <a:gd name="T30" fmla="*/ 2 w 205"/>
                  <a:gd name="T31" fmla="*/ 82 h 206"/>
                  <a:gd name="T32" fmla="*/ 12 w 205"/>
                  <a:gd name="T33" fmla="*/ 54 h 206"/>
                  <a:gd name="T34" fmla="*/ 33 w 205"/>
                  <a:gd name="T35" fmla="*/ 40 h 206"/>
                  <a:gd name="T36" fmla="*/ 48 w 205"/>
                  <a:gd name="T37" fmla="*/ 27 h 206"/>
                  <a:gd name="T38" fmla="*/ 70 w 205"/>
                  <a:gd name="T39" fmla="*/ 15 h 206"/>
                  <a:gd name="T40" fmla="*/ 91 w 205"/>
                  <a:gd name="T41" fmla="*/ 1 h 206"/>
                  <a:gd name="T42" fmla="*/ 120 w 205"/>
                  <a:gd name="T43" fmla="*/ 2 h 206"/>
                  <a:gd name="T44" fmla="*/ 140 w 205"/>
                  <a:gd name="T45" fmla="*/ 18 h 206"/>
                  <a:gd name="T46" fmla="*/ 163 w 205"/>
                  <a:gd name="T47" fmla="*/ 32 h 206"/>
                  <a:gd name="T48" fmla="*/ 184 w 205"/>
                  <a:gd name="T49" fmla="*/ 71 h 206"/>
                  <a:gd name="T50" fmla="*/ 45 w 205"/>
                  <a:gd name="T51" fmla="*/ 126 h 206"/>
                  <a:gd name="T52" fmla="*/ 45 w 205"/>
                  <a:gd name="T53" fmla="*/ 126 h 206"/>
                  <a:gd name="T54" fmla="*/ 87 w 205"/>
                  <a:gd name="T55" fmla="*/ 29 h 206"/>
                  <a:gd name="T56" fmla="*/ 135 w 205"/>
                  <a:gd name="T57" fmla="*/ 184 h 206"/>
                  <a:gd name="T58" fmla="*/ 120 w 205"/>
                  <a:gd name="T59" fmla="*/ 29 h 206"/>
                  <a:gd name="T60" fmla="*/ 78 w 205"/>
                  <a:gd name="T61" fmla="*/ 160 h 206"/>
                  <a:gd name="T62" fmla="*/ 22 w 205"/>
                  <a:gd name="T63" fmla="*/ 68 h 206"/>
                  <a:gd name="T64" fmla="*/ 22 w 205"/>
                  <a:gd name="T65" fmla="*/ 68 h 206"/>
                  <a:gd name="T66" fmla="*/ 176 w 205"/>
                  <a:gd name="T67" fmla="*/ 121 h 206"/>
                  <a:gd name="T68" fmla="*/ 126 w 205"/>
                  <a:gd name="T69" fmla="*/ 94 h 206"/>
                  <a:gd name="T70" fmla="*/ 72 w 205"/>
                  <a:gd name="T71" fmla="*/ 109 h 206"/>
                  <a:gd name="T72" fmla="*/ 89 w 205"/>
                  <a:gd name="T73" fmla="*/ 69 h 206"/>
                  <a:gd name="T74" fmla="*/ 112 w 205"/>
                  <a:gd name="T75" fmla="*/ 127 h 206"/>
                  <a:gd name="T76" fmla="*/ 112 w 205"/>
                  <a:gd name="T77" fmla="*/ 127 h 206"/>
                  <a:gd name="T78" fmla="*/ 120 w 205"/>
                  <a:gd name="T79" fmla="*/ 77 h 206"/>
                  <a:gd name="T80" fmla="*/ 88 w 205"/>
                  <a:gd name="T81" fmla="*/ 136 h 206"/>
                  <a:gd name="T82" fmla="*/ 72 w 205"/>
                  <a:gd name="T83" fmla="*/ 95 h 206"/>
                  <a:gd name="T84" fmla="*/ 126 w 205"/>
                  <a:gd name="T85" fmla="*/ 113 h 206"/>
                  <a:gd name="T86" fmla="*/ 112 w 205"/>
                  <a:gd name="T87" fmla="*/ 93 h 206"/>
                  <a:gd name="T88" fmla="*/ 112 w 205"/>
                  <a:gd name="T89" fmla="*/ 93 h 206"/>
                  <a:gd name="T90" fmla="*/ 93 w 205"/>
                  <a:gd name="T91" fmla="*/ 160 h 206"/>
                  <a:gd name="T92" fmla="*/ 55 w 205"/>
                  <a:gd name="T93" fmla="*/ 151 h 206"/>
                  <a:gd name="T94" fmla="*/ 46 w 205"/>
                  <a:gd name="T95" fmla="*/ 92 h 206"/>
                  <a:gd name="T96" fmla="*/ 70 w 205"/>
                  <a:gd name="T97" fmla="*/ 70 h 206"/>
                  <a:gd name="T98" fmla="*/ 103 w 205"/>
                  <a:gd name="T99" fmla="*/ 56 h 206"/>
                  <a:gd name="T100" fmla="*/ 103 w 205"/>
                  <a:gd name="T101" fmla="*/ 56 h 206"/>
                  <a:gd name="T102" fmla="*/ 151 w 205"/>
                  <a:gd name="T103" fmla="*/ 69 h 206"/>
                  <a:gd name="T104" fmla="*/ 149 w 205"/>
                  <a:gd name="T105" fmla="*/ 102 h 206"/>
                  <a:gd name="T106" fmla="*/ 152 w 205"/>
                  <a:gd name="T107" fmla="*/ 135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5" h="206">
                    <a:moveTo>
                      <a:pt x="173" y="41"/>
                    </a:moveTo>
                    <a:cubicBezTo>
                      <a:pt x="174" y="43"/>
                      <a:pt x="175" y="44"/>
                      <a:pt x="176" y="46"/>
                    </a:cubicBezTo>
                    <a:cubicBezTo>
                      <a:pt x="186" y="43"/>
                      <a:pt x="186" y="43"/>
                      <a:pt x="186" y="43"/>
                    </a:cubicBezTo>
                    <a:cubicBezTo>
                      <a:pt x="190" y="50"/>
                      <a:pt x="190" y="50"/>
                      <a:pt x="190" y="50"/>
                    </a:cubicBezTo>
                    <a:cubicBezTo>
                      <a:pt x="184" y="57"/>
                      <a:pt x="184" y="57"/>
                      <a:pt x="184" y="57"/>
                    </a:cubicBezTo>
                    <a:cubicBezTo>
                      <a:pt x="185" y="59"/>
                      <a:pt x="186" y="61"/>
                      <a:pt x="187" y="62"/>
                    </a:cubicBezTo>
                    <a:cubicBezTo>
                      <a:pt x="196" y="61"/>
                      <a:pt x="196" y="61"/>
                      <a:pt x="196" y="61"/>
                    </a:cubicBezTo>
                    <a:cubicBezTo>
                      <a:pt x="199" y="69"/>
                      <a:pt x="199" y="69"/>
                      <a:pt x="199" y="69"/>
                    </a:cubicBezTo>
                    <a:cubicBezTo>
                      <a:pt x="192" y="75"/>
                      <a:pt x="192" y="75"/>
                      <a:pt x="192" y="75"/>
                    </a:cubicBezTo>
                    <a:cubicBezTo>
                      <a:pt x="192" y="77"/>
                      <a:pt x="193" y="79"/>
                      <a:pt x="193" y="81"/>
                    </a:cubicBezTo>
                    <a:cubicBezTo>
                      <a:pt x="203" y="82"/>
                      <a:pt x="203" y="82"/>
                      <a:pt x="203" y="82"/>
                    </a:cubicBezTo>
                    <a:cubicBezTo>
                      <a:pt x="204" y="90"/>
                      <a:pt x="204" y="90"/>
                      <a:pt x="204" y="90"/>
                    </a:cubicBezTo>
                    <a:cubicBezTo>
                      <a:pt x="195" y="94"/>
                      <a:pt x="195" y="94"/>
                      <a:pt x="195" y="94"/>
                    </a:cubicBezTo>
                    <a:cubicBezTo>
                      <a:pt x="196" y="96"/>
                      <a:pt x="196" y="98"/>
                      <a:pt x="196" y="100"/>
                    </a:cubicBezTo>
                    <a:cubicBezTo>
                      <a:pt x="205" y="103"/>
                      <a:pt x="205" y="103"/>
                      <a:pt x="205" y="103"/>
                    </a:cubicBezTo>
                    <a:cubicBezTo>
                      <a:pt x="205" y="111"/>
                      <a:pt x="205" y="111"/>
                      <a:pt x="205" y="111"/>
                    </a:cubicBezTo>
                    <a:cubicBezTo>
                      <a:pt x="195" y="113"/>
                      <a:pt x="195" y="113"/>
                      <a:pt x="195" y="113"/>
                    </a:cubicBezTo>
                    <a:cubicBezTo>
                      <a:pt x="195" y="115"/>
                      <a:pt x="195" y="117"/>
                      <a:pt x="194" y="119"/>
                    </a:cubicBezTo>
                    <a:cubicBezTo>
                      <a:pt x="203" y="124"/>
                      <a:pt x="203" y="124"/>
                      <a:pt x="203" y="124"/>
                    </a:cubicBezTo>
                    <a:cubicBezTo>
                      <a:pt x="201" y="132"/>
                      <a:pt x="201" y="132"/>
                      <a:pt x="201" y="132"/>
                    </a:cubicBezTo>
                    <a:cubicBezTo>
                      <a:pt x="191" y="132"/>
                      <a:pt x="191" y="132"/>
                      <a:pt x="191" y="132"/>
                    </a:cubicBezTo>
                    <a:cubicBezTo>
                      <a:pt x="191" y="134"/>
                      <a:pt x="190" y="136"/>
                      <a:pt x="189" y="138"/>
                    </a:cubicBezTo>
                    <a:cubicBezTo>
                      <a:pt x="197" y="145"/>
                      <a:pt x="197" y="145"/>
                      <a:pt x="197" y="145"/>
                    </a:cubicBezTo>
                    <a:cubicBezTo>
                      <a:pt x="193" y="152"/>
                      <a:pt x="193" y="152"/>
                      <a:pt x="193" y="152"/>
                    </a:cubicBezTo>
                    <a:cubicBezTo>
                      <a:pt x="183" y="150"/>
                      <a:pt x="183" y="150"/>
                      <a:pt x="183" y="150"/>
                    </a:cubicBezTo>
                    <a:cubicBezTo>
                      <a:pt x="182" y="152"/>
                      <a:pt x="181" y="154"/>
                      <a:pt x="180" y="155"/>
                    </a:cubicBezTo>
                    <a:cubicBezTo>
                      <a:pt x="186" y="163"/>
                      <a:pt x="186" y="163"/>
                      <a:pt x="186" y="163"/>
                    </a:cubicBezTo>
                    <a:cubicBezTo>
                      <a:pt x="181" y="170"/>
                      <a:pt x="181" y="170"/>
                      <a:pt x="181" y="170"/>
                    </a:cubicBezTo>
                    <a:cubicBezTo>
                      <a:pt x="172" y="166"/>
                      <a:pt x="172" y="166"/>
                      <a:pt x="172" y="166"/>
                    </a:cubicBezTo>
                    <a:cubicBezTo>
                      <a:pt x="171" y="167"/>
                      <a:pt x="170" y="168"/>
                      <a:pt x="169" y="168"/>
                    </a:cubicBezTo>
                    <a:cubicBezTo>
                      <a:pt x="169" y="169"/>
                      <a:pt x="168" y="170"/>
                      <a:pt x="167" y="170"/>
                    </a:cubicBezTo>
                    <a:cubicBezTo>
                      <a:pt x="172" y="179"/>
                      <a:pt x="172" y="179"/>
                      <a:pt x="172" y="179"/>
                    </a:cubicBezTo>
                    <a:cubicBezTo>
                      <a:pt x="165" y="184"/>
                      <a:pt x="165" y="184"/>
                      <a:pt x="165" y="184"/>
                    </a:cubicBezTo>
                    <a:cubicBezTo>
                      <a:pt x="157" y="179"/>
                      <a:pt x="157" y="179"/>
                      <a:pt x="157" y="179"/>
                    </a:cubicBezTo>
                    <a:cubicBezTo>
                      <a:pt x="155" y="180"/>
                      <a:pt x="154" y="181"/>
                      <a:pt x="152" y="182"/>
                    </a:cubicBezTo>
                    <a:cubicBezTo>
                      <a:pt x="154" y="192"/>
                      <a:pt x="154" y="192"/>
                      <a:pt x="154" y="192"/>
                    </a:cubicBezTo>
                    <a:cubicBezTo>
                      <a:pt x="147" y="196"/>
                      <a:pt x="147" y="196"/>
                      <a:pt x="147" y="196"/>
                    </a:cubicBezTo>
                    <a:cubicBezTo>
                      <a:pt x="140" y="189"/>
                      <a:pt x="140" y="189"/>
                      <a:pt x="140" y="189"/>
                    </a:cubicBezTo>
                    <a:cubicBezTo>
                      <a:pt x="138" y="189"/>
                      <a:pt x="136" y="190"/>
                      <a:pt x="134" y="191"/>
                    </a:cubicBezTo>
                    <a:cubicBezTo>
                      <a:pt x="135" y="201"/>
                      <a:pt x="135" y="201"/>
                      <a:pt x="135" y="201"/>
                    </a:cubicBezTo>
                    <a:cubicBezTo>
                      <a:pt x="127" y="203"/>
                      <a:pt x="127" y="203"/>
                      <a:pt x="127" y="203"/>
                    </a:cubicBezTo>
                    <a:cubicBezTo>
                      <a:pt x="121" y="194"/>
                      <a:pt x="121" y="194"/>
                      <a:pt x="121" y="194"/>
                    </a:cubicBezTo>
                    <a:cubicBezTo>
                      <a:pt x="120" y="195"/>
                      <a:pt x="118" y="195"/>
                      <a:pt x="116" y="195"/>
                    </a:cubicBezTo>
                    <a:cubicBezTo>
                      <a:pt x="114" y="205"/>
                      <a:pt x="114" y="205"/>
                      <a:pt x="114" y="205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2" y="196"/>
                      <a:pt x="102" y="196"/>
                      <a:pt x="102" y="196"/>
                    </a:cubicBezTo>
                    <a:cubicBezTo>
                      <a:pt x="100" y="196"/>
                      <a:pt x="98" y="196"/>
                      <a:pt x="96" y="196"/>
                    </a:cubicBezTo>
                    <a:cubicBezTo>
                      <a:pt x="92" y="205"/>
                      <a:pt x="92" y="205"/>
                      <a:pt x="92" y="205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83" y="194"/>
                      <a:pt x="83" y="194"/>
                      <a:pt x="83" y="194"/>
                    </a:cubicBezTo>
                    <a:cubicBezTo>
                      <a:pt x="81" y="194"/>
                      <a:pt x="79" y="193"/>
                      <a:pt x="77" y="193"/>
                    </a:cubicBezTo>
                    <a:cubicBezTo>
                      <a:pt x="71" y="201"/>
                      <a:pt x="71" y="201"/>
                      <a:pt x="71" y="201"/>
                    </a:cubicBezTo>
                    <a:cubicBezTo>
                      <a:pt x="63" y="198"/>
                      <a:pt x="63" y="198"/>
                      <a:pt x="63" y="198"/>
                    </a:cubicBezTo>
                    <a:cubicBezTo>
                      <a:pt x="64" y="188"/>
                      <a:pt x="64" y="188"/>
                      <a:pt x="64" y="188"/>
                    </a:cubicBezTo>
                    <a:cubicBezTo>
                      <a:pt x="62" y="187"/>
                      <a:pt x="61" y="186"/>
                      <a:pt x="59" y="186"/>
                    </a:cubicBezTo>
                    <a:cubicBezTo>
                      <a:pt x="52" y="192"/>
                      <a:pt x="52" y="192"/>
                      <a:pt x="52" y="192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7" y="178"/>
                      <a:pt x="47" y="178"/>
                      <a:pt x="47" y="178"/>
                    </a:cubicBezTo>
                    <a:cubicBezTo>
                      <a:pt x="46" y="177"/>
                      <a:pt x="44" y="176"/>
                      <a:pt x="43" y="175"/>
                    </a:cubicBezTo>
                    <a:cubicBezTo>
                      <a:pt x="34" y="180"/>
                      <a:pt x="34" y="180"/>
                      <a:pt x="34" y="180"/>
                    </a:cubicBezTo>
                    <a:cubicBezTo>
                      <a:pt x="28" y="174"/>
                      <a:pt x="28" y="174"/>
                      <a:pt x="28" y="174"/>
                    </a:cubicBezTo>
                    <a:cubicBezTo>
                      <a:pt x="33" y="165"/>
                      <a:pt x="33" y="165"/>
                      <a:pt x="33" y="165"/>
                    </a:cubicBezTo>
                    <a:cubicBezTo>
                      <a:pt x="32" y="164"/>
                      <a:pt x="30" y="162"/>
                      <a:pt x="29" y="161"/>
                    </a:cubicBezTo>
                    <a:cubicBezTo>
                      <a:pt x="20" y="164"/>
                      <a:pt x="20" y="164"/>
                      <a:pt x="20" y="164"/>
                    </a:cubicBezTo>
                    <a:cubicBezTo>
                      <a:pt x="15" y="157"/>
                      <a:pt x="15" y="157"/>
                      <a:pt x="15" y="157"/>
                    </a:cubicBezTo>
                    <a:cubicBezTo>
                      <a:pt x="22" y="149"/>
                      <a:pt x="22" y="149"/>
                      <a:pt x="22" y="149"/>
                    </a:cubicBezTo>
                    <a:cubicBezTo>
                      <a:pt x="21" y="148"/>
                      <a:pt x="20" y="146"/>
                      <a:pt x="19" y="144"/>
                    </a:cubicBezTo>
                    <a:cubicBezTo>
                      <a:pt x="9" y="145"/>
                      <a:pt x="9" y="145"/>
                      <a:pt x="9" y="145"/>
                    </a:cubicBezTo>
                    <a:cubicBezTo>
                      <a:pt x="6" y="138"/>
                      <a:pt x="6" y="138"/>
                      <a:pt x="6" y="138"/>
                    </a:cubicBezTo>
                    <a:cubicBezTo>
                      <a:pt x="14" y="132"/>
                      <a:pt x="14" y="132"/>
                      <a:pt x="14" y="132"/>
                    </a:cubicBezTo>
                    <a:cubicBezTo>
                      <a:pt x="13" y="130"/>
                      <a:pt x="12" y="128"/>
                      <a:pt x="12" y="126"/>
                    </a:cubicBezTo>
                    <a:cubicBezTo>
                      <a:pt x="2" y="125"/>
                      <a:pt x="2" y="125"/>
                      <a:pt x="2" y="125"/>
                    </a:cubicBezTo>
                    <a:cubicBezTo>
                      <a:pt x="1" y="117"/>
                      <a:pt x="1" y="117"/>
                      <a:pt x="1" y="117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9" y="111"/>
                      <a:pt x="9" y="109"/>
                      <a:pt x="9" y="107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10" y="91"/>
                      <a:pt x="10" y="89"/>
                      <a:pt x="10" y="87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4" y="74"/>
                      <a:pt x="4" y="74"/>
                      <a:pt x="4" y="74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4" y="72"/>
                      <a:pt x="15" y="70"/>
                      <a:pt x="16" y="68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3" y="55"/>
                      <a:pt x="24" y="53"/>
                      <a:pt x="25" y="51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4" y="39"/>
                      <a:pt x="35" y="39"/>
                      <a:pt x="36" y="38"/>
                    </a:cubicBezTo>
                    <a:cubicBezTo>
                      <a:pt x="36" y="37"/>
                      <a:pt x="37" y="37"/>
                      <a:pt x="37" y="36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6"/>
                      <a:pt x="51" y="25"/>
                      <a:pt x="53" y="24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6" y="17"/>
                      <a:pt x="68" y="16"/>
                      <a:pt x="70" y="15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5" y="11"/>
                      <a:pt x="87" y="11"/>
                      <a:pt x="89" y="11"/>
                    </a:cubicBezTo>
                    <a:cubicBezTo>
                      <a:pt x="91" y="1"/>
                      <a:pt x="91" y="1"/>
                      <a:pt x="91" y="1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102" y="10"/>
                      <a:pt x="102" y="10"/>
                      <a:pt x="102" y="10"/>
                    </a:cubicBezTo>
                    <a:cubicBezTo>
                      <a:pt x="104" y="10"/>
                      <a:pt x="106" y="10"/>
                      <a:pt x="108" y="10"/>
                    </a:cubicBezTo>
                    <a:cubicBezTo>
                      <a:pt x="112" y="1"/>
                      <a:pt x="112" y="1"/>
                      <a:pt x="112" y="1"/>
                    </a:cubicBezTo>
                    <a:cubicBezTo>
                      <a:pt x="120" y="2"/>
                      <a:pt x="120" y="2"/>
                      <a:pt x="120" y="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4" y="12"/>
                      <a:pt x="126" y="12"/>
                      <a:pt x="128" y="13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41" y="8"/>
                      <a:pt x="141" y="8"/>
                      <a:pt x="141" y="8"/>
                    </a:cubicBezTo>
                    <a:cubicBezTo>
                      <a:pt x="140" y="18"/>
                      <a:pt x="140" y="18"/>
                      <a:pt x="140" y="18"/>
                    </a:cubicBezTo>
                    <a:cubicBezTo>
                      <a:pt x="142" y="18"/>
                      <a:pt x="144" y="19"/>
                      <a:pt x="146" y="20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57" y="27"/>
                      <a:pt x="157" y="27"/>
                      <a:pt x="157" y="27"/>
                    </a:cubicBezTo>
                    <a:cubicBezTo>
                      <a:pt x="159" y="29"/>
                      <a:pt x="161" y="30"/>
                      <a:pt x="163" y="32"/>
                    </a:cubicBezTo>
                    <a:cubicBezTo>
                      <a:pt x="171" y="27"/>
                      <a:pt x="171" y="27"/>
                      <a:pt x="171" y="27"/>
                    </a:cubicBezTo>
                    <a:cubicBezTo>
                      <a:pt x="177" y="33"/>
                      <a:pt x="177" y="33"/>
                      <a:pt x="177" y="33"/>
                    </a:cubicBezTo>
                    <a:cubicBezTo>
                      <a:pt x="173" y="41"/>
                      <a:pt x="173" y="41"/>
                      <a:pt x="173" y="41"/>
                    </a:cubicBezTo>
                    <a:close/>
                    <a:moveTo>
                      <a:pt x="184" y="71"/>
                    </a:moveTo>
                    <a:cubicBezTo>
                      <a:pt x="184" y="71"/>
                      <a:pt x="184" y="71"/>
                      <a:pt x="184" y="71"/>
                    </a:cubicBezTo>
                    <a:cubicBezTo>
                      <a:pt x="181" y="64"/>
                      <a:pt x="174" y="61"/>
                      <a:pt x="167" y="64"/>
                    </a:cubicBezTo>
                    <a:cubicBezTo>
                      <a:pt x="161" y="66"/>
                      <a:pt x="157" y="74"/>
                      <a:pt x="160" y="80"/>
                    </a:cubicBezTo>
                    <a:cubicBezTo>
                      <a:pt x="163" y="87"/>
                      <a:pt x="170" y="90"/>
                      <a:pt x="177" y="88"/>
                    </a:cubicBezTo>
                    <a:cubicBezTo>
                      <a:pt x="183" y="85"/>
                      <a:pt x="186" y="78"/>
                      <a:pt x="184" y="71"/>
                    </a:cubicBezTo>
                    <a:close/>
                    <a:moveTo>
                      <a:pt x="45" y="126"/>
                    </a:moveTo>
                    <a:cubicBezTo>
                      <a:pt x="45" y="126"/>
                      <a:pt x="45" y="126"/>
                      <a:pt x="45" y="126"/>
                    </a:cubicBezTo>
                    <a:cubicBezTo>
                      <a:pt x="43" y="119"/>
                      <a:pt x="35" y="116"/>
                      <a:pt x="28" y="118"/>
                    </a:cubicBezTo>
                    <a:cubicBezTo>
                      <a:pt x="22" y="121"/>
                      <a:pt x="19" y="128"/>
                      <a:pt x="21" y="135"/>
                    </a:cubicBezTo>
                    <a:cubicBezTo>
                      <a:pt x="24" y="142"/>
                      <a:pt x="31" y="145"/>
                      <a:pt x="38" y="142"/>
                    </a:cubicBezTo>
                    <a:cubicBezTo>
                      <a:pt x="45" y="140"/>
                      <a:pt x="48" y="132"/>
                      <a:pt x="45" y="126"/>
                    </a:cubicBezTo>
                    <a:close/>
                    <a:moveTo>
                      <a:pt x="70" y="22"/>
                    </a:moveTo>
                    <a:cubicBezTo>
                      <a:pt x="70" y="22"/>
                      <a:pt x="70" y="22"/>
                      <a:pt x="70" y="22"/>
                    </a:cubicBezTo>
                    <a:cubicBezTo>
                      <a:pt x="64" y="24"/>
                      <a:pt x="61" y="32"/>
                      <a:pt x="63" y="38"/>
                    </a:cubicBezTo>
                    <a:cubicBezTo>
                      <a:pt x="66" y="45"/>
                      <a:pt x="73" y="48"/>
                      <a:pt x="80" y="46"/>
                    </a:cubicBezTo>
                    <a:cubicBezTo>
                      <a:pt x="87" y="43"/>
                      <a:pt x="90" y="35"/>
                      <a:pt x="87" y="29"/>
                    </a:cubicBezTo>
                    <a:cubicBezTo>
                      <a:pt x="85" y="22"/>
                      <a:pt x="77" y="19"/>
                      <a:pt x="70" y="22"/>
                    </a:cubicBezTo>
                    <a:close/>
                    <a:moveTo>
                      <a:pt x="125" y="160"/>
                    </a:moveTo>
                    <a:cubicBezTo>
                      <a:pt x="125" y="160"/>
                      <a:pt x="125" y="160"/>
                      <a:pt x="125" y="160"/>
                    </a:cubicBezTo>
                    <a:cubicBezTo>
                      <a:pt x="119" y="163"/>
                      <a:pt x="115" y="170"/>
                      <a:pt x="118" y="177"/>
                    </a:cubicBezTo>
                    <a:cubicBezTo>
                      <a:pt x="120" y="184"/>
                      <a:pt x="128" y="187"/>
                      <a:pt x="135" y="184"/>
                    </a:cubicBezTo>
                    <a:cubicBezTo>
                      <a:pt x="141" y="182"/>
                      <a:pt x="144" y="174"/>
                      <a:pt x="142" y="168"/>
                    </a:cubicBezTo>
                    <a:cubicBezTo>
                      <a:pt x="139" y="161"/>
                      <a:pt x="132" y="158"/>
                      <a:pt x="125" y="160"/>
                    </a:cubicBezTo>
                    <a:close/>
                    <a:moveTo>
                      <a:pt x="137" y="23"/>
                    </a:moveTo>
                    <a:cubicBezTo>
                      <a:pt x="137" y="23"/>
                      <a:pt x="137" y="23"/>
                      <a:pt x="137" y="23"/>
                    </a:cubicBezTo>
                    <a:cubicBezTo>
                      <a:pt x="131" y="20"/>
                      <a:pt x="123" y="23"/>
                      <a:pt x="120" y="29"/>
                    </a:cubicBezTo>
                    <a:cubicBezTo>
                      <a:pt x="118" y="36"/>
                      <a:pt x="121" y="44"/>
                      <a:pt x="127" y="46"/>
                    </a:cubicBezTo>
                    <a:cubicBezTo>
                      <a:pt x="134" y="49"/>
                      <a:pt x="141" y="46"/>
                      <a:pt x="144" y="40"/>
                    </a:cubicBezTo>
                    <a:cubicBezTo>
                      <a:pt x="147" y="33"/>
                      <a:pt x="144" y="26"/>
                      <a:pt x="137" y="23"/>
                    </a:cubicBezTo>
                    <a:close/>
                    <a:moveTo>
                      <a:pt x="78" y="160"/>
                    </a:moveTo>
                    <a:cubicBezTo>
                      <a:pt x="78" y="160"/>
                      <a:pt x="78" y="160"/>
                      <a:pt x="78" y="160"/>
                    </a:cubicBezTo>
                    <a:cubicBezTo>
                      <a:pt x="71" y="157"/>
                      <a:pt x="64" y="160"/>
                      <a:pt x="61" y="166"/>
                    </a:cubicBezTo>
                    <a:cubicBezTo>
                      <a:pt x="58" y="173"/>
                      <a:pt x="61" y="180"/>
                      <a:pt x="68" y="183"/>
                    </a:cubicBezTo>
                    <a:cubicBezTo>
                      <a:pt x="74" y="186"/>
                      <a:pt x="82" y="183"/>
                      <a:pt x="85" y="176"/>
                    </a:cubicBezTo>
                    <a:cubicBezTo>
                      <a:pt x="87" y="170"/>
                      <a:pt x="84" y="162"/>
                      <a:pt x="78" y="160"/>
                    </a:cubicBezTo>
                    <a:close/>
                    <a:moveTo>
                      <a:pt x="22" y="68"/>
                    </a:moveTo>
                    <a:cubicBezTo>
                      <a:pt x="22" y="68"/>
                      <a:pt x="22" y="68"/>
                      <a:pt x="22" y="68"/>
                    </a:cubicBezTo>
                    <a:cubicBezTo>
                      <a:pt x="20" y="75"/>
                      <a:pt x="23" y="82"/>
                      <a:pt x="29" y="85"/>
                    </a:cubicBezTo>
                    <a:cubicBezTo>
                      <a:pt x="36" y="88"/>
                      <a:pt x="43" y="85"/>
                      <a:pt x="46" y="78"/>
                    </a:cubicBezTo>
                    <a:cubicBezTo>
                      <a:pt x="49" y="72"/>
                      <a:pt x="46" y="64"/>
                      <a:pt x="39" y="61"/>
                    </a:cubicBezTo>
                    <a:cubicBezTo>
                      <a:pt x="33" y="59"/>
                      <a:pt x="25" y="62"/>
                      <a:pt x="22" y="68"/>
                    </a:cubicBezTo>
                    <a:close/>
                    <a:moveTo>
                      <a:pt x="159" y="128"/>
                    </a:moveTo>
                    <a:cubicBezTo>
                      <a:pt x="159" y="128"/>
                      <a:pt x="159" y="128"/>
                      <a:pt x="159" y="128"/>
                    </a:cubicBezTo>
                    <a:cubicBezTo>
                      <a:pt x="156" y="134"/>
                      <a:pt x="159" y="142"/>
                      <a:pt x="166" y="145"/>
                    </a:cubicBezTo>
                    <a:cubicBezTo>
                      <a:pt x="172" y="147"/>
                      <a:pt x="180" y="144"/>
                      <a:pt x="183" y="138"/>
                    </a:cubicBezTo>
                    <a:cubicBezTo>
                      <a:pt x="186" y="131"/>
                      <a:pt x="183" y="124"/>
                      <a:pt x="176" y="121"/>
                    </a:cubicBezTo>
                    <a:cubicBezTo>
                      <a:pt x="170" y="118"/>
                      <a:pt x="162" y="121"/>
                      <a:pt x="159" y="128"/>
                    </a:cubicBezTo>
                    <a:close/>
                    <a:moveTo>
                      <a:pt x="136" y="90"/>
                    </a:moveTo>
                    <a:cubicBezTo>
                      <a:pt x="136" y="90"/>
                      <a:pt x="136" y="90"/>
                      <a:pt x="136" y="90"/>
                    </a:cubicBezTo>
                    <a:cubicBezTo>
                      <a:pt x="135" y="87"/>
                      <a:pt x="132" y="86"/>
                      <a:pt x="129" y="87"/>
                    </a:cubicBezTo>
                    <a:cubicBezTo>
                      <a:pt x="127" y="88"/>
                      <a:pt x="125" y="91"/>
                      <a:pt x="126" y="94"/>
                    </a:cubicBezTo>
                    <a:cubicBezTo>
                      <a:pt x="128" y="96"/>
                      <a:pt x="131" y="98"/>
                      <a:pt x="133" y="97"/>
                    </a:cubicBezTo>
                    <a:cubicBezTo>
                      <a:pt x="136" y="95"/>
                      <a:pt x="138" y="92"/>
                      <a:pt x="136" y="90"/>
                    </a:cubicBezTo>
                    <a:close/>
                    <a:moveTo>
                      <a:pt x="79" y="112"/>
                    </a:moveTo>
                    <a:cubicBezTo>
                      <a:pt x="79" y="112"/>
                      <a:pt x="79" y="112"/>
                      <a:pt x="79" y="112"/>
                    </a:cubicBezTo>
                    <a:cubicBezTo>
                      <a:pt x="78" y="110"/>
                      <a:pt x="74" y="108"/>
                      <a:pt x="72" y="109"/>
                    </a:cubicBezTo>
                    <a:cubicBezTo>
                      <a:pt x="69" y="110"/>
                      <a:pt x="68" y="114"/>
                      <a:pt x="69" y="116"/>
                    </a:cubicBezTo>
                    <a:cubicBezTo>
                      <a:pt x="70" y="119"/>
                      <a:pt x="73" y="120"/>
                      <a:pt x="76" y="119"/>
                    </a:cubicBezTo>
                    <a:cubicBezTo>
                      <a:pt x="78" y="118"/>
                      <a:pt x="80" y="115"/>
                      <a:pt x="79" y="112"/>
                    </a:cubicBezTo>
                    <a:close/>
                    <a:moveTo>
                      <a:pt x="89" y="69"/>
                    </a:moveTo>
                    <a:cubicBezTo>
                      <a:pt x="89" y="69"/>
                      <a:pt x="89" y="69"/>
                      <a:pt x="89" y="69"/>
                    </a:cubicBezTo>
                    <a:cubicBezTo>
                      <a:pt x="86" y="70"/>
                      <a:pt x="85" y="73"/>
                      <a:pt x="86" y="76"/>
                    </a:cubicBezTo>
                    <a:cubicBezTo>
                      <a:pt x="87" y="79"/>
                      <a:pt x="90" y="80"/>
                      <a:pt x="93" y="79"/>
                    </a:cubicBezTo>
                    <a:cubicBezTo>
                      <a:pt x="96" y="78"/>
                      <a:pt x="97" y="75"/>
                      <a:pt x="96" y="72"/>
                    </a:cubicBezTo>
                    <a:cubicBezTo>
                      <a:pt x="95" y="69"/>
                      <a:pt x="92" y="68"/>
                      <a:pt x="89" y="69"/>
                    </a:cubicBezTo>
                    <a:close/>
                    <a:moveTo>
                      <a:pt x="112" y="127"/>
                    </a:moveTo>
                    <a:cubicBezTo>
                      <a:pt x="112" y="127"/>
                      <a:pt x="112" y="127"/>
                      <a:pt x="112" y="127"/>
                    </a:cubicBezTo>
                    <a:cubicBezTo>
                      <a:pt x="109" y="128"/>
                      <a:pt x="108" y="131"/>
                      <a:pt x="109" y="134"/>
                    </a:cubicBezTo>
                    <a:cubicBezTo>
                      <a:pt x="110" y="137"/>
                      <a:pt x="113" y="138"/>
                      <a:pt x="116" y="137"/>
                    </a:cubicBezTo>
                    <a:cubicBezTo>
                      <a:pt x="119" y="136"/>
                      <a:pt x="120" y="133"/>
                      <a:pt x="119" y="130"/>
                    </a:cubicBezTo>
                    <a:cubicBezTo>
                      <a:pt x="118" y="127"/>
                      <a:pt x="115" y="126"/>
                      <a:pt x="112" y="127"/>
                    </a:cubicBezTo>
                    <a:close/>
                    <a:moveTo>
                      <a:pt x="117" y="70"/>
                    </a:moveTo>
                    <a:cubicBezTo>
                      <a:pt x="117" y="70"/>
                      <a:pt x="117" y="70"/>
                      <a:pt x="117" y="70"/>
                    </a:cubicBezTo>
                    <a:cubicBezTo>
                      <a:pt x="114" y="68"/>
                      <a:pt x="111" y="70"/>
                      <a:pt x="110" y="72"/>
                    </a:cubicBezTo>
                    <a:cubicBezTo>
                      <a:pt x="109" y="75"/>
                      <a:pt x="110" y="78"/>
                      <a:pt x="113" y="79"/>
                    </a:cubicBezTo>
                    <a:cubicBezTo>
                      <a:pt x="115" y="81"/>
                      <a:pt x="119" y="79"/>
                      <a:pt x="120" y="77"/>
                    </a:cubicBezTo>
                    <a:cubicBezTo>
                      <a:pt x="121" y="74"/>
                      <a:pt x="120" y="71"/>
                      <a:pt x="117" y="70"/>
                    </a:cubicBezTo>
                    <a:close/>
                    <a:moveTo>
                      <a:pt x="92" y="127"/>
                    </a:moveTo>
                    <a:cubicBezTo>
                      <a:pt x="92" y="127"/>
                      <a:pt x="92" y="127"/>
                      <a:pt x="92" y="127"/>
                    </a:cubicBezTo>
                    <a:cubicBezTo>
                      <a:pt x="90" y="125"/>
                      <a:pt x="86" y="127"/>
                      <a:pt x="85" y="129"/>
                    </a:cubicBezTo>
                    <a:cubicBezTo>
                      <a:pt x="84" y="132"/>
                      <a:pt x="85" y="135"/>
                      <a:pt x="88" y="136"/>
                    </a:cubicBezTo>
                    <a:cubicBezTo>
                      <a:pt x="91" y="138"/>
                      <a:pt x="94" y="136"/>
                      <a:pt x="95" y="134"/>
                    </a:cubicBezTo>
                    <a:cubicBezTo>
                      <a:pt x="96" y="131"/>
                      <a:pt x="95" y="128"/>
                      <a:pt x="92" y="127"/>
                    </a:cubicBezTo>
                    <a:close/>
                    <a:moveTo>
                      <a:pt x="69" y="88"/>
                    </a:moveTo>
                    <a:cubicBezTo>
                      <a:pt x="69" y="88"/>
                      <a:pt x="69" y="88"/>
                      <a:pt x="69" y="88"/>
                    </a:cubicBezTo>
                    <a:cubicBezTo>
                      <a:pt x="68" y="91"/>
                      <a:pt x="69" y="94"/>
                      <a:pt x="72" y="95"/>
                    </a:cubicBezTo>
                    <a:cubicBezTo>
                      <a:pt x="75" y="97"/>
                      <a:pt x="78" y="95"/>
                      <a:pt x="79" y="93"/>
                    </a:cubicBezTo>
                    <a:cubicBezTo>
                      <a:pt x="80" y="90"/>
                      <a:pt x="79" y="87"/>
                      <a:pt x="76" y="86"/>
                    </a:cubicBezTo>
                    <a:cubicBezTo>
                      <a:pt x="73" y="84"/>
                      <a:pt x="70" y="86"/>
                      <a:pt x="69" y="88"/>
                    </a:cubicBezTo>
                    <a:close/>
                    <a:moveTo>
                      <a:pt x="126" y="113"/>
                    </a:moveTo>
                    <a:cubicBezTo>
                      <a:pt x="126" y="113"/>
                      <a:pt x="126" y="113"/>
                      <a:pt x="126" y="113"/>
                    </a:cubicBezTo>
                    <a:cubicBezTo>
                      <a:pt x="125" y="116"/>
                      <a:pt x="126" y="119"/>
                      <a:pt x="129" y="120"/>
                    </a:cubicBezTo>
                    <a:cubicBezTo>
                      <a:pt x="132" y="121"/>
                      <a:pt x="135" y="120"/>
                      <a:pt x="136" y="117"/>
                    </a:cubicBezTo>
                    <a:cubicBezTo>
                      <a:pt x="137" y="115"/>
                      <a:pt x="136" y="112"/>
                      <a:pt x="133" y="110"/>
                    </a:cubicBezTo>
                    <a:cubicBezTo>
                      <a:pt x="130" y="109"/>
                      <a:pt x="127" y="110"/>
                      <a:pt x="126" y="113"/>
                    </a:cubicBezTo>
                    <a:close/>
                    <a:moveTo>
                      <a:pt x="112" y="93"/>
                    </a:moveTo>
                    <a:cubicBezTo>
                      <a:pt x="112" y="93"/>
                      <a:pt x="112" y="93"/>
                      <a:pt x="112" y="93"/>
                    </a:cubicBezTo>
                    <a:cubicBezTo>
                      <a:pt x="107" y="88"/>
                      <a:pt x="98" y="88"/>
                      <a:pt x="93" y="93"/>
                    </a:cubicBezTo>
                    <a:cubicBezTo>
                      <a:pt x="87" y="99"/>
                      <a:pt x="87" y="108"/>
                      <a:pt x="93" y="113"/>
                    </a:cubicBezTo>
                    <a:cubicBezTo>
                      <a:pt x="98" y="118"/>
                      <a:pt x="107" y="118"/>
                      <a:pt x="113" y="113"/>
                    </a:cubicBezTo>
                    <a:cubicBezTo>
                      <a:pt x="118" y="107"/>
                      <a:pt x="118" y="98"/>
                      <a:pt x="112" y="93"/>
                    </a:cubicBezTo>
                    <a:close/>
                    <a:moveTo>
                      <a:pt x="104" y="171"/>
                    </a:moveTo>
                    <a:cubicBezTo>
                      <a:pt x="104" y="171"/>
                      <a:pt x="104" y="171"/>
                      <a:pt x="104" y="171"/>
                    </a:cubicBezTo>
                    <a:cubicBezTo>
                      <a:pt x="110" y="171"/>
                      <a:pt x="115" y="166"/>
                      <a:pt x="115" y="160"/>
                    </a:cubicBezTo>
                    <a:cubicBezTo>
                      <a:pt x="115" y="153"/>
                      <a:pt x="110" y="149"/>
                      <a:pt x="104" y="149"/>
                    </a:cubicBezTo>
                    <a:cubicBezTo>
                      <a:pt x="97" y="149"/>
                      <a:pt x="93" y="154"/>
                      <a:pt x="93" y="160"/>
                    </a:cubicBezTo>
                    <a:cubicBezTo>
                      <a:pt x="93" y="166"/>
                      <a:pt x="98" y="171"/>
                      <a:pt x="104" y="171"/>
                    </a:cubicBezTo>
                    <a:close/>
                    <a:moveTo>
                      <a:pt x="71" y="135"/>
                    </a:moveTo>
                    <a:cubicBezTo>
                      <a:pt x="71" y="135"/>
                      <a:pt x="71" y="135"/>
                      <a:pt x="71" y="135"/>
                    </a:cubicBezTo>
                    <a:cubicBezTo>
                      <a:pt x="66" y="131"/>
                      <a:pt x="59" y="131"/>
                      <a:pt x="55" y="136"/>
                    </a:cubicBezTo>
                    <a:cubicBezTo>
                      <a:pt x="51" y="140"/>
                      <a:pt x="51" y="147"/>
                      <a:pt x="55" y="151"/>
                    </a:cubicBezTo>
                    <a:cubicBezTo>
                      <a:pt x="60" y="155"/>
                      <a:pt x="67" y="155"/>
                      <a:pt x="71" y="151"/>
                    </a:cubicBezTo>
                    <a:cubicBezTo>
                      <a:pt x="75" y="147"/>
                      <a:pt x="75" y="140"/>
                      <a:pt x="71" y="135"/>
                    </a:cubicBezTo>
                    <a:close/>
                    <a:moveTo>
                      <a:pt x="57" y="103"/>
                    </a:moveTo>
                    <a:cubicBezTo>
                      <a:pt x="57" y="103"/>
                      <a:pt x="57" y="103"/>
                      <a:pt x="57" y="103"/>
                    </a:cubicBezTo>
                    <a:cubicBezTo>
                      <a:pt x="57" y="97"/>
                      <a:pt x="52" y="92"/>
                      <a:pt x="46" y="92"/>
                    </a:cubicBezTo>
                    <a:cubicBezTo>
                      <a:pt x="40" y="92"/>
                      <a:pt x="35" y="97"/>
                      <a:pt x="35" y="103"/>
                    </a:cubicBezTo>
                    <a:cubicBezTo>
                      <a:pt x="35" y="109"/>
                      <a:pt x="40" y="114"/>
                      <a:pt x="46" y="114"/>
                    </a:cubicBezTo>
                    <a:cubicBezTo>
                      <a:pt x="52" y="114"/>
                      <a:pt x="57" y="109"/>
                      <a:pt x="57" y="103"/>
                    </a:cubicBezTo>
                    <a:close/>
                    <a:moveTo>
                      <a:pt x="70" y="70"/>
                    </a:moveTo>
                    <a:cubicBezTo>
                      <a:pt x="70" y="70"/>
                      <a:pt x="70" y="70"/>
                      <a:pt x="70" y="70"/>
                    </a:cubicBezTo>
                    <a:cubicBezTo>
                      <a:pt x="74" y="66"/>
                      <a:pt x="74" y="59"/>
                      <a:pt x="70" y="54"/>
                    </a:cubicBezTo>
                    <a:cubicBezTo>
                      <a:pt x="66" y="50"/>
                      <a:pt x="59" y="50"/>
                      <a:pt x="54" y="55"/>
                    </a:cubicBezTo>
                    <a:cubicBezTo>
                      <a:pt x="50" y="59"/>
                      <a:pt x="50" y="66"/>
                      <a:pt x="55" y="70"/>
                    </a:cubicBezTo>
                    <a:cubicBezTo>
                      <a:pt x="59" y="74"/>
                      <a:pt x="66" y="74"/>
                      <a:pt x="70" y="70"/>
                    </a:cubicBezTo>
                    <a:close/>
                    <a:moveTo>
                      <a:pt x="103" y="56"/>
                    </a:moveTo>
                    <a:cubicBezTo>
                      <a:pt x="103" y="56"/>
                      <a:pt x="103" y="56"/>
                      <a:pt x="103" y="56"/>
                    </a:cubicBezTo>
                    <a:cubicBezTo>
                      <a:pt x="109" y="56"/>
                      <a:pt x="114" y="51"/>
                      <a:pt x="114" y="45"/>
                    </a:cubicBezTo>
                    <a:cubicBezTo>
                      <a:pt x="114" y="39"/>
                      <a:pt x="109" y="34"/>
                      <a:pt x="102" y="34"/>
                    </a:cubicBezTo>
                    <a:cubicBezTo>
                      <a:pt x="96" y="34"/>
                      <a:pt x="92" y="39"/>
                      <a:pt x="92" y="45"/>
                    </a:cubicBezTo>
                    <a:cubicBezTo>
                      <a:pt x="92" y="51"/>
                      <a:pt x="97" y="56"/>
                      <a:pt x="103" y="56"/>
                    </a:cubicBezTo>
                    <a:close/>
                    <a:moveTo>
                      <a:pt x="151" y="54"/>
                    </a:moveTo>
                    <a:cubicBezTo>
                      <a:pt x="151" y="54"/>
                      <a:pt x="151" y="54"/>
                      <a:pt x="151" y="54"/>
                    </a:cubicBezTo>
                    <a:cubicBezTo>
                      <a:pt x="147" y="49"/>
                      <a:pt x="140" y="49"/>
                      <a:pt x="135" y="54"/>
                    </a:cubicBezTo>
                    <a:cubicBezTo>
                      <a:pt x="131" y="58"/>
                      <a:pt x="131" y="65"/>
                      <a:pt x="136" y="69"/>
                    </a:cubicBezTo>
                    <a:cubicBezTo>
                      <a:pt x="140" y="74"/>
                      <a:pt x="147" y="74"/>
                      <a:pt x="151" y="69"/>
                    </a:cubicBezTo>
                    <a:cubicBezTo>
                      <a:pt x="155" y="65"/>
                      <a:pt x="155" y="58"/>
                      <a:pt x="151" y="54"/>
                    </a:cubicBezTo>
                    <a:close/>
                    <a:moveTo>
                      <a:pt x="171" y="102"/>
                    </a:move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96"/>
                      <a:pt x="166" y="91"/>
                      <a:pt x="160" y="91"/>
                    </a:cubicBezTo>
                    <a:cubicBezTo>
                      <a:pt x="154" y="91"/>
                      <a:pt x="149" y="96"/>
                      <a:pt x="149" y="102"/>
                    </a:cubicBezTo>
                    <a:cubicBezTo>
                      <a:pt x="149" y="108"/>
                      <a:pt x="154" y="113"/>
                      <a:pt x="160" y="113"/>
                    </a:cubicBezTo>
                    <a:cubicBezTo>
                      <a:pt x="167" y="113"/>
                      <a:pt x="171" y="108"/>
                      <a:pt x="171" y="102"/>
                    </a:cubicBezTo>
                    <a:close/>
                    <a:moveTo>
                      <a:pt x="152" y="150"/>
                    </a:moveTo>
                    <a:cubicBezTo>
                      <a:pt x="152" y="150"/>
                      <a:pt x="152" y="150"/>
                      <a:pt x="152" y="150"/>
                    </a:cubicBezTo>
                    <a:cubicBezTo>
                      <a:pt x="156" y="146"/>
                      <a:pt x="156" y="139"/>
                      <a:pt x="152" y="135"/>
                    </a:cubicBezTo>
                    <a:cubicBezTo>
                      <a:pt x="147" y="130"/>
                      <a:pt x="140" y="130"/>
                      <a:pt x="136" y="135"/>
                    </a:cubicBezTo>
                    <a:cubicBezTo>
                      <a:pt x="132" y="139"/>
                      <a:pt x="132" y="146"/>
                      <a:pt x="136" y="150"/>
                    </a:cubicBezTo>
                    <a:cubicBezTo>
                      <a:pt x="141" y="155"/>
                      <a:pt x="148" y="155"/>
                      <a:pt x="152" y="150"/>
                    </a:cubicBez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2635" y="1599"/>
                <a:ext cx="559" cy="556"/>
              </a:xfrm>
              <a:custGeom>
                <a:avLst/>
                <a:gdLst>
                  <a:gd name="T0" fmla="*/ 172 w 236"/>
                  <a:gd name="T1" fmla="*/ 25 h 235"/>
                  <a:gd name="T2" fmla="*/ 205 w 236"/>
                  <a:gd name="T3" fmla="*/ 41 h 235"/>
                  <a:gd name="T4" fmla="*/ 216 w 236"/>
                  <a:gd name="T5" fmla="*/ 74 h 235"/>
                  <a:gd name="T6" fmla="*/ 234 w 236"/>
                  <a:gd name="T7" fmla="*/ 112 h 235"/>
                  <a:gd name="T8" fmla="*/ 228 w 236"/>
                  <a:gd name="T9" fmla="*/ 155 h 235"/>
                  <a:gd name="T10" fmla="*/ 200 w 236"/>
                  <a:gd name="T11" fmla="*/ 187 h 235"/>
                  <a:gd name="T12" fmla="*/ 170 w 236"/>
                  <a:gd name="T13" fmla="*/ 208 h 235"/>
                  <a:gd name="T14" fmla="*/ 135 w 236"/>
                  <a:gd name="T15" fmla="*/ 224 h 235"/>
                  <a:gd name="T16" fmla="*/ 93 w 236"/>
                  <a:gd name="T17" fmla="*/ 231 h 235"/>
                  <a:gd name="T18" fmla="*/ 54 w 236"/>
                  <a:gd name="T19" fmla="*/ 214 h 235"/>
                  <a:gd name="T20" fmla="*/ 30 w 236"/>
                  <a:gd name="T21" fmla="*/ 179 h 235"/>
                  <a:gd name="T22" fmla="*/ 17 w 236"/>
                  <a:gd name="T23" fmla="*/ 144 h 235"/>
                  <a:gd name="T24" fmla="*/ 12 w 236"/>
                  <a:gd name="T25" fmla="*/ 106 h 235"/>
                  <a:gd name="T26" fmla="*/ 16 w 236"/>
                  <a:gd name="T27" fmla="*/ 64 h 235"/>
                  <a:gd name="T28" fmla="*/ 44 w 236"/>
                  <a:gd name="T29" fmla="*/ 40 h 235"/>
                  <a:gd name="T30" fmla="*/ 74 w 236"/>
                  <a:gd name="T31" fmla="*/ 10 h 235"/>
                  <a:gd name="T32" fmla="*/ 111 w 236"/>
                  <a:gd name="T33" fmla="*/ 10 h 235"/>
                  <a:gd name="T34" fmla="*/ 196 w 236"/>
                  <a:gd name="T35" fmla="*/ 80 h 235"/>
                  <a:gd name="T36" fmla="*/ 193 w 236"/>
                  <a:gd name="T37" fmla="*/ 60 h 235"/>
                  <a:gd name="T38" fmla="*/ 172 w 236"/>
                  <a:gd name="T39" fmla="*/ 50 h 235"/>
                  <a:gd name="T40" fmla="*/ 161 w 236"/>
                  <a:gd name="T41" fmla="*/ 34 h 235"/>
                  <a:gd name="T42" fmla="*/ 139 w 236"/>
                  <a:gd name="T43" fmla="*/ 34 h 235"/>
                  <a:gd name="T44" fmla="*/ 121 w 236"/>
                  <a:gd name="T45" fmla="*/ 24 h 235"/>
                  <a:gd name="T46" fmla="*/ 101 w 236"/>
                  <a:gd name="T47" fmla="*/ 33 h 235"/>
                  <a:gd name="T48" fmla="*/ 81 w 236"/>
                  <a:gd name="T49" fmla="*/ 32 h 235"/>
                  <a:gd name="T50" fmla="*/ 66 w 236"/>
                  <a:gd name="T51" fmla="*/ 49 h 235"/>
                  <a:gd name="T52" fmla="*/ 48 w 236"/>
                  <a:gd name="T53" fmla="*/ 56 h 235"/>
                  <a:gd name="T54" fmla="*/ 42 w 236"/>
                  <a:gd name="T55" fmla="*/ 78 h 235"/>
                  <a:gd name="T56" fmla="*/ 28 w 236"/>
                  <a:gd name="T57" fmla="*/ 92 h 235"/>
                  <a:gd name="T58" fmla="*/ 32 w 236"/>
                  <a:gd name="T59" fmla="*/ 114 h 235"/>
                  <a:gd name="T60" fmla="*/ 26 w 236"/>
                  <a:gd name="T61" fmla="*/ 133 h 235"/>
                  <a:gd name="T62" fmla="*/ 39 w 236"/>
                  <a:gd name="T63" fmla="*/ 151 h 235"/>
                  <a:gd name="T64" fmla="*/ 41 w 236"/>
                  <a:gd name="T65" fmla="*/ 170 h 235"/>
                  <a:gd name="T66" fmla="*/ 59 w 236"/>
                  <a:gd name="T67" fmla="*/ 180 h 235"/>
                  <a:gd name="T68" fmla="*/ 71 w 236"/>
                  <a:gd name="T69" fmla="*/ 198 h 235"/>
                  <a:gd name="T70" fmla="*/ 91 w 236"/>
                  <a:gd name="T71" fmla="*/ 199 h 235"/>
                  <a:gd name="T72" fmla="*/ 110 w 236"/>
                  <a:gd name="T73" fmla="*/ 211 h 235"/>
                  <a:gd name="T74" fmla="*/ 129 w 236"/>
                  <a:gd name="T75" fmla="*/ 203 h 235"/>
                  <a:gd name="T76" fmla="*/ 151 w 236"/>
                  <a:gd name="T77" fmla="*/ 205 h 235"/>
                  <a:gd name="T78" fmla="*/ 165 w 236"/>
                  <a:gd name="T79" fmla="*/ 192 h 235"/>
                  <a:gd name="T80" fmla="*/ 181 w 236"/>
                  <a:gd name="T81" fmla="*/ 180 h 235"/>
                  <a:gd name="T82" fmla="*/ 193 w 236"/>
                  <a:gd name="T83" fmla="*/ 165 h 235"/>
                  <a:gd name="T84" fmla="*/ 202 w 236"/>
                  <a:gd name="T85" fmla="*/ 147 h 235"/>
                  <a:gd name="T86" fmla="*/ 206 w 236"/>
                  <a:gd name="T87" fmla="*/ 129 h 235"/>
                  <a:gd name="T88" fmla="*/ 206 w 236"/>
                  <a:gd name="T89" fmla="*/ 108 h 235"/>
                  <a:gd name="T90" fmla="*/ 203 w 236"/>
                  <a:gd name="T91" fmla="*/ 91 h 235"/>
                  <a:gd name="T92" fmla="*/ 137 w 236"/>
                  <a:gd name="T93" fmla="*/ 111 h 235"/>
                  <a:gd name="T94" fmla="*/ 100 w 236"/>
                  <a:gd name="T95" fmla="*/ 126 h 235"/>
                  <a:gd name="T96" fmla="*/ 125 w 236"/>
                  <a:gd name="T97" fmla="*/ 115 h 235"/>
                  <a:gd name="T98" fmla="*/ 124 w 236"/>
                  <a:gd name="T99" fmla="*/ 115 h 235"/>
                  <a:gd name="T100" fmla="*/ 124 w 236"/>
                  <a:gd name="T101" fmla="*/ 114 h 235"/>
                  <a:gd name="T102" fmla="*/ 116 w 236"/>
                  <a:gd name="T103" fmla="*/ 111 h 235"/>
                  <a:gd name="T104" fmla="*/ 116 w 236"/>
                  <a:gd name="T105" fmla="*/ 111 h 235"/>
                  <a:gd name="T106" fmla="*/ 115 w 236"/>
                  <a:gd name="T107" fmla="*/ 112 h 235"/>
                  <a:gd name="T108" fmla="*/ 112 w 236"/>
                  <a:gd name="T109" fmla="*/ 119 h 235"/>
                  <a:gd name="T110" fmla="*/ 112 w 236"/>
                  <a:gd name="T111" fmla="*/ 120 h 235"/>
                  <a:gd name="T112" fmla="*/ 112 w 236"/>
                  <a:gd name="T113" fmla="*/ 120 h 235"/>
                  <a:gd name="T114" fmla="*/ 113 w 236"/>
                  <a:gd name="T115" fmla="*/ 121 h 235"/>
                  <a:gd name="T116" fmla="*/ 121 w 236"/>
                  <a:gd name="T117" fmla="*/ 124 h 235"/>
                  <a:gd name="T118" fmla="*/ 121 w 236"/>
                  <a:gd name="T119" fmla="*/ 124 h 235"/>
                  <a:gd name="T120" fmla="*/ 122 w 236"/>
                  <a:gd name="T121" fmla="*/ 123 h 235"/>
                  <a:gd name="T122" fmla="*/ 188 w 236"/>
                  <a:gd name="T123" fmla="*/ 87 h 235"/>
                  <a:gd name="T124" fmla="*/ 77 w 236"/>
                  <a:gd name="T125" fmla="*/ 182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6" h="235">
                    <a:moveTo>
                      <a:pt x="145" y="3"/>
                    </a:moveTo>
                    <a:cubicBezTo>
                      <a:pt x="145" y="3"/>
                      <a:pt x="146" y="4"/>
                      <a:pt x="146" y="5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46" y="17"/>
                      <a:pt x="146" y="17"/>
                      <a:pt x="146" y="17"/>
                    </a:cubicBezTo>
                    <a:cubicBezTo>
                      <a:pt x="148" y="14"/>
                      <a:pt x="148" y="14"/>
                      <a:pt x="148" y="14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54" y="6"/>
                      <a:pt x="154" y="6"/>
                      <a:pt x="155" y="6"/>
                    </a:cubicBezTo>
                    <a:cubicBezTo>
                      <a:pt x="155" y="6"/>
                      <a:pt x="155" y="7"/>
                      <a:pt x="155" y="8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5" y="20"/>
                      <a:pt x="155" y="20"/>
                      <a:pt x="155" y="20"/>
                    </a:cubicBezTo>
                    <a:cubicBezTo>
                      <a:pt x="157" y="17"/>
                      <a:pt x="157" y="17"/>
                      <a:pt x="157" y="17"/>
                    </a:cubicBezTo>
                    <a:cubicBezTo>
                      <a:pt x="163" y="11"/>
                      <a:pt x="163" y="11"/>
                      <a:pt x="163" y="11"/>
                    </a:cubicBezTo>
                    <a:cubicBezTo>
                      <a:pt x="163" y="10"/>
                      <a:pt x="164" y="9"/>
                      <a:pt x="164" y="10"/>
                    </a:cubicBezTo>
                    <a:cubicBezTo>
                      <a:pt x="165" y="10"/>
                      <a:pt x="165" y="10"/>
                      <a:pt x="165" y="11"/>
                    </a:cubicBezTo>
                    <a:cubicBezTo>
                      <a:pt x="164" y="20"/>
                      <a:pt x="164" y="20"/>
                      <a:pt x="164" y="20"/>
                    </a:cubicBezTo>
                    <a:cubicBezTo>
                      <a:pt x="164" y="23"/>
                      <a:pt x="164" y="23"/>
                      <a:pt x="164" y="23"/>
                    </a:cubicBezTo>
                    <a:cubicBezTo>
                      <a:pt x="166" y="21"/>
                      <a:pt x="166" y="21"/>
                      <a:pt x="166" y="21"/>
                    </a:cubicBezTo>
                    <a:cubicBezTo>
                      <a:pt x="172" y="15"/>
                      <a:pt x="172" y="15"/>
                      <a:pt x="172" y="15"/>
                    </a:cubicBezTo>
                    <a:cubicBezTo>
                      <a:pt x="172" y="14"/>
                      <a:pt x="173" y="14"/>
                      <a:pt x="173" y="14"/>
                    </a:cubicBezTo>
                    <a:cubicBezTo>
                      <a:pt x="174" y="14"/>
                      <a:pt x="174" y="15"/>
                      <a:pt x="174" y="16"/>
                    </a:cubicBezTo>
                    <a:cubicBezTo>
                      <a:pt x="172" y="25"/>
                      <a:pt x="172" y="25"/>
                      <a:pt x="172" y="25"/>
                    </a:cubicBezTo>
                    <a:cubicBezTo>
                      <a:pt x="171" y="28"/>
                      <a:pt x="171" y="28"/>
                      <a:pt x="171" y="28"/>
                    </a:cubicBezTo>
                    <a:cubicBezTo>
                      <a:pt x="174" y="26"/>
                      <a:pt x="174" y="26"/>
                      <a:pt x="174" y="26"/>
                    </a:cubicBezTo>
                    <a:cubicBezTo>
                      <a:pt x="181" y="20"/>
                      <a:pt x="181" y="20"/>
                      <a:pt x="181" y="20"/>
                    </a:cubicBezTo>
                    <a:cubicBezTo>
                      <a:pt x="181" y="19"/>
                      <a:pt x="182" y="19"/>
                      <a:pt x="182" y="19"/>
                    </a:cubicBezTo>
                    <a:cubicBezTo>
                      <a:pt x="183" y="19"/>
                      <a:pt x="183" y="20"/>
                      <a:pt x="183" y="21"/>
                    </a:cubicBezTo>
                    <a:cubicBezTo>
                      <a:pt x="180" y="30"/>
                      <a:pt x="180" y="30"/>
                      <a:pt x="180" y="30"/>
                    </a:cubicBezTo>
                    <a:cubicBezTo>
                      <a:pt x="179" y="32"/>
                      <a:pt x="179" y="32"/>
                      <a:pt x="179" y="32"/>
                    </a:cubicBezTo>
                    <a:cubicBezTo>
                      <a:pt x="182" y="31"/>
                      <a:pt x="182" y="31"/>
                      <a:pt x="182" y="31"/>
                    </a:cubicBezTo>
                    <a:cubicBezTo>
                      <a:pt x="189" y="26"/>
                      <a:pt x="189" y="26"/>
                      <a:pt x="189" y="26"/>
                    </a:cubicBezTo>
                    <a:cubicBezTo>
                      <a:pt x="191" y="24"/>
                      <a:pt x="191" y="25"/>
                      <a:pt x="191" y="27"/>
                    </a:cubicBezTo>
                    <a:cubicBezTo>
                      <a:pt x="187" y="35"/>
                      <a:pt x="187" y="35"/>
                      <a:pt x="187" y="35"/>
                    </a:cubicBezTo>
                    <a:cubicBezTo>
                      <a:pt x="186" y="38"/>
                      <a:pt x="186" y="38"/>
                      <a:pt x="186" y="38"/>
                    </a:cubicBezTo>
                    <a:cubicBezTo>
                      <a:pt x="189" y="37"/>
                      <a:pt x="189" y="37"/>
                      <a:pt x="189" y="37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9" y="31"/>
                      <a:pt x="199" y="32"/>
                      <a:pt x="198" y="34"/>
                    </a:cubicBezTo>
                    <a:cubicBezTo>
                      <a:pt x="194" y="42"/>
                      <a:pt x="194" y="42"/>
                      <a:pt x="194" y="42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6" y="43"/>
                      <a:pt x="196" y="43"/>
                      <a:pt x="196" y="43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39"/>
                      <a:pt x="205" y="39"/>
                      <a:pt x="205" y="39"/>
                    </a:cubicBezTo>
                    <a:cubicBezTo>
                      <a:pt x="206" y="39"/>
                      <a:pt x="206" y="40"/>
                      <a:pt x="205" y="41"/>
                    </a:cubicBezTo>
                    <a:cubicBezTo>
                      <a:pt x="201" y="49"/>
                      <a:pt x="201" y="49"/>
                      <a:pt x="201" y="49"/>
                    </a:cubicBezTo>
                    <a:cubicBezTo>
                      <a:pt x="199" y="51"/>
                      <a:pt x="199" y="51"/>
                      <a:pt x="199" y="51"/>
                    </a:cubicBezTo>
                    <a:cubicBezTo>
                      <a:pt x="202" y="50"/>
                      <a:pt x="202" y="50"/>
                      <a:pt x="202" y="50"/>
                    </a:cubicBezTo>
                    <a:cubicBezTo>
                      <a:pt x="210" y="47"/>
                      <a:pt x="210" y="47"/>
                      <a:pt x="210" y="47"/>
                    </a:cubicBezTo>
                    <a:cubicBezTo>
                      <a:pt x="211" y="47"/>
                      <a:pt x="211" y="47"/>
                      <a:pt x="212" y="47"/>
                    </a:cubicBezTo>
                    <a:cubicBezTo>
                      <a:pt x="213" y="47"/>
                      <a:pt x="213" y="48"/>
                      <a:pt x="212" y="49"/>
                    </a:cubicBezTo>
                    <a:cubicBezTo>
                      <a:pt x="206" y="56"/>
                      <a:pt x="206" y="56"/>
                      <a:pt x="206" y="56"/>
                    </a:cubicBezTo>
                    <a:cubicBezTo>
                      <a:pt x="205" y="58"/>
                      <a:pt x="205" y="58"/>
                      <a:pt x="205" y="58"/>
                    </a:cubicBezTo>
                    <a:cubicBezTo>
                      <a:pt x="207" y="58"/>
                      <a:pt x="207" y="58"/>
                      <a:pt x="207" y="58"/>
                    </a:cubicBezTo>
                    <a:cubicBezTo>
                      <a:pt x="216" y="55"/>
                      <a:pt x="216" y="55"/>
                      <a:pt x="216" y="55"/>
                    </a:cubicBezTo>
                    <a:cubicBezTo>
                      <a:pt x="217" y="55"/>
                      <a:pt x="217" y="55"/>
                      <a:pt x="217" y="55"/>
                    </a:cubicBezTo>
                    <a:cubicBezTo>
                      <a:pt x="218" y="55"/>
                      <a:pt x="218" y="56"/>
                      <a:pt x="217" y="57"/>
                    </a:cubicBezTo>
                    <a:cubicBezTo>
                      <a:pt x="211" y="64"/>
                      <a:pt x="211" y="64"/>
                      <a:pt x="211" y="64"/>
                    </a:cubicBezTo>
                    <a:cubicBezTo>
                      <a:pt x="209" y="66"/>
                      <a:pt x="209" y="66"/>
                      <a:pt x="209" y="66"/>
                    </a:cubicBezTo>
                    <a:cubicBezTo>
                      <a:pt x="212" y="66"/>
                      <a:pt x="212" y="66"/>
                      <a:pt x="212" y="66"/>
                    </a:cubicBezTo>
                    <a:cubicBezTo>
                      <a:pt x="221" y="64"/>
                      <a:pt x="221" y="64"/>
                      <a:pt x="221" y="64"/>
                    </a:cubicBezTo>
                    <a:cubicBezTo>
                      <a:pt x="222" y="64"/>
                      <a:pt x="222" y="64"/>
                      <a:pt x="222" y="64"/>
                    </a:cubicBezTo>
                    <a:cubicBezTo>
                      <a:pt x="223" y="64"/>
                      <a:pt x="223" y="65"/>
                      <a:pt x="222" y="66"/>
                    </a:cubicBezTo>
                    <a:cubicBezTo>
                      <a:pt x="216" y="72"/>
                      <a:pt x="216" y="72"/>
                      <a:pt x="216" y="72"/>
                    </a:cubicBezTo>
                    <a:cubicBezTo>
                      <a:pt x="214" y="74"/>
                      <a:pt x="214" y="74"/>
                      <a:pt x="214" y="74"/>
                    </a:cubicBezTo>
                    <a:cubicBezTo>
                      <a:pt x="216" y="74"/>
                      <a:pt x="216" y="74"/>
                      <a:pt x="216" y="74"/>
                    </a:cubicBezTo>
                    <a:cubicBezTo>
                      <a:pt x="225" y="73"/>
                      <a:pt x="225" y="73"/>
                      <a:pt x="225" y="73"/>
                    </a:cubicBezTo>
                    <a:cubicBezTo>
                      <a:pt x="228" y="73"/>
                      <a:pt x="228" y="74"/>
                      <a:pt x="226" y="75"/>
                    </a:cubicBezTo>
                    <a:cubicBezTo>
                      <a:pt x="219" y="81"/>
                      <a:pt x="219" y="81"/>
                      <a:pt x="219" y="81"/>
                    </a:cubicBezTo>
                    <a:cubicBezTo>
                      <a:pt x="217" y="83"/>
                      <a:pt x="217" y="83"/>
                      <a:pt x="217" y="83"/>
                    </a:cubicBezTo>
                    <a:cubicBezTo>
                      <a:pt x="220" y="83"/>
                      <a:pt x="220" y="83"/>
                      <a:pt x="220" y="83"/>
                    </a:cubicBezTo>
                    <a:cubicBezTo>
                      <a:pt x="229" y="83"/>
                      <a:pt x="229" y="83"/>
                      <a:pt x="229" y="83"/>
                    </a:cubicBezTo>
                    <a:cubicBezTo>
                      <a:pt x="231" y="83"/>
                      <a:pt x="231" y="84"/>
                      <a:pt x="230" y="85"/>
                    </a:cubicBezTo>
                    <a:cubicBezTo>
                      <a:pt x="222" y="90"/>
                      <a:pt x="222" y="90"/>
                      <a:pt x="222" y="90"/>
                    </a:cubicBezTo>
                    <a:cubicBezTo>
                      <a:pt x="220" y="91"/>
                      <a:pt x="220" y="91"/>
                      <a:pt x="220" y="91"/>
                    </a:cubicBezTo>
                    <a:cubicBezTo>
                      <a:pt x="222" y="92"/>
                      <a:pt x="222" y="92"/>
                      <a:pt x="222" y="92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34" y="93"/>
                      <a:pt x="234" y="94"/>
                      <a:pt x="232" y="95"/>
                    </a:cubicBezTo>
                    <a:cubicBezTo>
                      <a:pt x="224" y="99"/>
                      <a:pt x="224" y="99"/>
                      <a:pt x="224" y="99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24" y="101"/>
                      <a:pt x="224" y="101"/>
                      <a:pt x="224" y="101"/>
                    </a:cubicBezTo>
                    <a:cubicBezTo>
                      <a:pt x="233" y="103"/>
                      <a:pt x="233" y="103"/>
                      <a:pt x="233" y="103"/>
                    </a:cubicBezTo>
                    <a:cubicBezTo>
                      <a:pt x="235" y="103"/>
                      <a:pt x="235" y="104"/>
                      <a:pt x="233" y="105"/>
                    </a:cubicBezTo>
                    <a:cubicBezTo>
                      <a:pt x="225" y="108"/>
                      <a:pt x="225" y="108"/>
                      <a:pt x="225" y="108"/>
                    </a:cubicBezTo>
                    <a:cubicBezTo>
                      <a:pt x="223" y="109"/>
                      <a:pt x="223" y="109"/>
                      <a:pt x="223" y="109"/>
                    </a:cubicBezTo>
                    <a:cubicBezTo>
                      <a:pt x="225" y="110"/>
                      <a:pt x="225" y="110"/>
                      <a:pt x="225" y="110"/>
                    </a:cubicBezTo>
                    <a:cubicBezTo>
                      <a:pt x="234" y="112"/>
                      <a:pt x="234" y="112"/>
                      <a:pt x="234" y="112"/>
                    </a:cubicBezTo>
                    <a:cubicBezTo>
                      <a:pt x="236" y="113"/>
                      <a:pt x="236" y="114"/>
                      <a:pt x="234" y="115"/>
                    </a:cubicBezTo>
                    <a:cubicBezTo>
                      <a:pt x="226" y="118"/>
                      <a:pt x="226" y="118"/>
                      <a:pt x="226" y="118"/>
                    </a:cubicBezTo>
                    <a:cubicBezTo>
                      <a:pt x="223" y="119"/>
                      <a:pt x="223" y="119"/>
                      <a:pt x="223" y="119"/>
                    </a:cubicBezTo>
                    <a:cubicBezTo>
                      <a:pt x="226" y="120"/>
                      <a:pt x="226" y="120"/>
                      <a:pt x="226" y="120"/>
                    </a:cubicBezTo>
                    <a:cubicBezTo>
                      <a:pt x="234" y="123"/>
                      <a:pt x="234" y="123"/>
                      <a:pt x="234" y="123"/>
                    </a:cubicBezTo>
                    <a:cubicBezTo>
                      <a:pt x="236" y="123"/>
                      <a:pt x="236" y="124"/>
                      <a:pt x="234" y="125"/>
                    </a:cubicBezTo>
                    <a:cubicBezTo>
                      <a:pt x="225" y="127"/>
                      <a:pt x="225" y="127"/>
                      <a:pt x="225" y="127"/>
                    </a:cubicBezTo>
                    <a:cubicBezTo>
                      <a:pt x="222" y="128"/>
                      <a:pt x="222" y="128"/>
                      <a:pt x="222" y="128"/>
                    </a:cubicBezTo>
                    <a:cubicBezTo>
                      <a:pt x="225" y="129"/>
                      <a:pt x="225" y="129"/>
                      <a:pt x="225" y="129"/>
                    </a:cubicBezTo>
                    <a:cubicBezTo>
                      <a:pt x="233" y="133"/>
                      <a:pt x="233" y="133"/>
                      <a:pt x="233" y="133"/>
                    </a:cubicBezTo>
                    <a:cubicBezTo>
                      <a:pt x="235" y="134"/>
                      <a:pt x="235" y="135"/>
                      <a:pt x="233" y="135"/>
                    </a:cubicBezTo>
                    <a:cubicBezTo>
                      <a:pt x="224" y="136"/>
                      <a:pt x="224" y="136"/>
                      <a:pt x="224" y="136"/>
                    </a:cubicBezTo>
                    <a:cubicBezTo>
                      <a:pt x="221" y="137"/>
                      <a:pt x="221" y="137"/>
                      <a:pt x="221" y="137"/>
                    </a:cubicBezTo>
                    <a:cubicBezTo>
                      <a:pt x="224" y="138"/>
                      <a:pt x="224" y="138"/>
                      <a:pt x="224" y="138"/>
                    </a:cubicBezTo>
                    <a:cubicBezTo>
                      <a:pt x="231" y="143"/>
                      <a:pt x="231" y="143"/>
                      <a:pt x="231" y="143"/>
                    </a:cubicBezTo>
                    <a:cubicBezTo>
                      <a:pt x="233" y="144"/>
                      <a:pt x="233" y="145"/>
                      <a:pt x="231" y="145"/>
                    </a:cubicBezTo>
                    <a:cubicBezTo>
                      <a:pt x="222" y="145"/>
                      <a:pt x="222" y="145"/>
                      <a:pt x="222" y="145"/>
                    </a:cubicBezTo>
                    <a:cubicBezTo>
                      <a:pt x="219" y="146"/>
                      <a:pt x="219" y="146"/>
                      <a:pt x="219" y="146"/>
                    </a:cubicBezTo>
                    <a:cubicBezTo>
                      <a:pt x="221" y="147"/>
                      <a:pt x="221" y="147"/>
                      <a:pt x="221" y="147"/>
                    </a:cubicBezTo>
                    <a:cubicBezTo>
                      <a:pt x="229" y="152"/>
                      <a:pt x="229" y="152"/>
                      <a:pt x="229" y="152"/>
                    </a:cubicBezTo>
                    <a:cubicBezTo>
                      <a:pt x="231" y="154"/>
                      <a:pt x="230" y="155"/>
                      <a:pt x="228" y="155"/>
                    </a:cubicBezTo>
                    <a:cubicBezTo>
                      <a:pt x="219" y="154"/>
                      <a:pt x="219" y="154"/>
                      <a:pt x="219" y="154"/>
                    </a:cubicBezTo>
                    <a:cubicBezTo>
                      <a:pt x="216" y="154"/>
                      <a:pt x="216" y="154"/>
                      <a:pt x="216" y="154"/>
                    </a:cubicBezTo>
                    <a:cubicBezTo>
                      <a:pt x="218" y="156"/>
                      <a:pt x="218" y="156"/>
                      <a:pt x="218" y="156"/>
                    </a:cubicBezTo>
                    <a:cubicBezTo>
                      <a:pt x="225" y="162"/>
                      <a:pt x="225" y="162"/>
                      <a:pt x="225" y="162"/>
                    </a:cubicBezTo>
                    <a:cubicBezTo>
                      <a:pt x="227" y="163"/>
                      <a:pt x="227" y="164"/>
                      <a:pt x="224" y="164"/>
                    </a:cubicBezTo>
                    <a:cubicBezTo>
                      <a:pt x="215" y="163"/>
                      <a:pt x="215" y="163"/>
                      <a:pt x="215" y="163"/>
                    </a:cubicBezTo>
                    <a:cubicBezTo>
                      <a:pt x="213" y="163"/>
                      <a:pt x="213" y="163"/>
                      <a:pt x="213" y="163"/>
                    </a:cubicBezTo>
                    <a:cubicBezTo>
                      <a:pt x="215" y="165"/>
                      <a:pt x="215" y="165"/>
                      <a:pt x="215" y="165"/>
                    </a:cubicBezTo>
                    <a:cubicBezTo>
                      <a:pt x="221" y="171"/>
                      <a:pt x="221" y="171"/>
                      <a:pt x="221" y="171"/>
                    </a:cubicBezTo>
                    <a:cubicBezTo>
                      <a:pt x="223" y="173"/>
                      <a:pt x="222" y="173"/>
                      <a:pt x="220" y="173"/>
                    </a:cubicBezTo>
                    <a:cubicBezTo>
                      <a:pt x="211" y="171"/>
                      <a:pt x="211" y="171"/>
                      <a:pt x="211" y="171"/>
                    </a:cubicBezTo>
                    <a:cubicBezTo>
                      <a:pt x="208" y="171"/>
                      <a:pt x="208" y="171"/>
                      <a:pt x="208" y="171"/>
                    </a:cubicBezTo>
                    <a:cubicBezTo>
                      <a:pt x="210" y="173"/>
                      <a:pt x="210" y="173"/>
                      <a:pt x="210" y="173"/>
                    </a:cubicBezTo>
                    <a:cubicBezTo>
                      <a:pt x="216" y="180"/>
                      <a:pt x="216" y="180"/>
                      <a:pt x="216" y="180"/>
                    </a:cubicBezTo>
                    <a:cubicBezTo>
                      <a:pt x="217" y="182"/>
                      <a:pt x="217" y="182"/>
                      <a:pt x="215" y="182"/>
                    </a:cubicBezTo>
                    <a:cubicBezTo>
                      <a:pt x="206" y="179"/>
                      <a:pt x="206" y="179"/>
                      <a:pt x="206" y="179"/>
                    </a:cubicBezTo>
                    <a:cubicBezTo>
                      <a:pt x="203" y="178"/>
                      <a:pt x="203" y="178"/>
                      <a:pt x="203" y="178"/>
                    </a:cubicBezTo>
                    <a:cubicBezTo>
                      <a:pt x="205" y="181"/>
                      <a:pt x="205" y="181"/>
                      <a:pt x="205" y="181"/>
                    </a:cubicBezTo>
                    <a:cubicBezTo>
                      <a:pt x="210" y="188"/>
                      <a:pt x="210" y="188"/>
                      <a:pt x="210" y="188"/>
                    </a:cubicBezTo>
                    <a:cubicBezTo>
                      <a:pt x="211" y="190"/>
                      <a:pt x="211" y="191"/>
                      <a:pt x="209" y="190"/>
                    </a:cubicBezTo>
                    <a:cubicBezTo>
                      <a:pt x="200" y="187"/>
                      <a:pt x="200" y="187"/>
                      <a:pt x="200" y="187"/>
                    </a:cubicBezTo>
                    <a:cubicBezTo>
                      <a:pt x="198" y="185"/>
                      <a:pt x="198" y="185"/>
                      <a:pt x="198" y="185"/>
                    </a:cubicBezTo>
                    <a:cubicBezTo>
                      <a:pt x="199" y="188"/>
                      <a:pt x="199" y="188"/>
                      <a:pt x="199" y="188"/>
                    </a:cubicBezTo>
                    <a:cubicBezTo>
                      <a:pt x="204" y="196"/>
                      <a:pt x="204" y="196"/>
                      <a:pt x="204" y="196"/>
                    </a:cubicBezTo>
                    <a:cubicBezTo>
                      <a:pt x="205" y="198"/>
                      <a:pt x="204" y="198"/>
                      <a:pt x="202" y="198"/>
                    </a:cubicBez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2" y="192"/>
                      <a:pt x="192" y="192"/>
                      <a:pt x="192" y="192"/>
                    </a:cubicBezTo>
                    <a:cubicBezTo>
                      <a:pt x="193" y="195"/>
                      <a:pt x="193" y="195"/>
                      <a:pt x="193" y="195"/>
                    </a:cubicBezTo>
                    <a:cubicBezTo>
                      <a:pt x="197" y="203"/>
                      <a:pt x="197" y="203"/>
                      <a:pt x="197" y="203"/>
                    </a:cubicBezTo>
                    <a:cubicBezTo>
                      <a:pt x="197" y="205"/>
                      <a:pt x="197" y="206"/>
                      <a:pt x="195" y="204"/>
                    </a:cubicBezTo>
                    <a:cubicBezTo>
                      <a:pt x="187" y="200"/>
                      <a:pt x="187" y="200"/>
                      <a:pt x="187" y="200"/>
                    </a:cubicBezTo>
                    <a:cubicBezTo>
                      <a:pt x="185" y="198"/>
                      <a:pt x="185" y="198"/>
                      <a:pt x="185" y="198"/>
                    </a:cubicBezTo>
                    <a:cubicBezTo>
                      <a:pt x="186" y="201"/>
                      <a:pt x="186" y="201"/>
                      <a:pt x="186" y="201"/>
                    </a:cubicBezTo>
                    <a:cubicBezTo>
                      <a:pt x="189" y="210"/>
                      <a:pt x="189" y="210"/>
                      <a:pt x="189" y="210"/>
                    </a:cubicBezTo>
                    <a:cubicBezTo>
                      <a:pt x="189" y="212"/>
                      <a:pt x="189" y="212"/>
                      <a:pt x="187" y="211"/>
                    </a:cubicBezTo>
                    <a:cubicBezTo>
                      <a:pt x="180" y="206"/>
                      <a:pt x="180" y="206"/>
                      <a:pt x="180" y="206"/>
                    </a:cubicBezTo>
                    <a:cubicBezTo>
                      <a:pt x="177" y="204"/>
                      <a:pt x="177" y="204"/>
                      <a:pt x="177" y="204"/>
                    </a:cubicBezTo>
                    <a:cubicBezTo>
                      <a:pt x="178" y="207"/>
                      <a:pt x="178" y="207"/>
                      <a:pt x="178" y="207"/>
                    </a:cubicBezTo>
                    <a:cubicBezTo>
                      <a:pt x="181" y="215"/>
                      <a:pt x="181" y="215"/>
                      <a:pt x="181" y="215"/>
                    </a:cubicBezTo>
                    <a:cubicBezTo>
                      <a:pt x="181" y="217"/>
                      <a:pt x="180" y="218"/>
                      <a:pt x="179" y="216"/>
                    </a:cubicBezTo>
                    <a:cubicBezTo>
                      <a:pt x="172" y="210"/>
                      <a:pt x="172" y="210"/>
                      <a:pt x="172" y="210"/>
                    </a:cubicBezTo>
                    <a:cubicBezTo>
                      <a:pt x="170" y="208"/>
                      <a:pt x="170" y="208"/>
                      <a:pt x="170" y="208"/>
                    </a:cubicBezTo>
                    <a:cubicBezTo>
                      <a:pt x="170" y="211"/>
                      <a:pt x="170" y="211"/>
                      <a:pt x="170" y="211"/>
                    </a:cubicBezTo>
                    <a:cubicBezTo>
                      <a:pt x="172" y="220"/>
                      <a:pt x="172" y="220"/>
                      <a:pt x="172" y="220"/>
                    </a:cubicBezTo>
                    <a:cubicBezTo>
                      <a:pt x="172" y="222"/>
                      <a:pt x="171" y="223"/>
                      <a:pt x="170" y="221"/>
                    </a:cubicBezTo>
                    <a:cubicBezTo>
                      <a:pt x="163" y="215"/>
                      <a:pt x="163" y="215"/>
                      <a:pt x="163" y="215"/>
                    </a:cubicBezTo>
                    <a:cubicBezTo>
                      <a:pt x="162" y="213"/>
                      <a:pt x="162" y="213"/>
                      <a:pt x="162" y="213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63" y="225"/>
                      <a:pt x="163" y="225"/>
                      <a:pt x="163" y="225"/>
                    </a:cubicBezTo>
                    <a:cubicBezTo>
                      <a:pt x="163" y="227"/>
                      <a:pt x="162" y="227"/>
                      <a:pt x="161" y="225"/>
                    </a:cubicBezTo>
                    <a:cubicBezTo>
                      <a:pt x="155" y="218"/>
                      <a:pt x="155" y="218"/>
                      <a:pt x="155" y="218"/>
                    </a:cubicBezTo>
                    <a:cubicBezTo>
                      <a:pt x="153" y="216"/>
                      <a:pt x="153" y="216"/>
                      <a:pt x="153" y="216"/>
                    </a:cubicBezTo>
                    <a:cubicBezTo>
                      <a:pt x="153" y="219"/>
                      <a:pt x="153" y="219"/>
                      <a:pt x="153" y="219"/>
                    </a:cubicBezTo>
                    <a:cubicBezTo>
                      <a:pt x="153" y="228"/>
                      <a:pt x="153" y="228"/>
                      <a:pt x="153" y="228"/>
                    </a:cubicBezTo>
                    <a:cubicBezTo>
                      <a:pt x="153" y="230"/>
                      <a:pt x="152" y="230"/>
                      <a:pt x="151" y="229"/>
                    </a:cubicBezTo>
                    <a:cubicBezTo>
                      <a:pt x="146" y="221"/>
                      <a:pt x="146" y="221"/>
                      <a:pt x="146" y="221"/>
                    </a:cubicBezTo>
                    <a:cubicBezTo>
                      <a:pt x="144" y="219"/>
                      <a:pt x="144" y="219"/>
                      <a:pt x="144" y="219"/>
                    </a:cubicBezTo>
                    <a:cubicBezTo>
                      <a:pt x="144" y="222"/>
                      <a:pt x="144" y="222"/>
                      <a:pt x="144" y="222"/>
                    </a:cubicBezTo>
                    <a:cubicBezTo>
                      <a:pt x="143" y="231"/>
                      <a:pt x="143" y="231"/>
                      <a:pt x="143" y="231"/>
                    </a:cubicBezTo>
                    <a:cubicBezTo>
                      <a:pt x="143" y="233"/>
                      <a:pt x="142" y="233"/>
                      <a:pt x="141" y="231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35" y="220"/>
                      <a:pt x="135" y="220"/>
                      <a:pt x="135" y="220"/>
                    </a:cubicBezTo>
                    <a:cubicBezTo>
                      <a:pt x="135" y="224"/>
                      <a:pt x="135" y="224"/>
                      <a:pt x="135" y="224"/>
                    </a:cubicBezTo>
                    <a:cubicBezTo>
                      <a:pt x="133" y="232"/>
                      <a:pt x="133" y="232"/>
                      <a:pt x="133" y="232"/>
                    </a:cubicBezTo>
                    <a:cubicBezTo>
                      <a:pt x="133" y="235"/>
                      <a:pt x="132" y="235"/>
                      <a:pt x="131" y="233"/>
                    </a:cubicBezTo>
                    <a:cubicBezTo>
                      <a:pt x="127" y="224"/>
                      <a:pt x="127" y="224"/>
                      <a:pt x="127" y="224"/>
                    </a:cubicBezTo>
                    <a:cubicBezTo>
                      <a:pt x="126" y="222"/>
                      <a:pt x="126" y="222"/>
                      <a:pt x="126" y="222"/>
                    </a:cubicBezTo>
                    <a:cubicBezTo>
                      <a:pt x="126" y="225"/>
                      <a:pt x="126" y="225"/>
                      <a:pt x="126" y="225"/>
                    </a:cubicBezTo>
                    <a:cubicBezTo>
                      <a:pt x="123" y="233"/>
                      <a:pt x="123" y="233"/>
                      <a:pt x="123" y="233"/>
                    </a:cubicBezTo>
                    <a:cubicBezTo>
                      <a:pt x="123" y="235"/>
                      <a:pt x="122" y="235"/>
                      <a:pt x="121" y="233"/>
                    </a:cubicBezTo>
                    <a:cubicBezTo>
                      <a:pt x="118" y="225"/>
                      <a:pt x="118" y="225"/>
                      <a:pt x="118" y="225"/>
                    </a:cubicBezTo>
                    <a:cubicBezTo>
                      <a:pt x="117" y="222"/>
                      <a:pt x="117" y="222"/>
                      <a:pt x="117" y="222"/>
                    </a:cubicBezTo>
                    <a:cubicBezTo>
                      <a:pt x="116" y="225"/>
                      <a:pt x="116" y="225"/>
                      <a:pt x="116" y="225"/>
                    </a:cubicBezTo>
                    <a:cubicBezTo>
                      <a:pt x="113" y="233"/>
                      <a:pt x="113" y="233"/>
                      <a:pt x="113" y="233"/>
                    </a:cubicBezTo>
                    <a:cubicBezTo>
                      <a:pt x="112" y="235"/>
                      <a:pt x="111" y="235"/>
                      <a:pt x="111" y="233"/>
                    </a:cubicBezTo>
                    <a:cubicBezTo>
                      <a:pt x="109" y="224"/>
                      <a:pt x="109" y="224"/>
                      <a:pt x="109" y="224"/>
                    </a:cubicBezTo>
                    <a:cubicBezTo>
                      <a:pt x="108" y="222"/>
                      <a:pt x="108" y="222"/>
                      <a:pt x="108" y="222"/>
                    </a:cubicBezTo>
                    <a:cubicBezTo>
                      <a:pt x="107" y="224"/>
                      <a:pt x="107" y="224"/>
                      <a:pt x="107" y="224"/>
                    </a:cubicBezTo>
                    <a:cubicBezTo>
                      <a:pt x="103" y="232"/>
                      <a:pt x="103" y="232"/>
                      <a:pt x="103" y="232"/>
                    </a:cubicBezTo>
                    <a:cubicBezTo>
                      <a:pt x="102" y="234"/>
                      <a:pt x="101" y="234"/>
                      <a:pt x="101" y="232"/>
                    </a:cubicBezTo>
                    <a:cubicBezTo>
                      <a:pt x="100" y="223"/>
                      <a:pt x="100" y="223"/>
                      <a:pt x="100" y="223"/>
                    </a:cubicBezTo>
                    <a:cubicBezTo>
                      <a:pt x="99" y="220"/>
                      <a:pt x="99" y="220"/>
                      <a:pt x="99" y="220"/>
                    </a:cubicBezTo>
                    <a:cubicBezTo>
                      <a:pt x="98" y="223"/>
                      <a:pt x="98" y="223"/>
                      <a:pt x="98" y="223"/>
                    </a:cubicBezTo>
                    <a:cubicBezTo>
                      <a:pt x="93" y="231"/>
                      <a:pt x="93" y="231"/>
                      <a:pt x="93" y="231"/>
                    </a:cubicBezTo>
                    <a:cubicBezTo>
                      <a:pt x="92" y="232"/>
                      <a:pt x="91" y="232"/>
                      <a:pt x="91" y="230"/>
                    </a:cubicBezTo>
                    <a:cubicBezTo>
                      <a:pt x="90" y="221"/>
                      <a:pt x="90" y="221"/>
                      <a:pt x="90" y="221"/>
                    </a:cubicBezTo>
                    <a:cubicBezTo>
                      <a:pt x="90" y="218"/>
                      <a:pt x="90" y="218"/>
                      <a:pt x="90" y="218"/>
                    </a:cubicBezTo>
                    <a:cubicBezTo>
                      <a:pt x="89" y="221"/>
                      <a:pt x="89" y="221"/>
                      <a:pt x="89" y="221"/>
                    </a:cubicBezTo>
                    <a:cubicBezTo>
                      <a:pt x="83" y="228"/>
                      <a:pt x="83" y="228"/>
                      <a:pt x="83" y="228"/>
                    </a:cubicBezTo>
                    <a:cubicBezTo>
                      <a:pt x="82" y="230"/>
                      <a:pt x="81" y="229"/>
                      <a:pt x="81" y="227"/>
                    </a:cubicBezTo>
                    <a:cubicBezTo>
                      <a:pt x="82" y="218"/>
                      <a:pt x="82" y="218"/>
                      <a:pt x="82" y="218"/>
                    </a:cubicBezTo>
                    <a:cubicBezTo>
                      <a:pt x="82" y="215"/>
                      <a:pt x="82" y="215"/>
                      <a:pt x="82" y="215"/>
                    </a:cubicBezTo>
                    <a:cubicBezTo>
                      <a:pt x="80" y="218"/>
                      <a:pt x="80" y="218"/>
                      <a:pt x="80" y="218"/>
                    </a:cubicBezTo>
                    <a:cubicBezTo>
                      <a:pt x="74" y="224"/>
                      <a:pt x="74" y="224"/>
                      <a:pt x="74" y="224"/>
                    </a:cubicBezTo>
                    <a:cubicBezTo>
                      <a:pt x="72" y="226"/>
                      <a:pt x="72" y="226"/>
                      <a:pt x="72" y="224"/>
                    </a:cubicBezTo>
                    <a:cubicBezTo>
                      <a:pt x="73" y="215"/>
                      <a:pt x="73" y="215"/>
                      <a:pt x="73" y="215"/>
                    </a:cubicBezTo>
                    <a:cubicBezTo>
                      <a:pt x="73" y="212"/>
                      <a:pt x="73" y="212"/>
                      <a:pt x="73" y="212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65" y="220"/>
                      <a:pt x="65" y="220"/>
                      <a:pt x="65" y="220"/>
                    </a:cubicBezTo>
                    <a:cubicBezTo>
                      <a:pt x="63" y="222"/>
                      <a:pt x="62" y="221"/>
                      <a:pt x="63" y="219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5" y="207"/>
                      <a:pt x="65" y="207"/>
                      <a:pt x="65" y="207"/>
                    </a:cubicBezTo>
                    <a:cubicBezTo>
                      <a:pt x="63" y="209"/>
                      <a:pt x="63" y="209"/>
                      <a:pt x="63" y="209"/>
                    </a:cubicBezTo>
                    <a:cubicBezTo>
                      <a:pt x="56" y="215"/>
                      <a:pt x="56" y="215"/>
                      <a:pt x="56" y="215"/>
                    </a:cubicBezTo>
                    <a:cubicBezTo>
                      <a:pt x="54" y="216"/>
                      <a:pt x="53" y="216"/>
                      <a:pt x="54" y="214"/>
                    </a:cubicBezTo>
                    <a:cubicBezTo>
                      <a:pt x="57" y="205"/>
                      <a:pt x="57" y="205"/>
                      <a:pt x="57" y="205"/>
                    </a:cubicBezTo>
                    <a:cubicBezTo>
                      <a:pt x="57" y="203"/>
                      <a:pt x="57" y="203"/>
                      <a:pt x="57" y="203"/>
                    </a:cubicBezTo>
                    <a:cubicBezTo>
                      <a:pt x="55" y="204"/>
                      <a:pt x="55" y="204"/>
                      <a:pt x="55" y="204"/>
                    </a:cubicBezTo>
                    <a:cubicBezTo>
                      <a:pt x="48" y="209"/>
                      <a:pt x="48" y="209"/>
                      <a:pt x="48" y="209"/>
                    </a:cubicBezTo>
                    <a:cubicBezTo>
                      <a:pt x="46" y="211"/>
                      <a:pt x="45" y="210"/>
                      <a:pt x="46" y="208"/>
                    </a:cubicBezTo>
                    <a:cubicBezTo>
                      <a:pt x="49" y="200"/>
                      <a:pt x="49" y="200"/>
                      <a:pt x="49" y="200"/>
                    </a:cubicBezTo>
                    <a:cubicBezTo>
                      <a:pt x="50" y="197"/>
                      <a:pt x="50" y="197"/>
                      <a:pt x="50" y="197"/>
                    </a:cubicBezTo>
                    <a:cubicBezTo>
                      <a:pt x="48" y="198"/>
                      <a:pt x="48" y="198"/>
                      <a:pt x="48" y="198"/>
                    </a:cubicBezTo>
                    <a:cubicBezTo>
                      <a:pt x="40" y="203"/>
                      <a:pt x="40" y="203"/>
                      <a:pt x="40" y="203"/>
                    </a:cubicBezTo>
                    <a:cubicBezTo>
                      <a:pt x="38" y="204"/>
                      <a:pt x="37" y="203"/>
                      <a:pt x="38" y="201"/>
                    </a:cubicBezTo>
                    <a:cubicBezTo>
                      <a:pt x="42" y="193"/>
                      <a:pt x="42" y="193"/>
                      <a:pt x="42" y="193"/>
                    </a:cubicBezTo>
                    <a:cubicBezTo>
                      <a:pt x="44" y="191"/>
                      <a:pt x="44" y="191"/>
                      <a:pt x="44" y="191"/>
                    </a:cubicBezTo>
                    <a:cubicBezTo>
                      <a:pt x="41" y="192"/>
                      <a:pt x="41" y="192"/>
                      <a:pt x="41" y="192"/>
                    </a:cubicBezTo>
                    <a:cubicBezTo>
                      <a:pt x="33" y="196"/>
                      <a:pt x="33" y="196"/>
                      <a:pt x="33" y="196"/>
                    </a:cubicBezTo>
                    <a:cubicBezTo>
                      <a:pt x="31" y="197"/>
                      <a:pt x="30" y="196"/>
                      <a:pt x="31" y="194"/>
                    </a:cubicBezTo>
                    <a:cubicBezTo>
                      <a:pt x="36" y="186"/>
                      <a:pt x="36" y="186"/>
                      <a:pt x="36" y="186"/>
                    </a:cubicBezTo>
                    <a:cubicBezTo>
                      <a:pt x="38" y="184"/>
                      <a:pt x="38" y="184"/>
                      <a:pt x="38" y="184"/>
                    </a:cubicBezTo>
                    <a:cubicBezTo>
                      <a:pt x="35" y="185"/>
                      <a:pt x="35" y="185"/>
                      <a:pt x="35" y="185"/>
                    </a:cubicBezTo>
                    <a:cubicBezTo>
                      <a:pt x="26" y="188"/>
                      <a:pt x="26" y="188"/>
                      <a:pt x="26" y="188"/>
                    </a:cubicBezTo>
                    <a:cubicBezTo>
                      <a:pt x="24" y="189"/>
                      <a:pt x="24" y="188"/>
                      <a:pt x="25" y="186"/>
                    </a:cubicBezTo>
                    <a:cubicBezTo>
                      <a:pt x="30" y="179"/>
                      <a:pt x="30" y="179"/>
                      <a:pt x="30" y="179"/>
                    </a:cubicBezTo>
                    <a:cubicBezTo>
                      <a:pt x="32" y="177"/>
                      <a:pt x="32" y="177"/>
                      <a:pt x="32" y="177"/>
                    </a:cubicBezTo>
                    <a:cubicBezTo>
                      <a:pt x="29" y="177"/>
                      <a:pt x="29" y="177"/>
                      <a:pt x="29" y="177"/>
                    </a:cubicBezTo>
                    <a:cubicBezTo>
                      <a:pt x="21" y="180"/>
                      <a:pt x="21" y="180"/>
                      <a:pt x="21" y="180"/>
                    </a:cubicBezTo>
                    <a:cubicBezTo>
                      <a:pt x="19" y="180"/>
                      <a:pt x="18" y="179"/>
                      <a:pt x="19" y="178"/>
                    </a:cubicBezTo>
                    <a:cubicBezTo>
                      <a:pt x="25" y="171"/>
                      <a:pt x="25" y="171"/>
                      <a:pt x="25" y="171"/>
                    </a:cubicBezTo>
                    <a:cubicBezTo>
                      <a:pt x="27" y="169"/>
                      <a:pt x="27" y="169"/>
                      <a:pt x="27" y="169"/>
                    </a:cubicBezTo>
                    <a:cubicBezTo>
                      <a:pt x="24" y="169"/>
                      <a:pt x="24" y="169"/>
                      <a:pt x="24" y="169"/>
                    </a:cubicBezTo>
                    <a:cubicBezTo>
                      <a:pt x="15" y="171"/>
                      <a:pt x="15" y="171"/>
                      <a:pt x="15" y="171"/>
                    </a:cubicBezTo>
                    <a:cubicBezTo>
                      <a:pt x="13" y="171"/>
                      <a:pt x="13" y="170"/>
                      <a:pt x="14" y="169"/>
                    </a:cubicBezTo>
                    <a:cubicBezTo>
                      <a:pt x="21" y="163"/>
                      <a:pt x="21" y="163"/>
                      <a:pt x="21" y="163"/>
                    </a:cubicBezTo>
                    <a:cubicBezTo>
                      <a:pt x="23" y="161"/>
                      <a:pt x="23" y="161"/>
                      <a:pt x="23" y="161"/>
                    </a:cubicBezTo>
                    <a:cubicBezTo>
                      <a:pt x="20" y="161"/>
                      <a:pt x="20" y="161"/>
                      <a:pt x="20" y="161"/>
                    </a:cubicBezTo>
                    <a:cubicBezTo>
                      <a:pt x="11" y="162"/>
                      <a:pt x="11" y="162"/>
                      <a:pt x="11" y="162"/>
                    </a:cubicBezTo>
                    <a:cubicBezTo>
                      <a:pt x="9" y="162"/>
                      <a:pt x="9" y="161"/>
                      <a:pt x="10" y="160"/>
                    </a:cubicBezTo>
                    <a:cubicBezTo>
                      <a:pt x="17" y="154"/>
                      <a:pt x="17" y="154"/>
                      <a:pt x="17" y="154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17" y="152"/>
                      <a:pt x="17" y="152"/>
                      <a:pt x="17" y="152"/>
                    </a:cubicBezTo>
                    <a:cubicBezTo>
                      <a:pt x="8" y="152"/>
                      <a:pt x="8" y="152"/>
                      <a:pt x="8" y="152"/>
                    </a:cubicBezTo>
                    <a:cubicBezTo>
                      <a:pt x="6" y="152"/>
                      <a:pt x="5" y="151"/>
                      <a:pt x="7" y="150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4" y="143"/>
                      <a:pt x="14" y="143"/>
                      <a:pt x="14" y="143"/>
                    </a:cubicBezTo>
                    <a:cubicBezTo>
                      <a:pt x="5" y="143"/>
                      <a:pt x="5" y="143"/>
                      <a:pt x="5" y="143"/>
                    </a:cubicBezTo>
                    <a:cubicBezTo>
                      <a:pt x="3" y="142"/>
                      <a:pt x="3" y="141"/>
                      <a:pt x="5" y="140"/>
                    </a:cubicBezTo>
                    <a:cubicBezTo>
                      <a:pt x="13" y="136"/>
                      <a:pt x="13" y="136"/>
                      <a:pt x="13" y="136"/>
                    </a:cubicBezTo>
                    <a:cubicBezTo>
                      <a:pt x="15" y="135"/>
                      <a:pt x="15" y="135"/>
                      <a:pt x="15" y="135"/>
                    </a:cubicBezTo>
                    <a:cubicBezTo>
                      <a:pt x="12" y="134"/>
                      <a:pt x="12" y="134"/>
                      <a:pt x="12" y="134"/>
                    </a:cubicBezTo>
                    <a:cubicBezTo>
                      <a:pt x="3" y="132"/>
                      <a:pt x="3" y="132"/>
                      <a:pt x="3" y="132"/>
                    </a:cubicBezTo>
                    <a:cubicBezTo>
                      <a:pt x="1" y="132"/>
                      <a:pt x="1" y="131"/>
                      <a:pt x="3" y="130"/>
                    </a:cubicBezTo>
                    <a:cubicBezTo>
                      <a:pt x="11" y="127"/>
                      <a:pt x="11" y="127"/>
                      <a:pt x="11" y="127"/>
                    </a:cubicBezTo>
                    <a:cubicBezTo>
                      <a:pt x="14" y="126"/>
                      <a:pt x="14" y="126"/>
                      <a:pt x="14" y="126"/>
                    </a:cubicBezTo>
                    <a:cubicBezTo>
                      <a:pt x="11" y="125"/>
                      <a:pt x="11" y="125"/>
                      <a:pt x="11" y="125"/>
                    </a:cubicBezTo>
                    <a:cubicBezTo>
                      <a:pt x="3" y="123"/>
                      <a:pt x="3" y="123"/>
                      <a:pt x="3" y="123"/>
                    </a:cubicBezTo>
                    <a:cubicBezTo>
                      <a:pt x="1" y="122"/>
                      <a:pt x="0" y="121"/>
                      <a:pt x="3" y="120"/>
                    </a:cubicBezTo>
                    <a:cubicBezTo>
                      <a:pt x="11" y="117"/>
                      <a:pt x="11" y="117"/>
                      <a:pt x="11" y="117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1" y="112"/>
                      <a:pt x="1" y="111"/>
                      <a:pt x="3" y="110"/>
                    </a:cubicBezTo>
                    <a:cubicBezTo>
                      <a:pt x="11" y="108"/>
                      <a:pt x="11" y="108"/>
                      <a:pt x="11" y="108"/>
                    </a:cubicBezTo>
                    <a:cubicBezTo>
                      <a:pt x="14" y="107"/>
                      <a:pt x="14" y="107"/>
                      <a:pt x="14" y="107"/>
                    </a:cubicBezTo>
                    <a:cubicBezTo>
                      <a:pt x="12" y="106"/>
                      <a:pt x="12" y="106"/>
                      <a:pt x="12" y="106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1"/>
                      <a:pt x="2" y="100"/>
                      <a:pt x="4" y="100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3" y="91"/>
                      <a:pt x="4" y="90"/>
                      <a:pt x="6" y="90"/>
                    </a:cubicBezTo>
                    <a:cubicBezTo>
                      <a:pt x="15" y="90"/>
                      <a:pt x="15" y="90"/>
                      <a:pt x="15" y="90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8" y="83"/>
                      <a:pt x="8" y="83"/>
                      <a:pt x="8" y="83"/>
                    </a:cubicBezTo>
                    <a:cubicBezTo>
                      <a:pt x="6" y="81"/>
                      <a:pt x="6" y="80"/>
                      <a:pt x="9" y="8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0" y="72"/>
                      <a:pt x="10" y="71"/>
                      <a:pt x="12" y="71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4" y="62"/>
                      <a:pt x="15" y="62"/>
                      <a:pt x="17" y="62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19" y="53"/>
                      <a:pt x="20" y="53"/>
                      <a:pt x="22" y="53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6"/>
                      <a:pt x="26" y="45"/>
                      <a:pt x="27" y="45"/>
                    </a:cubicBezTo>
                    <a:cubicBezTo>
                      <a:pt x="27" y="45"/>
                      <a:pt x="27" y="45"/>
                      <a:pt x="28" y="4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2" y="38"/>
                      <a:pt x="32" y="37"/>
                      <a:pt x="33" y="37"/>
                    </a:cubicBezTo>
                    <a:cubicBezTo>
                      <a:pt x="34" y="37"/>
                      <a:pt x="34" y="37"/>
                      <a:pt x="35" y="37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9" y="30"/>
                      <a:pt x="40" y="29"/>
                      <a:pt x="42" y="31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3"/>
                      <a:pt x="48" y="23"/>
                      <a:pt x="50" y="24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8"/>
                      <a:pt x="56" y="17"/>
                      <a:pt x="58" y="19"/>
                    </a:cubicBezTo>
                    <a:cubicBezTo>
                      <a:pt x="65" y="25"/>
                      <a:pt x="65" y="25"/>
                      <a:pt x="65" y="25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5" y="13"/>
                      <a:pt x="66" y="12"/>
                      <a:pt x="67" y="14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75" y="8"/>
                      <a:pt x="75" y="9"/>
                      <a:pt x="76" y="10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4" y="6"/>
                      <a:pt x="84" y="5"/>
                      <a:pt x="84" y="5"/>
                    </a:cubicBezTo>
                    <a:cubicBezTo>
                      <a:pt x="85" y="5"/>
                      <a:pt x="85" y="5"/>
                      <a:pt x="86" y="6"/>
                    </a:cubicBezTo>
                    <a:cubicBezTo>
                      <a:pt x="91" y="14"/>
                      <a:pt x="91" y="14"/>
                      <a:pt x="91" y="14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3" y="4"/>
                      <a:pt x="93" y="4"/>
                      <a:pt x="93" y="4"/>
                    </a:cubicBezTo>
                    <a:cubicBezTo>
                      <a:pt x="93" y="2"/>
                      <a:pt x="94" y="2"/>
                      <a:pt x="95" y="4"/>
                    </a:cubicBezTo>
                    <a:cubicBezTo>
                      <a:pt x="100" y="12"/>
                      <a:pt x="100" y="12"/>
                      <a:pt x="100" y="12"/>
                    </a:cubicBezTo>
                    <a:cubicBezTo>
                      <a:pt x="101" y="15"/>
                      <a:pt x="101" y="15"/>
                      <a:pt x="101" y="15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4" y="1"/>
                      <a:pt x="105" y="0"/>
                      <a:pt x="106" y="2"/>
                    </a:cubicBezTo>
                    <a:cubicBezTo>
                      <a:pt x="109" y="11"/>
                      <a:pt x="109" y="11"/>
                      <a:pt x="109" y="11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11" y="10"/>
                      <a:pt x="111" y="10"/>
                      <a:pt x="111" y="10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114" y="0"/>
                      <a:pt x="115" y="0"/>
                      <a:pt x="116" y="2"/>
                    </a:cubicBezTo>
                    <a:cubicBezTo>
                      <a:pt x="118" y="10"/>
                      <a:pt x="118" y="10"/>
                      <a:pt x="118" y="10"/>
                    </a:cubicBezTo>
                    <a:cubicBezTo>
                      <a:pt x="119" y="13"/>
                      <a:pt x="119" y="13"/>
                      <a:pt x="119" y="13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4" y="2"/>
                      <a:pt x="124" y="2"/>
                      <a:pt x="124" y="2"/>
                    </a:cubicBezTo>
                    <a:cubicBezTo>
                      <a:pt x="124" y="0"/>
                      <a:pt x="125" y="0"/>
                      <a:pt x="126" y="2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3" y="3"/>
                      <a:pt x="133" y="3"/>
                      <a:pt x="133" y="3"/>
                    </a:cubicBezTo>
                    <a:cubicBezTo>
                      <a:pt x="134" y="2"/>
                      <a:pt x="134" y="1"/>
                      <a:pt x="135" y="1"/>
                    </a:cubicBezTo>
                    <a:cubicBezTo>
                      <a:pt x="135" y="1"/>
                      <a:pt x="136" y="2"/>
                      <a:pt x="136" y="3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44" y="4"/>
                      <a:pt x="144" y="4"/>
                      <a:pt x="144" y="4"/>
                    </a:cubicBezTo>
                    <a:cubicBezTo>
                      <a:pt x="144" y="4"/>
                      <a:pt x="145" y="3"/>
                      <a:pt x="145" y="3"/>
                    </a:cubicBezTo>
                    <a:close/>
                    <a:moveTo>
                      <a:pt x="197" y="83"/>
                    </a:moveTo>
                    <a:cubicBezTo>
                      <a:pt x="197" y="83"/>
                      <a:pt x="197" y="83"/>
                      <a:pt x="197" y="83"/>
                    </a:cubicBezTo>
                    <a:cubicBezTo>
                      <a:pt x="197" y="82"/>
                      <a:pt x="196" y="81"/>
                      <a:pt x="196" y="80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99" y="78"/>
                      <a:pt x="201" y="77"/>
                      <a:pt x="202" y="76"/>
                    </a:cubicBezTo>
                    <a:cubicBezTo>
                      <a:pt x="203" y="76"/>
                      <a:pt x="202" y="75"/>
                      <a:pt x="202" y="75"/>
                    </a:cubicBezTo>
                    <a:cubicBezTo>
                      <a:pt x="197" y="77"/>
                      <a:pt x="197" y="77"/>
                      <a:pt x="197" y="77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194" y="77"/>
                      <a:pt x="194" y="76"/>
                      <a:pt x="193" y="75"/>
                    </a:cubicBezTo>
                    <a:cubicBezTo>
                      <a:pt x="195" y="74"/>
                      <a:pt x="195" y="74"/>
                      <a:pt x="195" y="74"/>
                    </a:cubicBezTo>
                    <a:cubicBezTo>
                      <a:pt x="197" y="73"/>
                      <a:pt x="198" y="72"/>
                      <a:pt x="200" y="71"/>
                    </a:cubicBezTo>
                    <a:cubicBezTo>
                      <a:pt x="200" y="71"/>
                      <a:pt x="199" y="70"/>
                      <a:pt x="199" y="70"/>
                    </a:cubicBezTo>
                    <a:cubicBezTo>
                      <a:pt x="194" y="72"/>
                      <a:pt x="194" y="72"/>
                      <a:pt x="194" y="72"/>
                    </a:cubicBezTo>
                    <a:cubicBezTo>
                      <a:pt x="192" y="73"/>
                      <a:pt x="192" y="73"/>
                      <a:pt x="192" y="73"/>
                    </a:cubicBezTo>
                    <a:cubicBezTo>
                      <a:pt x="192" y="72"/>
                      <a:pt x="191" y="71"/>
                      <a:pt x="191" y="71"/>
                    </a:cubicBezTo>
                    <a:cubicBezTo>
                      <a:pt x="192" y="69"/>
                      <a:pt x="192" y="69"/>
                      <a:pt x="192" y="69"/>
                    </a:cubicBezTo>
                    <a:cubicBezTo>
                      <a:pt x="194" y="68"/>
                      <a:pt x="195" y="67"/>
                      <a:pt x="196" y="66"/>
                    </a:cubicBezTo>
                    <a:cubicBezTo>
                      <a:pt x="197" y="66"/>
                      <a:pt x="196" y="65"/>
                      <a:pt x="196" y="65"/>
                    </a:cubicBezTo>
                    <a:cubicBezTo>
                      <a:pt x="191" y="68"/>
                      <a:pt x="191" y="68"/>
                      <a:pt x="191" y="68"/>
                    </a:cubicBezTo>
                    <a:cubicBezTo>
                      <a:pt x="189" y="69"/>
                      <a:pt x="189" y="69"/>
                      <a:pt x="189" y="69"/>
                    </a:cubicBezTo>
                    <a:cubicBezTo>
                      <a:pt x="189" y="68"/>
                      <a:pt x="188" y="67"/>
                      <a:pt x="187" y="66"/>
                    </a:cubicBezTo>
                    <a:cubicBezTo>
                      <a:pt x="189" y="65"/>
                      <a:pt x="189" y="65"/>
                      <a:pt x="189" y="65"/>
                    </a:cubicBezTo>
                    <a:cubicBezTo>
                      <a:pt x="190" y="63"/>
                      <a:pt x="192" y="62"/>
                      <a:pt x="193" y="61"/>
                    </a:cubicBezTo>
                    <a:cubicBezTo>
                      <a:pt x="193" y="61"/>
                      <a:pt x="193" y="60"/>
                      <a:pt x="193" y="60"/>
                    </a:cubicBezTo>
                    <a:cubicBezTo>
                      <a:pt x="188" y="63"/>
                      <a:pt x="188" y="63"/>
                      <a:pt x="188" y="63"/>
                    </a:cubicBezTo>
                    <a:cubicBezTo>
                      <a:pt x="186" y="64"/>
                      <a:pt x="186" y="64"/>
                      <a:pt x="186" y="64"/>
                    </a:cubicBezTo>
                    <a:cubicBezTo>
                      <a:pt x="185" y="63"/>
                      <a:pt x="185" y="63"/>
                      <a:pt x="184" y="62"/>
                    </a:cubicBezTo>
                    <a:cubicBezTo>
                      <a:pt x="185" y="60"/>
                      <a:pt x="185" y="60"/>
                      <a:pt x="185" y="60"/>
                    </a:cubicBezTo>
                    <a:cubicBezTo>
                      <a:pt x="187" y="59"/>
                      <a:pt x="188" y="58"/>
                      <a:pt x="189" y="56"/>
                    </a:cubicBezTo>
                    <a:cubicBezTo>
                      <a:pt x="190" y="56"/>
                      <a:pt x="189" y="55"/>
                      <a:pt x="189" y="56"/>
                    </a:cubicBezTo>
                    <a:cubicBezTo>
                      <a:pt x="184" y="59"/>
                      <a:pt x="184" y="59"/>
                      <a:pt x="184" y="59"/>
                    </a:cubicBezTo>
                    <a:cubicBezTo>
                      <a:pt x="183" y="60"/>
                      <a:pt x="183" y="60"/>
                      <a:pt x="183" y="60"/>
                    </a:cubicBezTo>
                    <a:cubicBezTo>
                      <a:pt x="182" y="59"/>
                      <a:pt x="181" y="59"/>
                      <a:pt x="180" y="58"/>
                    </a:cubicBezTo>
                    <a:cubicBezTo>
                      <a:pt x="182" y="56"/>
                      <a:pt x="182" y="56"/>
                      <a:pt x="182" y="56"/>
                    </a:cubicBezTo>
                    <a:cubicBezTo>
                      <a:pt x="183" y="55"/>
                      <a:pt x="184" y="53"/>
                      <a:pt x="185" y="52"/>
                    </a:cubicBezTo>
                    <a:cubicBezTo>
                      <a:pt x="186" y="52"/>
                      <a:pt x="185" y="51"/>
                      <a:pt x="185" y="51"/>
                    </a:cubicBezTo>
                    <a:cubicBezTo>
                      <a:pt x="180" y="55"/>
                      <a:pt x="180" y="55"/>
                      <a:pt x="180" y="55"/>
                    </a:cubicBezTo>
                    <a:cubicBezTo>
                      <a:pt x="179" y="56"/>
                      <a:pt x="179" y="56"/>
                      <a:pt x="179" y="56"/>
                    </a:cubicBezTo>
                    <a:cubicBezTo>
                      <a:pt x="178" y="55"/>
                      <a:pt x="177" y="55"/>
                      <a:pt x="177" y="54"/>
                    </a:cubicBezTo>
                    <a:cubicBezTo>
                      <a:pt x="178" y="52"/>
                      <a:pt x="178" y="52"/>
                      <a:pt x="178" y="52"/>
                    </a:cubicBezTo>
                    <a:cubicBezTo>
                      <a:pt x="179" y="51"/>
                      <a:pt x="180" y="49"/>
                      <a:pt x="181" y="48"/>
                    </a:cubicBezTo>
                    <a:cubicBezTo>
                      <a:pt x="181" y="48"/>
                      <a:pt x="181" y="47"/>
                      <a:pt x="180" y="47"/>
                    </a:cubicBezTo>
                    <a:cubicBezTo>
                      <a:pt x="176" y="51"/>
                      <a:pt x="176" y="51"/>
                      <a:pt x="176" y="51"/>
                    </a:cubicBezTo>
                    <a:cubicBezTo>
                      <a:pt x="175" y="52"/>
                      <a:pt x="175" y="52"/>
                      <a:pt x="175" y="52"/>
                    </a:cubicBezTo>
                    <a:cubicBezTo>
                      <a:pt x="174" y="52"/>
                      <a:pt x="173" y="51"/>
                      <a:pt x="172" y="50"/>
                    </a:cubicBezTo>
                    <a:cubicBezTo>
                      <a:pt x="174" y="49"/>
                      <a:pt x="174" y="49"/>
                      <a:pt x="174" y="49"/>
                    </a:cubicBezTo>
                    <a:cubicBezTo>
                      <a:pt x="175" y="47"/>
                      <a:pt x="176" y="46"/>
                      <a:pt x="177" y="44"/>
                    </a:cubicBezTo>
                    <a:cubicBezTo>
                      <a:pt x="177" y="44"/>
                      <a:pt x="176" y="43"/>
                      <a:pt x="176" y="44"/>
                    </a:cubicBezTo>
                    <a:cubicBezTo>
                      <a:pt x="172" y="48"/>
                      <a:pt x="172" y="48"/>
                      <a:pt x="172" y="48"/>
                    </a:cubicBezTo>
                    <a:cubicBezTo>
                      <a:pt x="171" y="49"/>
                      <a:pt x="171" y="49"/>
                      <a:pt x="171" y="49"/>
                    </a:cubicBezTo>
                    <a:cubicBezTo>
                      <a:pt x="170" y="48"/>
                      <a:pt x="169" y="48"/>
                      <a:pt x="168" y="47"/>
                    </a:cubicBezTo>
                    <a:cubicBezTo>
                      <a:pt x="169" y="45"/>
                      <a:pt x="169" y="45"/>
                      <a:pt x="169" y="45"/>
                    </a:cubicBezTo>
                    <a:cubicBezTo>
                      <a:pt x="170" y="44"/>
                      <a:pt x="171" y="42"/>
                      <a:pt x="172" y="41"/>
                    </a:cubicBezTo>
                    <a:cubicBezTo>
                      <a:pt x="172" y="40"/>
                      <a:pt x="171" y="40"/>
                      <a:pt x="171" y="40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66" y="46"/>
                      <a:pt x="166" y="46"/>
                      <a:pt x="166" y="46"/>
                    </a:cubicBezTo>
                    <a:cubicBezTo>
                      <a:pt x="165" y="45"/>
                      <a:pt x="164" y="45"/>
                      <a:pt x="164" y="44"/>
                    </a:cubicBezTo>
                    <a:cubicBezTo>
                      <a:pt x="164" y="42"/>
                      <a:pt x="164" y="42"/>
                      <a:pt x="164" y="42"/>
                    </a:cubicBezTo>
                    <a:cubicBezTo>
                      <a:pt x="165" y="41"/>
                      <a:pt x="166" y="39"/>
                      <a:pt x="167" y="37"/>
                    </a:cubicBezTo>
                    <a:cubicBezTo>
                      <a:pt x="167" y="37"/>
                      <a:pt x="166" y="37"/>
                      <a:pt x="166" y="37"/>
                    </a:cubicBezTo>
                    <a:cubicBezTo>
                      <a:pt x="163" y="41"/>
                      <a:pt x="163" y="41"/>
                      <a:pt x="163" y="41"/>
                    </a:cubicBezTo>
                    <a:cubicBezTo>
                      <a:pt x="162" y="43"/>
                      <a:pt x="162" y="43"/>
                      <a:pt x="162" y="43"/>
                    </a:cubicBezTo>
                    <a:cubicBezTo>
                      <a:pt x="161" y="42"/>
                      <a:pt x="160" y="42"/>
                      <a:pt x="159" y="41"/>
                    </a:cubicBezTo>
                    <a:cubicBezTo>
                      <a:pt x="160" y="40"/>
                      <a:pt x="160" y="40"/>
                      <a:pt x="160" y="40"/>
                    </a:cubicBezTo>
                    <a:cubicBezTo>
                      <a:pt x="160" y="38"/>
                      <a:pt x="161" y="36"/>
                      <a:pt x="162" y="34"/>
                    </a:cubicBezTo>
                    <a:cubicBezTo>
                      <a:pt x="162" y="34"/>
                      <a:pt x="161" y="34"/>
                      <a:pt x="161" y="34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7" y="40"/>
                      <a:pt x="157" y="40"/>
                      <a:pt x="157" y="40"/>
                    </a:cubicBezTo>
                    <a:cubicBezTo>
                      <a:pt x="156" y="40"/>
                      <a:pt x="155" y="39"/>
                      <a:pt x="154" y="39"/>
                    </a:cubicBezTo>
                    <a:cubicBezTo>
                      <a:pt x="155" y="37"/>
                      <a:pt x="155" y="37"/>
                      <a:pt x="155" y="37"/>
                    </a:cubicBezTo>
                    <a:cubicBezTo>
                      <a:pt x="155" y="35"/>
                      <a:pt x="156" y="34"/>
                      <a:pt x="156" y="32"/>
                    </a:cubicBezTo>
                    <a:cubicBezTo>
                      <a:pt x="156" y="31"/>
                      <a:pt x="156" y="31"/>
                      <a:pt x="156" y="32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1" y="38"/>
                      <a:pt x="150" y="37"/>
                      <a:pt x="149" y="37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0" y="33"/>
                      <a:pt x="150" y="31"/>
                      <a:pt x="151" y="30"/>
                    </a:cubicBezTo>
                    <a:cubicBezTo>
                      <a:pt x="151" y="29"/>
                      <a:pt x="150" y="29"/>
                      <a:pt x="150" y="29"/>
                    </a:cubicBezTo>
                    <a:cubicBezTo>
                      <a:pt x="148" y="34"/>
                      <a:pt x="148" y="34"/>
                      <a:pt x="148" y="34"/>
                    </a:cubicBezTo>
                    <a:cubicBezTo>
                      <a:pt x="147" y="36"/>
                      <a:pt x="147" y="36"/>
                      <a:pt x="147" y="36"/>
                    </a:cubicBezTo>
                    <a:cubicBezTo>
                      <a:pt x="146" y="36"/>
                      <a:pt x="145" y="35"/>
                      <a:pt x="144" y="35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45" y="31"/>
                      <a:pt x="145" y="30"/>
                      <a:pt x="145" y="28"/>
                    </a:cubicBezTo>
                    <a:cubicBezTo>
                      <a:pt x="145" y="27"/>
                      <a:pt x="145" y="27"/>
                      <a:pt x="144" y="28"/>
                    </a:cubicBezTo>
                    <a:cubicBezTo>
                      <a:pt x="142" y="33"/>
                      <a:pt x="142" y="33"/>
                      <a:pt x="142" y="33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1" y="34"/>
                      <a:pt x="140" y="34"/>
                      <a:pt x="139" y="34"/>
                    </a:cubicBezTo>
                    <a:cubicBezTo>
                      <a:pt x="139" y="32"/>
                      <a:pt x="139" y="32"/>
                      <a:pt x="139" y="32"/>
                    </a:cubicBezTo>
                    <a:cubicBezTo>
                      <a:pt x="139" y="30"/>
                      <a:pt x="139" y="28"/>
                      <a:pt x="139" y="26"/>
                    </a:cubicBezTo>
                    <a:cubicBezTo>
                      <a:pt x="140" y="26"/>
                      <a:pt x="139" y="26"/>
                      <a:pt x="139" y="26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6" y="33"/>
                      <a:pt x="136" y="33"/>
                      <a:pt x="136" y="33"/>
                    </a:cubicBezTo>
                    <a:cubicBezTo>
                      <a:pt x="135" y="33"/>
                      <a:pt x="134" y="33"/>
                      <a:pt x="133" y="33"/>
                    </a:cubicBezTo>
                    <a:cubicBezTo>
                      <a:pt x="133" y="31"/>
                      <a:pt x="133" y="31"/>
                      <a:pt x="133" y="31"/>
                    </a:cubicBezTo>
                    <a:cubicBezTo>
                      <a:pt x="133" y="29"/>
                      <a:pt x="134" y="27"/>
                      <a:pt x="134" y="25"/>
                    </a:cubicBezTo>
                    <a:cubicBezTo>
                      <a:pt x="134" y="25"/>
                      <a:pt x="133" y="25"/>
                      <a:pt x="133" y="25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31" y="32"/>
                      <a:pt x="131" y="32"/>
                      <a:pt x="131" y="32"/>
                    </a:cubicBezTo>
                    <a:cubicBezTo>
                      <a:pt x="130" y="32"/>
                      <a:pt x="129" y="32"/>
                      <a:pt x="128" y="32"/>
                    </a:cubicBezTo>
                    <a:cubicBezTo>
                      <a:pt x="128" y="30"/>
                      <a:pt x="128" y="30"/>
                      <a:pt x="128" y="30"/>
                    </a:cubicBezTo>
                    <a:cubicBezTo>
                      <a:pt x="128" y="28"/>
                      <a:pt x="128" y="26"/>
                      <a:pt x="128" y="24"/>
                    </a:cubicBezTo>
                    <a:cubicBezTo>
                      <a:pt x="128" y="24"/>
                      <a:pt x="127" y="24"/>
                      <a:pt x="127" y="24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5" y="32"/>
                      <a:pt x="123" y="31"/>
                      <a:pt x="122" y="31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2" y="28"/>
                      <a:pt x="122" y="26"/>
                      <a:pt x="122" y="24"/>
                    </a:cubicBezTo>
                    <a:cubicBezTo>
                      <a:pt x="122" y="23"/>
                      <a:pt x="121" y="23"/>
                      <a:pt x="121" y="24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19" y="31"/>
                      <a:pt x="118" y="31"/>
                      <a:pt x="117" y="31"/>
                    </a:cubicBezTo>
                    <a:cubicBezTo>
                      <a:pt x="117" y="29"/>
                      <a:pt x="117" y="29"/>
                      <a:pt x="117" y="29"/>
                    </a:cubicBezTo>
                    <a:cubicBezTo>
                      <a:pt x="116" y="27"/>
                      <a:pt x="116" y="26"/>
                      <a:pt x="116" y="24"/>
                    </a:cubicBezTo>
                    <a:cubicBezTo>
                      <a:pt x="116" y="23"/>
                      <a:pt x="115" y="23"/>
                      <a:pt x="115" y="24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4" y="31"/>
                      <a:pt x="113" y="31"/>
                      <a:pt x="111" y="32"/>
                    </a:cubicBezTo>
                    <a:cubicBezTo>
                      <a:pt x="111" y="30"/>
                      <a:pt x="111" y="30"/>
                      <a:pt x="111" y="30"/>
                    </a:cubicBezTo>
                    <a:cubicBezTo>
                      <a:pt x="111" y="28"/>
                      <a:pt x="110" y="26"/>
                      <a:pt x="110" y="24"/>
                    </a:cubicBezTo>
                    <a:cubicBezTo>
                      <a:pt x="110" y="24"/>
                      <a:pt x="109" y="24"/>
                      <a:pt x="109" y="24"/>
                    </a:cubicBezTo>
                    <a:cubicBezTo>
                      <a:pt x="109" y="30"/>
                      <a:pt x="109" y="30"/>
                      <a:pt x="109" y="30"/>
                    </a:cubicBezTo>
                    <a:cubicBezTo>
                      <a:pt x="109" y="32"/>
                      <a:pt x="109" y="32"/>
                      <a:pt x="109" y="32"/>
                    </a:cubicBezTo>
                    <a:cubicBezTo>
                      <a:pt x="108" y="32"/>
                      <a:pt x="107" y="32"/>
                      <a:pt x="106" y="32"/>
                    </a:cubicBezTo>
                    <a:cubicBezTo>
                      <a:pt x="106" y="30"/>
                      <a:pt x="106" y="30"/>
                      <a:pt x="106" y="30"/>
                    </a:cubicBezTo>
                    <a:cubicBezTo>
                      <a:pt x="105" y="28"/>
                      <a:pt x="105" y="27"/>
                      <a:pt x="104" y="25"/>
                    </a:cubicBezTo>
                    <a:cubicBezTo>
                      <a:pt x="104" y="24"/>
                      <a:pt x="103" y="25"/>
                      <a:pt x="103" y="25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3"/>
                      <a:pt x="104" y="33"/>
                      <a:pt x="104" y="33"/>
                    </a:cubicBezTo>
                    <a:cubicBezTo>
                      <a:pt x="103" y="33"/>
                      <a:pt x="102" y="33"/>
                      <a:pt x="101" y="33"/>
                    </a:cubicBezTo>
                    <a:cubicBezTo>
                      <a:pt x="100" y="31"/>
                      <a:pt x="100" y="31"/>
                      <a:pt x="100" y="31"/>
                    </a:cubicBezTo>
                    <a:cubicBezTo>
                      <a:pt x="100" y="29"/>
                      <a:pt x="99" y="28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8" y="32"/>
                      <a:pt x="98" y="32"/>
                      <a:pt x="98" y="32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8" y="34"/>
                      <a:pt x="96" y="34"/>
                      <a:pt x="95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4" y="31"/>
                      <a:pt x="93" y="29"/>
                      <a:pt x="93" y="27"/>
                    </a:cubicBezTo>
                    <a:cubicBezTo>
                      <a:pt x="93" y="27"/>
                      <a:pt x="92" y="27"/>
                      <a:pt x="92" y="28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5"/>
                      <a:pt x="93" y="35"/>
                      <a:pt x="93" y="35"/>
                    </a:cubicBezTo>
                    <a:cubicBezTo>
                      <a:pt x="92" y="35"/>
                      <a:pt x="91" y="36"/>
                      <a:pt x="90" y="36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89" y="33"/>
                      <a:pt x="88" y="31"/>
                      <a:pt x="87" y="29"/>
                    </a:cubicBezTo>
                    <a:cubicBezTo>
                      <a:pt x="87" y="29"/>
                      <a:pt x="86" y="29"/>
                      <a:pt x="86" y="29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87" y="37"/>
                      <a:pt x="86" y="38"/>
                      <a:pt x="85" y="38"/>
                    </a:cubicBezTo>
                    <a:cubicBezTo>
                      <a:pt x="84" y="36"/>
                      <a:pt x="84" y="36"/>
                      <a:pt x="84" y="36"/>
                    </a:cubicBezTo>
                    <a:cubicBezTo>
                      <a:pt x="83" y="35"/>
                      <a:pt x="82" y="33"/>
                      <a:pt x="82" y="31"/>
                    </a:cubicBezTo>
                    <a:cubicBezTo>
                      <a:pt x="81" y="31"/>
                      <a:pt x="81" y="31"/>
                      <a:pt x="81" y="32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2" y="39"/>
                      <a:pt x="81" y="40"/>
                      <a:pt x="80" y="40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78" y="37"/>
                      <a:pt x="77" y="35"/>
                      <a:pt x="76" y="34"/>
                    </a:cubicBezTo>
                    <a:cubicBezTo>
                      <a:pt x="76" y="34"/>
                      <a:pt x="75" y="34"/>
                      <a:pt x="75" y="34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7" y="42"/>
                      <a:pt x="76" y="42"/>
                      <a:pt x="75" y="43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3" y="40"/>
                      <a:pt x="72" y="38"/>
                      <a:pt x="71" y="37"/>
                    </a:cubicBezTo>
                    <a:cubicBezTo>
                      <a:pt x="71" y="36"/>
                      <a:pt x="70" y="37"/>
                      <a:pt x="70" y="37"/>
                    </a:cubicBezTo>
                    <a:cubicBezTo>
                      <a:pt x="73" y="42"/>
                      <a:pt x="73" y="42"/>
                      <a:pt x="73" y="42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44"/>
                      <a:pt x="72" y="45"/>
                      <a:pt x="71" y="46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8" y="43"/>
                      <a:pt x="67" y="41"/>
                      <a:pt x="66" y="40"/>
                    </a:cubicBezTo>
                    <a:cubicBezTo>
                      <a:pt x="66" y="40"/>
                      <a:pt x="65" y="40"/>
                      <a:pt x="65" y="40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8" y="48"/>
                      <a:pt x="67" y="48"/>
                      <a:pt x="66" y="49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4" y="46"/>
                      <a:pt x="62" y="45"/>
                      <a:pt x="61" y="43"/>
                    </a:cubicBezTo>
                    <a:cubicBezTo>
                      <a:pt x="61" y="43"/>
                      <a:pt x="60" y="43"/>
                      <a:pt x="61" y="44"/>
                    </a:cubicBezTo>
                    <a:cubicBezTo>
                      <a:pt x="63" y="48"/>
                      <a:pt x="63" y="48"/>
                      <a:pt x="63" y="48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4" y="51"/>
                      <a:pt x="63" y="51"/>
                      <a:pt x="62" y="52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59" y="50"/>
                      <a:pt x="58" y="48"/>
                      <a:pt x="57" y="47"/>
                    </a:cubicBezTo>
                    <a:cubicBezTo>
                      <a:pt x="56" y="47"/>
                      <a:pt x="56" y="47"/>
                      <a:pt x="56" y="48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60" y="54"/>
                      <a:pt x="60" y="54"/>
                      <a:pt x="60" y="54"/>
                    </a:cubicBezTo>
                    <a:cubicBezTo>
                      <a:pt x="60" y="54"/>
                      <a:pt x="59" y="55"/>
                      <a:pt x="58" y="56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3"/>
                      <a:pt x="54" y="52"/>
                      <a:pt x="52" y="51"/>
                    </a:cubicBezTo>
                    <a:cubicBezTo>
                      <a:pt x="52" y="51"/>
                      <a:pt x="51" y="51"/>
                      <a:pt x="52" y="52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6" y="58"/>
                      <a:pt x="55" y="59"/>
                      <a:pt x="54" y="60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1" y="58"/>
                      <a:pt x="50" y="56"/>
                      <a:pt x="48" y="55"/>
                    </a:cubicBezTo>
                    <a:cubicBezTo>
                      <a:pt x="48" y="55"/>
                      <a:pt x="47" y="56"/>
                      <a:pt x="48" y="56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2" y="62"/>
                      <a:pt x="51" y="63"/>
                      <a:pt x="51" y="64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8" y="62"/>
                      <a:pt x="46" y="61"/>
                      <a:pt x="44" y="60"/>
                    </a:cubicBezTo>
                    <a:cubicBezTo>
                      <a:pt x="44" y="60"/>
                      <a:pt x="44" y="60"/>
                      <a:pt x="44" y="61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7"/>
                      <a:pt x="48" y="67"/>
                      <a:pt x="48" y="68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4" y="66"/>
                      <a:pt x="43" y="66"/>
                      <a:pt x="41" y="65"/>
                    </a:cubicBezTo>
                    <a:cubicBezTo>
                      <a:pt x="41" y="64"/>
                      <a:pt x="40" y="65"/>
                      <a:pt x="40" y="65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1"/>
                      <a:pt x="45" y="72"/>
                      <a:pt x="45" y="73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1" y="71"/>
                      <a:pt x="39" y="70"/>
                      <a:pt x="38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6"/>
                      <a:pt x="42" y="77"/>
                      <a:pt x="42" y="78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38" y="76"/>
                      <a:pt x="37" y="76"/>
                      <a:pt x="35" y="75"/>
                    </a:cubicBezTo>
                    <a:cubicBezTo>
                      <a:pt x="35" y="75"/>
                      <a:pt x="34" y="75"/>
                      <a:pt x="35" y="76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41" y="80"/>
                      <a:pt x="41" y="80"/>
                      <a:pt x="41" y="80"/>
                    </a:cubicBezTo>
                    <a:cubicBezTo>
                      <a:pt x="40" y="81"/>
                      <a:pt x="40" y="82"/>
                      <a:pt x="40" y="83"/>
                    </a:cubicBezTo>
                    <a:cubicBezTo>
                      <a:pt x="38" y="82"/>
                      <a:pt x="38" y="82"/>
                      <a:pt x="38" y="82"/>
                    </a:cubicBezTo>
                    <a:cubicBezTo>
                      <a:pt x="36" y="81"/>
                      <a:pt x="34" y="81"/>
                      <a:pt x="32" y="80"/>
                    </a:cubicBezTo>
                    <a:cubicBezTo>
                      <a:pt x="32" y="80"/>
                      <a:pt x="32" y="81"/>
                      <a:pt x="32" y="81"/>
                    </a:cubicBezTo>
                    <a:cubicBezTo>
                      <a:pt x="37" y="84"/>
                      <a:pt x="37" y="84"/>
                      <a:pt x="37" y="84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4" y="87"/>
                      <a:pt x="32" y="86"/>
                      <a:pt x="30" y="86"/>
                    </a:cubicBezTo>
                    <a:cubicBezTo>
                      <a:pt x="30" y="86"/>
                      <a:pt x="30" y="86"/>
                      <a:pt x="30" y="86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6" y="91"/>
                      <a:pt x="36" y="92"/>
                      <a:pt x="36" y="93"/>
                    </a:cubicBezTo>
                    <a:cubicBezTo>
                      <a:pt x="34" y="92"/>
                      <a:pt x="34" y="92"/>
                      <a:pt x="34" y="92"/>
                    </a:cubicBezTo>
                    <a:cubicBezTo>
                      <a:pt x="32" y="92"/>
                      <a:pt x="30" y="92"/>
                      <a:pt x="28" y="91"/>
                    </a:cubicBezTo>
                    <a:cubicBezTo>
                      <a:pt x="28" y="91"/>
                      <a:pt x="28" y="92"/>
                      <a:pt x="28" y="92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6"/>
                      <a:pt x="35" y="97"/>
                      <a:pt x="34" y="98"/>
                    </a:cubicBezTo>
                    <a:cubicBezTo>
                      <a:pt x="32" y="98"/>
                      <a:pt x="32" y="98"/>
                      <a:pt x="32" y="98"/>
                    </a:cubicBezTo>
                    <a:cubicBezTo>
                      <a:pt x="31" y="98"/>
                      <a:pt x="29" y="97"/>
                      <a:pt x="27" y="97"/>
                    </a:cubicBezTo>
                    <a:cubicBezTo>
                      <a:pt x="27" y="97"/>
                      <a:pt x="26" y="98"/>
                      <a:pt x="27" y="98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101"/>
                      <a:pt x="34" y="102"/>
                      <a:pt x="33" y="103"/>
                    </a:cubicBezTo>
                    <a:cubicBezTo>
                      <a:pt x="31" y="103"/>
                      <a:pt x="31" y="103"/>
                      <a:pt x="31" y="103"/>
                    </a:cubicBezTo>
                    <a:cubicBezTo>
                      <a:pt x="29" y="103"/>
                      <a:pt x="28" y="103"/>
                      <a:pt x="26" y="103"/>
                    </a:cubicBezTo>
                    <a:cubicBezTo>
                      <a:pt x="25" y="103"/>
                      <a:pt x="25" y="104"/>
                      <a:pt x="26" y="104"/>
                    </a:cubicBezTo>
                    <a:cubicBezTo>
                      <a:pt x="31" y="105"/>
                      <a:pt x="31" y="105"/>
                      <a:pt x="31" y="105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7"/>
                      <a:pt x="33" y="108"/>
                      <a:pt x="33" y="109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29" y="109"/>
                      <a:pt x="27" y="109"/>
                      <a:pt x="25" y="109"/>
                    </a:cubicBezTo>
                    <a:cubicBezTo>
                      <a:pt x="25" y="109"/>
                      <a:pt x="25" y="109"/>
                      <a:pt x="25" y="110"/>
                    </a:cubicBezTo>
                    <a:cubicBezTo>
                      <a:pt x="30" y="111"/>
                      <a:pt x="30" y="111"/>
                      <a:pt x="30" y="11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12"/>
                      <a:pt x="32" y="113"/>
                      <a:pt x="32" y="114"/>
                    </a:cubicBezTo>
                    <a:cubicBezTo>
                      <a:pt x="30" y="114"/>
                      <a:pt x="30" y="114"/>
                      <a:pt x="30" y="114"/>
                    </a:cubicBezTo>
                    <a:cubicBezTo>
                      <a:pt x="28" y="114"/>
                      <a:pt x="27" y="115"/>
                      <a:pt x="25" y="115"/>
                    </a:cubicBezTo>
                    <a:cubicBezTo>
                      <a:pt x="24" y="115"/>
                      <a:pt x="24" y="115"/>
                      <a:pt x="25" y="115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32" y="116"/>
                      <a:pt x="32" y="116"/>
                      <a:pt x="32" y="116"/>
                    </a:cubicBezTo>
                    <a:cubicBezTo>
                      <a:pt x="32" y="117"/>
                      <a:pt x="32" y="119"/>
                      <a:pt x="32" y="120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20"/>
                      <a:pt x="27" y="120"/>
                      <a:pt x="25" y="121"/>
                    </a:cubicBezTo>
                    <a:cubicBezTo>
                      <a:pt x="24" y="121"/>
                      <a:pt x="24" y="121"/>
                      <a:pt x="25" y="121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32" y="123"/>
                      <a:pt x="32" y="124"/>
                      <a:pt x="32" y="125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29" y="126"/>
                      <a:pt x="27" y="126"/>
                      <a:pt x="25" y="126"/>
                    </a:cubicBezTo>
                    <a:cubicBezTo>
                      <a:pt x="25" y="127"/>
                      <a:pt x="25" y="127"/>
                      <a:pt x="25" y="127"/>
                    </a:cubicBezTo>
                    <a:cubicBezTo>
                      <a:pt x="31" y="127"/>
                      <a:pt x="31" y="127"/>
                      <a:pt x="31" y="127"/>
                    </a:cubicBezTo>
                    <a:cubicBezTo>
                      <a:pt x="33" y="127"/>
                      <a:pt x="33" y="127"/>
                      <a:pt x="33" y="127"/>
                    </a:cubicBezTo>
                    <a:cubicBezTo>
                      <a:pt x="33" y="128"/>
                      <a:pt x="33" y="129"/>
                      <a:pt x="33" y="130"/>
                    </a:cubicBezTo>
                    <a:cubicBezTo>
                      <a:pt x="31" y="131"/>
                      <a:pt x="31" y="131"/>
                      <a:pt x="31" y="131"/>
                    </a:cubicBezTo>
                    <a:cubicBezTo>
                      <a:pt x="29" y="131"/>
                      <a:pt x="28" y="132"/>
                      <a:pt x="26" y="132"/>
                    </a:cubicBezTo>
                    <a:cubicBezTo>
                      <a:pt x="25" y="132"/>
                      <a:pt x="26" y="133"/>
                      <a:pt x="26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33" y="133"/>
                      <a:pt x="33" y="133"/>
                      <a:pt x="33" y="133"/>
                    </a:cubicBezTo>
                    <a:cubicBezTo>
                      <a:pt x="34" y="134"/>
                      <a:pt x="34" y="135"/>
                      <a:pt x="34" y="136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0" y="137"/>
                      <a:pt x="29" y="138"/>
                      <a:pt x="27" y="138"/>
                    </a:cubicBezTo>
                    <a:cubicBezTo>
                      <a:pt x="27" y="138"/>
                      <a:pt x="27" y="139"/>
                      <a:pt x="27" y="139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5" y="138"/>
                      <a:pt x="35" y="138"/>
                      <a:pt x="35" y="138"/>
                    </a:cubicBezTo>
                    <a:cubicBezTo>
                      <a:pt x="35" y="139"/>
                      <a:pt x="35" y="140"/>
                      <a:pt x="35" y="141"/>
                    </a:cubicBezTo>
                    <a:cubicBezTo>
                      <a:pt x="34" y="142"/>
                      <a:pt x="34" y="142"/>
                      <a:pt x="34" y="142"/>
                    </a:cubicBezTo>
                    <a:cubicBezTo>
                      <a:pt x="32" y="143"/>
                      <a:pt x="30" y="143"/>
                      <a:pt x="28" y="144"/>
                    </a:cubicBezTo>
                    <a:cubicBezTo>
                      <a:pt x="28" y="144"/>
                      <a:pt x="28" y="145"/>
                      <a:pt x="29" y="145"/>
                    </a:cubicBezTo>
                    <a:cubicBezTo>
                      <a:pt x="34" y="144"/>
                      <a:pt x="34" y="144"/>
                      <a:pt x="34" y="144"/>
                    </a:cubicBezTo>
                    <a:cubicBezTo>
                      <a:pt x="36" y="143"/>
                      <a:pt x="36" y="143"/>
                      <a:pt x="36" y="143"/>
                    </a:cubicBezTo>
                    <a:cubicBezTo>
                      <a:pt x="36" y="144"/>
                      <a:pt x="37" y="145"/>
                      <a:pt x="37" y="146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34" y="148"/>
                      <a:pt x="32" y="149"/>
                      <a:pt x="30" y="149"/>
                    </a:cubicBezTo>
                    <a:cubicBezTo>
                      <a:pt x="30" y="150"/>
                      <a:pt x="30" y="150"/>
                      <a:pt x="31" y="150"/>
                    </a:cubicBezTo>
                    <a:cubicBezTo>
                      <a:pt x="36" y="149"/>
                      <a:pt x="36" y="149"/>
                      <a:pt x="36" y="149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38" y="149"/>
                      <a:pt x="39" y="150"/>
                      <a:pt x="39" y="151"/>
                    </a:cubicBezTo>
                    <a:cubicBezTo>
                      <a:pt x="39" y="151"/>
                      <a:pt x="39" y="151"/>
                      <a:pt x="39" y="151"/>
                    </a:cubicBezTo>
                    <a:cubicBezTo>
                      <a:pt x="37" y="152"/>
                      <a:pt x="37" y="152"/>
                      <a:pt x="37" y="152"/>
                    </a:cubicBezTo>
                    <a:cubicBezTo>
                      <a:pt x="36" y="153"/>
                      <a:pt x="34" y="154"/>
                      <a:pt x="32" y="155"/>
                    </a:cubicBezTo>
                    <a:cubicBezTo>
                      <a:pt x="32" y="155"/>
                      <a:pt x="32" y="156"/>
                      <a:pt x="33" y="156"/>
                    </a:cubicBezTo>
                    <a:cubicBezTo>
                      <a:pt x="38" y="154"/>
                      <a:pt x="38" y="154"/>
                      <a:pt x="38" y="154"/>
                    </a:cubicBezTo>
                    <a:cubicBezTo>
                      <a:pt x="40" y="153"/>
                      <a:pt x="40" y="153"/>
                      <a:pt x="40" y="153"/>
                    </a:cubicBezTo>
                    <a:cubicBezTo>
                      <a:pt x="40" y="154"/>
                      <a:pt x="41" y="155"/>
                      <a:pt x="41" y="156"/>
                    </a:cubicBezTo>
                    <a:cubicBezTo>
                      <a:pt x="40" y="157"/>
                      <a:pt x="40" y="157"/>
                      <a:pt x="40" y="157"/>
                    </a:cubicBezTo>
                    <a:cubicBezTo>
                      <a:pt x="38" y="158"/>
                      <a:pt x="37" y="159"/>
                      <a:pt x="35" y="160"/>
                    </a:cubicBezTo>
                    <a:cubicBezTo>
                      <a:pt x="35" y="161"/>
                      <a:pt x="35" y="161"/>
                      <a:pt x="35" y="161"/>
                    </a:cubicBezTo>
                    <a:cubicBezTo>
                      <a:pt x="40" y="159"/>
                      <a:pt x="40" y="159"/>
                      <a:pt x="40" y="159"/>
                    </a:cubicBezTo>
                    <a:cubicBezTo>
                      <a:pt x="42" y="158"/>
                      <a:pt x="42" y="158"/>
                      <a:pt x="42" y="158"/>
                    </a:cubicBezTo>
                    <a:cubicBezTo>
                      <a:pt x="43" y="159"/>
                      <a:pt x="43" y="160"/>
                      <a:pt x="44" y="161"/>
                    </a:cubicBezTo>
                    <a:cubicBezTo>
                      <a:pt x="42" y="162"/>
                      <a:pt x="42" y="162"/>
                      <a:pt x="42" y="162"/>
                    </a:cubicBezTo>
                    <a:cubicBezTo>
                      <a:pt x="41" y="163"/>
                      <a:pt x="39" y="164"/>
                      <a:pt x="38" y="166"/>
                    </a:cubicBezTo>
                    <a:cubicBezTo>
                      <a:pt x="38" y="166"/>
                      <a:pt x="38" y="166"/>
                      <a:pt x="38" y="166"/>
                    </a:cubicBezTo>
                    <a:cubicBezTo>
                      <a:pt x="43" y="164"/>
                      <a:pt x="43" y="164"/>
                      <a:pt x="43" y="164"/>
                    </a:cubicBezTo>
                    <a:cubicBezTo>
                      <a:pt x="45" y="163"/>
                      <a:pt x="45" y="163"/>
                      <a:pt x="45" y="163"/>
                    </a:cubicBezTo>
                    <a:cubicBezTo>
                      <a:pt x="46" y="164"/>
                      <a:pt x="46" y="165"/>
                      <a:pt x="47" y="166"/>
                    </a:cubicBezTo>
                    <a:cubicBezTo>
                      <a:pt x="45" y="167"/>
                      <a:pt x="45" y="167"/>
                      <a:pt x="45" y="167"/>
                    </a:cubicBezTo>
                    <a:cubicBezTo>
                      <a:pt x="44" y="168"/>
                      <a:pt x="42" y="169"/>
                      <a:pt x="41" y="170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6" y="168"/>
                      <a:pt x="46" y="168"/>
                      <a:pt x="46" y="168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9" y="168"/>
                      <a:pt x="49" y="169"/>
                      <a:pt x="50" y="170"/>
                    </a:cubicBezTo>
                    <a:cubicBezTo>
                      <a:pt x="49" y="171"/>
                      <a:pt x="49" y="171"/>
                      <a:pt x="49" y="171"/>
                    </a:cubicBezTo>
                    <a:cubicBezTo>
                      <a:pt x="47" y="173"/>
                      <a:pt x="46" y="174"/>
                      <a:pt x="45" y="175"/>
                    </a:cubicBezTo>
                    <a:cubicBezTo>
                      <a:pt x="44" y="176"/>
                      <a:pt x="45" y="176"/>
                      <a:pt x="45" y="176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51" y="172"/>
                      <a:pt x="51" y="172"/>
                      <a:pt x="51" y="172"/>
                    </a:cubicBezTo>
                    <a:cubicBezTo>
                      <a:pt x="52" y="173"/>
                      <a:pt x="53" y="173"/>
                      <a:pt x="53" y="174"/>
                    </a:cubicBezTo>
                    <a:cubicBezTo>
                      <a:pt x="52" y="176"/>
                      <a:pt x="52" y="176"/>
                      <a:pt x="52" y="176"/>
                    </a:cubicBezTo>
                    <a:cubicBezTo>
                      <a:pt x="51" y="177"/>
                      <a:pt x="50" y="178"/>
                      <a:pt x="48" y="180"/>
                    </a:cubicBezTo>
                    <a:cubicBezTo>
                      <a:pt x="48" y="180"/>
                      <a:pt x="49" y="181"/>
                      <a:pt x="49" y="180"/>
                    </a:cubicBezTo>
                    <a:cubicBezTo>
                      <a:pt x="53" y="177"/>
                      <a:pt x="53" y="177"/>
                      <a:pt x="53" y="177"/>
                    </a:cubicBezTo>
                    <a:cubicBezTo>
                      <a:pt x="55" y="176"/>
                      <a:pt x="55" y="176"/>
                      <a:pt x="55" y="176"/>
                    </a:cubicBezTo>
                    <a:cubicBezTo>
                      <a:pt x="56" y="177"/>
                      <a:pt x="56" y="177"/>
                      <a:pt x="57" y="178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55" y="181"/>
                      <a:pt x="54" y="183"/>
                      <a:pt x="52" y="184"/>
                    </a:cubicBezTo>
                    <a:cubicBezTo>
                      <a:pt x="52" y="184"/>
                      <a:pt x="53" y="185"/>
                      <a:pt x="53" y="185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59" y="180"/>
                      <a:pt x="59" y="180"/>
                      <a:pt x="59" y="180"/>
                    </a:cubicBezTo>
                    <a:cubicBezTo>
                      <a:pt x="60" y="181"/>
                      <a:pt x="60" y="181"/>
                      <a:pt x="61" y="182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5"/>
                      <a:pt x="58" y="187"/>
                      <a:pt x="57" y="188"/>
                    </a:cubicBezTo>
                    <a:cubicBezTo>
                      <a:pt x="56" y="188"/>
                      <a:pt x="57" y="189"/>
                      <a:pt x="57" y="189"/>
                    </a:cubicBezTo>
                    <a:cubicBezTo>
                      <a:pt x="61" y="185"/>
                      <a:pt x="61" y="185"/>
                      <a:pt x="61" y="185"/>
                    </a:cubicBezTo>
                    <a:cubicBezTo>
                      <a:pt x="63" y="183"/>
                      <a:pt x="63" y="183"/>
                      <a:pt x="63" y="183"/>
                    </a:cubicBezTo>
                    <a:cubicBezTo>
                      <a:pt x="64" y="184"/>
                      <a:pt x="64" y="185"/>
                      <a:pt x="65" y="185"/>
                    </a:cubicBezTo>
                    <a:cubicBezTo>
                      <a:pt x="64" y="187"/>
                      <a:pt x="64" y="187"/>
                      <a:pt x="64" y="187"/>
                    </a:cubicBezTo>
                    <a:cubicBezTo>
                      <a:pt x="63" y="189"/>
                      <a:pt x="62" y="190"/>
                      <a:pt x="61" y="192"/>
                    </a:cubicBezTo>
                    <a:cubicBezTo>
                      <a:pt x="61" y="192"/>
                      <a:pt x="62" y="193"/>
                      <a:pt x="62" y="192"/>
                    </a:cubicBezTo>
                    <a:cubicBezTo>
                      <a:pt x="66" y="188"/>
                      <a:pt x="66" y="188"/>
                      <a:pt x="66" y="188"/>
                    </a:cubicBezTo>
                    <a:cubicBezTo>
                      <a:pt x="67" y="187"/>
                      <a:pt x="67" y="187"/>
                      <a:pt x="67" y="187"/>
                    </a:cubicBezTo>
                    <a:cubicBezTo>
                      <a:pt x="68" y="187"/>
                      <a:pt x="69" y="188"/>
                      <a:pt x="70" y="189"/>
                    </a:cubicBezTo>
                    <a:cubicBezTo>
                      <a:pt x="69" y="190"/>
                      <a:pt x="69" y="190"/>
                      <a:pt x="69" y="190"/>
                    </a:cubicBezTo>
                    <a:cubicBezTo>
                      <a:pt x="68" y="192"/>
                      <a:pt x="67" y="194"/>
                      <a:pt x="66" y="195"/>
                    </a:cubicBezTo>
                    <a:cubicBezTo>
                      <a:pt x="66" y="196"/>
                      <a:pt x="67" y="196"/>
                      <a:pt x="67" y="196"/>
                    </a:cubicBezTo>
                    <a:cubicBezTo>
                      <a:pt x="70" y="191"/>
                      <a:pt x="70" y="191"/>
                      <a:pt x="70" y="191"/>
                    </a:cubicBezTo>
                    <a:cubicBezTo>
                      <a:pt x="72" y="190"/>
                      <a:pt x="72" y="190"/>
                      <a:pt x="72" y="190"/>
                    </a:cubicBezTo>
                    <a:cubicBezTo>
                      <a:pt x="72" y="190"/>
                      <a:pt x="73" y="191"/>
                      <a:pt x="74" y="192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3" y="195"/>
                      <a:pt x="72" y="197"/>
                      <a:pt x="71" y="198"/>
                    </a:cubicBezTo>
                    <a:cubicBezTo>
                      <a:pt x="71" y="199"/>
                      <a:pt x="72" y="199"/>
                      <a:pt x="72" y="199"/>
                    </a:cubicBezTo>
                    <a:cubicBezTo>
                      <a:pt x="75" y="194"/>
                      <a:pt x="75" y="194"/>
                      <a:pt x="75" y="194"/>
                    </a:cubicBezTo>
                    <a:cubicBezTo>
                      <a:pt x="76" y="193"/>
                      <a:pt x="76" y="193"/>
                      <a:pt x="76" y="193"/>
                    </a:cubicBezTo>
                    <a:cubicBezTo>
                      <a:pt x="77" y="193"/>
                      <a:pt x="78" y="194"/>
                      <a:pt x="79" y="194"/>
                    </a:cubicBezTo>
                    <a:cubicBezTo>
                      <a:pt x="78" y="196"/>
                      <a:pt x="78" y="196"/>
                      <a:pt x="78" y="196"/>
                    </a:cubicBezTo>
                    <a:cubicBezTo>
                      <a:pt x="78" y="198"/>
                      <a:pt x="77" y="200"/>
                      <a:pt x="76" y="201"/>
                    </a:cubicBezTo>
                    <a:cubicBezTo>
                      <a:pt x="76" y="202"/>
                      <a:pt x="77" y="202"/>
                      <a:pt x="77" y="202"/>
                    </a:cubicBezTo>
                    <a:cubicBezTo>
                      <a:pt x="80" y="197"/>
                      <a:pt x="80" y="197"/>
                      <a:pt x="80" y="197"/>
                    </a:cubicBezTo>
                    <a:cubicBezTo>
                      <a:pt x="81" y="195"/>
                      <a:pt x="81" y="195"/>
                      <a:pt x="81" y="195"/>
                    </a:cubicBezTo>
                    <a:cubicBezTo>
                      <a:pt x="82" y="196"/>
                      <a:pt x="83" y="196"/>
                      <a:pt x="84" y="197"/>
                    </a:cubicBezTo>
                    <a:cubicBezTo>
                      <a:pt x="83" y="199"/>
                      <a:pt x="83" y="199"/>
                      <a:pt x="83" y="199"/>
                    </a:cubicBezTo>
                    <a:cubicBezTo>
                      <a:pt x="83" y="200"/>
                      <a:pt x="82" y="202"/>
                      <a:pt x="82" y="204"/>
                    </a:cubicBezTo>
                    <a:cubicBezTo>
                      <a:pt x="82" y="204"/>
                      <a:pt x="82" y="204"/>
                      <a:pt x="82" y="204"/>
                    </a:cubicBezTo>
                    <a:cubicBezTo>
                      <a:pt x="85" y="199"/>
                      <a:pt x="85" y="199"/>
                      <a:pt x="85" y="199"/>
                    </a:cubicBezTo>
                    <a:cubicBezTo>
                      <a:pt x="86" y="197"/>
                      <a:pt x="86" y="197"/>
                      <a:pt x="86" y="197"/>
                    </a:cubicBezTo>
                    <a:cubicBezTo>
                      <a:pt x="87" y="198"/>
                      <a:pt x="88" y="198"/>
                      <a:pt x="89" y="199"/>
                    </a:cubicBezTo>
                    <a:cubicBezTo>
                      <a:pt x="89" y="201"/>
                      <a:pt x="89" y="201"/>
                      <a:pt x="89" y="201"/>
                    </a:cubicBezTo>
                    <a:cubicBezTo>
                      <a:pt x="88" y="202"/>
                      <a:pt x="88" y="204"/>
                      <a:pt x="87" y="206"/>
                    </a:cubicBezTo>
                    <a:cubicBezTo>
                      <a:pt x="87" y="206"/>
                      <a:pt x="88" y="207"/>
                      <a:pt x="88" y="206"/>
                    </a:cubicBezTo>
                    <a:cubicBezTo>
                      <a:pt x="90" y="201"/>
                      <a:pt x="90" y="201"/>
                      <a:pt x="90" y="201"/>
                    </a:cubicBezTo>
                    <a:cubicBezTo>
                      <a:pt x="91" y="199"/>
                      <a:pt x="91" y="199"/>
                      <a:pt x="91" y="199"/>
                    </a:cubicBezTo>
                    <a:cubicBezTo>
                      <a:pt x="92" y="200"/>
                      <a:pt x="93" y="200"/>
                      <a:pt x="94" y="200"/>
                    </a:cubicBezTo>
                    <a:cubicBezTo>
                      <a:pt x="94" y="202"/>
                      <a:pt x="94" y="202"/>
                      <a:pt x="94" y="202"/>
                    </a:cubicBezTo>
                    <a:cubicBezTo>
                      <a:pt x="94" y="204"/>
                      <a:pt x="93" y="206"/>
                      <a:pt x="93" y="208"/>
                    </a:cubicBezTo>
                    <a:cubicBezTo>
                      <a:pt x="93" y="208"/>
                      <a:pt x="93" y="208"/>
                      <a:pt x="94" y="208"/>
                    </a:cubicBezTo>
                    <a:cubicBezTo>
                      <a:pt x="96" y="203"/>
                      <a:pt x="96" y="203"/>
                      <a:pt x="96" y="203"/>
                    </a:cubicBezTo>
                    <a:cubicBezTo>
                      <a:pt x="96" y="201"/>
                      <a:pt x="96" y="201"/>
                      <a:pt x="96" y="201"/>
                    </a:cubicBezTo>
                    <a:cubicBezTo>
                      <a:pt x="97" y="201"/>
                      <a:pt x="98" y="201"/>
                      <a:pt x="99" y="202"/>
                    </a:cubicBezTo>
                    <a:cubicBezTo>
                      <a:pt x="99" y="204"/>
                      <a:pt x="99" y="204"/>
                      <a:pt x="99" y="204"/>
                    </a:cubicBezTo>
                    <a:cubicBezTo>
                      <a:pt x="99" y="205"/>
                      <a:pt x="99" y="207"/>
                      <a:pt x="99" y="209"/>
                    </a:cubicBezTo>
                    <a:cubicBezTo>
                      <a:pt x="99" y="210"/>
                      <a:pt x="99" y="210"/>
                      <a:pt x="99" y="209"/>
                    </a:cubicBezTo>
                    <a:cubicBezTo>
                      <a:pt x="101" y="204"/>
                      <a:pt x="101" y="204"/>
                      <a:pt x="101" y="204"/>
                    </a:cubicBezTo>
                    <a:cubicBezTo>
                      <a:pt x="102" y="202"/>
                      <a:pt x="102" y="202"/>
                      <a:pt x="102" y="202"/>
                    </a:cubicBezTo>
                    <a:cubicBezTo>
                      <a:pt x="103" y="202"/>
                      <a:pt x="104" y="202"/>
                      <a:pt x="105" y="203"/>
                    </a:cubicBezTo>
                    <a:cubicBezTo>
                      <a:pt x="105" y="205"/>
                      <a:pt x="105" y="205"/>
                      <a:pt x="105" y="205"/>
                    </a:cubicBezTo>
                    <a:cubicBezTo>
                      <a:pt x="105" y="207"/>
                      <a:pt x="105" y="208"/>
                      <a:pt x="104" y="210"/>
                    </a:cubicBezTo>
                    <a:cubicBezTo>
                      <a:pt x="104" y="211"/>
                      <a:pt x="105" y="211"/>
                      <a:pt x="105" y="210"/>
                    </a:cubicBezTo>
                    <a:cubicBezTo>
                      <a:pt x="107" y="205"/>
                      <a:pt x="107" y="205"/>
                      <a:pt x="107" y="205"/>
                    </a:cubicBezTo>
                    <a:cubicBezTo>
                      <a:pt x="107" y="203"/>
                      <a:pt x="107" y="203"/>
                      <a:pt x="107" y="203"/>
                    </a:cubicBezTo>
                    <a:cubicBezTo>
                      <a:pt x="108" y="203"/>
                      <a:pt x="109" y="203"/>
                      <a:pt x="110" y="203"/>
                    </a:cubicBezTo>
                    <a:cubicBezTo>
                      <a:pt x="110" y="205"/>
                      <a:pt x="110" y="205"/>
                      <a:pt x="110" y="205"/>
                    </a:cubicBezTo>
                    <a:cubicBezTo>
                      <a:pt x="110" y="207"/>
                      <a:pt x="110" y="209"/>
                      <a:pt x="110" y="211"/>
                    </a:cubicBezTo>
                    <a:cubicBezTo>
                      <a:pt x="110" y="211"/>
                      <a:pt x="111" y="211"/>
                      <a:pt x="111" y="211"/>
                    </a:cubicBezTo>
                    <a:cubicBezTo>
                      <a:pt x="112" y="206"/>
                      <a:pt x="112" y="206"/>
                      <a:pt x="112" y="206"/>
                    </a:cubicBezTo>
                    <a:cubicBezTo>
                      <a:pt x="112" y="204"/>
                      <a:pt x="112" y="204"/>
                      <a:pt x="112" y="204"/>
                    </a:cubicBezTo>
                    <a:cubicBezTo>
                      <a:pt x="113" y="204"/>
                      <a:pt x="115" y="204"/>
                      <a:pt x="116" y="204"/>
                    </a:cubicBezTo>
                    <a:cubicBezTo>
                      <a:pt x="116" y="206"/>
                      <a:pt x="116" y="206"/>
                      <a:pt x="116" y="206"/>
                    </a:cubicBezTo>
                    <a:cubicBezTo>
                      <a:pt x="116" y="208"/>
                      <a:pt x="116" y="209"/>
                      <a:pt x="116" y="211"/>
                    </a:cubicBezTo>
                    <a:cubicBezTo>
                      <a:pt x="116" y="212"/>
                      <a:pt x="117" y="212"/>
                      <a:pt x="117" y="211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8" y="204"/>
                      <a:pt x="118" y="204"/>
                      <a:pt x="118" y="204"/>
                    </a:cubicBezTo>
                    <a:cubicBezTo>
                      <a:pt x="119" y="204"/>
                      <a:pt x="120" y="204"/>
                      <a:pt x="121" y="204"/>
                    </a:cubicBezTo>
                    <a:cubicBezTo>
                      <a:pt x="121" y="206"/>
                      <a:pt x="121" y="206"/>
                      <a:pt x="121" y="206"/>
                    </a:cubicBezTo>
                    <a:cubicBezTo>
                      <a:pt x="122" y="208"/>
                      <a:pt x="122" y="209"/>
                      <a:pt x="122" y="211"/>
                    </a:cubicBezTo>
                    <a:cubicBezTo>
                      <a:pt x="122" y="212"/>
                      <a:pt x="123" y="211"/>
                      <a:pt x="123" y="211"/>
                    </a:cubicBezTo>
                    <a:cubicBezTo>
                      <a:pt x="123" y="206"/>
                      <a:pt x="123" y="206"/>
                      <a:pt x="123" y="206"/>
                    </a:cubicBezTo>
                    <a:cubicBezTo>
                      <a:pt x="123" y="204"/>
                      <a:pt x="123" y="204"/>
                      <a:pt x="123" y="204"/>
                    </a:cubicBezTo>
                    <a:cubicBezTo>
                      <a:pt x="124" y="204"/>
                      <a:pt x="125" y="203"/>
                      <a:pt x="127" y="203"/>
                    </a:cubicBezTo>
                    <a:cubicBezTo>
                      <a:pt x="127" y="205"/>
                      <a:pt x="127" y="205"/>
                      <a:pt x="127" y="205"/>
                    </a:cubicBezTo>
                    <a:cubicBezTo>
                      <a:pt x="127" y="207"/>
                      <a:pt x="128" y="209"/>
                      <a:pt x="128" y="211"/>
                    </a:cubicBezTo>
                    <a:cubicBezTo>
                      <a:pt x="128" y="211"/>
                      <a:pt x="129" y="211"/>
                      <a:pt x="129" y="211"/>
                    </a:cubicBezTo>
                    <a:cubicBezTo>
                      <a:pt x="129" y="205"/>
                      <a:pt x="129" y="205"/>
                      <a:pt x="129" y="205"/>
                    </a:cubicBezTo>
                    <a:cubicBezTo>
                      <a:pt x="129" y="203"/>
                      <a:pt x="129" y="203"/>
                      <a:pt x="129" y="203"/>
                    </a:cubicBezTo>
                    <a:cubicBezTo>
                      <a:pt x="130" y="203"/>
                      <a:pt x="131" y="203"/>
                      <a:pt x="132" y="203"/>
                    </a:cubicBezTo>
                    <a:cubicBezTo>
                      <a:pt x="132" y="205"/>
                      <a:pt x="132" y="205"/>
                      <a:pt x="132" y="205"/>
                    </a:cubicBezTo>
                    <a:cubicBezTo>
                      <a:pt x="133" y="206"/>
                      <a:pt x="133" y="208"/>
                      <a:pt x="134" y="210"/>
                    </a:cubicBezTo>
                    <a:cubicBezTo>
                      <a:pt x="134" y="210"/>
                      <a:pt x="135" y="210"/>
                      <a:pt x="135" y="210"/>
                    </a:cubicBezTo>
                    <a:cubicBezTo>
                      <a:pt x="134" y="204"/>
                      <a:pt x="134" y="204"/>
                      <a:pt x="134" y="204"/>
                    </a:cubicBezTo>
                    <a:cubicBezTo>
                      <a:pt x="134" y="202"/>
                      <a:pt x="134" y="202"/>
                      <a:pt x="134" y="202"/>
                    </a:cubicBezTo>
                    <a:cubicBezTo>
                      <a:pt x="135" y="202"/>
                      <a:pt x="136" y="202"/>
                      <a:pt x="137" y="202"/>
                    </a:cubicBezTo>
                    <a:cubicBezTo>
                      <a:pt x="138" y="204"/>
                      <a:pt x="138" y="204"/>
                      <a:pt x="138" y="204"/>
                    </a:cubicBezTo>
                    <a:cubicBezTo>
                      <a:pt x="138" y="205"/>
                      <a:pt x="139" y="207"/>
                      <a:pt x="140" y="209"/>
                    </a:cubicBezTo>
                    <a:cubicBezTo>
                      <a:pt x="140" y="209"/>
                      <a:pt x="141" y="209"/>
                      <a:pt x="140" y="209"/>
                    </a:cubicBezTo>
                    <a:cubicBezTo>
                      <a:pt x="140" y="203"/>
                      <a:pt x="140" y="203"/>
                      <a:pt x="140" y="203"/>
                    </a:cubicBezTo>
                    <a:cubicBezTo>
                      <a:pt x="139" y="201"/>
                      <a:pt x="139" y="201"/>
                      <a:pt x="139" y="201"/>
                    </a:cubicBezTo>
                    <a:cubicBezTo>
                      <a:pt x="140" y="201"/>
                      <a:pt x="141" y="201"/>
                      <a:pt x="143" y="200"/>
                    </a:cubicBezTo>
                    <a:cubicBezTo>
                      <a:pt x="143" y="202"/>
                      <a:pt x="143" y="202"/>
                      <a:pt x="143" y="202"/>
                    </a:cubicBezTo>
                    <a:cubicBezTo>
                      <a:pt x="144" y="204"/>
                      <a:pt x="145" y="206"/>
                      <a:pt x="145" y="207"/>
                    </a:cubicBezTo>
                    <a:cubicBezTo>
                      <a:pt x="146" y="208"/>
                      <a:pt x="146" y="207"/>
                      <a:pt x="146" y="207"/>
                    </a:cubicBezTo>
                    <a:cubicBezTo>
                      <a:pt x="145" y="202"/>
                      <a:pt x="145" y="202"/>
                      <a:pt x="145" y="202"/>
                    </a:cubicBezTo>
                    <a:cubicBezTo>
                      <a:pt x="145" y="200"/>
                      <a:pt x="145" y="200"/>
                      <a:pt x="145" y="200"/>
                    </a:cubicBezTo>
                    <a:cubicBezTo>
                      <a:pt x="146" y="199"/>
                      <a:pt x="147" y="199"/>
                      <a:pt x="148" y="199"/>
                    </a:cubicBezTo>
                    <a:cubicBezTo>
                      <a:pt x="149" y="200"/>
                      <a:pt x="149" y="200"/>
                      <a:pt x="149" y="200"/>
                    </a:cubicBezTo>
                    <a:cubicBezTo>
                      <a:pt x="149" y="202"/>
                      <a:pt x="150" y="204"/>
                      <a:pt x="151" y="205"/>
                    </a:cubicBezTo>
                    <a:cubicBezTo>
                      <a:pt x="151" y="206"/>
                      <a:pt x="152" y="205"/>
                      <a:pt x="152" y="205"/>
                    </a:cubicBezTo>
                    <a:cubicBezTo>
                      <a:pt x="150" y="200"/>
                      <a:pt x="150" y="200"/>
                      <a:pt x="150" y="200"/>
                    </a:cubicBezTo>
                    <a:cubicBezTo>
                      <a:pt x="150" y="198"/>
                      <a:pt x="150" y="198"/>
                      <a:pt x="150" y="198"/>
                    </a:cubicBezTo>
                    <a:cubicBezTo>
                      <a:pt x="150" y="198"/>
                      <a:pt x="151" y="197"/>
                      <a:pt x="152" y="197"/>
                    </a:cubicBezTo>
                    <a:cubicBezTo>
                      <a:pt x="152" y="197"/>
                      <a:pt x="152" y="197"/>
                      <a:pt x="153" y="197"/>
                    </a:cubicBezTo>
                    <a:cubicBezTo>
                      <a:pt x="154" y="198"/>
                      <a:pt x="154" y="198"/>
                      <a:pt x="154" y="198"/>
                    </a:cubicBezTo>
                    <a:cubicBezTo>
                      <a:pt x="155" y="200"/>
                      <a:pt x="156" y="202"/>
                      <a:pt x="156" y="203"/>
                    </a:cubicBezTo>
                    <a:cubicBezTo>
                      <a:pt x="157" y="203"/>
                      <a:pt x="157" y="203"/>
                      <a:pt x="157" y="203"/>
                    </a:cubicBezTo>
                    <a:cubicBezTo>
                      <a:pt x="155" y="198"/>
                      <a:pt x="155" y="198"/>
                      <a:pt x="155" y="198"/>
                    </a:cubicBezTo>
                    <a:cubicBezTo>
                      <a:pt x="155" y="196"/>
                      <a:pt x="155" y="196"/>
                      <a:pt x="155" y="196"/>
                    </a:cubicBezTo>
                    <a:cubicBezTo>
                      <a:pt x="156" y="195"/>
                      <a:pt x="157" y="195"/>
                      <a:pt x="158" y="194"/>
                    </a:cubicBezTo>
                    <a:cubicBezTo>
                      <a:pt x="159" y="196"/>
                      <a:pt x="159" y="196"/>
                      <a:pt x="159" y="196"/>
                    </a:cubicBezTo>
                    <a:cubicBezTo>
                      <a:pt x="160" y="197"/>
                      <a:pt x="161" y="199"/>
                      <a:pt x="162" y="201"/>
                    </a:cubicBezTo>
                    <a:cubicBezTo>
                      <a:pt x="162" y="201"/>
                      <a:pt x="163" y="201"/>
                      <a:pt x="163" y="200"/>
                    </a:cubicBezTo>
                    <a:cubicBezTo>
                      <a:pt x="160" y="195"/>
                      <a:pt x="160" y="195"/>
                      <a:pt x="160" y="195"/>
                    </a:cubicBezTo>
                    <a:cubicBezTo>
                      <a:pt x="160" y="193"/>
                      <a:pt x="160" y="193"/>
                      <a:pt x="160" y="193"/>
                    </a:cubicBezTo>
                    <a:cubicBezTo>
                      <a:pt x="161" y="193"/>
                      <a:pt x="161" y="192"/>
                      <a:pt x="162" y="192"/>
                    </a:cubicBezTo>
                    <a:cubicBezTo>
                      <a:pt x="164" y="193"/>
                      <a:pt x="164" y="193"/>
                      <a:pt x="164" y="193"/>
                    </a:cubicBezTo>
                    <a:cubicBezTo>
                      <a:pt x="165" y="195"/>
                      <a:pt x="166" y="196"/>
                      <a:pt x="167" y="198"/>
                    </a:cubicBezTo>
                    <a:cubicBezTo>
                      <a:pt x="167" y="198"/>
                      <a:pt x="168" y="198"/>
                      <a:pt x="168" y="197"/>
                    </a:cubicBezTo>
                    <a:cubicBezTo>
                      <a:pt x="165" y="192"/>
                      <a:pt x="165" y="192"/>
                      <a:pt x="165" y="192"/>
                    </a:cubicBezTo>
                    <a:cubicBezTo>
                      <a:pt x="164" y="190"/>
                      <a:pt x="164" y="190"/>
                      <a:pt x="164" y="190"/>
                    </a:cubicBezTo>
                    <a:cubicBezTo>
                      <a:pt x="165" y="190"/>
                      <a:pt x="166" y="189"/>
                      <a:pt x="167" y="189"/>
                    </a:cubicBezTo>
                    <a:cubicBezTo>
                      <a:pt x="168" y="190"/>
                      <a:pt x="168" y="190"/>
                      <a:pt x="168" y="190"/>
                    </a:cubicBezTo>
                    <a:cubicBezTo>
                      <a:pt x="170" y="192"/>
                      <a:pt x="171" y="193"/>
                      <a:pt x="172" y="194"/>
                    </a:cubicBezTo>
                    <a:cubicBezTo>
                      <a:pt x="172" y="195"/>
                      <a:pt x="173" y="194"/>
                      <a:pt x="173" y="194"/>
                    </a:cubicBezTo>
                    <a:cubicBezTo>
                      <a:pt x="170" y="189"/>
                      <a:pt x="170" y="189"/>
                      <a:pt x="170" y="189"/>
                    </a:cubicBezTo>
                    <a:cubicBezTo>
                      <a:pt x="169" y="187"/>
                      <a:pt x="169" y="187"/>
                      <a:pt x="169" y="187"/>
                    </a:cubicBezTo>
                    <a:cubicBezTo>
                      <a:pt x="170" y="187"/>
                      <a:pt x="171" y="186"/>
                      <a:pt x="171" y="185"/>
                    </a:cubicBezTo>
                    <a:cubicBezTo>
                      <a:pt x="173" y="187"/>
                      <a:pt x="173" y="187"/>
                      <a:pt x="173" y="187"/>
                    </a:cubicBezTo>
                    <a:cubicBezTo>
                      <a:pt x="174" y="188"/>
                      <a:pt x="175" y="190"/>
                      <a:pt x="177" y="191"/>
                    </a:cubicBezTo>
                    <a:cubicBezTo>
                      <a:pt x="177" y="191"/>
                      <a:pt x="177" y="191"/>
                      <a:pt x="177" y="190"/>
                    </a:cubicBezTo>
                    <a:cubicBezTo>
                      <a:pt x="174" y="186"/>
                      <a:pt x="174" y="186"/>
                      <a:pt x="174" y="186"/>
                    </a:cubicBezTo>
                    <a:cubicBezTo>
                      <a:pt x="173" y="184"/>
                      <a:pt x="173" y="184"/>
                      <a:pt x="173" y="184"/>
                    </a:cubicBezTo>
                    <a:cubicBezTo>
                      <a:pt x="174" y="183"/>
                      <a:pt x="175" y="183"/>
                      <a:pt x="176" y="182"/>
                    </a:cubicBezTo>
                    <a:cubicBezTo>
                      <a:pt x="177" y="183"/>
                      <a:pt x="177" y="183"/>
                      <a:pt x="177" y="183"/>
                    </a:cubicBezTo>
                    <a:cubicBezTo>
                      <a:pt x="178" y="185"/>
                      <a:pt x="180" y="186"/>
                      <a:pt x="181" y="187"/>
                    </a:cubicBezTo>
                    <a:cubicBezTo>
                      <a:pt x="181" y="187"/>
                      <a:pt x="182" y="187"/>
                      <a:pt x="182" y="187"/>
                    </a:cubicBezTo>
                    <a:cubicBezTo>
                      <a:pt x="178" y="182"/>
                      <a:pt x="178" y="182"/>
                      <a:pt x="178" y="182"/>
                    </a:cubicBezTo>
                    <a:cubicBezTo>
                      <a:pt x="177" y="180"/>
                      <a:pt x="177" y="180"/>
                      <a:pt x="177" y="180"/>
                    </a:cubicBezTo>
                    <a:cubicBezTo>
                      <a:pt x="178" y="180"/>
                      <a:pt x="179" y="179"/>
                      <a:pt x="180" y="178"/>
                    </a:cubicBezTo>
                    <a:cubicBezTo>
                      <a:pt x="181" y="180"/>
                      <a:pt x="181" y="180"/>
                      <a:pt x="181" y="180"/>
                    </a:cubicBezTo>
                    <a:cubicBezTo>
                      <a:pt x="183" y="181"/>
                      <a:pt x="184" y="182"/>
                      <a:pt x="185" y="183"/>
                    </a:cubicBezTo>
                    <a:cubicBezTo>
                      <a:pt x="186" y="183"/>
                      <a:pt x="186" y="183"/>
                      <a:pt x="186" y="182"/>
                    </a:cubicBezTo>
                    <a:cubicBezTo>
                      <a:pt x="182" y="178"/>
                      <a:pt x="182" y="178"/>
                      <a:pt x="182" y="178"/>
                    </a:cubicBezTo>
                    <a:cubicBezTo>
                      <a:pt x="181" y="177"/>
                      <a:pt x="181" y="177"/>
                      <a:pt x="181" y="177"/>
                    </a:cubicBezTo>
                    <a:cubicBezTo>
                      <a:pt x="182" y="176"/>
                      <a:pt x="183" y="175"/>
                      <a:pt x="183" y="174"/>
                    </a:cubicBezTo>
                    <a:cubicBezTo>
                      <a:pt x="185" y="175"/>
                      <a:pt x="185" y="175"/>
                      <a:pt x="185" y="175"/>
                    </a:cubicBezTo>
                    <a:cubicBezTo>
                      <a:pt x="186" y="176"/>
                      <a:pt x="188" y="178"/>
                      <a:pt x="189" y="179"/>
                    </a:cubicBezTo>
                    <a:cubicBezTo>
                      <a:pt x="190" y="179"/>
                      <a:pt x="190" y="178"/>
                      <a:pt x="190" y="178"/>
                    </a:cubicBezTo>
                    <a:cubicBezTo>
                      <a:pt x="186" y="174"/>
                      <a:pt x="186" y="174"/>
                      <a:pt x="186" y="174"/>
                    </a:cubicBezTo>
                    <a:cubicBezTo>
                      <a:pt x="185" y="173"/>
                      <a:pt x="185" y="173"/>
                      <a:pt x="185" y="173"/>
                    </a:cubicBezTo>
                    <a:cubicBezTo>
                      <a:pt x="185" y="172"/>
                      <a:pt x="186" y="171"/>
                      <a:pt x="187" y="170"/>
                    </a:cubicBezTo>
                    <a:cubicBezTo>
                      <a:pt x="188" y="171"/>
                      <a:pt x="188" y="171"/>
                      <a:pt x="188" y="171"/>
                    </a:cubicBezTo>
                    <a:cubicBezTo>
                      <a:pt x="190" y="172"/>
                      <a:pt x="192" y="173"/>
                      <a:pt x="193" y="174"/>
                    </a:cubicBezTo>
                    <a:cubicBezTo>
                      <a:pt x="193" y="174"/>
                      <a:pt x="194" y="174"/>
                      <a:pt x="194" y="173"/>
                    </a:cubicBezTo>
                    <a:cubicBezTo>
                      <a:pt x="190" y="170"/>
                      <a:pt x="190" y="170"/>
                      <a:pt x="190" y="170"/>
                    </a:cubicBezTo>
                    <a:cubicBezTo>
                      <a:pt x="188" y="168"/>
                      <a:pt x="188" y="168"/>
                      <a:pt x="188" y="168"/>
                    </a:cubicBezTo>
                    <a:cubicBezTo>
                      <a:pt x="189" y="167"/>
                      <a:pt x="189" y="167"/>
                      <a:pt x="190" y="166"/>
                    </a:cubicBezTo>
                    <a:cubicBezTo>
                      <a:pt x="192" y="167"/>
                      <a:pt x="192" y="167"/>
                      <a:pt x="192" y="167"/>
                    </a:cubicBezTo>
                    <a:cubicBezTo>
                      <a:pt x="193" y="167"/>
                      <a:pt x="195" y="168"/>
                      <a:pt x="197" y="169"/>
                    </a:cubicBezTo>
                    <a:cubicBezTo>
                      <a:pt x="197" y="169"/>
                      <a:pt x="197" y="169"/>
                      <a:pt x="197" y="168"/>
                    </a:cubicBezTo>
                    <a:cubicBezTo>
                      <a:pt x="193" y="165"/>
                      <a:pt x="193" y="165"/>
                      <a:pt x="193" y="165"/>
                    </a:cubicBezTo>
                    <a:cubicBezTo>
                      <a:pt x="191" y="164"/>
                      <a:pt x="191" y="164"/>
                      <a:pt x="191" y="164"/>
                    </a:cubicBezTo>
                    <a:cubicBezTo>
                      <a:pt x="192" y="163"/>
                      <a:pt x="192" y="162"/>
                      <a:pt x="193" y="161"/>
                    </a:cubicBezTo>
                    <a:cubicBezTo>
                      <a:pt x="195" y="162"/>
                      <a:pt x="195" y="162"/>
                      <a:pt x="195" y="162"/>
                    </a:cubicBezTo>
                    <a:cubicBezTo>
                      <a:pt x="196" y="163"/>
                      <a:pt x="198" y="163"/>
                      <a:pt x="200" y="164"/>
                    </a:cubicBezTo>
                    <a:cubicBezTo>
                      <a:pt x="200" y="164"/>
                      <a:pt x="200" y="164"/>
                      <a:pt x="200" y="163"/>
                    </a:cubicBezTo>
                    <a:cubicBezTo>
                      <a:pt x="196" y="160"/>
                      <a:pt x="196" y="160"/>
                      <a:pt x="196" y="160"/>
                    </a:cubicBezTo>
                    <a:cubicBezTo>
                      <a:pt x="194" y="159"/>
                      <a:pt x="194" y="159"/>
                      <a:pt x="194" y="159"/>
                    </a:cubicBezTo>
                    <a:cubicBezTo>
                      <a:pt x="194" y="158"/>
                      <a:pt x="195" y="157"/>
                      <a:pt x="195" y="156"/>
                    </a:cubicBezTo>
                    <a:cubicBezTo>
                      <a:pt x="197" y="157"/>
                      <a:pt x="197" y="157"/>
                      <a:pt x="197" y="157"/>
                    </a:cubicBezTo>
                    <a:cubicBezTo>
                      <a:pt x="199" y="158"/>
                      <a:pt x="201" y="158"/>
                      <a:pt x="202" y="159"/>
                    </a:cubicBezTo>
                    <a:cubicBezTo>
                      <a:pt x="203" y="159"/>
                      <a:pt x="203" y="158"/>
                      <a:pt x="203" y="158"/>
                    </a:cubicBezTo>
                    <a:cubicBezTo>
                      <a:pt x="198" y="155"/>
                      <a:pt x="198" y="155"/>
                      <a:pt x="198" y="155"/>
                    </a:cubicBezTo>
                    <a:cubicBezTo>
                      <a:pt x="196" y="154"/>
                      <a:pt x="196" y="154"/>
                      <a:pt x="196" y="154"/>
                    </a:cubicBezTo>
                    <a:cubicBezTo>
                      <a:pt x="197" y="153"/>
                      <a:pt x="197" y="152"/>
                      <a:pt x="198" y="151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1" y="152"/>
                      <a:pt x="203" y="153"/>
                      <a:pt x="205" y="154"/>
                    </a:cubicBezTo>
                    <a:cubicBezTo>
                      <a:pt x="205" y="154"/>
                      <a:pt x="206" y="153"/>
                      <a:pt x="205" y="153"/>
                    </a:cubicBezTo>
                    <a:cubicBezTo>
                      <a:pt x="200" y="150"/>
                      <a:pt x="200" y="150"/>
                      <a:pt x="200" y="150"/>
                    </a:cubicBezTo>
                    <a:cubicBezTo>
                      <a:pt x="198" y="149"/>
                      <a:pt x="198" y="149"/>
                      <a:pt x="198" y="149"/>
                    </a:cubicBezTo>
                    <a:cubicBezTo>
                      <a:pt x="199" y="148"/>
                      <a:pt x="199" y="147"/>
                      <a:pt x="200" y="146"/>
                    </a:cubicBezTo>
                    <a:cubicBezTo>
                      <a:pt x="202" y="147"/>
                      <a:pt x="202" y="147"/>
                      <a:pt x="202" y="147"/>
                    </a:cubicBezTo>
                    <a:cubicBezTo>
                      <a:pt x="203" y="147"/>
                      <a:pt x="205" y="148"/>
                      <a:pt x="207" y="148"/>
                    </a:cubicBezTo>
                    <a:cubicBezTo>
                      <a:pt x="207" y="148"/>
                      <a:pt x="208" y="147"/>
                      <a:pt x="207" y="147"/>
                    </a:cubicBezTo>
                    <a:cubicBezTo>
                      <a:pt x="202" y="145"/>
                      <a:pt x="202" y="145"/>
                      <a:pt x="202" y="145"/>
                    </a:cubicBezTo>
                    <a:cubicBezTo>
                      <a:pt x="200" y="144"/>
                      <a:pt x="200" y="144"/>
                      <a:pt x="200" y="144"/>
                    </a:cubicBezTo>
                    <a:cubicBezTo>
                      <a:pt x="201" y="143"/>
                      <a:pt x="201" y="142"/>
                      <a:pt x="201" y="141"/>
                    </a:cubicBezTo>
                    <a:cubicBezTo>
                      <a:pt x="203" y="141"/>
                      <a:pt x="203" y="141"/>
                      <a:pt x="203" y="141"/>
                    </a:cubicBezTo>
                    <a:cubicBezTo>
                      <a:pt x="205" y="142"/>
                      <a:pt x="207" y="142"/>
                      <a:pt x="209" y="142"/>
                    </a:cubicBezTo>
                    <a:cubicBezTo>
                      <a:pt x="209" y="142"/>
                      <a:pt x="209" y="142"/>
                      <a:pt x="209" y="142"/>
                    </a:cubicBezTo>
                    <a:cubicBezTo>
                      <a:pt x="204" y="140"/>
                      <a:pt x="204" y="140"/>
                      <a:pt x="204" y="140"/>
                    </a:cubicBezTo>
                    <a:cubicBezTo>
                      <a:pt x="202" y="139"/>
                      <a:pt x="202" y="139"/>
                      <a:pt x="202" y="139"/>
                    </a:cubicBezTo>
                    <a:cubicBezTo>
                      <a:pt x="202" y="138"/>
                      <a:pt x="202" y="137"/>
                      <a:pt x="203" y="136"/>
                    </a:cubicBezTo>
                    <a:cubicBezTo>
                      <a:pt x="205" y="136"/>
                      <a:pt x="205" y="136"/>
                      <a:pt x="205" y="136"/>
                    </a:cubicBezTo>
                    <a:cubicBezTo>
                      <a:pt x="206" y="136"/>
                      <a:pt x="208" y="136"/>
                      <a:pt x="210" y="137"/>
                    </a:cubicBezTo>
                    <a:cubicBezTo>
                      <a:pt x="210" y="137"/>
                      <a:pt x="211" y="136"/>
                      <a:pt x="210" y="136"/>
                    </a:cubicBezTo>
                    <a:cubicBezTo>
                      <a:pt x="205" y="134"/>
                      <a:pt x="205" y="134"/>
                      <a:pt x="205" y="134"/>
                    </a:cubicBezTo>
                    <a:cubicBezTo>
                      <a:pt x="203" y="134"/>
                      <a:pt x="203" y="134"/>
                      <a:pt x="203" y="134"/>
                    </a:cubicBezTo>
                    <a:cubicBezTo>
                      <a:pt x="203" y="133"/>
                      <a:pt x="203" y="131"/>
                      <a:pt x="204" y="130"/>
                    </a:cubicBezTo>
                    <a:cubicBezTo>
                      <a:pt x="206" y="130"/>
                      <a:pt x="206" y="130"/>
                      <a:pt x="206" y="130"/>
                    </a:cubicBezTo>
                    <a:cubicBezTo>
                      <a:pt x="207" y="131"/>
                      <a:pt x="209" y="131"/>
                      <a:pt x="211" y="131"/>
                    </a:cubicBezTo>
                    <a:cubicBezTo>
                      <a:pt x="212" y="131"/>
                      <a:pt x="212" y="130"/>
                      <a:pt x="211" y="130"/>
                    </a:cubicBezTo>
                    <a:cubicBezTo>
                      <a:pt x="206" y="129"/>
                      <a:pt x="206" y="129"/>
                      <a:pt x="206" y="129"/>
                    </a:cubicBezTo>
                    <a:cubicBezTo>
                      <a:pt x="204" y="128"/>
                      <a:pt x="204" y="128"/>
                      <a:pt x="204" y="128"/>
                    </a:cubicBezTo>
                    <a:cubicBezTo>
                      <a:pt x="204" y="127"/>
                      <a:pt x="204" y="126"/>
                      <a:pt x="204" y="125"/>
                    </a:cubicBezTo>
                    <a:cubicBezTo>
                      <a:pt x="206" y="125"/>
                      <a:pt x="206" y="125"/>
                      <a:pt x="206" y="125"/>
                    </a:cubicBezTo>
                    <a:cubicBezTo>
                      <a:pt x="208" y="125"/>
                      <a:pt x="210" y="125"/>
                      <a:pt x="212" y="125"/>
                    </a:cubicBezTo>
                    <a:cubicBezTo>
                      <a:pt x="212" y="125"/>
                      <a:pt x="212" y="124"/>
                      <a:pt x="212" y="124"/>
                    </a:cubicBezTo>
                    <a:cubicBezTo>
                      <a:pt x="206" y="123"/>
                      <a:pt x="206" y="123"/>
                      <a:pt x="206" y="123"/>
                    </a:cubicBezTo>
                    <a:cubicBezTo>
                      <a:pt x="204" y="123"/>
                      <a:pt x="204" y="123"/>
                      <a:pt x="204" y="123"/>
                    </a:cubicBezTo>
                    <a:cubicBezTo>
                      <a:pt x="204" y="122"/>
                      <a:pt x="204" y="121"/>
                      <a:pt x="205" y="120"/>
                    </a:cubicBezTo>
                    <a:cubicBezTo>
                      <a:pt x="207" y="119"/>
                      <a:pt x="207" y="119"/>
                      <a:pt x="207" y="119"/>
                    </a:cubicBezTo>
                    <a:cubicBezTo>
                      <a:pt x="208" y="119"/>
                      <a:pt x="210" y="119"/>
                      <a:pt x="212" y="119"/>
                    </a:cubicBezTo>
                    <a:cubicBezTo>
                      <a:pt x="212" y="119"/>
                      <a:pt x="212" y="118"/>
                      <a:pt x="212" y="118"/>
                    </a:cubicBezTo>
                    <a:cubicBezTo>
                      <a:pt x="207" y="118"/>
                      <a:pt x="207" y="118"/>
                      <a:pt x="207" y="118"/>
                    </a:cubicBezTo>
                    <a:cubicBezTo>
                      <a:pt x="205" y="117"/>
                      <a:pt x="205" y="117"/>
                      <a:pt x="205" y="117"/>
                    </a:cubicBezTo>
                    <a:cubicBezTo>
                      <a:pt x="205" y="116"/>
                      <a:pt x="205" y="115"/>
                      <a:pt x="204" y="114"/>
                    </a:cubicBezTo>
                    <a:cubicBezTo>
                      <a:pt x="206" y="114"/>
                      <a:pt x="206" y="114"/>
                      <a:pt x="206" y="114"/>
                    </a:cubicBezTo>
                    <a:cubicBezTo>
                      <a:pt x="208" y="114"/>
                      <a:pt x="210" y="113"/>
                      <a:pt x="212" y="113"/>
                    </a:cubicBezTo>
                    <a:cubicBezTo>
                      <a:pt x="212" y="113"/>
                      <a:pt x="212" y="112"/>
                      <a:pt x="212" y="112"/>
                    </a:cubicBezTo>
                    <a:cubicBezTo>
                      <a:pt x="206" y="112"/>
                      <a:pt x="206" y="112"/>
                      <a:pt x="206" y="112"/>
                    </a:cubicBezTo>
                    <a:cubicBezTo>
                      <a:pt x="204" y="112"/>
                      <a:pt x="204" y="112"/>
                      <a:pt x="204" y="112"/>
                    </a:cubicBezTo>
                    <a:cubicBezTo>
                      <a:pt x="204" y="111"/>
                      <a:pt x="204" y="110"/>
                      <a:pt x="204" y="109"/>
                    </a:cubicBezTo>
                    <a:cubicBezTo>
                      <a:pt x="206" y="108"/>
                      <a:pt x="206" y="108"/>
                      <a:pt x="206" y="108"/>
                    </a:cubicBezTo>
                    <a:cubicBezTo>
                      <a:pt x="208" y="108"/>
                      <a:pt x="210" y="108"/>
                      <a:pt x="211" y="107"/>
                    </a:cubicBezTo>
                    <a:cubicBezTo>
                      <a:pt x="212" y="107"/>
                      <a:pt x="212" y="106"/>
                      <a:pt x="211" y="106"/>
                    </a:cubicBezTo>
                    <a:cubicBezTo>
                      <a:pt x="206" y="106"/>
                      <a:pt x="206" y="106"/>
                      <a:pt x="206" y="106"/>
                    </a:cubicBezTo>
                    <a:cubicBezTo>
                      <a:pt x="204" y="106"/>
                      <a:pt x="204" y="106"/>
                      <a:pt x="204" y="106"/>
                    </a:cubicBezTo>
                    <a:cubicBezTo>
                      <a:pt x="204" y="105"/>
                      <a:pt x="204" y="104"/>
                      <a:pt x="203" y="103"/>
                    </a:cubicBezTo>
                    <a:cubicBezTo>
                      <a:pt x="205" y="103"/>
                      <a:pt x="205" y="103"/>
                      <a:pt x="205" y="103"/>
                    </a:cubicBezTo>
                    <a:cubicBezTo>
                      <a:pt x="207" y="102"/>
                      <a:pt x="209" y="102"/>
                      <a:pt x="211" y="101"/>
                    </a:cubicBezTo>
                    <a:cubicBezTo>
                      <a:pt x="211" y="101"/>
                      <a:pt x="211" y="100"/>
                      <a:pt x="210" y="100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3" y="101"/>
                      <a:pt x="203" y="101"/>
                      <a:pt x="203" y="101"/>
                    </a:cubicBezTo>
                    <a:cubicBezTo>
                      <a:pt x="203" y="100"/>
                      <a:pt x="203" y="99"/>
                      <a:pt x="202" y="99"/>
                    </a:cubicBezTo>
                    <a:cubicBezTo>
                      <a:pt x="204" y="98"/>
                      <a:pt x="204" y="98"/>
                      <a:pt x="204" y="98"/>
                    </a:cubicBezTo>
                    <a:cubicBezTo>
                      <a:pt x="206" y="97"/>
                      <a:pt x="208" y="97"/>
                      <a:pt x="210" y="96"/>
                    </a:cubicBezTo>
                    <a:cubicBezTo>
                      <a:pt x="210" y="96"/>
                      <a:pt x="210" y="95"/>
                      <a:pt x="209" y="95"/>
                    </a:cubicBezTo>
                    <a:cubicBezTo>
                      <a:pt x="204" y="96"/>
                      <a:pt x="204" y="96"/>
                      <a:pt x="204" y="96"/>
                    </a:cubicBezTo>
                    <a:cubicBezTo>
                      <a:pt x="202" y="96"/>
                      <a:pt x="202" y="96"/>
                      <a:pt x="202" y="96"/>
                    </a:cubicBezTo>
                    <a:cubicBezTo>
                      <a:pt x="202" y="95"/>
                      <a:pt x="201" y="95"/>
                      <a:pt x="201" y="94"/>
                    </a:cubicBezTo>
                    <a:cubicBezTo>
                      <a:pt x="203" y="93"/>
                      <a:pt x="203" y="93"/>
                      <a:pt x="203" y="93"/>
                    </a:cubicBezTo>
                    <a:cubicBezTo>
                      <a:pt x="205" y="92"/>
                      <a:pt x="206" y="92"/>
                      <a:pt x="208" y="91"/>
                    </a:cubicBezTo>
                    <a:cubicBezTo>
                      <a:pt x="209" y="91"/>
                      <a:pt x="208" y="90"/>
                      <a:pt x="208" y="90"/>
                    </a:cubicBezTo>
                    <a:cubicBezTo>
                      <a:pt x="203" y="91"/>
                      <a:pt x="203" y="91"/>
                      <a:pt x="203" y="91"/>
                    </a:cubicBezTo>
                    <a:cubicBezTo>
                      <a:pt x="201" y="92"/>
                      <a:pt x="201" y="92"/>
                      <a:pt x="201" y="92"/>
                    </a:cubicBezTo>
                    <a:cubicBezTo>
                      <a:pt x="200" y="91"/>
                      <a:pt x="200" y="90"/>
                      <a:pt x="200" y="89"/>
                    </a:cubicBezTo>
                    <a:cubicBezTo>
                      <a:pt x="202" y="88"/>
                      <a:pt x="202" y="88"/>
                      <a:pt x="202" y="88"/>
                    </a:cubicBezTo>
                    <a:cubicBezTo>
                      <a:pt x="203" y="87"/>
                      <a:pt x="205" y="87"/>
                      <a:pt x="207" y="86"/>
                    </a:cubicBezTo>
                    <a:cubicBezTo>
                      <a:pt x="207" y="86"/>
                      <a:pt x="207" y="85"/>
                      <a:pt x="206" y="85"/>
                    </a:cubicBezTo>
                    <a:cubicBezTo>
                      <a:pt x="201" y="86"/>
                      <a:pt x="201" y="86"/>
                      <a:pt x="201" y="86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86"/>
                      <a:pt x="198" y="86"/>
                      <a:pt x="198" y="85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2" y="83"/>
                      <a:pt x="203" y="82"/>
                      <a:pt x="205" y="81"/>
                    </a:cubicBezTo>
                    <a:cubicBezTo>
                      <a:pt x="205" y="81"/>
                      <a:pt x="205" y="81"/>
                      <a:pt x="204" y="81"/>
                    </a:cubicBezTo>
                    <a:cubicBezTo>
                      <a:pt x="199" y="82"/>
                      <a:pt x="199" y="82"/>
                      <a:pt x="199" y="82"/>
                    </a:cubicBezTo>
                    <a:cubicBezTo>
                      <a:pt x="197" y="83"/>
                      <a:pt x="197" y="83"/>
                      <a:pt x="197" y="83"/>
                    </a:cubicBezTo>
                    <a:close/>
                    <a:moveTo>
                      <a:pt x="138" y="113"/>
                    </a:move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40" y="123"/>
                      <a:pt x="135" y="132"/>
                      <a:pt x="127" y="136"/>
                    </a:cubicBezTo>
                    <a:cubicBezTo>
                      <a:pt x="145" y="178"/>
                      <a:pt x="145" y="178"/>
                      <a:pt x="145" y="178"/>
                    </a:cubicBezTo>
                    <a:cubicBezTo>
                      <a:pt x="157" y="172"/>
                      <a:pt x="167" y="164"/>
                      <a:pt x="173" y="153"/>
                    </a:cubicBezTo>
                    <a:cubicBezTo>
                      <a:pt x="183" y="139"/>
                      <a:pt x="186" y="121"/>
                      <a:pt x="182" y="104"/>
                    </a:cubicBezTo>
                    <a:cubicBezTo>
                      <a:pt x="182" y="100"/>
                      <a:pt x="180" y="96"/>
                      <a:pt x="179" y="93"/>
                    </a:cubicBezTo>
                    <a:cubicBezTo>
                      <a:pt x="137" y="111"/>
                      <a:pt x="137" y="111"/>
                      <a:pt x="137" y="111"/>
                    </a:cubicBezTo>
                    <a:cubicBezTo>
                      <a:pt x="138" y="111"/>
                      <a:pt x="138" y="112"/>
                      <a:pt x="138" y="113"/>
                    </a:cubicBezTo>
                    <a:close/>
                    <a:moveTo>
                      <a:pt x="137" y="109"/>
                    </a:moveTo>
                    <a:cubicBezTo>
                      <a:pt x="137" y="109"/>
                      <a:pt x="137" y="109"/>
                      <a:pt x="137" y="109"/>
                    </a:cubicBezTo>
                    <a:cubicBezTo>
                      <a:pt x="178" y="91"/>
                      <a:pt x="178" y="91"/>
                      <a:pt x="178" y="91"/>
                    </a:cubicBezTo>
                    <a:cubicBezTo>
                      <a:pt x="173" y="79"/>
                      <a:pt x="164" y="69"/>
                      <a:pt x="154" y="62"/>
                    </a:cubicBezTo>
                    <a:cubicBezTo>
                      <a:pt x="140" y="53"/>
                      <a:pt x="122" y="50"/>
                      <a:pt x="104" y="53"/>
                    </a:cubicBezTo>
                    <a:cubicBezTo>
                      <a:pt x="101" y="54"/>
                      <a:pt x="97" y="55"/>
                      <a:pt x="94" y="57"/>
                    </a:cubicBezTo>
                    <a:cubicBezTo>
                      <a:pt x="111" y="98"/>
                      <a:pt x="111" y="98"/>
                      <a:pt x="111" y="98"/>
                    </a:cubicBezTo>
                    <a:cubicBezTo>
                      <a:pt x="112" y="98"/>
                      <a:pt x="113" y="98"/>
                      <a:pt x="114" y="98"/>
                    </a:cubicBezTo>
                    <a:cubicBezTo>
                      <a:pt x="123" y="96"/>
                      <a:pt x="133" y="100"/>
                      <a:pt x="137" y="109"/>
                    </a:cubicBezTo>
                    <a:close/>
                    <a:moveTo>
                      <a:pt x="110" y="99"/>
                    </a:moveTo>
                    <a:cubicBezTo>
                      <a:pt x="110" y="99"/>
                      <a:pt x="110" y="99"/>
                      <a:pt x="110" y="99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80" y="63"/>
                      <a:pt x="70" y="71"/>
                      <a:pt x="63" y="82"/>
                    </a:cubicBezTo>
                    <a:cubicBezTo>
                      <a:pt x="54" y="96"/>
                      <a:pt x="50" y="114"/>
                      <a:pt x="54" y="131"/>
                    </a:cubicBezTo>
                    <a:cubicBezTo>
                      <a:pt x="55" y="135"/>
                      <a:pt x="56" y="139"/>
                      <a:pt x="58" y="142"/>
                    </a:cubicBezTo>
                    <a:cubicBezTo>
                      <a:pt x="99" y="125"/>
                      <a:pt x="99" y="125"/>
                      <a:pt x="99" y="125"/>
                    </a:cubicBezTo>
                    <a:cubicBezTo>
                      <a:pt x="99" y="124"/>
                      <a:pt x="99" y="123"/>
                      <a:pt x="99" y="122"/>
                    </a:cubicBezTo>
                    <a:cubicBezTo>
                      <a:pt x="96" y="112"/>
                      <a:pt x="101" y="103"/>
                      <a:pt x="110" y="99"/>
                    </a:cubicBezTo>
                    <a:close/>
                    <a:moveTo>
                      <a:pt x="100" y="126"/>
                    </a:moveTo>
                    <a:cubicBezTo>
                      <a:pt x="100" y="126"/>
                      <a:pt x="100" y="126"/>
                      <a:pt x="100" y="126"/>
                    </a:cubicBezTo>
                    <a:cubicBezTo>
                      <a:pt x="58" y="144"/>
                      <a:pt x="58" y="144"/>
                      <a:pt x="58" y="144"/>
                    </a:cubicBezTo>
                    <a:cubicBezTo>
                      <a:pt x="64" y="156"/>
                      <a:pt x="72" y="166"/>
                      <a:pt x="83" y="173"/>
                    </a:cubicBezTo>
                    <a:cubicBezTo>
                      <a:pt x="97" y="182"/>
                      <a:pt x="115" y="185"/>
                      <a:pt x="132" y="182"/>
                    </a:cubicBezTo>
                    <a:cubicBezTo>
                      <a:pt x="136" y="181"/>
                      <a:pt x="140" y="180"/>
                      <a:pt x="143" y="178"/>
                    </a:cubicBezTo>
                    <a:cubicBezTo>
                      <a:pt x="125" y="137"/>
                      <a:pt x="125" y="137"/>
                      <a:pt x="125" y="137"/>
                    </a:cubicBezTo>
                    <a:cubicBezTo>
                      <a:pt x="124" y="137"/>
                      <a:pt x="124" y="137"/>
                      <a:pt x="123" y="137"/>
                    </a:cubicBezTo>
                    <a:cubicBezTo>
                      <a:pt x="113" y="139"/>
                      <a:pt x="104" y="135"/>
                      <a:pt x="100" y="126"/>
                    </a:cubicBezTo>
                    <a:close/>
                    <a:moveTo>
                      <a:pt x="125" y="116"/>
                    </a:move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4" y="114"/>
                      <a:pt x="124" y="114"/>
                      <a:pt x="124" y="114"/>
                    </a:cubicBezTo>
                    <a:cubicBezTo>
                      <a:pt x="123" y="112"/>
                      <a:pt x="120" y="110"/>
                      <a:pt x="117" y="111"/>
                    </a:cubicBezTo>
                    <a:cubicBezTo>
                      <a:pt x="117" y="111"/>
                      <a:pt x="117" y="111"/>
                      <a:pt x="117" y="111"/>
                    </a:cubicBezTo>
                    <a:cubicBezTo>
                      <a:pt x="117" y="111"/>
                      <a:pt x="117" y="111"/>
                      <a:pt x="117" y="111"/>
                    </a:cubicBezTo>
                    <a:cubicBezTo>
                      <a:pt x="117" y="111"/>
                      <a:pt x="117" y="111"/>
                      <a:pt x="117" y="111"/>
                    </a:cubicBezTo>
                    <a:cubicBezTo>
                      <a:pt x="117" y="111"/>
                      <a:pt x="117" y="111"/>
                      <a:pt x="117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5" y="112"/>
                      <a:pt x="115" y="112"/>
                      <a:pt x="115" y="112"/>
                    </a:cubicBezTo>
                    <a:cubicBezTo>
                      <a:pt x="112" y="113"/>
                      <a:pt x="111" y="116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14" y="123"/>
                      <a:pt x="117" y="125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0" y="124"/>
                      <a:pt x="120" y="124"/>
                      <a:pt x="120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3"/>
                      <a:pt x="121" y="123"/>
                      <a:pt x="121" y="123"/>
                    </a:cubicBezTo>
                    <a:cubicBezTo>
                      <a:pt x="121" y="123"/>
                      <a:pt x="121" y="123"/>
                      <a:pt x="121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2" y="123"/>
                      <a:pt x="122" y="123"/>
                      <a:pt x="122" y="123"/>
                    </a:cubicBezTo>
                    <a:cubicBezTo>
                      <a:pt x="124" y="122"/>
                      <a:pt x="126" y="119"/>
                      <a:pt x="125" y="116"/>
                    </a:cubicBezTo>
                    <a:close/>
                    <a:moveTo>
                      <a:pt x="193" y="101"/>
                    </a:moveTo>
                    <a:cubicBezTo>
                      <a:pt x="193" y="101"/>
                      <a:pt x="193" y="101"/>
                      <a:pt x="193" y="101"/>
                    </a:cubicBezTo>
                    <a:cubicBezTo>
                      <a:pt x="197" y="122"/>
                      <a:pt x="193" y="142"/>
                      <a:pt x="183" y="159"/>
                    </a:cubicBezTo>
                    <a:cubicBezTo>
                      <a:pt x="175" y="171"/>
                      <a:pt x="163" y="181"/>
                      <a:pt x="149" y="187"/>
                    </a:cubicBezTo>
                    <a:cubicBezTo>
                      <a:pt x="151" y="193"/>
                      <a:pt x="151" y="193"/>
                      <a:pt x="151" y="193"/>
                    </a:cubicBezTo>
                    <a:cubicBezTo>
                      <a:pt x="192" y="175"/>
                      <a:pt x="212" y="128"/>
                      <a:pt x="195" y="86"/>
                    </a:cubicBezTo>
                    <a:cubicBezTo>
                      <a:pt x="189" y="89"/>
                      <a:pt x="189" y="89"/>
                      <a:pt x="189" y="89"/>
                    </a:cubicBezTo>
                    <a:cubicBezTo>
                      <a:pt x="191" y="93"/>
                      <a:pt x="192" y="97"/>
                      <a:pt x="193" y="101"/>
                    </a:cubicBezTo>
                    <a:close/>
                    <a:moveTo>
                      <a:pt x="188" y="87"/>
                    </a:moveTo>
                    <a:cubicBezTo>
                      <a:pt x="188" y="87"/>
                      <a:pt x="188" y="87"/>
                      <a:pt x="188" y="87"/>
                    </a:cubicBezTo>
                    <a:cubicBezTo>
                      <a:pt x="194" y="84"/>
                      <a:pt x="194" y="84"/>
                      <a:pt x="194" y="84"/>
                    </a:cubicBezTo>
                    <a:cubicBezTo>
                      <a:pt x="176" y="43"/>
                      <a:pt x="129" y="24"/>
                      <a:pt x="87" y="41"/>
                    </a:cubicBezTo>
                    <a:cubicBezTo>
                      <a:pt x="89" y="47"/>
                      <a:pt x="89" y="47"/>
                      <a:pt x="89" y="47"/>
                    </a:cubicBezTo>
                    <a:cubicBezTo>
                      <a:pt x="94" y="45"/>
                      <a:pt x="98" y="44"/>
                      <a:pt x="102" y="43"/>
                    </a:cubicBezTo>
                    <a:cubicBezTo>
                      <a:pt x="123" y="38"/>
                      <a:pt x="143" y="43"/>
                      <a:pt x="160" y="53"/>
                    </a:cubicBezTo>
                    <a:cubicBezTo>
                      <a:pt x="172" y="61"/>
                      <a:pt x="182" y="73"/>
                      <a:pt x="188" y="87"/>
                    </a:cubicBezTo>
                    <a:close/>
                    <a:moveTo>
                      <a:pt x="88" y="48"/>
                    </a:moveTo>
                    <a:cubicBezTo>
                      <a:pt x="88" y="48"/>
                      <a:pt x="88" y="48"/>
                      <a:pt x="88" y="48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44" y="60"/>
                      <a:pt x="25" y="107"/>
                      <a:pt x="42" y="149"/>
                    </a:cubicBezTo>
                    <a:cubicBezTo>
                      <a:pt x="48" y="146"/>
                      <a:pt x="48" y="146"/>
                      <a:pt x="48" y="146"/>
                    </a:cubicBezTo>
                    <a:cubicBezTo>
                      <a:pt x="46" y="142"/>
                      <a:pt x="45" y="138"/>
                      <a:pt x="44" y="134"/>
                    </a:cubicBezTo>
                    <a:cubicBezTo>
                      <a:pt x="39" y="113"/>
                      <a:pt x="44" y="93"/>
                      <a:pt x="54" y="76"/>
                    </a:cubicBezTo>
                    <a:cubicBezTo>
                      <a:pt x="62" y="64"/>
                      <a:pt x="74" y="54"/>
                      <a:pt x="88" y="48"/>
                    </a:cubicBezTo>
                    <a:close/>
                    <a:moveTo>
                      <a:pt x="48" y="148"/>
                    </a:moveTo>
                    <a:cubicBezTo>
                      <a:pt x="48" y="148"/>
                      <a:pt x="48" y="148"/>
                      <a:pt x="48" y="148"/>
                    </a:cubicBezTo>
                    <a:cubicBezTo>
                      <a:pt x="43" y="151"/>
                      <a:pt x="43" y="151"/>
                      <a:pt x="43" y="151"/>
                    </a:cubicBezTo>
                    <a:cubicBezTo>
                      <a:pt x="61" y="192"/>
                      <a:pt x="108" y="211"/>
                      <a:pt x="150" y="194"/>
                    </a:cubicBezTo>
                    <a:cubicBezTo>
                      <a:pt x="147" y="188"/>
                      <a:pt x="147" y="188"/>
                      <a:pt x="147" y="188"/>
                    </a:cubicBezTo>
                    <a:cubicBezTo>
                      <a:pt x="143" y="190"/>
                      <a:pt x="139" y="191"/>
                      <a:pt x="135" y="192"/>
                    </a:cubicBezTo>
                    <a:cubicBezTo>
                      <a:pt x="114" y="197"/>
                      <a:pt x="93" y="192"/>
                      <a:pt x="77" y="182"/>
                    </a:cubicBezTo>
                    <a:cubicBezTo>
                      <a:pt x="65" y="174"/>
                      <a:pt x="55" y="162"/>
                      <a:pt x="48" y="148"/>
                    </a:cubicBez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6"/>
              <p:cNvSpPr>
                <a:spLocks noEditPoints="1"/>
              </p:cNvSpPr>
              <p:nvPr/>
            </p:nvSpPr>
            <p:spPr bwMode="auto">
              <a:xfrm>
                <a:off x="4445" y="2864"/>
                <a:ext cx="251" cy="251"/>
              </a:xfrm>
              <a:custGeom>
                <a:avLst/>
                <a:gdLst>
                  <a:gd name="T0" fmla="*/ 39 w 106"/>
                  <a:gd name="T1" fmla="*/ 8 h 106"/>
                  <a:gd name="T2" fmla="*/ 0 w 106"/>
                  <a:gd name="T3" fmla="*/ 61 h 106"/>
                  <a:gd name="T4" fmla="*/ 54 w 106"/>
                  <a:gd name="T5" fmla="*/ 100 h 106"/>
                  <a:gd name="T6" fmla="*/ 105 w 106"/>
                  <a:gd name="T7" fmla="*/ 58 h 106"/>
                  <a:gd name="T8" fmla="*/ 74 w 106"/>
                  <a:gd name="T9" fmla="*/ 25 h 106"/>
                  <a:gd name="T10" fmla="*/ 47 w 106"/>
                  <a:gd name="T11" fmla="*/ 16 h 106"/>
                  <a:gd name="T12" fmla="*/ 18 w 106"/>
                  <a:gd name="T13" fmla="*/ 47 h 106"/>
                  <a:gd name="T14" fmla="*/ 25 w 106"/>
                  <a:gd name="T15" fmla="*/ 74 h 106"/>
                  <a:gd name="T16" fmla="*/ 48 w 106"/>
                  <a:gd name="T17" fmla="*/ 90 h 106"/>
                  <a:gd name="T18" fmla="*/ 84 w 106"/>
                  <a:gd name="T19" fmla="*/ 68 h 106"/>
                  <a:gd name="T20" fmla="*/ 67 w 106"/>
                  <a:gd name="T21" fmla="*/ 22 h 106"/>
                  <a:gd name="T22" fmla="*/ 81 w 106"/>
                  <a:gd name="T23" fmla="*/ 43 h 106"/>
                  <a:gd name="T24" fmla="*/ 74 w 106"/>
                  <a:gd name="T25" fmla="*/ 80 h 106"/>
                  <a:gd name="T26" fmla="*/ 47 w 106"/>
                  <a:gd name="T27" fmla="*/ 86 h 106"/>
                  <a:gd name="T28" fmla="*/ 28 w 106"/>
                  <a:gd name="T29" fmla="*/ 70 h 106"/>
                  <a:gd name="T30" fmla="*/ 25 w 106"/>
                  <a:gd name="T31" fmla="*/ 32 h 106"/>
                  <a:gd name="T32" fmla="*/ 50 w 106"/>
                  <a:gd name="T33" fmla="*/ 19 h 106"/>
                  <a:gd name="T34" fmla="*/ 84 w 106"/>
                  <a:gd name="T35" fmla="*/ 28 h 106"/>
                  <a:gd name="T36" fmla="*/ 40 w 106"/>
                  <a:gd name="T37" fmla="*/ 17 h 106"/>
                  <a:gd name="T38" fmla="*/ 17 w 106"/>
                  <a:gd name="T39" fmla="*/ 39 h 106"/>
                  <a:gd name="T40" fmla="*/ 16 w 106"/>
                  <a:gd name="T41" fmla="*/ 68 h 106"/>
                  <a:gd name="T42" fmla="*/ 56 w 106"/>
                  <a:gd name="T43" fmla="*/ 91 h 106"/>
                  <a:gd name="T44" fmla="*/ 83 w 106"/>
                  <a:gd name="T45" fmla="*/ 76 h 106"/>
                  <a:gd name="T46" fmla="*/ 92 w 106"/>
                  <a:gd name="T47" fmla="*/ 47 h 106"/>
                  <a:gd name="T48" fmla="*/ 59 w 106"/>
                  <a:gd name="T49" fmla="*/ 13 h 106"/>
                  <a:gd name="T50" fmla="*/ 28 w 106"/>
                  <a:gd name="T51" fmla="*/ 21 h 106"/>
                  <a:gd name="T52" fmla="*/ 11 w 106"/>
                  <a:gd name="T53" fmla="*/ 47 h 106"/>
                  <a:gd name="T54" fmla="*/ 36 w 106"/>
                  <a:gd name="T55" fmla="*/ 89 h 106"/>
                  <a:gd name="T56" fmla="*/ 68 w 106"/>
                  <a:gd name="T57" fmla="*/ 90 h 106"/>
                  <a:gd name="T58" fmla="*/ 92 w 106"/>
                  <a:gd name="T59" fmla="*/ 69 h 106"/>
                  <a:gd name="T60" fmla="*/ 60 w 106"/>
                  <a:gd name="T61" fmla="*/ 48 h 106"/>
                  <a:gd name="T62" fmla="*/ 70 w 106"/>
                  <a:gd name="T63" fmla="*/ 50 h 106"/>
                  <a:gd name="T64" fmla="*/ 70 w 106"/>
                  <a:gd name="T65" fmla="*/ 52 h 106"/>
                  <a:gd name="T66" fmla="*/ 70 w 106"/>
                  <a:gd name="T67" fmla="*/ 56 h 106"/>
                  <a:gd name="T68" fmla="*/ 69 w 106"/>
                  <a:gd name="T69" fmla="*/ 60 h 106"/>
                  <a:gd name="T70" fmla="*/ 67 w 106"/>
                  <a:gd name="T71" fmla="*/ 63 h 106"/>
                  <a:gd name="T72" fmla="*/ 66 w 106"/>
                  <a:gd name="T73" fmla="*/ 64 h 106"/>
                  <a:gd name="T74" fmla="*/ 63 w 106"/>
                  <a:gd name="T75" fmla="*/ 67 h 106"/>
                  <a:gd name="T76" fmla="*/ 59 w 106"/>
                  <a:gd name="T77" fmla="*/ 69 h 106"/>
                  <a:gd name="T78" fmla="*/ 55 w 106"/>
                  <a:gd name="T79" fmla="*/ 70 h 106"/>
                  <a:gd name="T80" fmla="*/ 54 w 106"/>
                  <a:gd name="T81" fmla="*/ 70 h 106"/>
                  <a:gd name="T82" fmla="*/ 49 w 106"/>
                  <a:gd name="T83" fmla="*/ 70 h 106"/>
                  <a:gd name="T84" fmla="*/ 45 w 106"/>
                  <a:gd name="T85" fmla="*/ 69 h 106"/>
                  <a:gd name="T86" fmla="*/ 42 w 106"/>
                  <a:gd name="T87" fmla="*/ 67 h 106"/>
                  <a:gd name="T88" fmla="*/ 39 w 106"/>
                  <a:gd name="T89" fmla="*/ 64 h 106"/>
                  <a:gd name="T90" fmla="*/ 38 w 106"/>
                  <a:gd name="T91" fmla="*/ 63 h 106"/>
                  <a:gd name="T92" fmla="*/ 36 w 106"/>
                  <a:gd name="T93" fmla="*/ 58 h 106"/>
                  <a:gd name="T94" fmla="*/ 35 w 106"/>
                  <a:gd name="T95" fmla="*/ 54 h 106"/>
                  <a:gd name="T96" fmla="*/ 35 w 106"/>
                  <a:gd name="T97" fmla="*/ 50 h 106"/>
                  <a:gd name="T98" fmla="*/ 36 w 106"/>
                  <a:gd name="T99" fmla="*/ 46 h 106"/>
                  <a:gd name="T100" fmla="*/ 37 w 106"/>
                  <a:gd name="T101" fmla="*/ 45 h 106"/>
                  <a:gd name="T102" fmla="*/ 39 w 106"/>
                  <a:gd name="T103" fmla="*/ 42 h 106"/>
                  <a:gd name="T104" fmla="*/ 42 w 106"/>
                  <a:gd name="T105" fmla="*/ 39 h 106"/>
                  <a:gd name="T106" fmla="*/ 43 w 106"/>
                  <a:gd name="T107" fmla="*/ 38 h 106"/>
                  <a:gd name="T108" fmla="*/ 47 w 106"/>
                  <a:gd name="T109" fmla="*/ 36 h 106"/>
                  <a:gd name="T110" fmla="*/ 51 w 106"/>
                  <a:gd name="T111" fmla="*/ 35 h 106"/>
                  <a:gd name="T112" fmla="*/ 55 w 106"/>
                  <a:gd name="T113" fmla="*/ 35 h 106"/>
                  <a:gd name="T114" fmla="*/ 59 w 106"/>
                  <a:gd name="T115" fmla="*/ 36 h 106"/>
                  <a:gd name="T116" fmla="*/ 60 w 106"/>
                  <a:gd name="T117" fmla="*/ 37 h 106"/>
                  <a:gd name="T118" fmla="*/ 64 w 106"/>
                  <a:gd name="T119" fmla="*/ 39 h 106"/>
                  <a:gd name="T120" fmla="*/ 67 w 106"/>
                  <a:gd name="T121" fmla="*/ 42 h 106"/>
                  <a:gd name="T122" fmla="*/ 69 w 106"/>
                  <a:gd name="T123" fmla="*/ 46 h 106"/>
                  <a:gd name="T124" fmla="*/ 11 w 106"/>
                  <a:gd name="T125" fmla="*/ 6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6" h="106">
                    <a:moveTo>
                      <a:pt x="94" y="32"/>
                    </a:moveTo>
                    <a:cubicBezTo>
                      <a:pt x="94" y="31"/>
                      <a:pt x="93" y="29"/>
                      <a:pt x="93" y="28"/>
                    </a:cubicBezTo>
                    <a:cubicBezTo>
                      <a:pt x="94" y="26"/>
                      <a:pt x="95" y="25"/>
                      <a:pt x="97" y="23"/>
                    </a:cubicBezTo>
                    <a:cubicBezTo>
                      <a:pt x="96" y="22"/>
                      <a:pt x="95" y="21"/>
                      <a:pt x="94" y="19"/>
                    </a:cubicBezTo>
                    <a:cubicBezTo>
                      <a:pt x="92" y="20"/>
                      <a:pt x="90" y="21"/>
                      <a:pt x="88" y="22"/>
                    </a:cubicBezTo>
                    <a:cubicBezTo>
                      <a:pt x="87" y="21"/>
                      <a:pt x="86" y="20"/>
                      <a:pt x="85" y="19"/>
                    </a:cubicBezTo>
                    <a:cubicBezTo>
                      <a:pt x="85" y="17"/>
                      <a:pt x="86" y="15"/>
                      <a:pt x="88" y="13"/>
                    </a:cubicBezTo>
                    <a:cubicBezTo>
                      <a:pt x="86" y="12"/>
                      <a:pt x="85" y="11"/>
                      <a:pt x="84" y="10"/>
                    </a:cubicBezTo>
                    <a:cubicBezTo>
                      <a:pt x="82" y="11"/>
                      <a:pt x="80" y="13"/>
                      <a:pt x="78" y="14"/>
                    </a:cubicBezTo>
                    <a:cubicBezTo>
                      <a:pt x="77" y="13"/>
                      <a:pt x="76" y="12"/>
                      <a:pt x="75" y="12"/>
                    </a:cubicBezTo>
                    <a:cubicBezTo>
                      <a:pt x="75" y="9"/>
                      <a:pt x="75" y="7"/>
                      <a:pt x="76" y="5"/>
                    </a:cubicBezTo>
                    <a:cubicBezTo>
                      <a:pt x="75" y="4"/>
                      <a:pt x="73" y="4"/>
                      <a:pt x="71" y="3"/>
                    </a:cubicBezTo>
                    <a:cubicBezTo>
                      <a:pt x="70" y="5"/>
                      <a:pt x="69" y="7"/>
                      <a:pt x="67" y="8"/>
                    </a:cubicBezTo>
                    <a:cubicBezTo>
                      <a:pt x="66" y="8"/>
                      <a:pt x="65" y="8"/>
                      <a:pt x="64" y="7"/>
                    </a:cubicBezTo>
                    <a:cubicBezTo>
                      <a:pt x="63" y="5"/>
                      <a:pt x="63" y="3"/>
                      <a:pt x="63" y="1"/>
                    </a:cubicBezTo>
                    <a:cubicBezTo>
                      <a:pt x="61" y="0"/>
                      <a:pt x="60" y="0"/>
                      <a:pt x="58" y="0"/>
                    </a:cubicBezTo>
                    <a:cubicBezTo>
                      <a:pt x="57" y="2"/>
                      <a:pt x="57" y="4"/>
                      <a:pt x="55" y="6"/>
                    </a:cubicBezTo>
                    <a:cubicBezTo>
                      <a:pt x="54" y="6"/>
                      <a:pt x="53" y="6"/>
                      <a:pt x="51" y="6"/>
                    </a:cubicBezTo>
                    <a:cubicBezTo>
                      <a:pt x="50" y="4"/>
                      <a:pt x="49" y="2"/>
                      <a:pt x="49" y="0"/>
                    </a:cubicBezTo>
                    <a:cubicBezTo>
                      <a:pt x="47" y="0"/>
                      <a:pt x="46" y="0"/>
                      <a:pt x="44" y="0"/>
                    </a:cubicBezTo>
                    <a:cubicBezTo>
                      <a:pt x="44" y="3"/>
                      <a:pt x="44" y="5"/>
                      <a:pt x="43" y="7"/>
                    </a:cubicBezTo>
                    <a:cubicBezTo>
                      <a:pt x="42" y="7"/>
                      <a:pt x="41" y="7"/>
                      <a:pt x="39" y="8"/>
                    </a:cubicBezTo>
                    <a:cubicBezTo>
                      <a:pt x="38" y="6"/>
                      <a:pt x="36" y="5"/>
                      <a:pt x="36" y="2"/>
                    </a:cubicBezTo>
                    <a:cubicBezTo>
                      <a:pt x="34" y="3"/>
                      <a:pt x="32" y="4"/>
                      <a:pt x="31" y="4"/>
                    </a:cubicBezTo>
                    <a:cubicBezTo>
                      <a:pt x="31" y="6"/>
                      <a:pt x="32" y="9"/>
                      <a:pt x="32" y="11"/>
                    </a:cubicBezTo>
                    <a:cubicBezTo>
                      <a:pt x="30" y="12"/>
                      <a:pt x="29" y="12"/>
                      <a:pt x="28" y="13"/>
                    </a:cubicBezTo>
                    <a:cubicBezTo>
                      <a:pt x="26" y="12"/>
                      <a:pt x="25" y="10"/>
                      <a:pt x="23" y="9"/>
                    </a:cubicBezTo>
                    <a:cubicBezTo>
                      <a:pt x="22" y="10"/>
                      <a:pt x="20" y="11"/>
                      <a:pt x="19" y="12"/>
                    </a:cubicBezTo>
                    <a:cubicBezTo>
                      <a:pt x="20" y="13"/>
                      <a:pt x="21" y="16"/>
                      <a:pt x="21" y="18"/>
                    </a:cubicBezTo>
                    <a:cubicBezTo>
                      <a:pt x="20" y="19"/>
                      <a:pt x="20" y="20"/>
                      <a:pt x="19" y="20"/>
                    </a:cubicBezTo>
                    <a:cubicBezTo>
                      <a:pt x="17" y="20"/>
                      <a:pt x="15" y="19"/>
                      <a:pt x="13" y="18"/>
                    </a:cubicBezTo>
                    <a:cubicBezTo>
                      <a:pt x="12" y="19"/>
                      <a:pt x="11" y="20"/>
                      <a:pt x="9" y="22"/>
                    </a:cubicBezTo>
                    <a:cubicBezTo>
                      <a:pt x="11" y="23"/>
                      <a:pt x="12" y="25"/>
                      <a:pt x="13" y="27"/>
                    </a:cubicBezTo>
                    <a:cubicBezTo>
                      <a:pt x="13" y="28"/>
                      <a:pt x="12" y="29"/>
                      <a:pt x="12" y="30"/>
                    </a:cubicBezTo>
                    <a:cubicBezTo>
                      <a:pt x="9" y="30"/>
                      <a:pt x="7" y="30"/>
                      <a:pt x="5" y="29"/>
                    </a:cubicBezTo>
                    <a:cubicBezTo>
                      <a:pt x="4" y="31"/>
                      <a:pt x="4" y="32"/>
                      <a:pt x="3" y="34"/>
                    </a:cubicBezTo>
                    <a:cubicBezTo>
                      <a:pt x="5" y="35"/>
                      <a:pt x="7" y="36"/>
                      <a:pt x="8" y="38"/>
                    </a:cubicBezTo>
                    <a:cubicBezTo>
                      <a:pt x="8" y="39"/>
                      <a:pt x="7" y="40"/>
                      <a:pt x="7" y="42"/>
                    </a:cubicBezTo>
                    <a:cubicBezTo>
                      <a:pt x="5" y="42"/>
                      <a:pt x="3" y="43"/>
                      <a:pt x="0" y="42"/>
                    </a:cubicBezTo>
                    <a:cubicBezTo>
                      <a:pt x="0" y="44"/>
                      <a:pt x="0" y="46"/>
                      <a:pt x="0" y="47"/>
                    </a:cubicBezTo>
                    <a:cubicBezTo>
                      <a:pt x="2" y="48"/>
                      <a:pt x="4" y="49"/>
                      <a:pt x="6" y="50"/>
                    </a:cubicBezTo>
                    <a:cubicBezTo>
                      <a:pt x="6" y="51"/>
                      <a:pt x="6" y="53"/>
                      <a:pt x="6" y="54"/>
                    </a:cubicBezTo>
                    <a:cubicBezTo>
                      <a:pt x="4" y="55"/>
                      <a:pt x="2" y="56"/>
                      <a:pt x="0" y="56"/>
                    </a:cubicBezTo>
                    <a:cubicBezTo>
                      <a:pt x="0" y="58"/>
                      <a:pt x="0" y="60"/>
                      <a:pt x="0" y="61"/>
                    </a:cubicBezTo>
                    <a:cubicBezTo>
                      <a:pt x="2" y="61"/>
                      <a:pt x="5" y="62"/>
                      <a:pt x="7" y="62"/>
                    </a:cubicBezTo>
                    <a:cubicBezTo>
                      <a:pt x="7" y="64"/>
                      <a:pt x="7" y="65"/>
                      <a:pt x="8" y="66"/>
                    </a:cubicBezTo>
                    <a:cubicBezTo>
                      <a:pt x="6" y="68"/>
                      <a:pt x="4" y="69"/>
                      <a:pt x="2" y="70"/>
                    </a:cubicBezTo>
                    <a:cubicBezTo>
                      <a:pt x="3" y="71"/>
                      <a:pt x="4" y="73"/>
                      <a:pt x="4" y="75"/>
                    </a:cubicBezTo>
                    <a:cubicBezTo>
                      <a:pt x="6" y="74"/>
                      <a:pt x="8" y="74"/>
                      <a:pt x="11" y="74"/>
                    </a:cubicBezTo>
                    <a:cubicBezTo>
                      <a:pt x="11" y="75"/>
                      <a:pt x="12" y="76"/>
                      <a:pt x="13" y="77"/>
                    </a:cubicBezTo>
                    <a:cubicBezTo>
                      <a:pt x="12" y="79"/>
                      <a:pt x="10" y="81"/>
                      <a:pt x="8" y="82"/>
                    </a:cubicBezTo>
                    <a:cubicBezTo>
                      <a:pt x="9" y="84"/>
                      <a:pt x="10" y="85"/>
                      <a:pt x="11" y="86"/>
                    </a:cubicBezTo>
                    <a:cubicBezTo>
                      <a:pt x="13" y="85"/>
                      <a:pt x="15" y="84"/>
                      <a:pt x="18" y="84"/>
                    </a:cubicBezTo>
                    <a:cubicBezTo>
                      <a:pt x="18" y="85"/>
                      <a:pt x="19" y="86"/>
                      <a:pt x="20" y="87"/>
                    </a:cubicBezTo>
                    <a:cubicBezTo>
                      <a:pt x="20" y="89"/>
                      <a:pt x="19" y="91"/>
                      <a:pt x="18" y="93"/>
                    </a:cubicBezTo>
                    <a:cubicBezTo>
                      <a:pt x="19" y="94"/>
                      <a:pt x="20" y="95"/>
                      <a:pt x="22" y="96"/>
                    </a:cubicBezTo>
                    <a:cubicBezTo>
                      <a:pt x="23" y="94"/>
                      <a:pt x="25" y="93"/>
                      <a:pt x="27" y="92"/>
                    </a:cubicBezTo>
                    <a:cubicBezTo>
                      <a:pt x="28" y="93"/>
                      <a:pt x="29" y="93"/>
                      <a:pt x="30" y="94"/>
                    </a:cubicBezTo>
                    <a:cubicBezTo>
                      <a:pt x="30" y="96"/>
                      <a:pt x="30" y="98"/>
                      <a:pt x="29" y="100"/>
                    </a:cubicBezTo>
                    <a:cubicBezTo>
                      <a:pt x="31" y="101"/>
                      <a:pt x="32" y="102"/>
                      <a:pt x="34" y="102"/>
                    </a:cubicBezTo>
                    <a:cubicBezTo>
                      <a:pt x="35" y="101"/>
                      <a:pt x="36" y="99"/>
                      <a:pt x="38" y="97"/>
                    </a:cubicBezTo>
                    <a:cubicBezTo>
                      <a:pt x="39" y="98"/>
                      <a:pt x="40" y="98"/>
                      <a:pt x="42" y="98"/>
                    </a:cubicBezTo>
                    <a:cubicBezTo>
                      <a:pt x="42" y="100"/>
                      <a:pt x="43" y="103"/>
                      <a:pt x="42" y="105"/>
                    </a:cubicBezTo>
                    <a:cubicBezTo>
                      <a:pt x="44" y="105"/>
                      <a:pt x="46" y="105"/>
                      <a:pt x="47" y="106"/>
                    </a:cubicBezTo>
                    <a:cubicBezTo>
                      <a:pt x="48" y="104"/>
                      <a:pt x="49" y="101"/>
                      <a:pt x="50" y="100"/>
                    </a:cubicBezTo>
                    <a:cubicBezTo>
                      <a:pt x="51" y="100"/>
                      <a:pt x="52" y="100"/>
                      <a:pt x="54" y="100"/>
                    </a:cubicBezTo>
                    <a:cubicBezTo>
                      <a:pt x="55" y="101"/>
                      <a:pt x="56" y="103"/>
                      <a:pt x="56" y="106"/>
                    </a:cubicBezTo>
                    <a:cubicBezTo>
                      <a:pt x="58" y="106"/>
                      <a:pt x="59" y="105"/>
                      <a:pt x="61" y="105"/>
                    </a:cubicBezTo>
                    <a:cubicBezTo>
                      <a:pt x="61" y="103"/>
                      <a:pt x="61" y="101"/>
                      <a:pt x="62" y="99"/>
                    </a:cubicBezTo>
                    <a:cubicBezTo>
                      <a:pt x="63" y="98"/>
                      <a:pt x="65" y="98"/>
                      <a:pt x="66" y="98"/>
                    </a:cubicBezTo>
                    <a:cubicBezTo>
                      <a:pt x="67" y="99"/>
                      <a:pt x="69" y="101"/>
                      <a:pt x="70" y="103"/>
                    </a:cubicBezTo>
                    <a:cubicBezTo>
                      <a:pt x="71" y="102"/>
                      <a:pt x="73" y="102"/>
                      <a:pt x="74" y="101"/>
                    </a:cubicBezTo>
                    <a:cubicBezTo>
                      <a:pt x="74" y="99"/>
                      <a:pt x="73" y="97"/>
                      <a:pt x="74" y="95"/>
                    </a:cubicBezTo>
                    <a:cubicBezTo>
                      <a:pt x="75" y="94"/>
                      <a:pt x="76" y="93"/>
                      <a:pt x="77" y="93"/>
                    </a:cubicBezTo>
                    <a:cubicBezTo>
                      <a:pt x="79" y="94"/>
                      <a:pt x="81" y="95"/>
                      <a:pt x="82" y="97"/>
                    </a:cubicBezTo>
                    <a:cubicBezTo>
                      <a:pt x="83" y="96"/>
                      <a:pt x="85" y="95"/>
                      <a:pt x="86" y="94"/>
                    </a:cubicBezTo>
                    <a:cubicBezTo>
                      <a:pt x="85" y="92"/>
                      <a:pt x="84" y="90"/>
                      <a:pt x="84" y="88"/>
                    </a:cubicBezTo>
                    <a:cubicBezTo>
                      <a:pt x="85" y="87"/>
                      <a:pt x="86" y="86"/>
                      <a:pt x="86" y="85"/>
                    </a:cubicBezTo>
                    <a:cubicBezTo>
                      <a:pt x="89" y="86"/>
                      <a:pt x="91" y="86"/>
                      <a:pt x="93" y="88"/>
                    </a:cubicBezTo>
                    <a:cubicBezTo>
                      <a:pt x="94" y="87"/>
                      <a:pt x="95" y="85"/>
                      <a:pt x="96" y="84"/>
                    </a:cubicBezTo>
                    <a:cubicBezTo>
                      <a:pt x="94" y="82"/>
                      <a:pt x="93" y="81"/>
                      <a:pt x="92" y="78"/>
                    </a:cubicBezTo>
                    <a:cubicBezTo>
                      <a:pt x="92" y="77"/>
                      <a:pt x="93" y="76"/>
                      <a:pt x="94" y="75"/>
                    </a:cubicBezTo>
                    <a:cubicBezTo>
                      <a:pt x="96" y="75"/>
                      <a:pt x="98" y="75"/>
                      <a:pt x="100" y="76"/>
                    </a:cubicBezTo>
                    <a:cubicBezTo>
                      <a:pt x="101" y="75"/>
                      <a:pt x="102" y="73"/>
                      <a:pt x="102" y="72"/>
                    </a:cubicBezTo>
                    <a:cubicBezTo>
                      <a:pt x="100" y="71"/>
                      <a:pt x="99" y="69"/>
                      <a:pt x="97" y="67"/>
                    </a:cubicBezTo>
                    <a:cubicBezTo>
                      <a:pt x="97" y="66"/>
                      <a:pt x="98" y="65"/>
                      <a:pt x="98" y="64"/>
                    </a:cubicBezTo>
                    <a:cubicBezTo>
                      <a:pt x="100" y="63"/>
                      <a:pt x="102" y="63"/>
                      <a:pt x="105" y="63"/>
                    </a:cubicBezTo>
                    <a:cubicBezTo>
                      <a:pt x="105" y="61"/>
                      <a:pt x="105" y="60"/>
                      <a:pt x="105" y="58"/>
                    </a:cubicBezTo>
                    <a:cubicBezTo>
                      <a:pt x="103" y="58"/>
                      <a:pt x="101" y="57"/>
                      <a:pt x="99" y="55"/>
                    </a:cubicBezTo>
                    <a:cubicBezTo>
                      <a:pt x="99" y="54"/>
                      <a:pt x="99" y="53"/>
                      <a:pt x="99" y="52"/>
                    </a:cubicBezTo>
                    <a:cubicBezTo>
                      <a:pt x="101" y="50"/>
                      <a:pt x="103" y="50"/>
                      <a:pt x="106" y="49"/>
                    </a:cubicBezTo>
                    <a:cubicBezTo>
                      <a:pt x="105" y="48"/>
                      <a:pt x="105" y="46"/>
                      <a:pt x="105" y="44"/>
                    </a:cubicBezTo>
                    <a:cubicBezTo>
                      <a:pt x="103" y="44"/>
                      <a:pt x="101" y="44"/>
                      <a:pt x="98" y="43"/>
                    </a:cubicBezTo>
                    <a:cubicBezTo>
                      <a:pt x="98" y="42"/>
                      <a:pt x="98" y="41"/>
                      <a:pt x="98" y="40"/>
                    </a:cubicBezTo>
                    <a:cubicBezTo>
                      <a:pt x="99" y="38"/>
                      <a:pt x="101" y="37"/>
                      <a:pt x="103" y="36"/>
                    </a:cubicBezTo>
                    <a:cubicBezTo>
                      <a:pt x="102" y="34"/>
                      <a:pt x="102" y="33"/>
                      <a:pt x="101" y="31"/>
                    </a:cubicBezTo>
                    <a:cubicBezTo>
                      <a:pt x="99" y="32"/>
                      <a:pt x="97" y="32"/>
                      <a:pt x="94" y="32"/>
                    </a:cubicBezTo>
                    <a:close/>
                    <a:moveTo>
                      <a:pt x="85" y="39"/>
                    </a:moveTo>
                    <a:cubicBezTo>
                      <a:pt x="85" y="39"/>
                      <a:pt x="85" y="39"/>
                      <a:pt x="85" y="39"/>
                    </a:cubicBezTo>
                    <a:cubicBezTo>
                      <a:pt x="84" y="37"/>
                      <a:pt x="83" y="35"/>
                      <a:pt x="81" y="33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5" y="34"/>
                      <a:pt x="86" y="36"/>
                      <a:pt x="87" y="38"/>
                    </a:cubicBezTo>
                    <a:cubicBezTo>
                      <a:pt x="85" y="39"/>
                      <a:pt x="85" y="39"/>
                      <a:pt x="85" y="39"/>
                    </a:cubicBezTo>
                    <a:close/>
                    <a:moveTo>
                      <a:pt x="80" y="31"/>
                    </a:moveTo>
                    <a:cubicBezTo>
                      <a:pt x="80" y="31"/>
                      <a:pt x="80" y="31"/>
                      <a:pt x="80" y="31"/>
                    </a:cubicBezTo>
                    <a:cubicBezTo>
                      <a:pt x="79" y="29"/>
                      <a:pt x="77" y="28"/>
                      <a:pt x="75" y="26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8" y="26"/>
                      <a:pt x="80" y="28"/>
                      <a:pt x="82" y="30"/>
                    </a:cubicBezTo>
                    <a:cubicBezTo>
                      <a:pt x="80" y="31"/>
                      <a:pt x="80" y="31"/>
                      <a:pt x="80" y="31"/>
                    </a:cubicBezTo>
                    <a:close/>
                    <a:moveTo>
                      <a:pt x="74" y="25"/>
                    </a:moveTo>
                    <a:cubicBezTo>
                      <a:pt x="74" y="25"/>
                      <a:pt x="74" y="25"/>
                      <a:pt x="74" y="25"/>
                    </a:cubicBezTo>
                    <a:cubicBezTo>
                      <a:pt x="72" y="23"/>
                      <a:pt x="70" y="22"/>
                      <a:pt x="67" y="21"/>
                    </a:cubicBezTo>
                    <a:cubicBezTo>
                      <a:pt x="68" y="19"/>
                      <a:pt x="68" y="19"/>
                      <a:pt x="68" y="19"/>
                    </a:cubicBezTo>
                    <a:cubicBezTo>
                      <a:pt x="71" y="20"/>
                      <a:pt x="73" y="21"/>
                      <a:pt x="75" y="23"/>
                    </a:cubicBezTo>
                    <a:cubicBezTo>
                      <a:pt x="74" y="25"/>
                      <a:pt x="74" y="25"/>
                      <a:pt x="74" y="25"/>
                    </a:cubicBezTo>
                    <a:close/>
                    <a:moveTo>
                      <a:pt x="66" y="20"/>
                    </a:moveTo>
                    <a:cubicBezTo>
                      <a:pt x="66" y="20"/>
                      <a:pt x="66" y="20"/>
                      <a:pt x="66" y="20"/>
                    </a:cubicBezTo>
                    <a:cubicBezTo>
                      <a:pt x="63" y="20"/>
                      <a:pt x="61" y="19"/>
                      <a:pt x="59" y="18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7"/>
                      <a:pt x="64" y="17"/>
                      <a:pt x="67" y="18"/>
                    </a:cubicBezTo>
                    <a:cubicBezTo>
                      <a:pt x="66" y="20"/>
                      <a:pt x="66" y="20"/>
                      <a:pt x="66" y="20"/>
                    </a:cubicBezTo>
                    <a:close/>
                    <a:moveTo>
                      <a:pt x="57" y="18"/>
                    </a:moveTo>
                    <a:cubicBezTo>
                      <a:pt x="57" y="18"/>
                      <a:pt x="57" y="18"/>
                      <a:pt x="57" y="18"/>
                    </a:cubicBezTo>
                    <a:cubicBezTo>
                      <a:pt x="54" y="18"/>
                      <a:pt x="52" y="18"/>
                      <a:pt x="50" y="18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2" y="15"/>
                      <a:pt x="55" y="16"/>
                      <a:pt x="57" y="16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48" y="18"/>
                    </a:moveTo>
                    <a:cubicBezTo>
                      <a:pt x="48" y="18"/>
                      <a:pt x="48" y="18"/>
                      <a:pt x="48" y="18"/>
                    </a:cubicBezTo>
                    <a:cubicBezTo>
                      <a:pt x="45" y="19"/>
                      <a:pt x="43" y="19"/>
                      <a:pt x="41" y="20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2" y="17"/>
                      <a:pt x="45" y="16"/>
                      <a:pt x="47" y="16"/>
                    </a:cubicBezTo>
                    <a:cubicBezTo>
                      <a:pt x="48" y="18"/>
                      <a:pt x="48" y="18"/>
                      <a:pt x="48" y="18"/>
                    </a:cubicBezTo>
                    <a:close/>
                    <a:moveTo>
                      <a:pt x="39" y="21"/>
                    </a:moveTo>
                    <a:cubicBezTo>
                      <a:pt x="39" y="21"/>
                      <a:pt x="39" y="21"/>
                      <a:pt x="39" y="21"/>
                    </a:cubicBezTo>
                    <a:cubicBezTo>
                      <a:pt x="37" y="22"/>
                      <a:pt x="35" y="23"/>
                      <a:pt x="33" y="24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1"/>
                      <a:pt x="36" y="20"/>
                      <a:pt x="38" y="19"/>
                    </a:cubicBezTo>
                    <a:cubicBezTo>
                      <a:pt x="39" y="21"/>
                      <a:pt x="39" y="21"/>
                      <a:pt x="39" y="21"/>
                    </a:cubicBezTo>
                    <a:close/>
                    <a:moveTo>
                      <a:pt x="31" y="25"/>
                    </a:moveTo>
                    <a:cubicBezTo>
                      <a:pt x="31" y="25"/>
                      <a:pt x="31" y="25"/>
                      <a:pt x="31" y="25"/>
                    </a:cubicBezTo>
                    <a:cubicBezTo>
                      <a:pt x="29" y="27"/>
                      <a:pt x="27" y="28"/>
                      <a:pt x="26" y="30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6" y="27"/>
                      <a:pt x="28" y="25"/>
                      <a:pt x="30" y="23"/>
                    </a:cubicBezTo>
                    <a:cubicBezTo>
                      <a:pt x="31" y="25"/>
                      <a:pt x="31" y="25"/>
                      <a:pt x="31" y="25"/>
                    </a:cubicBezTo>
                    <a:close/>
                    <a:moveTo>
                      <a:pt x="25" y="32"/>
                    </a:moveTo>
                    <a:cubicBezTo>
                      <a:pt x="25" y="32"/>
                      <a:pt x="25" y="32"/>
                      <a:pt x="25" y="32"/>
                    </a:cubicBezTo>
                    <a:cubicBezTo>
                      <a:pt x="23" y="34"/>
                      <a:pt x="22" y="36"/>
                      <a:pt x="21" y="3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0" y="35"/>
                      <a:pt x="21" y="32"/>
                      <a:pt x="23" y="30"/>
                    </a:cubicBezTo>
                    <a:cubicBezTo>
                      <a:pt x="25" y="32"/>
                      <a:pt x="25" y="32"/>
                      <a:pt x="25" y="32"/>
                    </a:cubicBezTo>
                    <a:close/>
                    <a:moveTo>
                      <a:pt x="20" y="40"/>
                    </a:moveTo>
                    <a:cubicBezTo>
                      <a:pt x="20" y="40"/>
                      <a:pt x="20" y="40"/>
                      <a:pt x="20" y="40"/>
                    </a:cubicBezTo>
                    <a:cubicBezTo>
                      <a:pt x="19" y="42"/>
                      <a:pt x="19" y="44"/>
                      <a:pt x="18" y="47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4"/>
                      <a:pt x="17" y="41"/>
                      <a:pt x="18" y="39"/>
                    </a:cubicBezTo>
                    <a:cubicBezTo>
                      <a:pt x="20" y="40"/>
                      <a:pt x="20" y="40"/>
                      <a:pt x="20" y="40"/>
                    </a:cubicBezTo>
                    <a:close/>
                    <a:moveTo>
                      <a:pt x="18" y="49"/>
                    </a:move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51"/>
                      <a:pt x="18" y="53"/>
                      <a:pt x="18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5" y="53"/>
                      <a:pt x="15" y="51"/>
                      <a:pt x="16" y="48"/>
                    </a:cubicBezTo>
                    <a:cubicBezTo>
                      <a:pt x="18" y="49"/>
                      <a:pt x="18" y="49"/>
                      <a:pt x="18" y="49"/>
                    </a:cubicBezTo>
                    <a:close/>
                    <a:moveTo>
                      <a:pt x="18" y="58"/>
                    </a:moveTo>
                    <a:cubicBezTo>
                      <a:pt x="18" y="58"/>
                      <a:pt x="18" y="58"/>
                      <a:pt x="18" y="58"/>
                    </a:cubicBezTo>
                    <a:cubicBezTo>
                      <a:pt x="18" y="60"/>
                      <a:pt x="19" y="62"/>
                      <a:pt x="20" y="65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7" y="63"/>
                      <a:pt x="16" y="60"/>
                      <a:pt x="16" y="58"/>
                    </a:cubicBezTo>
                    <a:cubicBezTo>
                      <a:pt x="18" y="58"/>
                      <a:pt x="18" y="58"/>
                      <a:pt x="18" y="58"/>
                    </a:cubicBezTo>
                    <a:close/>
                    <a:moveTo>
                      <a:pt x="20" y="66"/>
                    </a:moveTo>
                    <a:cubicBezTo>
                      <a:pt x="20" y="66"/>
                      <a:pt x="20" y="66"/>
                      <a:pt x="20" y="66"/>
                    </a:cubicBezTo>
                    <a:cubicBezTo>
                      <a:pt x="21" y="69"/>
                      <a:pt x="23" y="71"/>
                      <a:pt x="24" y="73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21" y="72"/>
                      <a:pt x="19" y="70"/>
                      <a:pt x="18" y="67"/>
                    </a:cubicBezTo>
                    <a:cubicBezTo>
                      <a:pt x="20" y="66"/>
                      <a:pt x="20" y="66"/>
                      <a:pt x="20" y="66"/>
                    </a:cubicBezTo>
                    <a:close/>
                    <a:moveTo>
                      <a:pt x="25" y="74"/>
                    </a:moveTo>
                    <a:cubicBezTo>
                      <a:pt x="25" y="74"/>
                      <a:pt x="25" y="74"/>
                      <a:pt x="25" y="74"/>
                    </a:cubicBezTo>
                    <a:cubicBezTo>
                      <a:pt x="27" y="76"/>
                      <a:pt x="28" y="78"/>
                      <a:pt x="30" y="79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7" y="80"/>
                      <a:pt x="25" y="78"/>
                      <a:pt x="23" y="76"/>
                    </a:cubicBezTo>
                    <a:cubicBezTo>
                      <a:pt x="25" y="74"/>
                      <a:pt x="25" y="74"/>
                      <a:pt x="25" y="74"/>
                    </a:cubicBezTo>
                    <a:close/>
                    <a:moveTo>
                      <a:pt x="32" y="81"/>
                    </a:moveTo>
                    <a:cubicBezTo>
                      <a:pt x="32" y="81"/>
                      <a:pt x="32" y="81"/>
                      <a:pt x="32" y="81"/>
                    </a:cubicBezTo>
                    <a:cubicBezTo>
                      <a:pt x="34" y="82"/>
                      <a:pt x="36" y="83"/>
                      <a:pt x="38" y="84"/>
                    </a:cubicBezTo>
                    <a:cubicBezTo>
                      <a:pt x="37" y="87"/>
                      <a:pt x="37" y="87"/>
                      <a:pt x="37" y="87"/>
                    </a:cubicBezTo>
                    <a:cubicBezTo>
                      <a:pt x="35" y="85"/>
                      <a:pt x="32" y="84"/>
                      <a:pt x="30" y="82"/>
                    </a:cubicBezTo>
                    <a:cubicBezTo>
                      <a:pt x="32" y="81"/>
                      <a:pt x="32" y="81"/>
                      <a:pt x="32" y="81"/>
                    </a:cubicBezTo>
                    <a:close/>
                    <a:moveTo>
                      <a:pt x="40" y="85"/>
                    </a:moveTo>
                    <a:cubicBezTo>
                      <a:pt x="40" y="85"/>
                      <a:pt x="40" y="85"/>
                      <a:pt x="40" y="85"/>
                    </a:cubicBezTo>
                    <a:cubicBezTo>
                      <a:pt x="42" y="86"/>
                      <a:pt x="44" y="87"/>
                      <a:pt x="46" y="87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4" y="89"/>
                      <a:pt x="41" y="88"/>
                      <a:pt x="39" y="87"/>
                    </a:cubicBezTo>
                    <a:cubicBezTo>
                      <a:pt x="40" y="85"/>
                      <a:pt x="40" y="85"/>
                      <a:pt x="40" y="85"/>
                    </a:cubicBezTo>
                    <a:close/>
                    <a:moveTo>
                      <a:pt x="48" y="87"/>
                    </a:moveTo>
                    <a:cubicBezTo>
                      <a:pt x="48" y="87"/>
                      <a:pt x="48" y="87"/>
                      <a:pt x="48" y="87"/>
                    </a:cubicBezTo>
                    <a:cubicBezTo>
                      <a:pt x="51" y="88"/>
                      <a:pt x="53" y="88"/>
                      <a:pt x="56" y="88"/>
                    </a:cubicBezTo>
                    <a:cubicBezTo>
                      <a:pt x="56" y="90"/>
                      <a:pt x="56" y="90"/>
                      <a:pt x="56" y="90"/>
                    </a:cubicBezTo>
                    <a:cubicBezTo>
                      <a:pt x="53" y="90"/>
                      <a:pt x="51" y="90"/>
                      <a:pt x="48" y="90"/>
                    </a:cubicBezTo>
                    <a:cubicBezTo>
                      <a:pt x="48" y="87"/>
                      <a:pt x="48" y="87"/>
                      <a:pt x="48" y="87"/>
                    </a:cubicBezTo>
                    <a:close/>
                    <a:moveTo>
                      <a:pt x="57" y="87"/>
                    </a:moveTo>
                    <a:cubicBezTo>
                      <a:pt x="57" y="87"/>
                      <a:pt x="57" y="87"/>
                      <a:pt x="57" y="87"/>
                    </a:cubicBezTo>
                    <a:cubicBezTo>
                      <a:pt x="60" y="87"/>
                      <a:pt x="62" y="86"/>
                      <a:pt x="64" y="86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63" y="89"/>
                      <a:pt x="60" y="89"/>
                      <a:pt x="58" y="90"/>
                    </a:cubicBezTo>
                    <a:cubicBezTo>
                      <a:pt x="57" y="87"/>
                      <a:pt x="57" y="87"/>
                      <a:pt x="57" y="87"/>
                    </a:cubicBezTo>
                    <a:close/>
                    <a:moveTo>
                      <a:pt x="66" y="85"/>
                    </a:moveTo>
                    <a:cubicBezTo>
                      <a:pt x="66" y="85"/>
                      <a:pt x="66" y="85"/>
                      <a:pt x="66" y="85"/>
                    </a:cubicBezTo>
                    <a:cubicBezTo>
                      <a:pt x="69" y="84"/>
                      <a:pt x="71" y="83"/>
                      <a:pt x="73" y="81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2" y="85"/>
                      <a:pt x="70" y="86"/>
                      <a:pt x="67" y="87"/>
                    </a:cubicBezTo>
                    <a:cubicBezTo>
                      <a:pt x="66" y="85"/>
                      <a:pt x="66" y="85"/>
                      <a:pt x="66" y="85"/>
                    </a:cubicBezTo>
                    <a:close/>
                    <a:moveTo>
                      <a:pt x="74" y="80"/>
                    </a:moveTo>
                    <a:cubicBezTo>
                      <a:pt x="74" y="80"/>
                      <a:pt x="74" y="80"/>
                      <a:pt x="74" y="80"/>
                    </a:cubicBezTo>
                    <a:cubicBezTo>
                      <a:pt x="76" y="79"/>
                      <a:pt x="78" y="77"/>
                      <a:pt x="79" y="75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79" y="79"/>
                      <a:pt x="78" y="81"/>
                      <a:pt x="75" y="82"/>
                    </a:cubicBezTo>
                    <a:cubicBezTo>
                      <a:pt x="74" y="80"/>
                      <a:pt x="74" y="80"/>
                      <a:pt x="74" y="80"/>
                    </a:cubicBezTo>
                    <a:close/>
                    <a:moveTo>
                      <a:pt x="80" y="74"/>
                    </a:moveTo>
                    <a:cubicBezTo>
                      <a:pt x="80" y="74"/>
                      <a:pt x="80" y="74"/>
                      <a:pt x="80" y="74"/>
                    </a:cubicBezTo>
                    <a:cubicBezTo>
                      <a:pt x="82" y="72"/>
                      <a:pt x="83" y="70"/>
                      <a:pt x="84" y="68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5" y="71"/>
                      <a:pt x="84" y="73"/>
                      <a:pt x="82" y="75"/>
                    </a:cubicBezTo>
                    <a:cubicBezTo>
                      <a:pt x="80" y="74"/>
                      <a:pt x="80" y="74"/>
                      <a:pt x="80" y="74"/>
                    </a:cubicBezTo>
                    <a:close/>
                    <a:moveTo>
                      <a:pt x="85" y="66"/>
                    </a:moveTo>
                    <a:cubicBezTo>
                      <a:pt x="85" y="66"/>
                      <a:pt x="85" y="66"/>
                      <a:pt x="85" y="66"/>
                    </a:cubicBezTo>
                    <a:cubicBezTo>
                      <a:pt x="86" y="64"/>
                      <a:pt x="87" y="61"/>
                      <a:pt x="87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62"/>
                      <a:pt x="88" y="64"/>
                      <a:pt x="87" y="67"/>
                    </a:cubicBezTo>
                    <a:cubicBezTo>
                      <a:pt x="85" y="66"/>
                      <a:pt x="85" y="66"/>
                      <a:pt x="85" y="66"/>
                    </a:cubicBezTo>
                    <a:close/>
                    <a:moveTo>
                      <a:pt x="87" y="57"/>
                    </a:moveTo>
                    <a:cubicBezTo>
                      <a:pt x="87" y="57"/>
                      <a:pt x="87" y="57"/>
                      <a:pt x="87" y="57"/>
                    </a:cubicBezTo>
                    <a:cubicBezTo>
                      <a:pt x="88" y="55"/>
                      <a:pt x="88" y="52"/>
                      <a:pt x="87" y="50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52"/>
                      <a:pt x="90" y="55"/>
                      <a:pt x="90" y="57"/>
                    </a:cubicBezTo>
                    <a:cubicBezTo>
                      <a:pt x="87" y="57"/>
                      <a:pt x="87" y="57"/>
                      <a:pt x="87" y="57"/>
                    </a:cubicBezTo>
                    <a:close/>
                    <a:moveTo>
                      <a:pt x="87" y="48"/>
                    </a:moveTo>
                    <a:cubicBezTo>
                      <a:pt x="87" y="48"/>
                      <a:pt x="87" y="48"/>
                      <a:pt x="87" y="48"/>
                    </a:cubicBezTo>
                    <a:cubicBezTo>
                      <a:pt x="87" y="46"/>
                      <a:pt x="86" y="43"/>
                      <a:pt x="85" y="41"/>
                    </a:cubicBezTo>
                    <a:cubicBezTo>
                      <a:pt x="88" y="40"/>
                      <a:pt x="88" y="40"/>
                      <a:pt x="88" y="40"/>
                    </a:cubicBezTo>
                    <a:cubicBezTo>
                      <a:pt x="88" y="43"/>
                      <a:pt x="89" y="45"/>
                      <a:pt x="89" y="48"/>
                    </a:cubicBezTo>
                    <a:cubicBezTo>
                      <a:pt x="87" y="48"/>
                      <a:pt x="87" y="48"/>
                      <a:pt x="87" y="48"/>
                    </a:cubicBezTo>
                    <a:close/>
                    <a:moveTo>
                      <a:pt x="67" y="22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9" y="23"/>
                      <a:pt x="71" y="24"/>
                      <a:pt x="73" y="25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69" y="28"/>
                      <a:pt x="67" y="27"/>
                      <a:pt x="65" y="26"/>
                    </a:cubicBezTo>
                    <a:cubicBezTo>
                      <a:pt x="67" y="22"/>
                      <a:pt x="67" y="22"/>
                      <a:pt x="67" y="22"/>
                    </a:cubicBezTo>
                    <a:close/>
                    <a:moveTo>
                      <a:pt x="75" y="27"/>
                    </a:moveTo>
                    <a:cubicBezTo>
                      <a:pt x="75" y="27"/>
                      <a:pt x="75" y="27"/>
                      <a:pt x="75" y="27"/>
                    </a:cubicBezTo>
                    <a:cubicBezTo>
                      <a:pt x="76" y="28"/>
                      <a:pt x="78" y="30"/>
                      <a:pt x="80" y="32"/>
                    </a:cubicBezTo>
                    <a:cubicBezTo>
                      <a:pt x="76" y="34"/>
                      <a:pt x="76" y="34"/>
                      <a:pt x="76" y="34"/>
                    </a:cubicBezTo>
                    <a:cubicBezTo>
                      <a:pt x="75" y="33"/>
                      <a:pt x="73" y="31"/>
                      <a:pt x="72" y="30"/>
                    </a:cubicBezTo>
                    <a:cubicBezTo>
                      <a:pt x="75" y="27"/>
                      <a:pt x="75" y="27"/>
                      <a:pt x="75" y="27"/>
                    </a:cubicBezTo>
                    <a:close/>
                    <a:moveTo>
                      <a:pt x="81" y="33"/>
                    </a:moveTo>
                    <a:cubicBezTo>
                      <a:pt x="81" y="33"/>
                      <a:pt x="81" y="33"/>
                      <a:pt x="81" y="33"/>
                    </a:cubicBezTo>
                    <a:cubicBezTo>
                      <a:pt x="82" y="35"/>
                      <a:pt x="83" y="37"/>
                      <a:pt x="84" y="39"/>
                    </a:cubicBezTo>
                    <a:cubicBezTo>
                      <a:pt x="80" y="41"/>
                      <a:pt x="80" y="41"/>
                      <a:pt x="80" y="41"/>
                    </a:cubicBezTo>
                    <a:cubicBezTo>
                      <a:pt x="79" y="39"/>
                      <a:pt x="78" y="37"/>
                      <a:pt x="77" y="36"/>
                    </a:cubicBezTo>
                    <a:cubicBezTo>
                      <a:pt x="81" y="33"/>
                      <a:pt x="81" y="33"/>
                      <a:pt x="81" y="33"/>
                    </a:cubicBezTo>
                    <a:close/>
                    <a:moveTo>
                      <a:pt x="85" y="41"/>
                    </a:moveTo>
                    <a:cubicBezTo>
                      <a:pt x="85" y="41"/>
                      <a:pt x="85" y="41"/>
                      <a:pt x="85" y="41"/>
                    </a:cubicBezTo>
                    <a:cubicBezTo>
                      <a:pt x="86" y="43"/>
                      <a:pt x="86" y="46"/>
                      <a:pt x="86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2" y="47"/>
                      <a:pt x="81" y="45"/>
                      <a:pt x="81" y="43"/>
                    </a:cubicBezTo>
                    <a:cubicBezTo>
                      <a:pt x="85" y="41"/>
                      <a:pt x="85" y="41"/>
                      <a:pt x="85" y="41"/>
                    </a:cubicBezTo>
                    <a:close/>
                    <a:moveTo>
                      <a:pt x="87" y="50"/>
                    </a:move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52"/>
                      <a:pt x="87" y="55"/>
                      <a:pt x="87" y="57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3" y="54"/>
                      <a:pt x="83" y="52"/>
                      <a:pt x="82" y="50"/>
                    </a:cubicBezTo>
                    <a:cubicBezTo>
                      <a:pt x="87" y="50"/>
                      <a:pt x="87" y="50"/>
                      <a:pt x="87" y="50"/>
                    </a:cubicBezTo>
                    <a:close/>
                    <a:moveTo>
                      <a:pt x="86" y="59"/>
                    </a:moveTo>
                    <a:cubicBezTo>
                      <a:pt x="86" y="59"/>
                      <a:pt x="86" y="59"/>
                      <a:pt x="86" y="59"/>
                    </a:cubicBezTo>
                    <a:cubicBezTo>
                      <a:pt x="86" y="61"/>
                      <a:pt x="85" y="63"/>
                      <a:pt x="84" y="66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81" y="62"/>
                      <a:pt x="82" y="60"/>
                      <a:pt x="82" y="58"/>
                    </a:cubicBezTo>
                    <a:cubicBezTo>
                      <a:pt x="86" y="59"/>
                      <a:pt x="86" y="59"/>
                      <a:pt x="86" y="59"/>
                    </a:cubicBezTo>
                    <a:close/>
                    <a:moveTo>
                      <a:pt x="84" y="67"/>
                    </a:moveTo>
                    <a:cubicBezTo>
                      <a:pt x="84" y="67"/>
                      <a:pt x="84" y="67"/>
                      <a:pt x="84" y="67"/>
                    </a:cubicBezTo>
                    <a:cubicBezTo>
                      <a:pt x="83" y="69"/>
                      <a:pt x="81" y="71"/>
                      <a:pt x="80" y="73"/>
                    </a:cubicBezTo>
                    <a:cubicBezTo>
                      <a:pt x="77" y="71"/>
                      <a:pt x="77" y="71"/>
                      <a:pt x="77" y="71"/>
                    </a:cubicBezTo>
                    <a:cubicBezTo>
                      <a:pt x="78" y="69"/>
                      <a:pt x="79" y="67"/>
                      <a:pt x="80" y="66"/>
                    </a:cubicBezTo>
                    <a:cubicBezTo>
                      <a:pt x="84" y="67"/>
                      <a:pt x="84" y="67"/>
                      <a:pt x="84" y="67"/>
                    </a:cubicBezTo>
                    <a:close/>
                    <a:moveTo>
                      <a:pt x="79" y="75"/>
                    </a:moveTo>
                    <a:cubicBezTo>
                      <a:pt x="79" y="75"/>
                      <a:pt x="79" y="75"/>
                      <a:pt x="79" y="75"/>
                    </a:cubicBezTo>
                    <a:cubicBezTo>
                      <a:pt x="77" y="77"/>
                      <a:pt x="76" y="78"/>
                      <a:pt x="74" y="80"/>
                    </a:cubicBezTo>
                    <a:cubicBezTo>
                      <a:pt x="71" y="76"/>
                      <a:pt x="71" y="76"/>
                      <a:pt x="71" y="76"/>
                    </a:cubicBezTo>
                    <a:cubicBezTo>
                      <a:pt x="73" y="75"/>
                      <a:pt x="74" y="74"/>
                      <a:pt x="75" y="72"/>
                    </a:cubicBezTo>
                    <a:cubicBezTo>
                      <a:pt x="79" y="75"/>
                      <a:pt x="79" y="75"/>
                      <a:pt x="79" y="75"/>
                    </a:cubicBezTo>
                    <a:close/>
                    <a:moveTo>
                      <a:pt x="72" y="81"/>
                    </a:moveTo>
                    <a:cubicBezTo>
                      <a:pt x="72" y="81"/>
                      <a:pt x="72" y="81"/>
                      <a:pt x="72" y="81"/>
                    </a:cubicBezTo>
                    <a:cubicBezTo>
                      <a:pt x="70" y="82"/>
                      <a:pt x="68" y="83"/>
                      <a:pt x="66" y="84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6" y="79"/>
                      <a:pt x="68" y="79"/>
                      <a:pt x="70" y="77"/>
                    </a:cubicBezTo>
                    <a:cubicBezTo>
                      <a:pt x="72" y="81"/>
                      <a:pt x="72" y="81"/>
                      <a:pt x="72" y="81"/>
                    </a:cubicBezTo>
                    <a:close/>
                    <a:moveTo>
                      <a:pt x="64" y="85"/>
                    </a:moveTo>
                    <a:cubicBezTo>
                      <a:pt x="64" y="85"/>
                      <a:pt x="64" y="85"/>
                      <a:pt x="64" y="85"/>
                    </a:cubicBezTo>
                    <a:cubicBezTo>
                      <a:pt x="62" y="86"/>
                      <a:pt x="60" y="86"/>
                      <a:pt x="57" y="87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59" y="82"/>
                      <a:pt x="61" y="82"/>
                      <a:pt x="63" y="81"/>
                    </a:cubicBezTo>
                    <a:cubicBezTo>
                      <a:pt x="64" y="85"/>
                      <a:pt x="64" y="85"/>
                      <a:pt x="64" y="85"/>
                    </a:cubicBezTo>
                    <a:close/>
                    <a:moveTo>
                      <a:pt x="56" y="87"/>
                    </a:moveTo>
                    <a:cubicBezTo>
                      <a:pt x="56" y="87"/>
                      <a:pt x="56" y="87"/>
                      <a:pt x="56" y="87"/>
                    </a:cubicBezTo>
                    <a:cubicBezTo>
                      <a:pt x="53" y="87"/>
                      <a:pt x="51" y="87"/>
                      <a:pt x="48" y="87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51" y="83"/>
                      <a:pt x="53" y="83"/>
                      <a:pt x="55" y="83"/>
                    </a:cubicBezTo>
                    <a:cubicBezTo>
                      <a:pt x="56" y="87"/>
                      <a:pt x="56" y="87"/>
                      <a:pt x="56" y="87"/>
                    </a:cubicBezTo>
                    <a:close/>
                    <a:moveTo>
                      <a:pt x="47" y="86"/>
                    </a:moveTo>
                    <a:cubicBezTo>
                      <a:pt x="47" y="86"/>
                      <a:pt x="47" y="86"/>
                      <a:pt x="47" y="86"/>
                    </a:cubicBezTo>
                    <a:cubicBezTo>
                      <a:pt x="44" y="86"/>
                      <a:pt x="42" y="85"/>
                      <a:pt x="40" y="85"/>
                    </a:cubicBezTo>
                    <a:cubicBezTo>
                      <a:pt x="42" y="81"/>
                      <a:pt x="42" y="81"/>
                      <a:pt x="42" y="81"/>
                    </a:cubicBezTo>
                    <a:cubicBezTo>
                      <a:pt x="43" y="81"/>
                      <a:pt x="45" y="82"/>
                      <a:pt x="47" y="82"/>
                    </a:cubicBezTo>
                    <a:cubicBezTo>
                      <a:pt x="47" y="86"/>
                      <a:pt x="47" y="86"/>
                      <a:pt x="47" y="86"/>
                    </a:cubicBezTo>
                    <a:close/>
                    <a:moveTo>
                      <a:pt x="38" y="84"/>
                    </a:move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3"/>
                      <a:pt x="34" y="82"/>
                      <a:pt x="32" y="80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6" y="78"/>
                      <a:pt x="38" y="79"/>
                      <a:pt x="40" y="80"/>
                    </a:cubicBezTo>
                    <a:cubicBezTo>
                      <a:pt x="38" y="84"/>
                      <a:pt x="38" y="84"/>
                      <a:pt x="38" y="84"/>
                    </a:cubicBezTo>
                    <a:close/>
                    <a:moveTo>
                      <a:pt x="31" y="79"/>
                    </a:moveTo>
                    <a:cubicBezTo>
                      <a:pt x="31" y="79"/>
                      <a:pt x="31" y="79"/>
                      <a:pt x="31" y="79"/>
                    </a:cubicBezTo>
                    <a:cubicBezTo>
                      <a:pt x="29" y="77"/>
                      <a:pt x="27" y="76"/>
                      <a:pt x="26" y="74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30" y="73"/>
                      <a:pt x="32" y="74"/>
                      <a:pt x="33" y="76"/>
                    </a:cubicBezTo>
                    <a:cubicBezTo>
                      <a:pt x="31" y="79"/>
                      <a:pt x="31" y="79"/>
                      <a:pt x="31" y="79"/>
                    </a:cubicBezTo>
                    <a:close/>
                    <a:moveTo>
                      <a:pt x="25" y="72"/>
                    </a:moveTo>
                    <a:cubicBezTo>
                      <a:pt x="25" y="72"/>
                      <a:pt x="25" y="72"/>
                      <a:pt x="25" y="72"/>
                    </a:cubicBezTo>
                    <a:cubicBezTo>
                      <a:pt x="23" y="70"/>
                      <a:pt x="22" y="68"/>
                      <a:pt x="21" y="66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6" y="66"/>
                      <a:pt x="27" y="68"/>
                      <a:pt x="28" y="70"/>
                    </a:cubicBezTo>
                    <a:cubicBezTo>
                      <a:pt x="25" y="72"/>
                      <a:pt x="25" y="72"/>
                      <a:pt x="25" y="72"/>
                    </a:cubicBezTo>
                    <a:close/>
                    <a:moveTo>
                      <a:pt x="20" y="64"/>
                    </a:move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62"/>
                      <a:pt x="19" y="60"/>
                      <a:pt x="19" y="58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9"/>
                      <a:pt x="24" y="61"/>
                      <a:pt x="24" y="63"/>
                    </a:cubicBezTo>
                    <a:cubicBezTo>
                      <a:pt x="20" y="64"/>
                      <a:pt x="20" y="64"/>
                      <a:pt x="20" y="64"/>
                    </a:cubicBezTo>
                    <a:close/>
                    <a:moveTo>
                      <a:pt x="18" y="56"/>
                    </a:move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3"/>
                      <a:pt x="18" y="51"/>
                      <a:pt x="19" y="49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3" y="51"/>
                      <a:pt x="23" y="53"/>
                      <a:pt x="23" y="55"/>
                    </a:cubicBezTo>
                    <a:cubicBezTo>
                      <a:pt x="18" y="56"/>
                      <a:pt x="18" y="56"/>
                      <a:pt x="18" y="56"/>
                    </a:cubicBezTo>
                    <a:close/>
                    <a:moveTo>
                      <a:pt x="19" y="47"/>
                    </a:move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4"/>
                      <a:pt x="20" y="42"/>
                      <a:pt x="21" y="40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4" y="44"/>
                      <a:pt x="23" y="45"/>
                      <a:pt x="23" y="47"/>
                    </a:cubicBezTo>
                    <a:cubicBezTo>
                      <a:pt x="19" y="47"/>
                      <a:pt x="19" y="47"/>
                      <a:pt x="19" y="47"/>
                    </a:cubicBezTo>
                    <a:close/>
                    <a:moveTo>
                      <a:pt x="22" y="38"/>
                    </a:move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6"/>
                      <a:pt x="24" y="34"/>
                      <a:pt x="25" y="32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7" y="36"/>
                      <a:pt x="26" y="38"/>
                      <a:pt x="26" y="40"/>
                    </a:cubicBezTo>
                    <a:cubicBezTo>
                      <a:pt x="22" y="38"/>
                      <a:pt x="22" y="38"/>
                      <a:pt x="22" y="38"/>
                    </a:cubicBezTo>
                    <a:close/>
                    <a:moveTo>
                      <a:pt x="26" y="31"/>
                    </a:moveTo>
                    <a:cubicBezTo>
                      <a:pt x="26" y="31"/>
                      <a:pt x="26" y="31"/>
                      <a:pt x="26" y="31"/>
                    </a:cubicBezTo>
                    <a:cubicBezTo>
                      <a:pt x="28" y="29"/>
                      <a:pt x="30" y="27"/>
                      <a:pt x="31" y="26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26" y="31"/>
                      <a:pt x="26" y="31"/>
                      <a:pt x="26" y="31"/>
                    </a:cubicBezTo>
                    <a:close/>
                    <a:moveTo>
                      <a:pt x="33" y="25"/>
                    </a:moveTo>
                    <a:cubicBezTo>
                      <a:pt x="33" y="25"/>
                      <a:pt x="33" y="25"/>
                      <a:pt x="33" y="25"/>
                    </a:cubicBezTo>
                    <a:cubicBezTo>
                      <a:pt x="35" y="23"/>
                      <a:pt x="37" y="22"/>
                      <a:pt x="39" y="21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39" y="26"/>
                      <a:pt x="37" y="27"/>
                      <a:pt x="36" y="28"/>
                    </a:cubicBezTo>
                    <a:cubicBezTo>
                      <a:pt x="33" y="25"/>
                      <a:pt x="33" y="25"/>
                      <a:pt x="33" y="25"/>
                    </a:cubicBezTo>
                    <a:close/>
                    <a:moveTo>
                      <a:pt x="41" y="21"/>
                    </a:moveTo>
                    <a:cubicBezTo>
                      <a:pt x="41" y="21"/>
                      <a:pt x="41" y="21"/>
                      <a:pt x="41" y="21"/>
                    </a:cubicBezTo>
                    <a:cubicBezTo>
                      <a:pt x="43" y="20"/>
                      <a:pt x="45" y="19"/>
                      <a:pt x="48" y="19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6" y="23"/>
                      <a:pt x="44" y="24"/>
                      <a:pt x="43" y="25"/>
                    </a:cubicBezTo>
                    <a:cubicBezTo>
                      <a:pt x="41" y="21"/>
                      <a:pt x="41" y="21"/>
                      <a:pt x="41" y="21"/>
                    </a:cubicBezTo>
                    <a:close/>
                    <a:moveTo>
                      <a:pt x="50" y="19"/>
                    </a:moveTo>
                    <a:cubicBezTo>
                      <a:pt x="50" y="19"/>
                      <a:pt x="50" y="19"/>
                      <a:pt x="50" y="19"/>
                    </a:cubicBezTo>
                    <a:cubicBezTo>
                      <a:pt x="52" y="18"/>
                      <a:pt x="54" y="19"/>
                      <a:pt x="57" y="19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4" y="23"/>
                      <a:pt x="52" y="23"/>
                      <a:pt x="50" y="23"/>
                    </a:cubicBezTo>
                    <a:cubicBezTo>
                      <a:pt x="50" y="19"/>
                      <a:pt x="50" y="19"/>
                      <a:pt x="50" y="19"/>
                    </a:cubicBezTo>
                    <a:close/>
                    <a:moveTo>
                      <a:pt x="59" y="19"/>
                    </a:move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9"/>
                      <a:pt x="63" y="20"/>
                      <a:pt x="65" y="21"/>
                    </a:cubicBezTo>
                    <a:cubicBezTo>
                      <a:pt x="64" y="25"/>
                      <a:pt x="64" y="25"/>
                      <a:pt x="64" y="25"/>
                    </a:cubicBezTo>
                    <a:cubicBezTo>
                      <a:pt x="62" y="24"/>
                      <a:pt x="60" y="24"/>
                      <a:pt x="58" y="23"/>
                    </a:cubicBezTo>
                    <a:cubicBezTo>
                      <a:pt x="59" y="19"/>
                      <a:pt x="59" y="19"/>
                      <a:pt x="59" y="19"/>
                    </a:cubicBezTo>
                    <a:close/>
                    <a:moveTo>
                      <a:pt x="87" y="38"/>
                    </a:move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6"/>
                      <a:pt x="85" y="33"/>
                      <a:pt x="84" y="31"/>
                    </a:cubicBezTo>
                    <a:cubicBezTo>
                      <a:pt x="85" y="30"/>
                      <a:pt x="85" y="30"/>
                      <a:pt x="85" y="30"/>
                    </a:cubicBezTo>
                    <a:cubicBezTo>
                      <a:pt x="87" y="32"/>
                      <a:pt x="88" y="35"/>
                      <a:pt x="89" y="37"/>
                    </a:cubicBezTo>
                    <a:cubicBezTo>
                      <a:pt x="87" y="38"/>
                      <a:pt x="87" y="38"/>
                      <a:pt x="87" y="38"/>
                    </a:cubicBezTo>
                    <a:close/>
                    <a:moveTo>
                      <a:pt x="82" y="29"/>
                    </a:moveTo>
                    <a:cubicBezTo>
                      <a:pt x="82" y="29"/>
                      <a:pt x="82" y="29"/>
                      <a:pt x="82" y="29"/>
                    </a:cubicBezTo>
                    <a:cubicBezTo>
                      <a:pt x="81" y="27"/>
                      <a:pt x="79" y="25"/>
                      <a:pt x="77" y="24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80" y="24"/>
                      <a:pt x="82" y="26"/>
                      <a:pt x="84" y="28"/>
                    </a:cubicBezTo>
                    <a:cubicBezTo>
                      <a:pt x="82" y="29"/>
                      <a:pt x="82" y="29"/>
                      <a:pt x="82" y="29"/>
                    </a:cubicBezTo>
                    <a:close/>
                    <a:moveTo>
                      <a:pt x="75" y="23"/>
                    </a:moveTo>
                    <a:cubicBezTo>
                      <a:pt x="75" y="23"/>
                      <a:pt x="75" y="23"/>
                      <a:pt x="75" y="23"/>
                    </a:cubicBezTo>
                    <a:cubicBezTo>
                      <a:pt x="73" y="21"/>
                      <a:pt x="71" y="20"/>
                      <a:pt x="69" y="18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72" y="18"/>
                      <a:pt x="74" y="20"/>
                      <a:pt x="76" y="21"/>
                    </a:cubicBezTo>
                    <a:cubicBezTo>
                      <a:pt x="75" y="23"/>
                      <a:pt x="75" y="23"/>
                      <a:pt x="75" y="23"/>
                    </a:cubicBezTo>
                    <a:close/>
                    <a:moveTo>
                      <a:pt x="67" y="18"/>
                    </a:moveTo>
                    <a:cubicBezTo>
                      <a:pt x="67" y="18"/>
                      <a:pt x="67" y="18"/>
                      <a:pt x="67" y="18"/>
                    </a:cubicBezTo>
                    <a:cubicBezTo>
                      <a:pt x="64" y="17"/>
                      <a:pt x="62" y="16"/>
                      <a:pt x="59" y="15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2" y="14"/>
                      <a:pt x="65" y="15"/>
                      <a:pt x="67" y="16"/>
                    </a:cubicBezTo>
                    <a:cubicBezTo>
                      <a:pt x="67" y="18"/>
                      <a:pt x="67" y="18"/>
                      <a:pt x="67" y="18"/>
                    </a:cubicBezTo>
                    <a:close/>
                    <a:moveTo>
                      <a:pt x="57" y="15"/>
                    </a:moveTo>
                    <a:cubicBezTo>
                      <a:pt x="57" y="15"/>
                      <a:pt x="57" y="15"/>
                      <a:pt x="57" y="15"/>
                    </a:cubicBezTo>
                    <a:cubicBezTo>
                      <a:pt x="55" y="15"/>
                      <a:pt x="52" y="15"/>
                      <a:pt x="49" y="15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52" y="13"/>
                      <a:pt x="55" y="13"/>
                      <a:pt x="57" y="14"/>
                    </a:cubicBezTo>
                    <a:cubicBezTo>
                      <a:pt x="57" y="15"/>
                      <a:pt x="57" y="15"/>
                      <a:pt x="57" y="15"/>
                    </a:cubicBezTo>
                    <a:close/>
                    <a:moveTo>
                      <a:pt x="47" y="15"/>
                    </a:moveTo>
                    <a:cubicBezTo>
                      <a:pt x="47" y="15"/>
                      <a:pt x="47" y="15"/>
                      <a:pt x="47" y="15"/>
                    </a:cubicBezTo>
                    <a:cubicBezTo>
                      <a:pt x="45" y="16"/>
                      <a:pt x="42" y="16"/>
                      <a:pt x="40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2" y="15"/>
                      <a:pt x="44" y="14"/>
                      <a:pt x="47" y="14"/>
                    </a:cubicBezTo>
                    <a:cubicBezTo>
                      <a:pt x="47" y="15"/>
                      <a:pt x="47" y="15"/>
                      <a:pt x="47" y="15"/>
                    </a:cubicBezTo>
                    <a:close/>
                    <a:moveTo>
                      <a:pt x="38" y="18"/>
                    </a:moveTo>
                    <a:cubicBezTo>
                      <a:pt x="38" y="18"/>
                      <a:pt x="38" y="18"/>
                      <a:pt x="38" y="18"/>
                    </a:cubicBezTo>
                    <a:cubicBezTo>
                      <a:pt x="35" y="19"/>
                      <a:pt x="33" y="20"/>
                      <a:pt x="31" y="22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2" y="19"/>
                      <a:pt x="35" y="17"/>
                      <a:pt x="37" y="16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29" y="23"/>
                    </a:moveTo>
                    <a:cubicBezTo>
                      <a:pt x="29" y="23"/>
                      <a:pt x="29" y="23"/>
                      <a:pt x="29" y="23"/>
                    </a:cubicBezTo>
                    <a:cubicBezTo>
                      <a:pt x="27" y="25"/>
                      <a:pt x="25" y="26"/>
                      <a:pt x="24" y="28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4" y="25"/>
                      <a:pt x="26" y="23"/>
                      <a:pt x="28" y="22"/>
                    </a:cubicBezTo>
                    <a:cubicBezTo>
                      <a:pt x="29" y="23"/>
                      <a:pt x="29" y="23"/>
                      <a:pt x="29" y="23"/>
                    </a:cubicBezTo>
                    <a:close/>
                    <a:moveTo>
                      <a:pt x="22" y="30"/>
                    </a:moveTo>
                    <a:cubicBezTo>
                      <a:pt x="22" y="30"/>
                      <a:pt x="22" y="30"/>
                      <a:pt x="22" y="30"/>
                    </a:cubicBezTo>
                    <a:cubicBezTo>
                      <a:pt x="21" y="32"/>
                      <a:pt x="19" y="34"/>
                      <a:pt x="18" y="37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4"/>
                      <a:pt x="19" y="31"/>
                      <a:pt x="21" y="29"/>
                    </a:cubicBezTo>
                    <a:cubicBezTo>
                      <a:pt x="22" y="30"/>
                      <a:pt x="22" y="30"/>
                      <a:pt x="22" y="30"/>
                    </a:cubicBezTo>
                    <a:close/>
                    <a:moveTo>
                      <a:pt x="17" y="39"/>
                    </a:move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1"/>
                      <a:pt x="16" y="44"/>
                      <a:pt x="15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4" y="43"/>
                      <a:pt x="15" y="40"/>
                      <a:pt x="16" y="38"/>
                    </a:cubicBezTo>
                    <a:cubicBezTo>
                      <a:pt x="17" y="39"/>
                      <a:pt x="17" y="39"/>
                      <a:pt x="17" y="39"/>
                    </a:cubicBezTo>
                    <a:close/>
                    <a:moveTo>
                      <a:pt x="15" y="48"/>
                    </a:move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51"/>
                      <a:pt x="15" y="53"/>
                      <a:pt x="15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3"/>
                      <a:pt x="13" y="51"/>
                      <a:pt x="13" y="48"/>
                    </a:cubicBezTo>
                    <a:cubicBezTo>
                      <a:pt x="15" y="48"/>
                      <a:pt x="15" y="48"/>
                      <a:pt x="15" y="48"/>
                    </a:cubicBezTo>
                    <a:close/>
                    <a:moveTo>
                      <a:pt x="15" y="58"/>
                    </a:moveTo>
                    <a:cubicBezTo>
                      <a:pt x="15" y="58"/>
                      <a:pt x="15" y="58"/>
                      <a:pt x="15" y="58"/>
                    </a:cubicBezTo>
                    <a:cubicBezTo>
                      <a:pt x="15" y="61"/>
                      <a:pt x="16" y="63"/>
                      <a:pt x="17" y="66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4" y="64"/>
                      <a:pt x="14" y="61"/>
                      <a:pt x="13" y="58"/>
                    </a:cubicBezTo>
                    <a:cubicBezTo>
                      <a:pt x="15" y="58"/>
                      <a:pt x="15" y="58"/>
                      <a:pt x="15" y="58"/>
                    </a:cubicBezTo>
                    <a:close/>
                    <a:moveTo>
                      <a:pt x="18" y="68"/>
                    </a:moveTo>
                    <a:cubicBezTo>
                      <a:pt x="18" y="68"/>
                      <a:pt x="18" y="68"/>
                      <a:pt x="18" y="68"/>
                    </a:cubicBezTo>
                    <a:cubicBezTo>
                      <a:pt x="19" y="70"/>
                      <a:pt x="20" y="72"/>
                      <a:pt x="22" y="75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19" y="73"/>
                      <a:pt x="17" y="71"/>
                      <a:pt x="16" y="68"/>
                    </a:cubicBezTo>
                    <a:cubicBezTo>
                      <a:pt x="18" y="68"/>
                      <a:pt x="18" y="68"/>
                      <a:pt x="18" y="68"/>
                    </a:cubicBezTo>
                    <a:close/>
                    <a:moveTo>
                      <a:pt x="23" y="76"/>
                    </a:moveTo>
                    <a:cubicBezTo>
                      <a:pt x="23" y="76"/>
                      <a:pt x="23" y="76"/>
                      <a:pt x="23" y="76"/>
                    </a:cubicBezTo>
                    <a:cubicBezTo>
                      <a:pt x="24" y="78"/>
                      <a:pt x="26" y="80"/>
                      <a:pt x="28" y="82"/>
                    </a:cubicBezTo>
                    <a:cubicBezTo>
                      <a:pt x="27" y="83"/>
                      <a:pt x="27" y="83"/>
                      <a:pt x="27" y="83"/>
                    </a:cubicBezTo>
                    <a:cubicBezTo>
                      <a:pt x="25" y="81"/>
                      <a:pt x="23" y="79"/>
                      <a:pt x="21" y="77"/>
                    </a:cubicBezTo>
                    <a:cubicBezTo>
                      <a:pt x="23" y="76"/>
                      <a:pt x="23" y="76"/>
                      <a:pt x="23" y="76"/>
                    </a:cubicBezTo>
                    <a:close/>
                    <a:moveTo>
                      <a:pt x="30" y="83"/>
                    </a:moveTo>
                    <a:cubicBezTo>
                      <a:pt x="30" y="83"/>
                      <a:pt x="30" y="83"/>
                      <a:pt x="30" y="83"/>
                    </a:cubicBezTo>
                    <a:cubicBezTo>
                      <a:pt x="32" y="85"/>
                      <a:pt x="34" y="86"/>
                      <a:pt x="37" y="87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3" y="87"/>
                      <a:pt x="31" y="86"/>
                      <a:pt x="29" y="84"/>
                    </a:cubicBezTo>
                    <a:cubicBezTo>
                      <a:pt x="30" y="83"/>
                      <a:pt x="30" y="83"/>
                      <a:pt x="30" y="83"/>
                    </a:cubicBezTo>
                    <a:close/>
                    <a:moveTo>
                      <a:pt x="38" y="88"/>
                    </a:moveTo>
                    <a:cubicBezTo>
                      <a:pt x="38" y="88"/>
                      <a:pt x="38" y="88"/>
                      <a:pt x="38" y="88"/>
                    </a:cubicBezTo>
                    <a:cubicBezTo>
                      <a:pt x="41" y="89"/>
                      <a:pt x="43" y="90"/>
                      <a:pt x="46" y="90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43" y="91"/>
                      <a:pt x="40" y="90"/>
                      <a:pt x="38" y="89"/>
                    </a:cubicBezTo>
                    <a:cubicBezTo>
                      <a:pt x="38" y="88"/>
                      <a:pt x="38" y="88"/>
                      <a:pt x="38" y="88"/>
                    </a:cubicBezTo>
                    <a:close/>
                    <a:moveTo>
                      <a:pt x="48" y="90"/>
                    </a:moveTo>
                    <a:cubicBezTo>
                      <a:pt x="48" y="90"/>
                      <a:pt x="48" y="90"/>
                      <a:pt x="48" y="90"/>
                    </a:cubicBezTo>
                    <a:cubicBezTo>
                      <a:pt x="51" y="91"/>
                      <a:pt x="53" y="91"/>
                      <a:pt x="56" y="91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3" y="92"/>
                      <a:pt x="50" y="92"/>
                      <a:pt x="48" y="92"/>
                    </a:cubicBezTo>
                    <a:cubicBezTo>
                      <a:pt x="48" y="90"/>
                      <a:pt x="48" y="90"/>
                      <a:pt x="48" y="90"/>
                    </a:cubicBezTo>
                    <a:close/>
                    <a:moveTo>
                      <a:pt x="58" y="90"/>
                    </a:moveTo>
                    <a:cubicBezTo>
                      <a:pt x="58" y="90"/>
                      <a:pt x="58" y="90"/>
                      <a:pt x="58" y="90"/>
                    </a:cubicBezTo>
                    <a:cubicBezTo>
                      <a:pt x="60" y="90"/>
                      <a:pt x="63" y="89"/>
                      <a:pt x="66" y="8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3" y="91"/>
                      <a:pt x="61" y="92"/>
                      <a:pt x="58" y="92"/>
                    </a:cubicBezTo>
                    <a:cubicBezTo>
                      <a:pt x="58" y="90"/>
                      <a:pt x="58" y="90"/>
                      <a:pt x="58" y="90"/>
                    </a:cubicBezTo>
                    <a:close/>
                    <a:moveTo>
                      <a:pt x="67" y="88"/>
                    </a:moveTo>
                    <a:cubicBezTo>
                      <a:pt x="67" y="88"/>
                      <a:pt x="67" y="88"/>
                      <a:pt x="67" y="88"/>
                    </a:cubicBezTo>
                    <a:cubicBezTo>
                      <a:pt x="70" y="87"/>
                      <a:pt x="72" y="85"/>
                      <a:pt x="74" y="84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3" y="87"/>
                      <a:pt x="71" y="88"/>
                      <a:pt x="68" y="89"/>
                    </a:cubicBezTo>
                    <a:cubicBezTo>
                      <a:pt x="67" y="88"/>
                      <a:pt x="67" y="88"/>
                      <a:pt x="67" y="88"/>
                    </a:cubicBezTo>
                    <a:close/>
                    <a:moveTo>
                      <a:pt x="76" y="83"/>
                    </a:moveTo>
                    <a:cubicBezTo>
                      <a:pt x="76" y="83"/>
                      <a:pt x="76" y="83"/>
                      <a:pt x="76" y="83"/>
                    </a:cubicBezTo>
                    <a:cubicBezTo>
                      <a:pt x="78" y="81"/>
                      <a:pt x="80" y="79"/>
                      <a:pt x="82" y="77"/>
                    </a:cubicBezTo>
                    <a:cubicBezTo>
                      <a:pt x="83" y="78"/>
                      <a:pt x="83" y="78"/>
                      <a:pt x="83" y="78"/>
                    </a:cubicBezTo>
                    <a:cubicBezTo>
                      <a:pt x="81" y="80"/>
                      <a:pt x="79" y="82"/>
                      <a:pt x="77" y="84"/>
                    </a:cubicBezTo>
                    <a:cubicBezTo>
                      <a:pt x="76" y="83"/>
                      <a:pt x="76" y="83"/>
                      <a:pt x="76" y="83"/>
                    </a:cubicBezTo>
                    <a:close/>
                    <a:moveTo>
                      <a:pt x="83" y="76"/>
                    </a:moveTo>
                    <a:cubicBezTo>
                      <a:pt x="83" y="76"/>
                      <a:pt x="83" y="76"/>
                      <a:pt x="83" y="76"/>
                    </a:cubicBezTo>
                    <a:cubicBezTo>
                      <a:pt x="84" y="73"/>
                      <a:pt x="86" y="71"/>
                      <a:pt x="87" y="69"/>
                    </a:cubicBezTo>
                    <a:cubicBezTo>
                      <a:pt x="88" y="69"/>
                      <a:pt x="88" y="69"/>
                      <a:pt x="88" y="69"/>
                    </a:cubicBezTo>
                    <a:cubicBezTo>
                      <a:pt x="87" y="72"/>
                      <a:pt x="86" y="74"/>
                      <a:pt x="84" y="77"/>
                    </a:cubicBezTo>
                    <a:cubicBezTo>
                      <a:pt x="83" y="76"/>
                      <a:pt x="83" y="76"/>
                      <a:pt x="83" y="76"/>
                    </a:cubicBezTo>
                    <a:close/>
                    <a:moveTo>
                      <a:pt x="88" y="67"/>
                    </a:moveTo>
                    <a:cubicBezTo>
                      <a:pt x="88" y="67"/>
                      <a:pt x="88" y="67"/>
                      <a:pt x="88" y="67"/>
                    </a:cubicBezTo>
                    <a:cubicBezTo>
                      <a:pt x="89" y="65"/>
                      <a:pt x="89" y="62"/>
                      <a:pt x="90" y="59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1" y="62"/>
                      <a:pt x="90" y="65"/>
                      <a:pt x="89" y="68"/>
                    </a:cubicBezTo>
                    <a:cubicBezTo>
                      <a:pt x="88" y="67"/>
                      <a:pt x="88" y="67"/>
                      <a:pt x="88" y="67"/>
                    </a:cubicBezTo>
                    <a:close/>
                    <a:moveTo>
                      <a:pt x="90" y="57"/>
                    </a:moveTo>
                    <a:cubicBezTo>
                      <a:pt x="90" y="57"/>
                      <a:pt x="90" y="57"/>
                      <a:pt x="90" y="57"/>
                    </a:cubicBezTo>
                    <a:cubicBezTo>
                      <a:pt x="90" y="55"/>
                      <a:pt x="91" y="52"/>
                      <a:pt x="90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2"/>
                      <a:pt x="92" y="55"/>
                      <a:pt x="92" y="58"/>
                    </a:cubicBezTo>
                    <a:cubicBezTo>
                      <a:pt x="90" y="57"/>
                      <a:pt x="90" y="57"/>
                      <a:pt x="90" y="57"/>
                    </a:cubicBezTo>
                    <a:close/>
                    <a:moveTo>
                      <a:pt x="90" y="48"/>
                    </a:move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5"/>
                      <a:pt x="89" y="42"/>
                      <a:pt x="88" y="40"/>
                    </a:cubicBezTo>
                    <a:cubicBezTo>
                      <a:pt x="90" y="39"/>
                      <a:pt x="90" y="39"/>
                      <a:pt x="90" y="39"/>
                    </a:cubicBezTo>
                    <a:cubicBezTo>
                      <a:pt x="91" y="42"/>
                      <a:pt x="91" y="45"/>
                      <a:pt x="92" y="47"/>
                    </a:cubicBezTo>
                    <a:cubicBezTo>
                      <a:pt x="90" y="48"/>
                      <a:pt x="90" y="48"/>
                      <a:pt x="90" y="48"/>
                    </a:cubicBezTo>
                    <a:close/>
                    <a:moveTo>
                      <a:pt x="90" y="37"/>
                    </a:moveTo>
                    <a:cubicBezTo>
                      <a:pt x="90" y="37"/>
                      <a:pt x="90" y="37"/>
                      <a:pt x="90" y="37"/>
                    </a:cubicBezTo>
                    <a:cubicBezTo>
                      <a:pt x="88" y="34"/>
                      <a:pt x="87" y="32"/>
                      <a:pt x="85" y="30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9" y="31"/>
                      <a:pt x="90" y="33"/>
                      <a:pt x="92" y="36"/>
                    </a:cubicBezTo>
                    <a:cubicBezTo>
                      <a:pt x="90" y="37"/>
                      <a:pt x="90" y="37"/>
                      <a:pt x="90" y="37"/>
                    </a:cubicBezTo>
                    <a:close/>
                    <a:moveTo>
                      <a:pt x="84" y="28"/>
                    </a:moveTo>
                    <a:cubicBezTo>
                      <a:pt x="84" y="28"/>
                      <a:pt x="84" y="28"/>
                      <a:pt x="84" y="28"/>
                    </a:cubicBezTo>
                    <a:cubicBezTo>
                      <a:pt x="83" y="26"/>
                      <a:pt x="81" y="24"/>
                      <a:pt x="78" y="22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2" y="22"/>
                      <a:pt x="84" y="24"/>
                      <a:pt x="86" y="27"/>
                    </a:cubicBezTo>
                    <a:cubicBezTo>
                      <a:pt x="84" y="28"/>
                      <a:pt x="84" y="28"/>
                      <a:pt x="84" y="28"/>
                    </a:cubicBezTo>
                    <a:close/>
                    <a:moveTo>
                      <a:pt x="77" y="21"/>
                    </a:moveTo>
                    <a:cubicBezTo>
                      <a:pt x="77" y="21"/>
                      <a:pt x="77" y="21"/>
                      <a:pt x="77" y="21"/>
                    </a:cubicBezTo>
                    <a:cubicBezTo>
                      <a:pt x="75" y="19"/>
                      <a:pt x="72" y="18"/>
                      <a:pt x="69" y="16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3" y="16"/>
                      <a:pt x="76" y="17"/>
                      <a:pt x="78" y="19"/>
                    </a:cubicBezTo>
                    <a:cubicBezTo>
                      <a:pt x="77" y="21"/>
                      <a:pt x="77" y="21"/>
                      <a:pt x="77" y="21"/>
                    </a:cubicBezTo>
                    <a:close/>
                    <a:moveTo>
                      <a:pt x="68" y="16"/>
                    </a:moveTo>
                    <a:cubicBezTo>
                      <a:pt x="68" y="16"/>
                      <a:pt x="68" y="16"/>
                      <a:pt x="68" y="16"/>
                    </a:cubicBezTo>
                    <a:cubicBezTo>
                      <a:pt x="65" y="14"/>
                      <a:pt x="62" y="14"/>
                      <a:pt x="59" y="13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3" y="12"/>
                      <a:pt x="66" y="12"/>
                      <a:pt x="69" y="14"/>
                    </a:cubicBezTo>
                    <a:cubicBezTo>
                      <a:pt x="68" y="16"/>
                      <a:pt x="68" y="16"/>
                      <a:pt x="68" y="16"/>
                    </a:cubicBezTo>
                    <a:close/>
                    <a:moveTo>
                      <a:pt x="58" y="13"/>
                    </a:moveTo>
                    <a:cubicBezTo>
                      <a:pt x="58" y="13"/>
                      <a:pt x="58" y="13"/>
                      <a:pt x="58" y="13"/>
                    </a:cubicBezTo>
                    <a:cubicBezTo>
                      <a:pt x="55" y="13"/>
                      <a:pt x="52" y="12"/>
                      <a:pt x="49" y="13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52" y="10"/>
                      <a:pt x="55" y="10"/>
                      <a:pt x="58" y="11"/>
                    </a:cubicBezTo>
                    <a:cubicBezTo>
                      <a:pt x="58" y="13"/>
                      <a:pt x="58" y="13"/>
                      <a:pt x="58" y="13"/>
                    </a:cubicBezTo>
                    <a:close/>
                    <a:moveTo>
                      <a:pt x="47" y="13"/>
                    </a:moveTo>
                    <a:cubicBezTo>
                      <a:pt x="47" y="13"/>
                      <a:pt x="47" y="13"/>
                      <a:pt x="47" y="13"/>
                    </a:cubicBezTo>
                    <a:cubicBezTo>
                      <a:pt x="44" y="13"/>
                      <a:pt x="41" y="14"/>
                      <a:pt x="39" y="15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41" y="12"/>
                      <a:pt x="44" y="11"/>
                      <a:pt x="47" y="11"/>
                    </a:cubicBezTo>
                    <a:cubicBezTo>
                      <a:pt x="47" y="13"/>
                      <a:pt x="47" y="13"/>
                      <a:pt x="47" y="13"/>
                    </a:cubicBezTo>
                    <a:close/>
                    <a:moveTo>
                      <a:pt x="37" y="16"/>
                    </a:moveTo>
                    <a:cubicBezTo>
                      <a:pt x="37" y="16"/>
                      <a:pt x="37" y="16"/>
                      <a:pt x="37" y="16"/>
                    </a:cubicBezTo>
                    <a:cubicBezTo>
                      <a:pt x="34" y="17"/>
                      <a:pt x="32" y="18"/>
                      <a:pt x="29" y="20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1" y="16"/>
                      <a:pt x="33" y="15"/>
                      <a:pt x="36" y="14"/>
                    </a:cubicBezTo>
                    <a:cubicBezTo>
                      <a:pt x="37" y="16"/>
                      <a:pt x="37" y="16"/>
                      <a:pt x="37" y="16"/>
                    </a:cubicBezTo>
                    <a:close/>
                    <a:moveTo>
                      <a:pt x="28" y="21"/>
                    </a:moveTo>
                    <a:cubicBezTo>
                      <a:pt x="28" y="21"/>
                      <a:pt x="28" y="21"/>
                      <a:pt x="28" y="21"/>
                    </a:cubicBezTo>
                    <a:cubicBezTo>
                      <a:pt x="26" y="23"/>
                      <a:pt x="24" y="25"/>
                      <a:pt x="22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2" y="23"/>
                      <a:pt x="24" y="21"/>
                      <a:pt x="27" y="19"/>
                    </a:cubicBezTo>
                    <a:cubicBezTo>
                      <a:pt x="28" y="21"/>
                      <a:pt x="28" y="21"/>
                      <a:pt x="28" y="21"/>
                    </a:cubicBezTo>
                    <a:close/>
                    <a:moveTo>
                      <a:pt x="21" y="28"/>
                    </a:moveTo>
                    <a:cubicBezTo>
                      <a:pt x="21" y="28"/>
                      <a:pt x="21" y="28"/>
                      <a:pt x="21" y="28"/>
                    </a:cubicBezTo>
                    <a:cubicBezTo>
                      <a:pt x="19" y="31"/>
                      <a:pt x="17" y="33"/>
                      <a:pt x="16" y="36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2"/>
                      <a:pt x="17" y="30"/>
                      <a:pt x="19" y="27"/>
                    </a:cubicBezTo>
                    <a:cubicBezTo>
                      <a:pt x="21" y="28"/>
                      <a:pt x="21" y="28"/>
                      <a:pt x="21" y="28"/>
                    </a:cubicBezTo>
                    <a:close/>
                    <a:moveTo>
                      <a:pt x="15" y="38"/>
                    </a:moveTo>
                    <a:cubicBezTo>
                      <a:pt x="15" y="38"/>
                      <a:pt x="15" y="38"/>
                      <a:pt x="15" y="38"/>
                    </a:cubicBezTo>
                    <a:cubicBezTo>
                      <a:pt x="14" y="40"/>
                      <a:pt x="13" y="43"/>
                      <a:pt x="13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3"/>
                      <a:pt x="12" y="40"/>
                      <a:pt x="13" y="37"/>
                    </a:cubicBezTo>
                    <a:cubicBezTo>
                      <a:pt x="15" y="38"/>
                      <a:pt x="15" y="38"/>
                      <a:pt x="15" y="38"/>
                    </a:cubicBezTo>
                    <a:close/>
                    <a:moveTo>
                      <a:pt x="13" y="48"/>
                    </a:moveTo>
                    <a:cubicBezTo>
                      <a:pt x="13" y="48"/>
                      <a:pt x="13" y="48"/>
                      <a:pt x="13" y="48"/>
                    </a:cubicBezTo>
                    <a:cubicBezTo>
                      <a:pt x="12" y="51"/>
                      <a:pt x="12" y="53"/>
                      <a:pt x="13" y="56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4"/>
                      <a:pt x="10" y="50"/>
                      <a:pt x="11" y="47"/>
                    </a:cubicBezTo>
                    <a:cubicBezTo>
                      <a:pt x="13" y="48"/>
                      <a:pt x="13" y="48"/>
                      <a:pt x="13" y="48"/>
                    </a:cubicBezTo>
                    <a:close/>
                    <a:moveTo>
                      <a:pt x="13" y="58"/>
                    </a:move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61"/>
                      <a:pt x="14" y="64"/>
                      <a:pt x="15" y="67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2" y="64"/>
                      <a:pt x="11" y="61"/>
                      <a:pt x="11" y="59"/>
                    </a:cubicBezTo>
                    <a:cubicBezTo>
                      <a:pt x="13" y="58"/>
                      <a:pt x="13" y="58"/>
                      <a:pt x="13" y="58"/>
                    </a:cubicBezTo>
                    <a:close/>
                    <a:moveTo>
                      <a:pt x="16" y="68"/>
                    </a:moveTo>
                    <a:cubicBezTo>
                      <a:pt x="16" y="68"/>
                      <a:pt x="16" y="68"/>
                      <a:pt x="16" y="68"/>
                    </a:cubicBezTo>
                    <a:cubicBezTo>
                      <a:pt x="17" y="71"/>
                      <a:pt x="18" y="74"/>
                      <a:pt x="20" y="76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16" y="75"/>
                      <a:pt x="15" y="72"/>
                      <a:pt x="14" y="69"/>
                    </a:cubicBezTo>
                    <a:cubicBezTo>
                      <a:pt x="16" y="68"/>
                      <a:pt x="16" y="68"/>
                      <a:pt x="16" y="68"/>
                    </a:cubicBezTo>
                    <a:close/>
                    <a:moveTo>
                      <a:pt x="21" y="77"/>
                    </a:moveTo>
                    <a:cubicBezTo>
                      <a:pt x="21" y="77"/>
                      <a:pt x="21" y="77"/>
                      <a:pt x="21" y="77"/>
                    </a:cubicBezTo>
                    <a:cubicBezTo>
                      <a:pt x="23" y="80"/>
                      <a:pt x="25" y="82"/>
                      <a:pt x="27" y="84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3" y="83"/>
                      <a:pt x="21" y="81"/>
                      <a:pt x="19" y="79"/>
                    </a:cubicBezTo>
                    <a:cubicBezTo>
                      <a:pt x="21" y="77"/>
                      <a:pt x="21" y="77"/>
                      <a:pt x="21" y="77"/>
                    </a:cubicBezTo>
                    <a:close/>
                    <a:moveTo>
                      <a:pt x="28" y="85"/>
                    </a:moveTo>
                    <a:cubicBezTo>
                      <a:pt x="28" y="85"/>
                      <a:pt x="28" y="85"/>
                      <a:pt x="28" y="85"/>
                    </a:cubicBezTo>
                    <a:cubicBezTo>
                      <a:pt x="31" y="87"/>
                      <a:pt x="33" y="88"/>
                      <a:pt x="36" y="8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2" y="90"/>
                      <a:pt x="29" y="88"/>
                      <a:pt x="27" y="87"/>
                    </a:cubicBezTo>
                    <a:cubicBezTo>
                      <a:pt x="28" y="85"/>
                      <a:pt x="28" y="85"/>
                      <a:pt x="28" y="85"/>
                    </a:cubicBezTo>
                    <a:close/>
                    <a:moveTo>
                      <a:pt x="37" y="90"/>
                    </a:moveTo>
                    <a:cubicBezTo>
                      <a:pt x="37" y="90"/>
                      <a:pt x="37" y="90"/>
                      <a:pt x="37" y="90"/>
                    </a:cubicBezTo>
                    <a:cubicBezTo>
                      <a:pt x="40" y="91"/>
                      <a:pt x="43" y="92"/>
                      <a:pt x="46" y="92"/>
                    </a:cubicBezTo>
                    <a:cubicBezTo>
                      <a:pt x="45" y="95"/>
                      <a:pt x="45" y="95"/>
                      <a:pt x="45" y="95"/>
                    </a:cubicBezTo>
                    <a:cubicBezTo>
                      <a:pt x="42" y="94"/>
                      <a:pt x="39" y="93"/>
                      <a:pt x="37" y="92"/>
                    </a:cubicBezTo>
                    <a:cubicBezTo>
                      <a:pt x="37" y="90"/>
                      <a:pt x="37" y="90"/>
                      <a:pt x="37" y="90"/>
                    </a:cubicBezTo>
                    <a:close/>
                    <a:moveTo>
                      <a:pt x="48" y="93"/>
                    </a:moveTo>
                    <a:cubicBezTo>
                      <a:pt x="48" y="93"/>
                      <a:pt x="48" y="93"/>
                      <a:pt x="48" y="93"/>
                    </a:cubicBezTo>
                    <a:cubicBezTo>
                      <a:pt x="50" y="93"/>
                      <a:pt x="53" y="93"/>
                      <a:pt x="56" y="9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3" y="95"/>
                      <a:pt x="50" y="95"/>
                      <a:pt x="47" y="95"/>
                    </a:cubicBezTo>
                    <a:cubicBezTo>
                      <a:pt x="48" y="93"/>
                      <a:pt x="48" y="93"/>
                      <a:pt x="48" y="93"/>
                    </a:cubicBezTo>
                    <a:close/>
                    <a:moveTo>
                      <a:pt x="58" y="93"/>
                    </a:moveTo>
                    <a:cubicBezTo>
                      <a:pt x="58" y="93"/>
                      <a:pt x="58" y="93"/>
                      <a:pt x="58" y="93"/>
                    </a:cubicBezTo>
                    <a:cubicBezTo>
                      <a:pt x="61" y="92"/>
                      <a:pt x="64" y="92"/>
                      <a:pt x="66" y="91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4" y="94"/>
                      <a:pt x="61" y="94"/>
                      <a:pt x="58" y="95"/>
                    </a:cubicBezTo>
                    <a:cubicBezTo>
                      <a:pt x="58" y="93"/>
                      <a:pt x="58" y="93"/>
                      <a:pt x="58" y="93"/>
                    </a:cubicBezTo>
                    <a:close/>
                    <a:moveTo>
                      <a:pt x="68" y="90"/>
                    </a:moveTo>
                    <a:cubicBezTo>
                      <a:pt x="68" y="90"/>
                      <a:pt x="68" y="90"/>
                      <a:pt x="68" y="90"/>
                    </a:cubicBezTo>
                    <a:cubicBezTo>
                      <a:pt x="71" y="89"/>
                      <a:pt x="73" y="87"/>
                      <a:pt x="76" y="86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5" y="89"/>
                      <a:pt x="72" y="91"/>
                      <a:pt x="69" y="92"/>
                    </a:cubicBezTo>
                    <a:cubicBezTo>
                      <a:pt x="68" y="90"/>
                      <a:pt x="68" y="90"/>
                      <a:pt x="68" y="90"/>
                    </a:cubicBezTo>
                    <a:close/>
                    <a:moveTo>
                      <a:pt x="77" y="85"/>
                    </a:moveTo>
                    <a:cubicBezTo>
                      <a:pt x="77" y="85"/>
                      <a:pt x="77" y="85"/>
                      <a:pt x="77" y="85"/>
                    </a:cubicBezTo>
                    <a:cubicBezTo>
                      <a:pt x="80" y="83"/>
                      <a:pt x="82" y="81"/>
                      <a:pt x="83" y="79"/>
                    </a:cubicBezTo>
                    <a:cubicBezTo>
                      <a:pt x="85" y="80"/>
                      <a:pt x="85" y="80"/>
                      <a:pt x="85" y="80"/>
                    </a:cubicBezTo>
                    <a:cubicBezTo>
                      <a:pt x="83" y="82"/>
                      <a:pt x="81" y="84"/>
                      <a:pt x="79" y="86"/>
                    </a:cubicBezTo>
                    <a:cubicBezTo>
                      <a:pt x="77" y="85"/>
                      <a:pt x="77" y="85"/>
                      <a:pt x="77" y="85"/>
                    </a:cubicBezTo>
                    <a:close/>
                    <a:moveTo>
                      <a:pt x="85" y="77"/>
                    </a:moveTo>
                    <a:cubicBezTo>
                      <a:pt x="85" y="77"/>
                      <a:pt x="85" y="77"/>
                      <a:pt x="85" y="77"/>
                    </a:cubicBezTo>
                    <a:cubicBezTo>
                      <a:pt x="86" y="75"/>
                      <a:pt x="88" y="72"/>
                      <a:pt x="89" y="70"/>
                    </a:cubicBezTo>
                    <a:cubicBezTo>
                      <a:pt x="91" y="71"/>
                      <a:pt x="91" y="71"/>
                      <a:pt x="91" y="71"/>
                    </a:cubicBezTo>
                    <a:cubicBezTo>
                      <a:pt x="90" y="73"/>
                      <a:pt x="88" y="76"/>
                      <a:pt x="86" y="78"/>
                    </a:cubicBezTo>
                    <a:cubicBezTo>
                      <a:pt x="85" y="77"/>
                      <a:pt x="85" y="77"/>
                      <a:pt x="85" y="77"/>
                    </a:cubicBezTo>
                    <a:close/>
                    <a:moveTo>
                      <a:pt x="90" y="68"/>
                    </a:moveTo>
                    <a:cubicBezTo>
                      <a:pt x="90" y="68"/>
                      <a:pt x="90" y="68"/>
                      <a:pt x="90" y="68"/>
                    </a:cubicBezTo>
                    <a:cubicBezTo>
                      <a:pt x="91" y="65"/>
                      <a:pt x="92" y="63"/>
                      <a:pt x="92" y="60"/>
                    </a:cubicBezTo>
                    <a:cubicBezTo>
                      <a:pt x="94" y="60"/>
                      <a:pt x="94" y="60"/>
                      <a:pt x="94" y="60"/>
                    </a:cubicBezTo>
                    <a:cubicBezTo>
                      <a:pt x="94" y="63"/>
                      <a:pt x="93" y="66"/>
                      <a:pt x="92" y="69"/>
                    </a:cubicBezTo>
                    <a:cubicBezTo>
                      <a:pt x="90" y="68"/>
                      <a:pt x="90" y="68"/>
                      <a:pt x="90" y="68"/>
                    </a:cubicBezTo>
                    <a:close/>
                    <a:moveTo>
                      <a:pt x="92" y="58"/>
                    </a:moveTo>
                    <a:cubicBezTo>
                      <a:pt x="92" y="58"/>
                      <a:pt x="92" y="58"/>
                      <a:pt x="92" y="58"/>
                    </a:cubicBezTo>
                    <a:cubicBezTo>
                      <a:pt x="93" y="55"/>
                      <a:pt x="93" y="52"/>
                      <a:pt x="93" y="49"/>
                    </a:cubicBezTo>
                    <a:cubicBezTo>
                      <a:pt x="95" y="49"/>
                      <a:pt x="95" y="49"/>
                      <a:pt x="95" y="49"/>
                    </a:cubicBezTo>
                    <a:cubicBezTo>
                      <a:pt x="95" y="52"/>
                      <a:pt x="95" y="55"/>
                      <a:pt x="95" y="58"/>
                    </a:cubicBezTo>
                    <a:cubicBezTo>
                      <a:pt x="92" y="58"/>
                      <a:pt x="92" y="58"/>
                      <a:pt x="92" y="58"/>
                    </a:cubicBezTo>
                    <a:close/>
                    <a:moveTo>
                      <a:pt x="92" y="47"/>
                    </a:move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4"/>
                      <a:pt x="91" y="42"/>
                      <a:pt x="90" y="39"/>
                    </a:cubicBezTo>
                    <a:cubicBezTo>
                      <a:pt x="92" y="38"/>
                      <a:pt x="92" y="38"/>
                      <a:pt x="92" y="38"/>
                    </a:cubicBezTo>
                    <a:cubicBezTo>
                      <a:pt x="93" y="41"/>
                      <a:pt x="94" y="44"/>
                      <a:pt x="95" y="47"/>
                    </a:cubicBezTo>
                    <a:cubicBezTo>
                      <a:pt x="92" y="47"/>
                      <a:pt x="92" y="47"/>
                      <a:pt x="92" y="47"/>
                    </a:cubicBezTo>
                    <a:close/>
                    <a:moveTo>
                      <a:pt x="67" y="47"/>
                    </a:moveTo>
                    <a:cubicBezTo>
                      <a:pt x="67" y="47"/>
                      <a:pt x="67" y="47"/>
                      <a:pt x="67" y="47"/>
                    </a:cubicBezTo>
                    <a:cubicBezTo>
                      <a:pt x="70" y="55"/>
                      <a:pt x="66" y="64"/>
                      <a:pt x="58" y="67"/>
                    </a:cubicBezTo>
                    <a:cubicBezTo>
                      <a:pt x="50" y="70"/>
                      <a:pt x="42" y="66"/>
                      <a:pt x="39" y="58"/>
                    </a:cubicBezTo>
                    <a:cubicBezTo>
                      <a:pt x="35" y="51"/>
                      <a:pt x="39" y="42"/>
                      <a:pt x="47" y="39"/>
                    </a:cubicBezTo>
                    <a:cubicBezTo>
                      <a:pt x="55" y="36"/>
                      <a:pt x="64" y="39"/>
                      <a:pt x="67" y="47"/>
                    </a:cubicBezTo>
                    <a:close/>
                    <a:moveTo>
                      <a:pt x="59" y="49"/>
                    </a:moveTo>
                    <a:cubicBezTo>
                      <a:pt x="59" y="49"/>
                      <a:pt x="59" y="49"/>
                      <a:pt x="59" y="49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55"/>
                      <a:pt x="59" y="58"/>
                      <a:pt x="55" y="60"/>
                    </a:cubicBezTo>
                    <a:cubicBezTo>
                      <a:pt x="52" y="61"/>
                      <a:pt x="47" y="59"/>
                      <a:pt x="46" y="55"/>
                    </a:cubicBezTo>
                    <a:cubicBezTo>
                      <a:pt x="44" y="52"/>
                      <a:pt x="46" y="47"/>
                      <a:pt x="50" y="46"/>
                    </a:cubicBezTo>
                    <a:cubicBezTo>
                      <a:pt x="53" y="45"/>
                      <a:pt x="57" y="46"/>
                      <a:pt x="59" y="49"/>
                    </a:cubicBezTo>
                    <a:close/>
                    <a:moveTo>
                      <a:pt x="69" y="46"/>
                    </a:move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70" y="48"/>
                      <a:pt x="70" y="49"/>
                      <a:pt x="70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0" y="53"/>
                      <a:pt x="70" y="54"/>
                      <a:pt x="70" y="54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5"/>
                      <a:pt x="70" y="55"/>
                      <a:pt x="70" y="55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6"/>
                      <a:pt x="70" y="56"/>
                      <a:pt x="70" y="56"/>
                    </a:cubicBezTo>
                    <a:cubicBezTo>
                      <a:pt x="70" y="57"/>
                      <a:pt x="69" y="58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8" y="61"/>
                      <a:pt x="67" y="62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5" y="65"/>
                      <a:pt x="64" y="66"/>
                      <a:pt x="64" y="66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8"/>
                      <a:pt x="61" y="68"/>
                      <a:pt x="60" y="69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69"/>
                      <a:pt x="60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7" y="70"/>
                      <a:pt x="56" y="70"/>
                      <a:pt x="56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3" y="70"/>
                      <a:pt x="52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8" y="70"/>
                      <a:pt x="47" y="70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4" y="68"/>
                      <a:pt x="43" y="68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0" y="65"/>
                      <a:pt x="40" y="65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7" y="62"/>
                      <a:pt x="37" y="61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6" y="60"/>
                      <a:pt x="36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7"/>
                      <a:pt x="35" y="57"/>
                      <a:pt x="35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3"/>
                      <a:pt x="35" y="52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36" y="48"/>
                      <a:pt x="36" y="47"/>
                      <a:pt x="36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4"/>
                      <a:pt x="38" y="43"/>
                      <a:pt x="38" y="43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40" y="40"/>
                      <a:pt x="41" y="40"/>
                      <a:pt x="41" y="39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4" y="38"/>
                      <a:pt x="44" y="37"/>
                      <a:pt x="45" y="3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6"/>
                      <a:pt x="46" y="36"/>
                    </a:cubicBezTo>
                    <a:cubicBezTo>
                      <a:pt x="46" y="36"/>
                      <a:pt x="46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9" y="36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35"/>
                      <a:pt x="53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7" y="36"/>
                      <a:pt x="58" y="36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1" y="37"/>
                      <a:pt x="62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5" y="40"/>
                      <a:pt x="66" y="41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8" y="44"/>
                      <a:pt x="68" y="45"/>
                      <a:pt x="69" y="45"/>
                    </a:cubicBezTo>
                    <a:cubicBezTo>
                      <a:pt x="69" y="45"/>
                      <a:pt x="69" y="45"/>
                      <a:pt x="69" y="45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lose/>
                    <a:moveTo>
                      <a:pt x="94" y="36"/>
                    </a:moveTo>
                    <a:cubicBezTo>
                      <a:pt x="94" y="36"/>
                      <a:pt x="94" y="36"/>
                      <a:pt x="94" y="36"/>
                    </a:cubicBezTo>
                    <a:cubicBezTo>
                      <a:pt x="99" y="48"/>
                      <a:pt x="98" y="60"/>
                      <a:pt x="94" y="71"/>
                    </a:cubicBezTo>
                    <a:cubicBezTo>
                      <a:pt x="89" y="81"/>
                      <a:pt x="81" y="90"/>
                      <a:pt x="69" y="95"/>
                    </a:cubicBezTo>
                    <a:cubicBezTo>
                      <a:pt x="58" y="99"/>
                      <a:pt x="45" y="99"/>
                      <a:pt x="35" y="94"/>
                    </a:cubicBezTo>
                    <a:cubicBezTo>
                      <a:pt x="24" y="89"/>
                      <a:pt x="15" y="81"/>
                      <a:pt x="11" y="69"/>
                    </a:cubicBezTo>
                    <a:cubicBezTo>
                      <a:pt x="6" y="58"/>
                      <a:pt x="7" y="45"/>
                      <a:pt x="11" y="35"/>
                    </a:cubicBezTo>
                    <a:cubicBezTo>
                      <a:pt x="16" y="24"/>
                      <a:pt x="25" y="15"/>
                      <a:pt x="36" y="11"/>
                    </a:cubicBezTo>
                    <a:cubicBezTo>
                      <a:pt x="48" y="6"/>
                      <a:pt x="60" y="7"/>
                      <a:pt x="71" y="12"/>
                    </a:cubicBezTo>
                    <a:cubicBezTo>
                      <a:pt x="81" y="16"/>
                      <a:pt x="90" y="25"/>
                      <a:pt x="94" y="36"/>
                    </a:cubicBezTo>
                    <a:close/>
                    <a:moveTo>
                      <a:pt x="70" y="12"/>
                    </a:moveTo>
                    <a:cubicBezTo>
                      <a:pt x="70" y="12"/>
                      <a:pt x="70" y="12"/>
                      <a:pt x="70" y="12"/>
                    </a:cubicBezTo>
                    <a:cubicBezTo>
                      <a:pt x="81" y="17"/>
                      <a:pt x="89" y="25"/>
                      <a:pt x="94" y="37"/>
                    </a:cubicBezTo>
                    <a:cubicBezTo>
                      <a:pt x="98" y="48"/>
                      <a:pt x="98" y="60"/>
                      <a:pt x="93" y="70"/>
                    </a:cubicBezTo>
                    <a:cubicBezTo>
                      <a:pt x="89" y="81"/>
                      <a:pt x="80" y="90"/>
                      <a:pt x="69" y="94"/>
                    </a:cubicBezTo>
                    <a:cubicBezTo>
                      <a:pt x="57" y="99"/>
                      <a:pt x="45" y="98"/>
                      <a:pt x="35" y="93"/>
                    </a:cubicBezTo>
                    <a:cubicBezTo>
                      <a:pt x="25" y="89"/>
                      <a:pt x="16" y="80"/>
                      <a:pt x="11" y="69"/>
                    </a:cubicBezTo>
                    <a:cubicBezTo>
                      <a:pt x="7" y="58"/>
                      <a:pt x="7" y="46"/>
                      <a:pt x="12" y="35"/>
                    </a:cubicBezTo>
                    <a:cubicBezTo>
                      <a:pt x="16" y="25"/>
                      <a:pt x="25" y="16"/>
                      <a:pt x="36" y="12"/>
                    </a:cubicBezTo>
                    <a:cubicBezTo>
                      <a:pt x="48" y="7"/>
                      <a:pt x="60" y="8"/>
                      <a:pt x="70" y="12"/>
                    </a:cubicBez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3327" y="2916"/>
                <a:ext cx="308" cy="308"/>
              </a:xfrm>
              <a:custGeom>
                <a:avLst/>
                <a:gdLst>
                  <a:gd name="T0" fmla="*/ 76 w 130"/>
                  <a:gd name="T1" fmla="*/ 1 h 130"/>
                  <a:gd name="T2" fmla="*/ 89 w 130"/>
                  <a:gd name="T3" fmla="*/ 5 h 130"/>
                  <a:gd name="T4" fmla="*/ 101 w 130"/>
                  <a:gd name="T5" fmla="*/ 11 h 130"/>
                  <a:gd name="T6" fmla="*/ 112 w 130"/>
                  <a:gd name="T7" fmla="*/ 20 h 130"/>
                  <a:gd name="T8" fmla="*/ 120 w 130"/>
                  <a:gd name="T9" fmla="*/ 31 h 130"/>
                  <a:gd name="T10" fmla="*/ 126 w 130"/>
                  <a:gd name="T11" fmla="*/ 44 h 130"/>
                  <a:gd name="T12" fmla="*/ 129 w 130"/>
                  <a:gd name="T13" fmla="*/ 57 h 130"/>
                  <a:gd name="T14" fmla="*/ 130 w 130"/>
                  <a:gd name="T15" fmla="*/ 70 h 130"/>
                  <a:gd name="T16" fmla="*/ 127 w 130"/>
                  <a:gd name="T17" fmla="*/ 84 h 130"/>
                  <a:gd name="T18" fmla="*/ 122 w 130"/>
                  <a:gd name="T19" fmla="*/ 96 h 130"/>
                  <a:gd name="T20" fmla="*/ 114 w 130"/>
                  <a:gd name="T21" fmla="*/ 107 h 130"/>
                  <a:gd name="T22" fmla="*/ 104 w 130"/>
                  <a:gd name="T23" fmla="*/ 116 h 130"/>
                  <a:gd name="T24" fmla="*/ 93 w 130"/>
                  <a:gd name="T25" fmla="*/ 123 h 130"/>
                  <a:gd name="T26" fmla="*/ 80 w 130"/>
                  <a:gd name="T27" fmla="*/ 128 h 130"/>
                  <a:gd name="T28" fmla="*/ 67 w 130"/>
                  <a:gd name="T29" fmla="*/ 130 h 130"/>
                  <a:gd name="T30" fmla="*/ 53 w 130"/>
                  <a:gd name="T31" fmla="*/ 129 h 130"/>
                  <a:gd name="T32" fmla="*/ 40 w 130"/>
                  <a:gd name="T33" fmla="*/ 125 h 130"/>
                  <a:gd name="T34" fmla="*/ 28 w 130"/>
                  <a:gd name="T35" fmla="*/ 118 h 130"/>
                  <a:gd name="T36" fmla="*/ 18 w 130"/>
                  <a:gd name="T37" fmla="*/ 110 h 130"/>
                  <a:gd name="T38" fmla="*/ 10 w 130"/>
                  <a:gd name="T39" fmla="*/ 99 h 130"/>
                  <a:gd name="T40" fmla="*/ 4 w 130"/>
                  <a:gd name="T41" fmla="*/ 87 h 130"/>
                  <a:gd name="T42" fmla="*/ 1 w 130"/>
                  <a:gd name="T43" fmla="*/ 74 h 130"/>
                  <a:gd name="T44" fmla="*/ 0 w 130"/>
                  <a:gd name="T45" fmla="*/ 60 h 130"/>
                  <a:gd name="T46" fmla="*/ 3 w 130"/>
                  <a:gd name="T47" fmla="*/ 47 h 130"/>
                  <a:gd name="T48" fmla="*/ 8 w 130"/>
                  <a:gd name="T49" fmla="*/ 34 h 130"/>
                  <a:gd name="T50" fmla="*/ 16 w 130"/>
                  <a:gd name="T51" fmla="*/ 23 h 130"/>
                  <a:gd name="T52" fmla="*/ 25 w 130"/>
                  <a:gd name="T53" fmla="*/ 14 h 130"/>
                  <a:gd name="T54" fmla="*/ 37 w 130"/>
                  <a:gd name="T55" fmla="*/ 7 h 130"/>
                  <a:gd name="T56" fmla="*/ 50 w 130"/>
                  <a:gd name="T57" fmla="*/ 2 h 130"/>
                  <a:gd name="T58" fmla="*/ 63 w 130"/>
                  <a:gd name="T59" fmla="*/ 0 h 130"/>
                  <a:gd name="T60" fmla="*/ 68 w 130"/>
                  <a:gd name="T61" fmla="*/ 58 h 130"/>
                  <a:gd name="T62" fmla="*/ 58 w 130"/>
                  <a:gd name="T63" fmla="*/ 68 h 130"/>
                  <a:gd name="T64" fmla="*/ 72 w 130"/>
                  <a:gd name="T65" fmla="*/ 68 h 130"/>
                  <a:gd name="T66" fmla="*/ 29 w 130"/>
                  <a:gd name="T67" fmla="*/ 55 h 130"/>
                  <a:gd name="T68" fmla="*/ 103 w 130"/>
                  <a:gd name="T69" fmla="*/ 50 h 130"/>
                  <a:gd name="T70" fmla="*/ 101 w 130"/>
                  <a:gd name="T71" fmla="*/ 56 h 130"/>
                  <a:gd name="T72" fmla="*/ 29 w 130"/>
                  <a:gd name="T73" fmla="*/ 74 h 130"/>
                  <a:gd name="T74" fmla="*/ 82 w 130"/>
                  <a:gd name="T75" fmla="*/ 27 h 130"/>
                  <a:gd name="T76" fmla="*/ 84 w 130"/>
                  <a:gd name="T77" fmla="*/ 33 h 130"/>
                  <a:gd name="T78" fmla="*/ 46 w 130"/>
                  <a:gd name="T79" fmla="*/ 97 h 130"/>
                  <a:gd name="T80" fmla="*/ 50 w 130"/>
                  <a:gd name="T81" fmla="*/ 26 h 130"/>
                  <a:gd name="T82" fmla="*/ 56 w 130"/>
                  <a:gd name="T83" fmla="*/ 29 h 130"/>
                  <a:gd name="T84" fmla="*/ 97 w 130"/>
                  <a:gd name="T85" fmla="*/ 84 h 130"/>
                  <a:gd name="T86" fmla="*/ 77 w 130"/>
                  <a:gd name="T87" fmla="*/ 95 h 130"/>
                  <a:gd name="T88" fmla="*/ 83 w 130"/>
                  <a:gd name="T89" fmla="*/ 97 h 130"/>
                  <a:gd name="T90" fmla="*/ 90 w 130"/>
                  <a:gd name="T91" fmla="*/ 59 h 130"/>
                  <a:gd name="T92" fmla="*/ 100 w 130"/>
                  <a:gd name="T93" fmla="*/ 93 h 130"/>
                  <a:gd name="T94" fmla="*/ 92 w 130"/>
                  <a:gd name="T95" fmla="*/ 101 h 130"/>
                  <a:gd name="T96" fmla="*/ 58 w 130"/>
                  <a:gd name="T97" fmla="*/ 109 h 130"/>
                  <a:gd name="T98" fmla="*/ 43 w 130"/>
                  <a:gd name="T99" fmla="*/ 77 h 130"/>
                  <a:gd name="T100" fmla="*/ 51 w 130"/>
                  <a:gd name="T101" fmla="*/ 86 h 130"/>
                  <a:gd name="T102" fmla="*/ 20 w 130"/>
                  <a:gd name="T103" fmla="*/ 58 h 130"/>
                  <a:gd name="T104" fmla="*/ 52 w 130"/>
                  <a:gd name="T105" fmla="*/ 43 h 130"/>
                  <a:gd name="T106" fmla="*/ 44 w 130"/>
                  <a:gd name="T107" fmla="*/ 51 h 130"/>
                  <a:gd name="T108" fmla="*/ 59 w 130"/>
                  <a:gd name="T109" fmla="*/ 40 h 130"/>
                  <a:gd name="T110" fmla="*/ 93 w 130"/>
                  <a:gd name="T111" fmla="*/ 29 h 130"/>
                  <a:gd name="T112" fmla="*/ 101 w 130"/>
                  <a:gd name="T113" fmla="*/ 3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0" h="130">
                    <a:moveTo>
                      <a:pt x="66" y="10"/>
                    </a:moveTo>
                    <a:cubicBezTo>
                      <a:pt x="67" y="10"/>
                      <a:pt x="67" y="10"/>
                      <a:pt x="67" y="1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2"/>
                      <a:pt x="78" y="12"/>
                      <a:pt x="79" y="12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9" y="15"/>
                      <a:pt x="89" y="15"/>
                      <a:pt x="89" y="15"/>
                    </a:cubicBezTo>
                    <a:cubicBezTo>
                      <a:pt x="89" y="15"/>
                      <a:pt x="89" y="16"/>
                      <a:pt x="89" y="16"/>
                    </a:cubicBezTo>
                    <a:cubicBezTo>
                      <a:pt x="97" y="9"/>
                      <a:pt x="97" y="9"/>
                      <a:pt x="97" y="9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98" y="21"/>
                      <a:pt x="98" y="21"/>
                      <a:pt x="98" y="21"/>
                    </a:cubicBezTo>
                    <a:cubicBezTo>
                      <a:pt x="99" y="21"/>
                      <a:pt x="99" y="22"/>
                      <a:pt x="99" y="22"/>
                    </a:cubicBezTo>
                    <a:cubicBezTo>
                      <a:pt x="108" y="16"/>
                      <a:pt x="108" y="16"/>
                      <a:pt x="108" y="16"/>
                    </a:cubicBezTo>
                    <a:cubicBezTo>
                      <a:pt x="112" y="20"/>
                      <a:pt x="112" y="20"/>
                      <a:pt x="112" y="20"/>
                    </a:cubicBezTo>
                    <a:cubicBezTo>
                      <a:pt x="107" y="29"/>
                      <a:pt x="107" y="29"/>
                      <a:pt x="107" y="29"/>
                    </a:cubicBezTo>
                    <a:cubicBezTo>
                      <a:pt x="107" y="29"/>
                      <a:pt x="107" y="30"/>
                      <a:pt x="107" y="30"/>
                    </a:cubicBezTo>
                    <a:cubicBezTo>
                      <a:pt x="117" y="26"/>
                      <a:pt x="117" y="26"/>
                      <a:pt x="117" y="26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13" y="39"/>
                      <a:pt x="113" y="39"/>
                      <a:pt x="113" y="39"/>
                    </a:cubicBezTo>
                    <a:cubicBezTo>
                      <a:pt x="113" y="39"/>
                      <a:pt x="114" y="39"/>
                      <a:pt x="114" y="40"/>
                    </a:cubicBezTo>
                    <a:cubicBezTo>
                      <a:pt x="124" y="39"/>
                      <a:pt x="124" y="39"/>
                      <a:pt x="124" y="39"/>
                    </a:cubicBezTo>
                    <a:cubicBezTo>
                      <a:pt x="126" y="44"/>
                      <a:pt x="126" y="44"/>
                      <a:pt x="126" y="44"/>
                    </a:cubicBezTo>
                    <a:cubicBezTo>
                      <a:pt x="118" y="50"/>
                      <a:pt x="118" y="50"/>
                      <a:pt x="118" y="50"/>
                    </a:cubicBezTo>
                    <a:cubicBezTo>
                      <a:pt x="118" y="50"/>
                      <a:pt x="118" y="50"/>
                      <a:pt x="118" y="51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9" y="57"/>
                      <a:pt x="129" y="57"/>
                      <a:pt x="129" y="57"/>
                    </a:cubicBezTo>
                    <a:cubicBezTo>
                      <a:pt x="120" y="61"/>
                      <a:pt x="120" y="61"/>
                      <a:pt x="120" y="61"/>
                    </a:cubicBezTo>
                    <a:cubicBezTo>
                      <a:pt x="120" y="61"/>
                      <a:pt x="120" y="62"/>
                      <a:pt x="120" y="62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19" y="73"/>
                      <a:pt x="119" y="73"/>
                      <a:pt x="119" y="73"/>
                    </a:cubicBezTo>
                    <a:cubicBezTo>
                      <a:pt x="119" y="73"/>
                      <a:pt x="119" y="73"/>
                      <a:pt x="119" y="73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7" y="84"/>
                      <a:pt x="127" y="84"/>
                      <a:pt x="127" y="84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7" y="84"/>
                      <a:pt x="116" y="84"/>
                      <a:pt x="116" y="85"/>
                    </a:cubicBezTo>
                    <a:cubicBezTo>
                      <a:pt x="124" y="91"/>
                      <a:pt x="124" y="91"/>
                      <a:pt x="124" y="91"/>
                    </a:cubicBezTo>
                    <a:cubicBezTo>
                      <a:pt x="122" y="96"/>
                      <a:pt x="122" y="96"/>
                      <a:pt x="122" y="96"/>
                    </a:cubicBezTo>
                    <a:cubicBezTo>
                      <a:pt x="112" y="94"/>
                      <a:pt x="112" y="94"/>
                      <a:pt x="112" y="94"/>
                    </a:cubicBezTo>
                    <a:cubicBezTo>
                      <a:pt x="111" y="94"/>
                      <a:pt x="111" y="95"/>
                      <a:pt x="111" y="95"/>
                    </a:cubicBezTo>
                    <a:cubicBezTo>
                      <a:pt x="117" y="103"/>
                      <a:pt x="117" y="103"/>
                      <a:pt x="117" y="103"/>
                    </a:cubicBezTo>
                    <a:cubicBezTo>
                      <a:pt x="114" y="107"/>
                      <a:pt x="114" y="107"/>
                      <a:pt x="114" y="107"/>
                    </a:cubicBezTo>
                    <a:cubicBezTo>
                      <a:pt x="105" y="103"/>
                      <a:pt x="105" y="103"/>
                      <a:pt x="105" y="103"/>
                    </a:cubicBezTo>
                    <a:cubicBezTo>
                      <a:pt x="104" y="103"/>
                      <a:pt x="104" y="103"/>
                      <a:pt x="104" y="104"/>
                    </a:cubicBez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04" y="116"/>
                      <a:pt x="104" y="116"/>
                      <a:pt x="104" y="116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6" y="111"/>
                      <a:pt x="95" y="111"/>
                      <a:pt x="95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3" y="123"/>
                      <a:pt x="93" y="123"/>
                      <a:pt x="93" y="123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5" y="127"/>
                      <a:pt x="85" y="127"/>
                      <a:pt x="85" y="127"/>
                    </a:cubicBezTo>
                    <a:cubicBezTo>
                      <a:pt x="80" y="128"/>
                      <a:pt x="80" y="128"/>
                      <a:pt x="80" y="128"/>
                    </a:cubicBezTo>
                    <a:cubicBezTo>
                      <a:pt x="75" y="119"/>
                      <a:pt x="75" y="119"/>
                      <a:pt x="75" y="119"/>
                    </a:cubicBezTo>
                    <a:cubicBezTo>
                      <a:pt x="74" y="119"/>
                      <a:pt x="74" y="119"/>
                      <a:pt x="74" y="119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67" y="130"/>
                      <a:pt x="67" y="130"/>
                      <a:pt x="67" y="130"/>
                    </a:cubicBezTo>
                    <a:cubicBezTo>
                      <a:pt x="63" y="120"/>
                      <a:pt x="63" y="120"/>
                      <a:pt x="63" y="120"/>
                    </a:cubicBezTo>
                    <a:cubicBezTo>
                      <a:pt x="63" y="120"/>
                      <a:pt x="63" y="120"/>
                      <a:pt x="62" y="120"/>
                    </a:cubicBezTo>
                    <a:cubicBezTo>
                      <a:pt x="58" y="129"/>
                      <a:pt x="58" y="129"/>
                      <a:pt x="58" y="129"/>
                    </a:cubicBezTo>
                    <a:cubicBezTo>
                      <a:pt x="53" y="129"/>
                      <a:pt x="53" y="129"/>
                      <a:pt x="53" y="129"/>
                    </a:cubicBezTo>
                    <a:cubicBezTo>
                      <a:pt x="52" y="118"/>
                      <a:pt x="52" y="118"/>
                      <a:pt x="52" y="118"/>
                    </a:cubicBezTo>
                    <a:cubicBezTo>
                      <a:pt x="52" y="118"/>
                      <a:pt x="51" y="118"/>
                      <a:pt x="51" y="118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0" y="125"/>
                      <a:pt x="40" y="125"/>
                      <a:pt x="40" y="125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41" y="114"/>
                      <a:pt x="41" y="114"/>
                      <a:pt x="40" y="114"/>
                    </a:cubicBezTo>
                    <a:cubicBezTo>
                      <a:pt x="33" y="121"/>
                      <a:pt x="33" y="121"/>
                      <a:pt x="33" y="121"/>
                    </a:cubicBezTo>
                    <a:cubicBezTo>
                      <a:pt x="28" y="118"/>
                      <a:pt x="28" y="118"/>
                      <a:pt x="28" y="118"/>
                    </a:cubicBezTo>
                    <a:cubicBezTo>
                      <a:pt x="31" y="108"/>
                      <a:pt x="31" y="108"/>
                      <a:pt x="31" y="108"/>
                    </a:cubicBezTo>
                    <a:cubicBezTo>
                      <a:pt x="31" y="108"/>
                      <a:pt x="31" y="108"/>
                      <a:pt x="31" y="108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0" y="99"/>
                      <a:pt x="10" y="99"/>
                      <a:pt x="10" y="99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16" y="91"/>
                      <a:pt x="16" y="91"/>
                      <a:pt x="16" y="90"/>
                    </a:cubicBezTo>
                    <a:cubicBezTo>
                      <a:pt x="6" y="92"/>
                      <a:pt x="6" y="92"/>
                      <a:pt x="6" y="92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69"/>
                      <a:pt x="10" y="69"/>
                      <a:pt x="10" y="68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46"/>
                      <a:pt x="13" y="46"/>
                      <a:pt x="14" y="46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8" y="36"/>
                      <a:pt x="19" y="35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6" y="27"/>
                      <a:pt x="26" y="26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9"/>
                      <a:pt x="35" y="1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4" y="14"/>
                      <a:pt x="44" y="14"/>
                      <a:pt x="45" y="1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1"/>
                      <a:pt x="56" y="11"/>
                      <a:pt x="56" y="11"/>
                    </a:cubicBezTo>
                    <a:cubicBezTo>
                      <a:pt x="58" y="1"/>
                      <a:pt x="58" y="1"/>
                      <a:pt x="58" y="1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6" y="10"/>
                      <a:pt x="66" y="10"/>
                      <a:pt x="66" y="10"/>
                    </a:cubicBezTo>
                    <a:close/>
                    <a:moveTo>
                      <a:pt x="72" y="62"/>
                    </a:moveTo>
                    <a:cubicBezTo>
                      <a:pt x="72" y="62"/>
                      <a:pt x="72" y="62"/>
                      <a:pt x="72" y="62"/>
                    </a:cubicBezTo>
                    <a:cubicBezTo>
                      <a:pt x="71" y="60"/>
                      <a:pt x="70" y="59"/>
                      <a:pt x="68" y="58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66" y="57"/>
                      <a:pt x="64" y="57"/>
                      <a:pt x="62" y="58"/>
                    </a:cubicBezTo>
                    <a:cubicBezTo>
                      <a:pt x="60" y="59"/>
                      <a:pt x="59" y="60"/>
                      <a:pt x="58" y="62"/>
                    </a:cubicBezTo>
                    <a:cubicBezTo>
                      <a:pt x="57" y="64"/>
                      <a:pt x="57" y="66"/>
                      <a:pt x="58" y="68"/>
                    </a:cubicBezTo>
                    <a:cubicBezTo>
                      <a:pt x="59" y="70"/>
                      <a:pt x="60" y="71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4" y="73"/>
                      <a:pt x="66" y="73"/>
                      <a:pt x="68" y="72"/>
                    </a:cubicBezTo>
                    <a:cubicBezTo>
                      <a:pt x="70" y="71"/>
                      <a:pt x="71" y="70"/>
                      <a:pt x="72" y="68"/>
                    </a:cubicBezTo>
                    <a:cubicBezTo>
                      <a:pt x="73" y="66"/>
                      <a:pt x="73" y="64"/>
                      <a:pt x="72" y="62"/>
                    </a:cubicBezTo>
                    <a:close/>
                    <a:moveTo>
                      <a:pt x="27" y="48"/>
                    </a:moveTo>
                    <a:cubicBezTo>
                      <a:pt x="27" y="48"/>
                      <a:pt x="27" y="48"/>
                      <a:pt x="27" y="48"/>
                    </a:cubicBezTo>
                    <a:cubicBezTo>
                      <a:pt x="26" y="51"/>
                      <a:pt x="27" y="54"/>
                      <a:pt x="29" y="55"/>
                    </a:cubicBezTo>
                    <a:cubicBezTo>
                      <a:pt x="32" y="56"/>
                      <a:pt x="35" y="54"/>
                      <a:pt x="36" y="52"/>
                    </a:cubicBezTo>
                    <a:cubicBezTo>
                      <a:pt x="37" y="50"/>
                      <a:pt x="35" y="47"/>
                      <a:pt x="33" y="46"/>
                    </a:cubicBezTo>
                    <a:cubicBezTo>
                      <a:pt x="31" y="45"/>
                      <a:pt x="28" y="46"/>
                      <a:pt x="27" y="48"/>
                    </a:cubicBezTo>
                    <a:close/>
                    <a:moveTo>
                      <a:pt x="103" y="50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03" y="47"/>
                      <a:pt x="100" y="46"/>
                      <a:pt x="98" y="47"/>
                    </a:cubicBezTo>
                    <a:cubicBezTo>
                      <a:pt x="95" y="48"/>
                      <a:pt x="94" y="51"/>
                      <a:pt x="95" y="53"/>
                    </a:cubicBezTo>
                    <a:cubicBezTo>
                      <a:pt x="96" y="56"/>
                      <a:pt x="99" y="57"/>
                      <a:pt x="101" y="56"/>
                    </a:cubicBezTo>
                    <a:cubicBezTo>
                      <a:pt x="103" y="55"/>
                      <a:pt x="104" y="52"/>
                      <a:pt x="103" y="50"/>
                    </a:cubicBezTo>
                    <a:close/>
                    <a:moveTo>
                      <a:pt x="35" y="77"/>
                    </a:moveTo>
                    <a:cubicBezTo>
                      <a:pt x="35" y="77"/>
                      <a:pt x="35" y="77"/>
                      <a:pt x="35" y="77"/>
                    </a:cubicBezTo>
                    <a:cubicBezTo>
                      <a:pt x="34" y="74"/>
                      <a:pt x="32" y="73"/>
                      <a:pt x="29" y="74"/>
                    </a:cubicBezTo>
                    <a:cubicBezTo>
                      <a:pt x="27" y="75"/>
                      <a:pt x="26" y="78"/>
                      <a:pt x="27" y="80"/>
                    </a:cubicBezTo>
                    <a:cubicBezTo>
                      <a:pt x="27" y="82"/>
                      <a:pt x="30" y="84"/>
                      <a:pt x="33" y="83"/>
                    </a:cubicBezTo>
                    <a:cubicBezTo>
                      <a:pt x="35" y="82"/>
                      <a:pt x="36" y="79"/>
                      <a:pt x="35" y="77"/>
                    </a:cubicBezTo>
                    <a:close/>
                    <a:moveTo>
                      <a:pt x="82" y="27"/>
                    </a:moveTo>
                    <a:cubicBezTo>
                      <a:pt x="82" y="27"/>
                      <a:pt x="82" y="27"/>
                      <a:pt x="82" y="27"/>
                    </a:cubicBezTo>
                    <a:cubicBezTo>
                      <a:pt x="79" y="26"/>
                      <a:pt x="76" y="27"/>
                      <a:pt x="75" y="29"/>
                    </a:cubicBezTo>
                    <a:cubicBezTo>
                      <a:pt x="74" y="32"/>
                      <a:pt x="75" y="34"/>
                      <a:pt x="78" y="35"/>
                    </a:cubicBezTo>
                    <a:cubicBezTo>
                      <a:pt x="80" y="36"/>
                      <a:pt x="83" y="35"/>
                      <a:pt x="84" y="33"/>
                    </a:cubicBezTo>
                    <a:cubicBezTo>
                      <a:pt x="85" y="31"/>
                      <a:pt x="84" y="28"/>
                      <a:pt x="82" y="27"/>
                    </a:cubicBezTo>
                    <a:close/>
                    <a:moveTo>
                      <a:pt x="52" y="94"/>
                    </a:moveTo>
                    <a:cubicBezTo>
                      <a:pt x="52" y="94"/>
                      <a:pt x="52" y="94"/>
                      <a:pt x="52" y="94"/>
                    </a:cubicBezTo>
                    <a:cubicBezTo>
                      <a:pt x="50" y="93"/>
                      <a:pt x="47" y="94"/>
                      <a:pt x="46" y="97"/>
                    </a:cubicBezTo>
                    <a:cubicBezTo>
                      <a:pt x="45" y="99"/>
                      <a:pt x="46" y="102"/>
                      <a:pt x="49" y="103"/>
                    </a:cubicBezTo>
                    <a:cubicBezTo>
                      <a:pt x="51" y="104"/>
                      <a:pt x="54" y="103"/>
                      <a:pt x="55" y="100"/>
                    </a:cubicBezTo>
                    <a:cubicBezTo>
                      <a:pt x="56" y="98"/>
                      <a:pt x="55" y="95"/>
                      <a:pt x="52" y="94"/>
                    </a:cubicBezTo>
                    <a:close/>
                    <a:moveTo>
                      <a:pt x="50" y="26"/>
                    </a:moveTo>
                    <a:cubicBezTo>
                      <a:pt x="50" y="26"/>
                      <a:pt x="50" y="26"/>
                      <a:pt x="50" y="26"/>
                    </a:cubicBezTo>
                    <a:cubicBezTo>
                      <a:pt x="47" y="27"/>
                      <a:pt x="46" y="30"/>
                      <a:pt x="47" y="32"/>
                    </a:cubicBezTo>
                    <a:cubicBezTo>
                      <a:pt x="48" y="35"/>
                      <a:pt x="51" y="36"/>
                      <a:pt x="53" y="35"/>
                    </a:cubicBezTo>
                    <a:cubicBezTo>
                      <a:pt x="56" y="34"/>
                      <a:pt x="57" y="31"/>
                      <a:pt x="56" y="29"/>
                    </a:cubicBezTo>
                    <a:cubicBezTo>
                      <a:pt x="55" y="27"/>
                      <a:pt x="52" y="26"/>
                      <a:pt x="50" y="26"/>
                    </a:cubicBezTo>
                    <a:close/>
                    <a:moveTo>
                      <a:pt x="94" y="78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3" y="80"/>
                      <a:pt x="95" y="83"/>
                      <a:pt x="97" y="84"/>
                    </a:cubicBezTo>
                    <a:cubicBezTo>
                      <a:pt x="99" y="85"/>
                      <a:pt x="102" y="84"/>
                      <a:pt x="103" y="81"/>
                    </a:cubicBezTo>
                    <a:cubicBezTo>
                      <a:pt x="104" y="79"/>
                      <a:pt x="103" y="76"/>
                      <a:pt x="101" y="75"/>
                    </a:cubicBezTo>
                    <a:cubicBezTo>
                      <a:pt x="98" y="74"/>
                      <a:pt x="96" y="75"/>
                      <a:pt x="94" y="78"/>
                    </a:cubicBezTo>
                    <a:close/>
                    <a:moveTo>
                      <a:pt x="77" y="95"/>
                    </a:move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6"/>
                      <a:pt x="73" y="98"/>
                      <a:pt x="74" y="101"/>
                    </a:cubicBezTo>
                    <a:cubicBezTo>
                      <a:pt x="75" y="103"/>
                      <a:pt x="78" y="104"/>
                      <a:pt x="80" y="103"/>
                    </a:cubicBezTo>
                    <a:cubicBezTo>
                      <a:pt x="83" y="102"/>
                      <a:pt x="84" y="100"/>
                      <a:pt x="83" y="97"/>
                    </a:cubicBezTo>
                    <a:cubicBezTo>
                      <a:pt x="82" y="95"/>
                      <a:pt x="79" y="94"/>
                      <a:pt x="77" y="95"/>
                    </a:cubicBezTo>
                    <a:close/>
                    <a:moveTo>
                      <a:pt x="110" y="60"/>
                    </a:moveTo>
                    <a:cubicBezTo>
                      <a:pt x="110" y="60"/>
                      <a:pt x="110" y="60"/>
                      <a:pt x="110" y="60"/>
                    </a:cubicBezTo>
                    <a:cubicBezTo>
                      <a:pt x="103" y="64"/>
                      <a:pt x="96" y="64"/>
                      <a:pt x="90" y="59"/>
                    </a:cubicBezTo>
                    <a:cubicBezTo>
                      <a:pt x="90" y="63"/>
                      <a:pt x="90" y="67"/>
                      <a:pt x="90" y="71"/>
                    </a:cubicBezTo>
                    <a:cubicBezTo>
                      <a:pt x="96" y="66"/>
                      <a:pt x="103" y="66"/>
                      <a:pt x="110" y="72"/>
                    </a:cubicBezTo>
                    <a:cubicBezTo>
                      <a:pt x="110" y="68"/>
                      <a:pt x="110" y="64"/>
                      <a:pt x="110" y="60"/>
                    </a:cubicBezTo>
                    <a:close/>
                    <a:moveTo>
                      <a:pt x="100" y="93"/>
                    </a:moveTo>
                    <a:cubicBezTo>
                      <a:pt x="100" y="93"/>
                      <a:pt x="100" y="93"/>
                      <a:pt x="100" y="93"/>
                    </a:cubicBezTo>
                    <a:cubicBezTo>
                      <a:pt x="92" y="91"/>
                      <a:pt x="88" y="86"/>
                      <a:pt x="86" y="78"/>
                    </a:cubicBezTo>
                    <a:cubicBezTo>
                      <a:pt x="84" y="81"/>
                      <a:pt x="81" y="84"/>
                      <a:pt x="78" y="87"/>
                    </a:cubicBezTo>
                    <a:cubicBezTo>
                      <a:pt x="86" y="88"/>
                      <a:pt x="91" y="92"/>
                      <a:pt x="92" y="101"/>
                    </a:cubicBezTo>
                    <a:cubicBezTo>
                      <a:pt x="95" y="98"/>
                      <a:pt x="97" y="96"/>
                      <a:pt x="100" y="93"/>
                    </a:cubicBezTo>
                    <a:close/>
                    <a:moveTo>
                      <a:pt x="58" y="89"/>
                    </a:moveTo>
                    <a:cubicBezTo>
                      <a:pt x="58" y="89"/>
                      <a:pt x="58" y="89"/>
                      <a:pt x="58" y="89"/>
                    </a:cubicBezTo>
                    <a:cubicBezTo>
                      <a:pt x="63" y="96"/>
                      <a:pt x="63" y="103"/>
                      <a:pt x="58" y="109"/>
                    </a:cubicBezTo>
                    <a:cubicBezTo>
                      <a:pt x="62" y="109"/>
                      <a:pt x="66" y="110"/>
                      <a:pt x="70" y="110"/>
                    </a:cubicBezTo>
                    <a:cubicBezTo>
                      <a:pt x="65" y="103"/>
                      <a:pt x="65" y="96"/>
                      <a:pt x="71" y="90"/>
                    </a:cubicBezTo>
                    <a:cubicBezTo>
                      <a:pt x="67" y="89"/>
                      <a:pt x="62" y="89"/>
                      <a:pt x="58" y="89"/>
                    </a:cubicBezTo>
                    <a:close/>
                    <a:moveTo>
                      <a:pt x="43" y="77"/>
                    </a:moveTo>
                    <a:cubicBezTo>
                      <a:pt x="43" y="77"/>
                      <a:pt x="43" y="77"/>
                      <a:pt x="43" y="77"/>
                    </a:cubicBezTo>
                    <a:cubicBezTo>
                      <a:pt x="42" y="86"/>
                      <a:pt x="36" y="90"/>
                      <a:pt x="29" y="91"/>
                    </a:cubicBezTo>
                    <a:cubicBezTo>
                      <a:pt x="31" y="94"/>
                      <a:pt x="34" y="97"/>
                      <a:pt x="37" y="100"/>
                    </a:cubicBezTo>
                    <a:cubicBezTo>
                      <a:pt x="38" y="92"/>
                      <a:pt x="43" y="87"/>
                      <a:pt x="51" y="86"/>
                    </a:cubicBezTo>
                    <a:cubicBezTo>
                      <a:pt x="49" y="83"/>
                      <a:pt x="46" y="80"/>
                      <a:pt x="43" y="77"/>
                    </a:cubicBezTo>
                    <a:close/>
                    <a:moveTo>
                      <a:pt x="41" y="58"/>
                    </a:moveTo>
                    <a:cubicBezTo>
                      <a:pt x="41" y="58"/>
                      <a:pt x="41" y="58"/>
                      <a:pt x="41" y="58"/>
                    </a:cubicBezTo>
                    <a:cubicBezTo>
                      <a:pt x="34" y="63"/>
                      <a:pt x="27" y="62"/>
                      <a:pt x="20" y="58"/>
                    </a:cubicBezTo>
                    <a:cubicBezTo>
                      <a:pt x="20" y="62"/>
                      <a:pt x="20" y="66"/>
                      <a:pt x="20" y="70"/>
                    </a:cubicBezTo>
                    <a:cubicBezTo>
                      <a:pt x="27" y="65"/>
                      <a:pt x="34" y="64"/>
                      <a:pt x="40" y="70"/>
                    </a:cubicBezTo>
                    <a:cubicBezTo>
                      <a:pt x="40" y="66"/>
                      <a:pt x="40" y="62"/>
                      <a:pt x="41" y="58"/>
                    </a:cubicBezTo>
                    <a:close/>
                    <a:moveTo>
                      <a:pt x="52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44" y="41"/>
                      <a:pt x="40" y="36"/>
                      <a:pt x="38" y="28"/>
                    </a:cubicBezTo>
                    <a:cubicBezTo>
                      <a:pt x="36" y="31"/>
                      <a:pt x="33" y="34"/>
                      <a:pt x="30" y="37"/>
                    </a:cubicBezTo>
                    <a:cubicBezTo>
                      <a:pt x="38" y="38"/>
                      <a:pt x="43" y="42"/>
                      <a:pt x="44" y="51"/>
                    </a:cubicBezTo>
                    <a:cubicBezTo>
                      <a:pt x="47" y="48"/>
                      <a:pt x="49" y="46"/>
                      <a:pt x="52" y="43"/>
                    </a:cubicBezTo>
                    <a:close/>
                    <a:moveTo>
                      <a:pt x="60" y="2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5" y="27"/>
                      <a:pt x="64" y="33"/>
                      <a:pt x="59" y="40"/>
                    </a:cubicBezTo>
                    <a:cubicBezTo>
                      <a:pt x="64" y="40"/>
                      <a:pt x="68" y="40"/>
                      <a:pt x="72" y="40"/>
                    </a:cubicBezTo>
                    <a:cubicBezTo>
                      <a:pt x="67" y="33"/>
                      <a:pt x="66" y="27"/>
                      <a:pt x="72" y="20"/>
                    </a:cubicBezTo>
                    <a:cubicBezTo>
                      <a:pt x="68" y="20"/>
                      <a:pt x="64" y="20"/>
                      <a:pt x="60" y="20"/>
                    </a:cubicBezTo>
                    <a:close/>
                    <a:moveTo>
                      <a:pt x="93" y="29"/>
                    </a:moveTo>
                    <a:cubicBezTo>
                      <a:pt x="93" y="29"/>
                      <a:pt x="93" y="29"/>
                      <a:pt x="93" y="29"/>
                    </a:cubicBezTo>
                    <a:cubicBezTo>
                      <a:pt x="92" y="38"/>
                      <a:pt x="86" y="42"/>
                      <a:pt x="79" y="43"/>
                    </a:cubicBezTo>
                    <a:cubicBezTo>
                      <a:pt x="81" y="46"/>
                      <a:pt x="84" y="49"/>
                      <a:pt x="87" y="52"/>
                    </a:cubicBezTo>
                    <a:cubicBezTo>
                      <a:pt x="88" y="44"/>
                      <a:pt x="93" y="39"/>
                      <a:pt x="101" y="38"/>
                    </a:cubicBezTo>
                    <a:cubicBezTo>
                      <a:pt x="99" y="35"/>
                      <a:pt x="96" y="32"/>
                      <a:pt x="93" y="29"/>
                    </a:cubicBezTo>
                    <a:close/>
                  </a:path>
                </a:pathLst>
              </a:custGeom>
              <a:solidFill>
                <a:srgbClr val="E8E8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8"/>
              <p:cNvSpPr>
                <a:spLocks noEditPoints="1"/>
              </p:cNvSpPr>
              <p:nvPr/>
            </p:nvSpPr>
            <p:spPr bwMode="auto">
              <a:xfrm>
                <a:off x="3173" y="1577"/>
                <a:ext cx="659" cy="659"/>
              </a:xfrm>
              <a:custGeom>
                <a:avLst/>
                <a:gdLst>
                  <a:gd name="T0" fmla="*/ 266 w 278"/>
                  <a:gd name="T1" fmla="*/ 199 h 278"/>
                  <a:gd name="T2" fmla="*/ 158 w 278"/>
                  <a:gd name="T3" fmla="*/ 259 h 278"/>
                  <a:gd name="T4" fmla="*/ 49 w 278"/>
                  <a:gd name="T5" fmla="*/ 246 h 278"/>
                  <a:gd name="T6" fmla="*/ 18 w 278"/>
                  <a:gd name="T7" fmla="*/ 126 h 278"/>
                  <a:gd name="T8" fmla="*/ 59 w 278"/>
                  <a:gd name="T9" fmla="*/ 24 h 278"/>
                  <a:gd name="T10" fmla="*/ 183 w 278"/>
                  <a:gd name="T11" fmla="*/ 25 h 278"/>
                  <a:gd name="T12" fmla="*/ 208 w 278"/>
                  <a:gd name="T13" fmla="*/ 85 h 278"/>
                  <a:gd name="T14" fmla="*/ 198 w 278"/>
                  <a:gd name="T15" fmla="*/ 74 h 278"/>
                  <a:gd name="T16" fmla="*/ 193 w 278"/>
                  <a:gd name="T17" fmla="*/ 61 h 278"/>
                  <a:gd name="T18" fmla="*/ 179 w 278"/>
                  <a:gd name="T19" fmla="*/ 59 h 278"/>
                  <a:gd name="T20" fmla="*/ 165 w 278"/>
                  <a:gd name="T21" fmla="*/ 55 h 278"/>
                  <a:gd name="T22" fmla="*/ 154 w 278"/>
                  <a:gd name="T23" fmla="*/ 45 h 278"/>
                  <a:gd name="T24" fmla="*/ 141 w 278"/>
                  <a:gd name="T25" fmla="*/ 49 h 278"/>
                  <a:gd name="T26" fmla="*/ 126 w 278"/>
                  <a:gd name="T27" fmla="*/ 52 h 278"/>
                  <a:gd name="T28" fmla="*/ 113 w 278"/>
                  <a:gd name="T29" fmla="*/ 48 h 278"/>
                  <a:gd name="T30" fmla="*/ 102 w 278"/>
                  <a:gd name="T31" fmla="*/ 57 h 278"/>
                  <a:gd name="T32" fmla="*/ 91 w 278"/>
                  <a:gd name="T33" fmla="*/ 66 h 278"/>
                  <a:gd name="T34" fmla="*/ 76 w 278"/>
                  <a:gd name="T35" fmla="*/ 68 h 278"/>
                  <a:gd name="T36" fmla="*/ 71 w 278"/>
                  <a:gd name="T37" fmla="*/ 81 h 278"/>
                  <a:gd name="T38" fmla="*/ 64 w 278"/>
                  <a:gd name="T39" fmla="*/ 94 h 278"/>
                  <a:gd name="T40" fmla="*/ 52 w 278"/>
                  <a:gd name="T41" fmla="*/ 101 h 278"/>
                  <a:gd name="T42" fmla="*/ 53 w 278"/>
                  <a:gd name="T43" fmla="*/ 116 h 278"/>
                  <a:gd name="T44" fmla="*/ 52 w 278"/>
                  <a:gd name="T45" fmla="*/ 130 h 278"/>
                  <a:gd name="T46" fmla="*/ 44 w 278"/>
                  <a:gd name="T47" fmla="*/ 142 h 278"/>
                  <a:gd name="T48" fmla="*/ 51 w 278"/>
                  <a:gd name="T49" fmla="*/ 155 h 278"/>
                  <a:gd name="T50" fmla="*/ 57 w 278"/>
                  <a:gd name="T51" fmla="*/ 168 h 278"/>
                  <a:gd name="T52" fmla="*/ 54 w 278"/>
                  <a:gd name="T53" fmla="*/ 183 h 278"/>
                  <a:gd name="T54" fmla="*/ 66 w 278"/>
                  <a:gd name="T55" fmla="*/ 191 h 278"/>
                  <a:gd name="T56" fmla="*/ 75 w 278"/>
                  <a:gd name="T57" fmla="*/ 199 h 278"/>
                  <a:gd name="T58" fmla="*/ 84 w 278"/>
                  <a:gd name="T59" fmla="*/ 210 h 278"/>
                  <a:gd name="T60" fmla="*/ 92 w 278"/>
                  <a:gd name="T61" fmla="*/ 222 h 278"/>
                  <a:gd name="T62" fmla="*/ 106 w 278"/>
                  <a:gd name="T63" fmla="*/ 220 h 278"/>
                  <a:gd name="T64" fmla="*/ 120 w 278"/>
                  <a:gd name="T65" fmla="*/ 227 h 278"/>
                  <a:gd name="T66" fmla="*/ 132 w 278"/>
                  <a:gd name="T67" fmla="*/ 234 h 278"/>
                  <a:gd name="T68" fmla="*/ 144 w 278"/>
                  <a:gd name="T69" fmla="*/ 226 h 278"/>
                  <a:gd name="T70" fmla="*/ 159 w 278"/>
                  <a:gd name="T71" fmla="*/ 226 h 278"/>
                  <a:gd name="T72" fmla="*/ 173 w 278"/>
                  <a:gd name="T73" fmla="*/ 228 h 278"/>
                  <a:gd name="T74" fmla="*/ 181 w 278"/>
                  <a:gd name="T75" fmla="*/ 216 h 278"/>
                  <a:gd name="T76" fmla="*/ 193 w 278"/>
                  <a:gd name="T77" fmla="*/ 208 h 278"/>
                  <a:gd name="T78" fmla="*/ 207 w 278"/>
                  <a:gd name="T79" fmla="*/ 205 h 278"/>
                  <a:gd name="T80" fmla="*/ 211 w 278"/>
                  <a:gd name="T81" fmla="*/ 192 h 278"/>
                  <a:gd name="T82" fmla="*/ 217 w 278"/>
                  <a:gd name="T83" fmla="*/ 178 h 278"/>
                  <a:gd name="T84" fmla="*/ 229 w 278"/>
                  <a:gd name="T85" fmla="*/ 170 h 278"/>
                  <a:gd name="T86" fmla="*/ 227 w 278"/>
                  <a:gd name="T87" fmla="*/ 156 h 278"/>
                  <a:gd name="T88" fmla="*/ 227 w 278"/>
                  <a:gd name="T89" fmla="*/ 141 h 278"/>
                  <a:gd name="T90" fmla="*/ 234 w 278"/>
                  <a:gd name="T91" fmla="*/ 128 h 278"/>
                  <a:gd name="T92" fmla="*/ 226 w 278"/>
                  <a:gd name="T93" fmla="*/ 116 h 278"/>
                  <a:gd name="T94" fmla="*/ 219 w 278"/>
                  <a:gd name="T95" fmla="*/ 103 h 278"/>
                  <a:gd name="T96" fmla="*/ 221 w 278"/>
                  <a:gd name="T97" fmla="*/ 90 h 278"/>
                  <a:gd name="T98" fmla="*/ 209 w 278"/>
                  <a:gd name="T99" fmla="*/ 84 h 278"/>
                  <a:gd name="T100" fmla="*/ 124 w 278"/>
                  <a:gd name="T101" fmla="*/ 121 h 278"/>
                  <a:gd name="T102" fmla="*/ 145 w 278"/>
                  <a:gd name="T103" fmla="*/ 136 h 278"/>
                  <a:gd name="T104" fmla="*/ 113 w 278"/>
                  <a:gd name="T105" fmla="*/ 103 h 278"/>
                  <a:gd name="T106" fmla="*/ 170 w 278"/>
                  <a:gd name="T107" fmla="*/ 117 h 278"/>
                  <a:gd name="T108" fmla="*/ 156 w 278"/>
                  <a:gd name="T109" fmla="*/ 162 h 278"/>
                  <a:gd name="T110" fmla="*/ 115 w 278"/>
                  <a:gd name="T111" fmla="*/ 162 h 278"/>
                  <a:gd name="T112" fmla="*/ 177 w 278"/>
                  <a:gd name="T113" fmla="*/ 144 h 278"/>
                  <a:gd name="T114" fmla="*/ 107 w 278"/>
                  <a:gd name="T115" fmla="*/ 129 h 278"/>
                  <a:gd name="T116" fmla="*/ 154 w 278"/>
                  <a:gd name="T117" fmla="*/ 199 h 278"/>
                  <a:gd name="T118" fmla="*/ 92 w 278"/>
                  <a:gd name="T119" fmla="*/ 118 h 278"/>
                  <a:gd name="T120" fmla="*/ 172 w 278"/>
                  <a:gd name="T121" fmla="*/ 86 h 278"/>
                  <a:gd name="T122" fmla="*/ 192 w 278"/>
                  <a:gd name="T123" fmla="*/ 171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8" h="278">
                    <a:moveTo>
                      <a:pt x="267" y="83"/>
                    </a:moveTo>
                    <a:cubicBezTo>
                      <a:pt x="268" y="86"/>
                      <a:pt x="270" y="89"/>
                      <a:pt x="271" y="92"/>
                    </a:cubicBezTo>
                    <a:cubicBezTo>
                      <a:pt x="265" y="94"/>
                      <a:pt x="259" y="96"/>
                      <a:pt x="254" y="99"/>
                    </a:cubicBezTo>
                    <a:cubicBezTo>
                      <a:pt x="256" y="106"/>
                      <a:pt x="258" y="113"/>
                      <a:pt x="259" y="120"/>
                    </a:cubicBezTo>
                    <a:cubicBezTo>
                      <a:pt x="265" y="120"/>
                      <a:pt x="271" y="119"/>
                      <a:pt x="277" y="118"/>
                    </a:cubicBezTo>
                    <a:cubicBezTo>
                      <a:pt x="278" y="121"/>
                      <a:pt x="278" y="124"/>
                      <a:pt x="278" y="127"/>
                    </a:cubicBezTo>
                    <a:cubicBezTo>
                      <a:pt x="272" y="128"/>
                      <a:pt x="266" y="129"/>
                      <a:pt x="261" y="130"/>
                    </a:cubicBezTo>
                    <a:cubicBezTo>
                      <a:pt x="261" y="137"/>
                      <a:pt x="261" y="145"/>
                      <a:pt x="260" y="152"/>
                    </a:cubicBezTo>
                    <a:cubicBezTo>
                      <a:pt x="266" y="153"/>
                      <a:pt x="272" y="154"/>
                      <a:pt x="278" y="155"/>
                    </a:cubicBezTo>
                    <a:cubicBezTo>
                      <a:pt x="278" y="158"/>
                      <a:pt x="277" y="161"/>
                      <a:pt x="277" y="164"/>
                    </a:cubicBezTo>
                    <a:cubicBezTo>
                      <a:pt x="271" y="163"/>
                      <a:pt x="265" y="162"/>
                      <a:pt x="259" y="162"/>
                    </a:cubicBezTo>
                    <a:cubicBezTo>
                      <a:pt x="257" y="169"/>
                      <a:pt x="255" y="176"/>
                      <a:pt x="253" y="183"/>
                    </a:cubicBezTo>
                    <a:cubicBezTo>
                      <a:pt x="258" y="186"/>
                      <a:pt x="263" y="188"/>
                      <a:pt x="269" y="190"/>
                    </a:cubicBezTo>
                    <a:cubicBezTo>
                      <a:pt x="268" y="193"/>
                      <a:pt x="267" y="196"/>
                      <a:pt x="266" y="199"/>
                    </a:cubicBezTo>
                    <a:cubicBezTo>
                      <a:pt x="260" y="196"/>
                      <a:pt x="254" y="194"/>
                      <a:pt x="249" y="192"/>
                    </a:cubicBezTo>
                    <a:cubicBezTo>
                      <a:pt x="246" y="199"/>
                      <a:pt x="242" y="205"/>
                      <a:pt x="238" y="211"/>
                    </a:cubicBezTo>
                    <a:cubicBezTo>
                      <a:pt x="242" y="215"/>
                      <a:pt x="247" y="219"/>
                      <a:pt x="251" y="222"/>
                    </a:cubicBezTo>
                    <a:cubicBezTo>
                      <a:pt x="250" y="225"/>
                      <a:pt x="248" y="227"/>
                      <a:pt x="246" y="229"/>
                    </a:cubicBezTo>
                    <a:cubicBezTo>
                      <a:pt x="241" y="225"/>
                      <a:pt x="236" y="222"/>
                      <a:pt x="231" y="219"/>
                    </a:cubicBezTo>
                    <a:cubicBezTo>
                      <a:pt x="227" y="224"/>
                      <a:pt x="221" y="229"/>
                      <a:pt x="216" y="234"/>
                    </a:cubicBezTo>
                    <a:cubicBezTo>
                      <a:pt x="219" y="239"/>
                      <a:pt x="222" y="244"/>
                      <a:pt x="226" y="249"/>
                    </a:cubicBezTo>
                    <a:cubicBezTo>
                      <a:pt x="224" y="250"/>
                      <a:pt x="221" y="252"/>
                      <a:pt x="219" y="254"/>
                    </a:cubicBezTo>
                    <a:cubicBezTo>
                      <a:pt x="215" y="249"/>
                      <a:pt x="212" y="244"/>
                      <a:pt x="207" y="240"/>
                    </a:cubicBezTo>
                    <a:cubicBezTo>
                      <a:pt x="202" y="244"/>
                      <a:pt x="195" y="247"/>
                      <a:pt x="189" y="250"/>
                    </a:cubicBezTo>
                    <a:cubicBezTo>
                      <a:pt x="190" y="256"/>
                      <a:pt x="192" y="262"/>
                      <a:pt x="195" y="267"/>
                    </a:cubicBezTo>
                    <a:cubicBezTo>
                      <a:pt x="192" y="268"/>
                      <a:pt x="189" y="270"/>
                      <a:pt x="186" y="271"/>
                    </a:cubicBezTo>
                    <a:cubicBezTo>
                      <a:pt x="184" y="265"/>
                      <a:pt x="182" y="259"/>
                      <a:pt x="179" y="254"/>
                    </a:cubicBezTo>
                    <a:cubicBezTo>
                      <a:pt x="172" y="256"/>
                      <a:pt x="165" y="258"/>
                      <a:pt x="158" y="259"/>
                    </a:cubicBezTo>
                    <a:cubicBezTo>
                      <a:pt x="158" y="265"/>
                      <a:pt x="159" y="271"/>
                      <a:pt x="160" y="277"/>
                    </a:cubicBezTo>
                    <a:cubicBezTo>
                      <a:pt x="157" y="278"/>
                      <a:pt x="154" y="278"/>
                      <a:pt x="151" y="278"/>
                    </a:cubicBezTo>
                    <a:cubicBezTo>
                      <a:pt x="150" y="272"/>
                      <a:pt x="149" y="266"/>
                      <a:pt x="148" y="261"/>
                    </a:cubicBezTo>
                    <a:cubicBezTo>
                      <a:pt x="141" y="261"/>
                      <a:pt x="133" y="261"/>
                      <a:pt x="126" y="260"/>
                    </a:cubicBezTo>
                    <a:cubicBezTo>
                      <a:pt x="125" y="266"/>
                      <a:pt x="124" y="272"/>
                      <a:pt x="123" y="278"/>
                    </a:cubicBezTo>
                    <a:cubicBezTo>
                      <a:pt x="120" y="278"/>
                      <a:pt x="117" y="277"/>
                      <a:pt x="114" y="277"/>
                    </a:cubicBezTo>
                    <a:cubicBezTo>
                      <a:pt x="115" y="271"/>
                      <a:pt x="116" y="265"/>
                      <a:pt x="116" y="259"/>
                    </a:cubicBezTo>
                    <a:cubicBezTo>
                      <a:pt x="109" y="257"/>
                      <a:pt x="102" y="255"/>
                      <a:pt x="95" y="253"/>
                    </a:cubicBezTo>
                    <a:cubicBezTo>
                      <a:pt x="92" y="258"/>
                      <a:pt x="90" y="264"/>
                      <a:pt x="88" y="269"/>
                    </a:cubicBezTo>
                    <a:cubicBezTo>
                      <a:pt x="85" y="268"/>
                      <a:pt x="82" y="267"/>
                      <a:pt x="79" y="266"/>
                    </a:cubicBezTo>
                    <a:cubicBezTo>
                      <a:pt x="82" y="260"/>
                      <a:pt x="84" y="255"/>
                      <a:pt x="86" y="249"/>
                    </a:cubicBezTo>
                    <a:cubicBezTo>
                      <a:pt x="80" y="246"/>
                      <a:pt x="73" y="242"/>
                      <a:pt x="67" y="238"/>
                    </a:cubicBezTo>
                    <a:cubicBezTo>
                      <a:pt x="63" y="242"/>
                      <a:pt x="59" y="247"/>
                      <a:pt x="56" y="251"/>
                    </a:cubicBezTo>
                    <a:cubicBezTo>
                      <a:pt x="53" y="250"/>
                      <a:pt x="51" y="248"/>
                      <a:pt x="49" y="246"/>
                    </a:cubicBezTo>
                    <a:cubicBezTo>
                      <a:pt x="53" y="241"/>
                      <a:pt x="56" y="236"/>
                      <a:pt x="59" y="231"/>
                    </a:cubicBezTo>
                    <a:cubicBezTo>
                      <a:pt x="54" y="227"/>
                      <a:pt x="49" y="221"/>
                      <a:pt x="44" y="216"/>
                    </a:cubicBezTo>
                    <a:cubicBezTo>
                      <a:pt x="39" y="219"/>
                      <a:pt x="34" y="222"/>
                      <a:pt x="29" y="226"/>
                    </a:cubicBezTo>
                    <a:cubicBezTo>
                      <a:pt x="28" y="224"/>
                      <a:pt x="26" y="221"/>
                      <a:pt x="24" y="219"/>
                    </a:cubicBezTo>
                    <a:cubicBezTo>
                      <a:pt x="29" y="215"/>
                      <a:pt x="34" y="212"/>
                      <a:pt x="38" y="207"/>
                    </a:cubicBezTo>
                    <a:cubicBezTo>
                      <a:pt x="34" y="202"/>
                      <a:pt x="31" y="195"/>
                      <a:pt x="28" y="189"/>
                    </a:cubicBezTo>
                    <a:cubicBezTo>
                      <a:pt x="22" y="190"/>
                      <a:pt x="16" y="192"/>
                      <a:pt x="11" y="195"/>
                    </a:cubicBezTo>
                    <a:cubicBezTo>
                      <a:pt x="10" y="192"/>
                      <a:pt x="9" y="189"/>
                      <a:pt x="7" y="186"/>
                    </a:cubicBezTo>
                    <a:cubicBezTo>
                      <a:pt x="13" y="184"/>
                      <a:pt x="19" y="182"/>
                      <a:pt x="24" y="179"/>
                    </a:cubicBezTo>
                    <a:cubicBezTo>
                      <a:pt x="22" y="172"/>
                      <a:pt x="20" y="165"/>
                      <a:pt x="19" y="158"/>
                    </a:cubicBezTo>
                    <a:cubicBezTo>
                      <a:pt x="13" y="158"/>
                      <a:pt x="7" y="159"/>
                      <a:pt x="1" y="160"/>
                    </a:cubicBezTo>
                    <a:cubicBezTo>
                      <a:pt x="0" y="157"/>
                      <a:pt x="0" y="154"/>
                      <a:pt x="0" y="151"/>
                    </a:cubicBezTo>
                    <a:cubicBezTo>
                      <a:pt x="6" y="150"/>
                      <a:pt x="12" y="149"/>
                      <a:pt x="18" y="148"/>
                    </a:cubicBezTo>
                    <a:cubicBezTo>
                      <a:pt x="17" y="141"/>
                      <a:pt x="17" y="133"/>
                      <a:pt x="18" y="126"/>
                    </a:cubicBezTo>
                    <a:cubicBezTo>
                      <a:pt x="12" y="125"/>
                      <a:pt x="6" y="124"/>
                      <a:pt x="0" y="123"/>
                    </a:cubicBezTo>
                    <a:cubicBezTo>
                      <a:pt x="1" y="120"/>
                      <a:pt x="1" y="117"/>
                      <a:pt x="1" y="114"/>
                    </a:cubicBezTo>
                    <a:cubicBezTo>
                      <a:pt x="7" y="115"/>
                      <a:pt x="13" y="116"/>
                      <a:pt x="19" y="116"/>
                    </a:cubicBezTo>
                    <a:cubicBezTo>
                      <a:pt x="21" y="109"/>
                      <a:pt x="23" y="102"/>
                      <a:pt x="25" y="95"/>
                    </a:cubicBezTo>
                    <a:cubicBezTo>
                      <a:pt x="20" y="92"/>
                      <a:pt x="15" y="90"/>
                      <a:pt x="9" y="88"/>
                    </a:cubicBezTo>
                    <a:cubicBezTo>
                      <a:pt x="10" y="85"/>
                      <a:pt x="11" y="82"/>
                      <a:pt x="13" y="79"/>
                    </a:cubicBezTo>
                    <a:cubicBezTo>
                      <a:pt x="18" y="82"/>
                      <a:pt x="24" y="84"/>
                      <a:pt x="29" y="86"/>
                    </a:cubicBezTo>
                    <a:cubicBezTo>
                      <a:pt x="33" y="80"/>
                      <a:pt x="36" y="73"/>
                      <a:pt x="40" y="67"/>
                    </a:cubicBezTo>
                    <a:cubicBezTo>
                      <a:pt x="36" y="63"/>
                      <a:pt x="32" y="59"/>
                      <a:pt x="27" y="56"/>
                    </a:cubicBezTo>
                    <a:cubicBezTo>
                      <a:pt x="29" y="53"/>
                      <a:pt x="30" y="51"/>
                      <a:pt x="32" y="49"/>
                    </a:cubicBezTo>
                    <a:cubicBezTo>
                      <a:pt x="37" y="53"/>
                      <a:pt x="42" y="56"/>
                      <a:pt x="47" y="59"/>
                    </a:cubicBezTo>
                    <a:cubicBezTo>
                      <a:pt x="52" y="54"/>
                      <a:pt x="57" y="49"/>
                      <a:pt x="62" y="44"/>
                    </a:cubicBezTo>
                    <a:cubicBezTo>
                      <a:pt x="59" y="39"/>
                      <a:pt x="56" y="34"/>
                      <a:pt x="52" y="30"/>
                    </a:cubicBezTo>
                    <a:cubicBezTo>
                      <a:pt x="54" y="28"/>
                      <a:pt x="57" y="26"/>
                      <a:pt x="59" y="24"/>
                    </a:cubicBezTo>
                    <a:cubicBezTo>
                      <a:pt x="63" y="29"/>
                      <a:pt x="66" y="34"/>
                      <a:pt x="71" y="38"/>
                    </a:cubicBezTo>
                    <a:cubicBezTo>
                      <a:pt x="76" y="34"/>
                      <a:pt x="83" y="31"/>
                      <a:pt x="89" y="28"/>
                    </a:cubicBezTo>
                    <a:cubicBezTo>
                      <a:pt x="88" y="22"/>
                      <a:pt x="86" y="16"/>
                      <a:pt x="83" y="11"/>
                    </a:cubicBezTo>
                    <a:cubicBezTo>
                      <a:pt x="86" y="10"/>
                      <a:pt x="89" y="9"/>
                      <a:pt x="92" y="7"/>
                    </a:cubicBezTo>
                    <a:cubicBezTo>
                      <a:pt x="94" y="13"/>
                      <a:pt x="96" y="19"/>
                      <a:pt x="99" y="24"/>
                    </a:cubicBezTo>
                    <a:cubicBezTo>
                      <a:pt x="106" y="22"/>
                      <a:pt x="113" y="20"/>
                      <a:pt x="120" y="19"/>
                    </a:cubicBezTo>
                    <a:cubicBezTo>
                      <a:pt x="120" y="13"/>
                      <a:pt x="119" y="7"/>
                      <a:pt x="118" y="1"/>
                    </a:cubicBezTo>
                    <a:cubicBezTo>
                      <a:pt x="121" y="0"/>
                      <a:pt x="124" y="0"/>
                      <a:pt x="127" y="0"/>
                    </a:cubicBezTo>
                    <a:cubicBezTo>
                      <a:pt x="128" y="6"/>
                      <a:pt x="129" y="12"/>
                      <a:pt x="130" y="18"/>
                    </a:cubicBezTo>
                    <a:cubicBezTo>
                      <a:pt x="137" y="17"/>
                      <a:pt x="145" y="17"/>
                      <a:pt x="152" y="18"/>
                    </a:cubicBezTo>
                    <a:cubicBezTo>
                      <a:pt x="153" y="12"/>
                      <a:pt x="154" y="6"/>
                      <a:pt x="155" y="0"/>
                    </a:cubicBezTo>
                    <a:cubicBezTo>
                      <a:pt x="158" y="1"/>
                      <a:pt x="161" y="1"/>
                      <a:pt x="164" y="1"/>
                    </a:cubicBezTo>
                    <a:cubicBezTo>
                      <a:pt x="163" y="7"/>
                      <a:pt x="162" y="13"/>
                      <a:pt x="162" y="19"/>
                    </a:cubicBezTo>
                    <a:cubicBezTo>
                      <a:pt x="169" y="21"/>
                      <a:pt x="176" y="23"/>
                      <a:pt x="183" y="25"/>
                    </a:cubicBezTo>
                    <a:cubicBezTo>
                      <a:pt x="186" y="20"/>
                      <a:pt x="188" y="15"/>
                      <a:pt x="190" y="9"/>
                    </a:cubicBezTo>
                    <a:cubicBezTo>
                      <a:pt x="193" y="10"/>
                      <a:pt x="196" y="11"/>
                      <a:pt x="199" y="13"/>
                    </a:cubicBezTo>
                    <a:cubicBezTo>
                      <a:pt x="196" y="18"/>
                      <a:pt x="194" y="24"/>
                      <a:pt x="192" y="29"/>
                    </a:cubicBezTo>
                    <a:cubicBezTo>
                      <a:pt x="199" y="33"/>
                      <a:pt x="205" y="36"/>
                      <a:pt x="211" y="40"/>
                    </a:cubicBezTo>
                    <a:cubicBezTo>
                      <a:pt x="215" y="36"/>
                      <a:pt x="219" y="32"/>
                      <a:pt x="222" y="27"/>
                    </a:cubicBezTo>
                    <a:cubicBezTo>
                      <a:pt x="225" y="29"/>
                      <a:pt x="227" y="30"/>
                      <a:pt x="229" y="32"/>
                    </a:cubicBezTo>
                    <a:cubicBezTo>
                      <a:pt x="225" y="37"/>
                      <a:pt x="222" y="42"/>
                      <a:pt x="219" y="47"/>
                    </a:cubicBezTo>
                    <a:cubicBezTo>
                      <a:pt x="224" y="52"/>
                      <a:pt x="229" y="57"/>
                      <a:pt x="234" y="62"/>
                    </a:cubicBezTo>
                    <a:cubicBezTo>
                      <a:pt x="239" y="59"/>
                      <a:pt x="244" y="56"/>
                      <a:pt x="249" y="52"/>
                    </a:cubicBezTo>
                    <a:cubicBezTo>
                      <a:pt x="250" y="54"/>
                      <a:pt x="252" y="57"/>
                      <a:pt x="254" y="59"/>
                    </a:cubicBezTo>
                    <a:cubicBezTo>
                      <a:pt x="249" y="63"/>
                      <a:pt x="244" y="66"/>
                      <a:pt x="240" y="71"/>
                    </a:cubicBezTo>
                    <a:cubicBezTo>
                      <a:pt x="244" y="77"/>
                      <a:pt x="247" y="83"/>
                      <a:pt x="250" y="89"/>
                    </a:cubicBezTo>
                    <a:cubicBezTo>
                      <a:pt x="256" y="88"/>
                      <a:pt x="262" y="86"/>
                      <a:pt x="267" y="83"/>
                    </a:cubicBezTo>
                    <a:close/>
                    <a:moveTo>
                      <a:pt x="208" y="85"/>
                    </a:moveTo>
                    <a:cubicBezTo>
                      <a:pt x="208" y="85"/>
                      <a:pt x="208" y="85"/>
                      <a:pt x="208" y="85"/>
                    </a:cubicBezTo>
                    <a:cubicBezTo>
                      <a:pt x="207" y="84"/>
                      <a:pt x="206" y="83"/>
                      <a:pt x="206" y="82"/>
                    </a:cubicBezTo>
                    <a:cubicBezTo>
                      <a:pt x="207" y="81"/>
                      <a:pt x="207" y="81"/>
                      <a:pt x="207" y="81"/>
                    </a:cubicBezTo>
                    <a:cubicBezTo>
                      <a:pt x="208" y="79"/>
                      <a:pt x="210" y="78"/>
                      <a:pt x="211" y="77"/>
                    </a:cubicBezTo>
                    <a:cubicBezTo>
                      <a:pt x="211" y="76"/>
                      <a:pt x="211" y="76"/>
                      <a:pt x="210" y="76"/>
                    </a:cubicBezTo>
                    <a:cubicBezTo>
                      <a:pt x="206" y="79"/>
                      <a:pt x="206" y="79"/>
                      <a:pt x="206" y="79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3" y="80"/>
                      <a:pt x="203" y="79"/>
                      <a:pt x="202" y="78"/>
                    </a:cubicBezTo>
                    <a:cubicBezTo>
                      <a:pt x="203" y="77"/>
                      <a:pt x="203" y="77"/>
                      <a:pt x="203" y="77"/>
                    </a:cubicBezTo>
                    <a:cubicBezTo>
                      <a:pt x="204" y="75"/>
                      <a:pt x="206" y="74"/>
                      <a:pt x="207" y="72"/>
                    </a:cubicBezTo>
                    <a:cubicBezTo>
                      <a:pt x="207" y="72"/>
                      <a:pt x="207" y="71"/>
                      <a:pt x="206" y="72"/>
                    </a:cubicBezTo>
                    <a:cubicBezTo>
                      <a:pt x="202" y="75"/>
                      <a:pt x="202" y="75"/>
                      <a:pt x="202" y="75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6"/>
                      <a:pt x="199" y="75"/>
                      <a:pt x="198" y="74"/>
                    </a:cubicBezTo>
                    <a:cubicBezTo>
                      <a:pt x="199" y="73"/>
                      <a:pt x="199" y="73"/>
                      <a:pt x="199" y="73"/>
                    </a:cubicBezTo>
                    <a:cubicBezTo>
                      <a:pt x="200" y="71"/>
                      <a:pt x="201" y="70"/>
                      <a:pt x="203" y="68"/>
                    </a:cubicBezTo>
                    <a:cubicBezTo>
                      <a:pt x="203" y="68"/>
                      <a:pt x="202" y="67"/>
                      <a:pt x="202" y="68"/>
                    </a:cubicBezTo>
                    <a:cubicBezTo>
                      <a:pt x="198" y="71"/>
                      <a:pt x="198" y="71"/>
                      <a:pt x="198" y="71"/>
                    </a:cubicBezTo>
                    <a:cubicBezTo>
                      <a:pt x="196" y="73"/>
                      <a:pt x="196" y="73"/>
                      <a:pt x="196" y="73"/>
                    </a:cubicBezTo>
                    <a:cubicBezTo>
                      <a:pt x="195" y="72"/>
                      <a:pt x="195" y="71"/>
                      <a:pt x="194" y="71"/>
                    </a:cubicBezTo>
                    <a:cubicBezTo>
                      <a:pt x="195" y="69"/>
                      <a:pt x="195" y="69"/>
                      <a:pt x="195" y="69"/>
                    </a:cubicBezTo>
                    <a:cubicBezTo>
                      <a:pt x="196" y="67"/>
                      <a:pt x="197" y="66"/>
                      <a:pt x="198" y="64"/>
                    </a:cubicBezTo>
                    <a:cubicBezTo>
                      <a:pt x="198" y="64"/>
                      <a:pt x="198" y="63"/>
                      <a:pt x="197" y="64"/>
                    </a:cubicBezTo>
                    <a:cubicBezTo>
                      <a:pt x="193" y="68"/>
                      <a:pt x="193" y="68"/>
                      <a:pt x="193" y="68"/>
                    </a:cubicBezTo>
                    <a:cubicBezTo>
                      <a:pt x="192" y="69"/>
                      <a:pt x="192" y="69"/>
                      <a:pt x="192" y="69"/>
                    </a:cubicBezTo>
                    <a:cubicBezTo>
                      <a:pt x="191" y="69"/>
                      <a:pt x="190" y="68"/>
                      <a:pt x="189" y="67"/>
                    </a:cubicBezTo>
                    <a:cubicBezTo>
                      <a:pt x="190" y="66"/>
                      <a:pt x="190" y="66"/>
                      <a:pt x="190" y="66"/>
                    </a:cubicBezTo>
                    <a:cubicBezTo>
                      <a:pt x="191" y="64"/>
                      <a:pt x="192" y="62"/>
                      <a:pt x="193" y="61"/>
                    </a:cubicBezTo>
                    <a:cubicBezTo>
                      <a:pt x="193" y="60"/>
                      <a:pt x="193" y="60"/>
                      <a:pt x="192" y="60"/>
                    </a:cubicBezTo>
                    <a:cubicBezTo>
                      <a:pt x="189" y="65"/>
                      <a:pt x="189" y="65"/>
                      <a:pt x="189" y="65"/>
                    </a:cubicBezTo>
                    <a:cubicBezTo>
                      <a:pt x="187" y="66"/>
                      <a:pt x="187" y="66"/>
                      <a:pt x="187" y="66"/>
                    </a:cubicBezTo>
                    <a:cubicBezTo>
                      <a:pt x="187" y="66"/>
                      <a:pt x="186" y="65"/>
                      <a:pt x="185" y="64"/>
                    </a:cubicBezTo>
                    <a:cubicBezTo>
                      <a:pt x="186" y="63"/>
                      <a:pt x="186" y="63"/>
                      <a:pt x="186" y="63"/>
                    </a:cubicBezTo>
                    <a:cubicBezTo>
                      <a:pt x="186" y="61"/>
                      <a:pt x="187" y="59"/>
                      <a:pt x="188" y="57"/>
                    </a:cubicBezTo>
                    <a:cubicBezTo>
                      <a:pt x="188" y="57"/>
                      <a:pt x="188" y="57"/>
                      <a:pt x="187" y="57"/>
                    </a:cubicBezTo>
                    <a:cubicBezTo>
                      <a:pt x="184" y="62"/>
                      <a:pt x="184" y="62"/>
                      <a:pt x="184" y="62"/>
                    </a:cubicBezTo>
                    <a:cubicBezTo>
                      <a:pt x="183" y="63"/>
                      <a:pt x="183" y="63"/>
                      <a:pt x="183" y="63"/>
                    </a:cubicBezTo>
                    <a:cubicBezTo>
                      <a:pt x="182" y="63"/>
                      <a:pt x="181" y="62"/>
                      <a:pt x="180" y="62"/>
                    </a:cubicBezTo>
                    <a:cubicBezTo>
                      <a:pt x="181" y="60"/>
                      <a:pt x="181" y="60"/>
                      <a:pt x="181" y="60"/>
                    </a:cubicBezTo>
                    <a:cubicBezTo>
                      <a:pt x="181" y="58"/>
                      <a:pt x="182" y="56"/>
                      <a:pt x="183" y="55"/>
                    </a:cubicBezTo>
                    <a:cubicBezTo>
                      <a:pt x="183" y="54"/>
                      <a:pt x="182" y="54"/>
                      <a:pt x="182" y="54"/>
                    </a:cubicBezTo>
                    <a:cubicBezTo>
                      <a:pt x="179" y="59"/>
                      <a:pt x="179" y="59"/>
                      <a:pt x="179" y="59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77" y="60"/>
                      <a:pt x="176" y="60"/>
                      <a:pt x="175" y="59"/>
                    </a:cubicBezTo>
                    <a:cubicBezTo>
                      <a:pt x="176" y="57"/>
                      <a:pt x="176" y="57"/>
                      <a:pt x="176" y="57"/>
                    </a:cubicBezTo>
                    <a:cubicBezTo>
                      <a:pt x="176" y="55"/>
                      <a:pt x="177" y="54"/>
                      <a:pt x="177" y="52"/>
                    </a:cubicBezTo>
                    <a:cubicBezTo>
                      <a:pt x="177" y="52"/>
                      <a:pt x="177" y="51"/>
                      <a:pt x="177" y="52"/>
                    </a:cubicBezTo>
                    <a:cubicBezTo>
                      <a:pt x="174" y="56"/>
                      <a:pt x="174" y="56"/>
                      <a:pt x="174" y="56"/>
                    </a:cubicBezTo>
                    <a:cubicBezTo>
                      <a:pt x="173" y="58"/>
                      <a:pt x="173" y="58"/>
                      <a:pt x="173" y="58"/>
                    </a:cubicBezTo>
                    <a:cubicBezTo>
                      <a:pt x="172" y="58"/>
                      <a:pt x="171" y="58"/>
                      <a:pt x="170" y="57"/>
                    </a:cubicBezTo>
                    <a:cubicBezTo>
                      <a:pt x="170" y="55"/>
                      <a:pt x="170" y="55"/>
                      <a:pt x="170" y="55"/>
                    </a:cubicBezTo>
                    <a:cubicBezTo>
                      <a:pt x="171" y="53"/>
                      <a:pt x="171" y="51"/>
                      <a:pt x="172" y="50"/>
                    </a:cubicBezTo>
                    <a:cubicBezTo>
                      <a:pt x="172" y="49"/>
                      <a:pt x="171" y="49"/>
                      <a:pt x="171" y="49"/>
                    </a:cubicBezTo>
                    <a:cubicBezTo>
                      <a:pt x="169" y="54"/>
                      <a:pt x="169" y="54"/>
                      <a:pt x="169" y="54"/>
                    </a:cubicBezTo>
                    <a:cubicBezTo>
                      <a:pt x="168" y="56"/>
                      <a:pt x="168" y="56"/>
                      <a:pt x="168" y="56"/>
                    </a:cubicBezTo>
                    <a:cubicBezTo>
                      <a:pt x="167" y="56"/>
                      <a:pt x="166" y="56"/>
                      <a:pt x="165" y="55"/>
                    </a:cubicBezTo>
                    <a:cubicBezTo>
                      <a:pt x="165" y="53"/>
                      <a:pt x="165" y="53"/>
                      <a:pt x="165" y="53"/>
                    </a:cubicBezTo>
                    <a:cubicBezTo>
                      <a:pt x="165" y="51"/>
                      <a:pt x="166" y="50"/>
                      <a:pt x="166" y="48"/>
                    </a:cubicBezTo>
                    <a:cubicBezTo>
                      <a:pt x="166" y="47"/>
                      <a:pt x="165" y="47"/>
                      <a:pt x="165" y="48"/>
                    </a:cubicBezTo>
                    <a:cubicBezTo>
                      <a:pt x="163" y="53"/>
                      <a:pt x="163" y="53"/>
                      <a:pt x="163" y="53"/>
                    </a:cubicBezTo>
                    <a:cubicBezTo>
                      <a:pt x="162" y="55"/>
                      <a:pt x="162" y="55"/>
                      <a:pt x="162" y="55"/>
                    </a:cubicBezTo>
                    <a:cubicBezTo>
                      <a:pt x="161" y="54"/>
                      <a:pt x="160" y="54"/>
                      <a:pt x="159" y="54"/>
                    </a:cubicBezTo>
                    <a:cubicBezTo>
                      <a:pt x="160" y="52"/>
                      <a:pt x="160" y="52"/>
                      <a:pt x="160" y="52"/>
                    </a:cubicBezTo>
                    <a:cubicBezTo>
                      <a:pt x="160" y="50"/>
                      <a:pt x="160" y="48"/>
                      <a:pt x="160" y="46"/>
                    </a:cubicBezTo>
                    <a:cubicBezTo>
                      <a:pt x="160" y="46"/>
                      <a:pt x="160" y="46"/>
                      <a:pt x="159" y="46"/>
                    </a:cubicBezTo>
                    <a:cubicBezTo>
                      <a:pt x="158" y="51"/>
                      <a:pt x="158" y="51"/>
                      <a:pt x="158" y="51"/>
                    </a:cubicBezTo>
                    <a:cubicBezTo>
                      <a:pt x="157" y="53"/>
                      <a:pt x="157" y="53"/>
                      <a:pt x="157" y="53"/>
                    </a:cubicBezTo>
                    <a:cubicBezTo>
                      <a:pt x="156" y="53"/>
                      <a:pt x="155" y="53"/>
                      <a:pt x="154" y="53"/>
                    </a:cubicBezTo>
                    <a:cubicBezTo>
                      <a:pt x="154" y="51"/>
                      <a:pt x="154" y="51"/>
                      <a:pt x="154" y="51"/>
                    </a:cubicBezTo>
                    <a:cubicBezTo>
                      <a:pt x="154" y="49"/>
                      <a:pt x="154" y="47"/>
                      <a:pt x="154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2" y="52"/>
                      <a:pt x="152" y="52"/>
                      <a:pt x="152" y="52"/>
                    </a:cubicBezTo>
                    <a:cubicBezTo>
                      <a:pt x="151" y="52"/>
                      <a:pt x="149" y="52"/>
                      <a:pt x="148" y="52"/>
                    </a:cubicBezTo>
                    <a:cubicBezTo>
                      <a:pt x="148" y="50"/>
                      <a:pt x="148" y="50"/>
                      <a:pt x="148" y="50"/>
                    </a:cubicBezTo>
                    <a:cubicBezTo>
                      <a:pt x="148" y="48"/>
                      <a:pt x="148" y="46"/>
                      <a:pt x="148" y="44"/>
                    </a:cubicBezTo>
                    <a:cubicBezTo>
                      <a:pt x="148" y="44"/>
                      <a:pt x="148" y="44"/>
                      <a:pt x="148" y="44"/>
                    </a:cubicBezTo>
                    <a:cubicBezTo>
                      <a:pt x="147" y="50"/>
                      <a:pt x="147" y="50"/>
                      <a:pt x="147" y="50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5" y="52"/>
                      <a:pt x="144" y="52"/>
                      <a:pt x="143" y="52"/>
                    </a:cubicBezTo>
                    <a:cubicBezTo>
                      <a:pt x="143" y="50"/>
                      <a:pt x="143" y="50"/>
                      <a:pt x="143" y="50"/>
                    </a:cubicBezTo>
                    <a:cubicBezTo>
                      <a:pt x="143" y="48"/>
                      <a:pt x="143" y="46"/>
                      <a:pt x="142" y="44"/>
                    </a:cubicBezTo>
                    <a:cubicBezTo>
                      <a:pt x="142" y="44"/>
                      <a:pt x="142" y="44"/>
                      <a:pt x="142" y="44"/>
                    </a:cubicBezTo>
                    <a:cubicBezTo>
                      <a:pt x="141" y="49"/>
                      <a:pt x="141" y="49"/>
                      <a:pt x="141" y="49"/>
                    </a:cubicBezTo>
                    <a:cubicBezTo>
                      <a:pt x="141" y="52"/>
                      <a:pt x="141" y="52"/>
                      <a:pt x="141" y="52"/>
                    </a:cubicBezTo>
                    <a:cubicBezTo>
                      <a:pt x="140" y="52"/>
                      <a:pt x="138" y="52"/>
                      <a:pt x="137" y="52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37" y="48"/>
                      <a:pt x="137" y="46"/>
                      <a:pt x="136" y="44"/>
                    </a:cubicBezTo>
                    <a:cubicBezTo>
                      <a:pt x="136" y="44"/>
                      <a:pt x="136" y="44"/>
                      <a:pt x="136" y="44"/>
                    </a:cubicBezTo>
                    <a:cubicBezTo>
                      <a:pt x="135" y="50"/>
                      <a:pt x="135" y="50"/>
                      <a:pt x="135" y="50"/>
                    </a:cubicBezTo>
                    <a:cubicBezTo>
                      <a:pt x="135" y="52"/>
                      <a:pt x="135" y="52"/>
                      <a:pt x="135" y="52"/>
                    </a:cubicBezTo>
                    <a:cubicBezTo>
                      <a:pt x="134" y="52"/>
                      <a:pt x="133" y="52"/>
                      <a:pt x="132" y="52"/>
                    </a:cubicBezTo>
                    <a:cubicBezTo>
                      <a:pt x="131" y="50"/>
                      <a:pt x="131" y="50"/>
                      <a:pt x="131" y="50"/>
                    </a:cubicBezTo>
                    <a:cubicBezTo>
                      <a:pt x="131" y="48"/>
                      <a:pt x="131" y="46"/>
                      <a:pt x="130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50"/>
                      <a:pt x="130" y="50"/>
                      <a:pt x="130" y="50"/>
                    </a:cubicBezTo>
                    <a:cubicBezTo>
                      <a:pt x="130" y="52"/>
                      <a:pt x="130" y="52"/>
                      <a:pt x="130" y="52"/>
                    </a:cubicBezTo>
                    <a:cubicBezTo>
                      <a:pt x="129" y="52"/>
                      <a:pt x="127" y="52"/>
                      <a:pt x="126" y="52"/>
                    </a:cubicBezTo>
                    <a:cubicBezTo>
                      <a:pt x="126" y="50"/>
                      <a:pt x="126" y="50"/>
                      <a:pt x="126" y="50"/>
                    </a:cubicBezTo>
                    <a:cubicBezTo>
                      <a:pt x="125" y="49"/>
                      <a:pt x="125" y="47"/>
                      <a:pt x="124" y="45"/>
                    </a:cubicBezTo>
                    <a:cubicBezTo>
                      <a:pt x="124" y="45"/>
                      <a:pt x="124" y="45"/>
                      <a:pt x="124" y="45"/>
                    </a:cubicBezTo>
                    <a:cubicBezTo>
                      <a:pt x="124" y="51"/>
                      <a:pt x="124" y="51"/>
                      <a:pt x="124" y="51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23" y="53"/>
                      <a:pt x="122" y="53"/>
                      <a:pt x="121" y="53"/>
                    </a:cubicBezTo>
                    <a:cubicBezTo>
                      <a:pt x="120" y="51"/>
                      <a:pt x="120" y="51"/>
                      <a:pt x="120" y="51"/>
                    </a:cubicBezTo>
                    <a:cubicBezTo>
                      <a:pt x="120" y="50"/>
                      <a:pt x="119" y="48"/>
                      <a:pt x="119" y="46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8" y="52"/>
                      <a:pt x="118" y="52"/>
                      <a:pt x="118" y="52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8" y="54"/>
                      <a:pt x="117" y="54"/>
                      <a:pt x="116" y="55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14" y="51"/>
                      <a:pt x="113" y="49"/>
                      <a:pt x="113" y="48"/>
                    </a:cubicBezTo>
                    <a:cubicBezTo>
                      <a:pt x="113" y="47"/>
                      <a:pt x="112" y="47"/>
                      <a:pt x="112" y="48"/>
                    </a:cubicBezTo>
                    <a:cubicBezTo>
                      <a:pt x="113" y="53"/>
                      <a:pt x="113" y="53"/>
                      <a:pt x="113" y="53"/>
                    </a:cubicBezTo>
                    <a:cubicBezTo>
                      <a:pt x="113" y="55"/>
                      <a:pt x="113" y="55"/>
                      <a:pt x="113" y="55"/>
                    </a:cubicBezTo>
                    <a:cubicBezTo>
                      <a:pt x="112" y="56"/>
                      <a:pt x="111" y="56"/>
                      <a:pt x="110" y="56"/>
                    </a:cubicBezTo>
                    <a:cubicBezTo>
                      <a:pt x="109" y="54"/>
                      <a:pt x="109" y="54"/>
                      <a:pt x="109" y="54"/>
                    </a:cubicBezTo>
                    <a:cubicBezTo>
                      <a:pt x="109" y="53"/>
                      <a:pt x="108" y="51"/>
                      <a:pt x="107" y="49"/>
                    </a:cubicBezTo>
                    <a:cubicBezTo>
                      <a:pt x="107" y="49"/>
                      <a:pt x="106" y="49"/>
                      <a:pt x="106" y="50"/>
                    </a:cubicBezTo>
                    <a:cubicBezTo>
                      <a:pt x="108" y="55"/>
                      <a:pt x="108" y="55"/>
                      <a:pt x="108" y="55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7" y="57"/>
                      <a:pt x="106" y="58"/>
                      <a:pt x="105" y="58"/>
                    </a:cubicBezTo>
                    <a:cubicBezTo>
                      <a:pt x="104" y="57"/>
                      <a:pt x="104" y="57"/>
                      <a:pt x="104" y="57"/>
                    </a:cubicBezTo>
                    <a:cubicBezTo>
                      <a:pt x="103" y="55"/>
                      <a:pt x="102" y="53"/>
                      <a:pt x="101" y="52"/>
                    </a:cubicBezTo>
                    <a:cubicBezTo>
                      <a:pt x="101" y="51"/>
                      <a:pt x="101" y="52"/>
                      <a:pt x="101" y="52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3" y="59"/>
                      <a:pt x="103" y="59"/>
                      <a:pt x="103" y="59"/>
                    </a:cubicBezTo>
                    <a:cubicBezTo>
                      <a:pt x="102" y="60"/>
                      <a:pt x="101" y="60"/>
                      <a:pt x="100" y="6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98" y="57"/>
                      <a:pt x="97" y="56"/>
                      <a:pt x="96" y="54"/>
                    </a:cubicBezTo>
                    <a:cubicBezTo>
                      <a:pt x="96" y="54"/>
                      <a:pt x="95" y="54"/>
                      <a:pt x="95" y="55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8" y="62"/>
                      <a:pt x="98" y="62"/>
                      <a:pt x="98" y="62"/>
                    </a:cubicBezTo>
                    <a:cubicBezTo>
                      <a:pt x="97" y="62"/>
                      <a:pt x="96" y="63"/>
                      <a:pt x="95" y="63"/>
                    </a:cubicBezTo>
                    <a:cubicBezTo>
                      <a:pt x="94" y="62"/>
                      <a:pt x="94" y="62"/>
                      <a:pt x="94" y="62"/>
                    </a:cubicBezTo>
                    <a:cubicBezTo>
                      <a:pt x="93" y="60"/>
                      <a:pt x="92" y="59"/>
                      <a:pt x="91" y="5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2" y="63"/>
                      <a:pt x="92" y="63"/>
                      <a:pt x="92" y="63"/>
                    </a:cubicBezTo>
                    <a:cubicBezTo>
                      <a:pt x="93" y="64"/>
                      <a:pt x="93" y="64"/>
                      <a:pt x="93" y="64"/>
                    </a:cubicBezTo>
                    <a:cubicBezTo>
                      <a:pt x="92" y="65"/>
                      <a:pt x="91" y="66"/>
                      <a:pt x="91" y="66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88" y="63"/>
                      <a:pt x="87" y="62"/>
                      <a:pt x="86" y="60"/>
                    </a:cubicBezTo>
                    <a:cubicBezTo>
                      <a:pt x="85" y="60"/>
                      <a:pt x="85" y="60"/>
                      <a:pt x="85" y="61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9" y="67"/>
                      <a:pt x="89" y="67"/>
                      <a:pt x="89" y="67"/>
                    </a:cubicBezTo>
                    <a:cubicBezTo>
                      <a:pt x="88" y="68"/>
                      <a:pt x="87" y="69"/>
                      <a:pt x="86" y="69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83" y="67"/>
                      <a:pt x="82" y="65"/>
                      <a:pt x="81" y="64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83" y="71"/>
                      <a:pt x="83" y="72"/>
                      <a:pt x="82" y="73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79" y="70"/>
                      <a:pt x="77" y="69"/>
                      <a:pt x="76" y="68"/>
                    </a:cubicBezTo>
                    <a:cubicBezTo>
                      <a:pt x="76" y="67"/>
                      <a:pt x="75" y="68"/>
                      <a:pt x="76" y="68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80" y="74"/>
                      <a:pt x="80" y="74"/>
                      <a:pt x="80" y="74"/>
                    </a:cubicBezTo>
                    <a:cubicBezTo>
                      <a:pt x="79" y="75"/>
                      <a:pt x="78" y="76"/>
                      <a:pt x="78" y="77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5" y="74"/>
                      <a:pt x="73" y="73"/>
                      <a:pt x="72" y="72"/>
                    </a:cubicBezTo>
                    <a:cubicBezTo>
                      <a:pt x="71" y="71"/>
                      <a:pt x="71" y="72"/>
                      <a:pt x="71" y="72"/>
                    </a:cubicBezTo>
                    <a:cubicBezTo>
                      <a:pt x="75" y="77"/>
                      <a:pt x="75" y="77"/>
                      <a:pt x="75" y="77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9"/>
                      <a:pt x="75" y="80"/>
                      <a:pt x="74" y="81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1" y="78"/>
                      <a:pt x="69" y="77"/>
                      <a:pt x="68" y="76"/>
                    </a:cubicBezTo>
                    <a:cubicBezTo>
                      <a:pt x="67" y="76"/>
                      <a:pt x="67" y="76"/>
                      <a:pt x="67" y="77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2" y="82"/>
                      <a:pt x="72" y="82"/>
                      <a:pt x="72" y="82"/>
                    </a:cubicBezTo>
                    <a:cubicBezTo>
                      <a:pt x="72" y="83"/>
                      <a:pt x="71" y="84"/>
                      <a:pt x="70" y="85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67" y="83"/>
                      <a:pt x="65" y="82"/>
                      <a:pt x="64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7" y="85"/>
                      <a:pt x="67" y="85"/>
                      <a:pt x="67" y="85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8" y="87"/>
                      <a:pt x="68" y="88"/>
                      <a:pt x="67" y="89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64" y="87"/>
                      <a:pt x="62" y="87"/>
                      <a:pt x="60" y="86"/>
                    </a:cubicBezTo>
                    <a:cubicBezTo>
                      <a:pt x="60" y="85"/>
                      <a:pt x="60" y="86"/>
                      <a:pt x="60" y="86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5" y="92"/>
                      <a:pt x="65" y="93"/>
                      <a:pt x="64" y="94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0" y="92"/>
                      <a:pt x="59" y="91"/>
                      <a:pt x="57" y="91"/>
                    </a:cubicBezTo>
                    <a:cubicBezTo>
                      <a:pt x="57" y="91"/>
                      <a:pt x="56" y="91"/>
                      <a:pt x="57" y="91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62" y="97"/>
                      <a:pt x="62" y="98"/>
                      <a:pt x="61" y="99"/>
                    </a:cubicBezTo>
                    <a:cubicBezTo>
                      <a:pt x="59" y="98"/>
                      <a:pt x="59" y="98"/>
                      <a:pt x="59" y="98"/>
                    </a:cubicBezTo>
                    <a:cubicBezTo>
                      <a:pt x="58" y="97"/>
                      <a:pt x="56" y="97"/>
                      <a:pt x="54" y="96"/>
                    </a:cubicBezTo>
                    <a:cubicBezTo>
                      <a:pt x="54" y="96"/>
                      <a:pt x="53" y="96"/>
                      <a:pt x="54" y="97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2"/>
                      <a:pt x="59" y="103"/>
                      <a:pt x="59" y="104"/>
                    </a:cubicBezTo>
                    <a:cubicBezTo>
                      <a:pt x="57" y="103"/>
                      <a:pt x="57" y="103"/>
                      <a:pt x="57" y="103"/>
                    </a:cubicBezTo>
                    <a:cubicBezTo>
                      <a:pt x="55" y="103"/>
                      <a:pt x="53" y="102"/>
                      <a:pt x="52" y="101"/>
                    </a:cubicBezTo>
                    <a:cubicBezTo>
                      <a:pt x="51" y="101"/>
                      <a:pt x="51" y="102"/>
                      <a:pt x="51" y="102"/>
                    </a:cubicBezTo>
                    <a:cubicBezTo>
                      <a:pt x="56" y="105"/>
                      <a:pt x="56" y="105"/>
                      <a:pt x="56" y="105"/>
                    </a:cubicBezTo>
                    <a:cubicBezTo>
                      <a:pt x="58" y="106"/>
                      <a:pt x="58" y="106"/>
                      <a:pt x="58" y="106"/>
                    </a:cubicBezTo>
                    <a:cubicBezTo>
                      <a:pt x="58" y="107"/>
                      <a:pt x="57" y="108"/>
                      <a:pt x="57" y="109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53" y="108"/>
                      <a:pt x="51" y="107"/>
                      <a:pt x="49" y="107"/>
                    </a:cubicBezTo>
                    <a:cubicBezTo>
                      <a:pt x="49" y="107"/>
                      <a:pt x="49" y="108"/>
                      <a:pt x="49" y="108"/>
                    </a:cubicBezTo>
                    <a:cubicBezTo>
                      <a:pt x="54" y="110"/>
                      <a:pt x="54" y="110"/>
                      <a:pt x="54" y="110"/>
                    </a:cubicBezTo>
                    <a:cubicBezTo>
                      <a:pt x="56" y="111"/>
                      <a:pt x="56" y="111"/>
                      <a:pt x="56" y="111"/>
                    </a:cubicBezTo>
                    <a:cubicBezTo>
                      <a:pt x="56" y="112"/>
                      <a:pt x="55" y="113"/>
                      <a:pt x="55" y="114"/>
                    </a:cubicBezTo>
                    <a:cubicBezTo>
                      <a:pt x="53" y="114"/>
                      <a:pt x="53" y="114"/>
                      <a:pt x="53" y="114"/>
                    </a:cubicBezTo>
                    <a:cubicBezTo>
                      <a:pt x="51" y="113"/>
                      <a:pt x="49" y="113"/>
                      <a:pt x="48" y="113"/>
                    </a:cubicBezTo>
                    <a:cubicBezTo>
                      <a:pt x="47" y="113"/>
                      <a:pt x="47" y="113"/>
                      <a:pt x="47" y="114"/>
                    </a:cubicBezTo>
                    <a:cubicBezTo>
                      <a:pt x="53" y="116"/>
                      <a:pt x="53" y="116"/>
                      <a:pt x="53" y="116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54" y="117"/>
                      <a:pt x="54" y="118"/>
                      <a:pt x="54" y="119"/>
                    </a:cubicBezTo>
                    <a:cubicBezTo>
                      <a:pt x="52" y="119"/>
                      <a:pt x="52" y="119"/>
                      <a:pt x="52" y="119"/>
                    </a:cubicBezTo>
                    <a:cubicBezTo>
                      <a:pt x="50" y="119"/>
                      <a:pt x="48" y="119"/>
                      <a:pt x="46" y="119"/>
                    </a:cubicBezTo>
                    <a:cubicBezTo>
                      <a:pt x="46" y="118"/>
                      <a:pt x="46" y="119"/>
                      <a:pt x="46" y="119"/>
                    </a:cubicBezTo>
                    <a:cubicBezTo>
                      <a:pt x="51" y="121"/>
                      <a:pt x="51" y="121"/>
                      <a:pt x="51" y="121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3" y="123"/>
                      <a:pt x="53" y="124"/>
                      <a:pt x="53" y="125"/>
                    </a:cubicBezTo>
                    <a:cubicBezTo>
                      <a:pt x="51" y="125"/>
                      <a:pt x="51" y="125"/>
                      <a:pt x="51" y="125"/>
                    </a:cubicBezTo>
                    <a:cubicBezTo>
                      <a:pt x="49" y="125"/>
                      <a:pt x="47" y="125"/>
                      <a:pt x="45" y="124"/>
                    </a:cubicBezTo>
                    <a:cubicBezTo>
                      <a:pt x="45" y="124"/>
                      <a:pt x="44" y="125"/>
                      <a:pt x="45" y="125"/>
                    </a:cubicBezTo>
                    <a:cubicBezTo>
                      <a:pt x="50" y="127"/>
                      <a:pt x="50" y="127"/>
                      <a:pt x="50" y="127"/>
                    </a:cubicBezTo>
                    <a:cubicBezTo>
                      <a:pt x="52" y="127"/>
                      <a:pt x="52" y="127"/>
                      <a:pt x="52" y="127"/>
                    </a:cubicBezTo>
                    <a:cubicBezTo>
                      <a:pt x="52" y="128"/>
                      <a:pt x="52" y="129"/>
                      <a:pt x="52" y="130"/>
                    </a:cubicBezTo>
                    <a:cubicBezTo>
                      <a:pt x="50" y="130"/>
                      <a:pt x="50" y="130"/>
                      <a:pt x="50" y="130"/>
                    </a:cubicBezTo>
                    <a:cubicBezTo>
                      <a:pt x="48" y="130"/>
                      <a:pt x="46" y="130"/>
                      <a:pt x="44" y="130"/>
                    </a:cubicBezTo>
                    <a:cubicBezTo>
                      <a:pt x="44" y="130"/>
                      <a:pt x="44" y="131"/>
                      <a:pt x="44" y="131"/>
                    </a:cubicBezTo>
                    <a:cubicBezTo>
                      <a:pt x="50" y="132"/>
                      <a:pt x="50" y="132"/>
                      <a:pt x="50" y="132"/>
                    </a:cubicBezTo>
                    <a:cubicBezTo>
                      <a:pt x="52" y="133"/>
                      <a:pt x="52" y="133"/>
                      <a:pt x="52" y="133"/>
                    </a:cubicBezTo>
                    <a:cubicBezTo>
                      <a:pt x="52" y="134"/>
                      <a:pt x="52" y="135"/>
                      <a:pt x="52" y="136"/>
                    </a:cubicBezTo>
                    <a:cubicBezTo>
                      <a:pt x="49" y="136"/>
                      <a:pt x="49" y="136"/>
                      <a:pt x="49" y="136"/>
                    </a:cubicBezTo>
                    <a:cubicBezTo>
                      <a:pt x="48" y="136"/>
                      <a:pt x="46" y="136"/>
                      <a:pt x="44" y="136"/>
                    </a:cubicBezTo>
                    <a:cubicBezTo>
                      <a:pt x="43" y="136"/>
                      <a:pt x="43" y="137"/>
                      <a:pt x="44" y="137"/>
                    </a:cubicBezTo>
                    <a:cubicBezTo>
                      <a:pt x="49" y="138"/>
                      <a:pt x="49" y="138"/>
                      <a:pt x="49" y="138"/>
                    </a:cubicBezTo>
                    <a:cubicBezTo>
                      <a:pt x="52" y="138"/>
                      <a:pt x="52" y="138"/>
                      <a:pt x="52" y="138"/>
                    </a:cubicBezTo>
                    <a:cubicBezTo>
                      <a:pt x="51" y="139"/>
                      <a:pt x="52" y="140"/>
                      <a:pt x="52" y="141"/>
                    </a:cubicBezTo>
                    <a:cubicBezTo>
                      <a:pt x="49" y="142"/>
                      <a:pt x="49" y="142"/>
                      <a:pt x="49" y="142"/>
                    </a:cubicBezTo>
                    <a:cubicBezTo>
                      <a:pt x="48" y="142"/>
                      <a:pt x="46" y="142"/>
                      <a:pt x="44" y="142"/>
                    </a:cubicBezTo>
                    <a:cubicBezTo>
                      <a:pt x="44" y="142"/>
                      <a:pt x="44" y="143"/>
                      <a:pt x="44" y="143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2" y="144"/>
                      <a:pt x="52" y="144"/>
                      <a:pt x="52" y="144"/>
                    </a:cubicBezTo>
                    <a:cubicBezTo>
                      <a:pt x="52" y="145"/>
                      <a:pt x="52" y="146"/>
                      <a:pt x="52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48" y="148"/>
                      <a:pt x="46" y="148"/>
                      <a:pt x="44" y="148"/>
                    </a:cubicBezTo>
                    <a:cubicBezTo>
                      <a:pt x="44" y="148"/>
                      <a:pt x="44" y="149"/>
                      <a:pt x="44" y="149"/>
                    </a:cubicBezTo>
                    <a:cubicBezTo>
                      <a:pt x="50" y="149"/>
                      <a:pt x="50" y="149"/>
                      <a:pt x="50" y="149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2" y="150"/>
                      <a:pt x="52" y="151"/>
                      <a:pt x="53" y="152"/>
                    </a:cubicBezTo>
                    <a:cubicBezTo>
                      <a:pt x="51" y="153"/>
                      <a:pt x="51" y="153"/>
                      <a:pt x="51" y="153"/>
                    </a:cubicBezTo>
                    <a:cubicBezTo>
                      <a:pt x="49" y="153"/>
                      <a:pt x="47" y="154"/>
                      <a:pt x="45" y="154"/>
                    </a:cubicBezTo>
                    <a:cubicBezTo>
                      <a:pt x="45" y="154"/>
                      <a:pt x="45" y="155"/>
                      <a:pt x="45" y="155"/>
                    </a:cubicBezTo>
                    <a:cubicBezTo>
                      <a:pt x="51" y="155"/>
                      <a:pt x="51" y="155"/>
                      <a:pt x="51" y="155"/>
                    </a:cubicBezTo>
                    <a:cubicBezTo>
                      <a:pt x="53" y="155"/>
                      <a:pt x="53" y="155"/>
                      <a:pt x="53" y="155"/>
                    </a:cubicBezTo>
                    <a:cubicBezTo>
                      <a:pt x="53" y="156"/>
                      <a:pt x="53" y="157"/>
                      <a:pt x="54" y="158"/>
                    </a:cubicBezTo>
                    <a:cubicBezTo>
                      <a:pt x="52" y="158"/>
                      <a:pt x="52" y="158"/>
                      <a:pt x="52" y="158"/>
                    </a:cubicBezTo>
                    <a:cubicBezTo>
                      <a:pt x="50" y="159"/>
                      <a:pt x="48" y="160"/>
                      <a:pt x="46" y="160"/>
                    </a:cubicBezTo>
                    <a:cubicBezTo>
                      <a:pt x="46" y="160"/>
                      <a:pt x="46" y="161"/>
                      <a:pt x="46" y="161"/>
                    </a:cubicBezTo>
                    <a:cubicBezTo>
                      <a:pt x="52" y="160"/>
                      <a:pt x="52" y="160"/>
                      <a:pt x="52" y="160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4" y="161"/>
                      <a:pt x="55" y="162"/>
                      <a:pt x="55" y="163"/>
                    </a:cubicBezTo>
                    <a:cubicBezTo>
                      <a:pt x="53" y="164"/>
                      <a:pt x="53" y="164"/>
                      <a:pt x="53" y="164"/>
                    </a:cubicBezTo>
                    <a:cubicBezTo>
                      <a:pt x="51" y="165"/>
                      <a:pt x="49" y="165"/>
                      <a:pt x="48" y="166"/>
                    </a:cubicBezTo>
                    <a:cubicBezTo>
                      <a:pt x="47" y="166"/>
                      <a:pt x="48" y="167"/>
                      <a:pt x="48" y="167"/>
                    </a:cubicBezTo>
                    <a:cubicBezTo>
                      <a:pt x="53" y="166"/>
                      <a:pt x="53" y="166"/>
                      <a:pt x="53" y="166"/>
                    </a:cubicBezTo>
                    <a:cubicBezTo>
                      <a:pt x="56" y="165"/>
                      <a:pt x="56" y="165"/>
                      <a:pt x="56" y="165"/>
                    </a:cubicBezTo>
                    <a:cubicBezTo>
                      <a:pt x="56" y="166"/>
                      <a:pt x="56" y="167"/>
                      <a:pt x="57" y="168"/>
                    </a:cubicBezTo>
                    <a:cubicBezTo>
                      <a:pt x="55" y="169"/>
                      <a:pt x="55" y="169"/>
                      <a:pt x="55" y="169"/>
                    </a:cubicBezTo>
                    <a:cubicBezTo>
                      <a:pt x="53" y="170"/>
                      <a:pt x="51" y="171"/>
                      <a:pt x="50" y="172"/>
                    </a:cubicBezTo>
                    <a:cubicBezTo>
                      <a:pt x="49" y="172"/>
                      <a:pt x="50" y="173"/>
                      <a:pt x="50" y="173"/>
                    </a:cubicBezTo>
                    <a:cubicBezTo>
                      <a:pt x="55" y="171"/>
                      <a:pt x="55" y="171"/>
                      <a:pt x="55" y="171"/>
                    </a:cubicBezTo>
                    <a:cubicBezTo>
                      <a:pt x="57" y="171"/>
                      <a:pt x="57" y="171"/>
                      <a:pt x="57" y="171"/>
                    </a:cubicBezTo>
                    <a:cubicBezTo>
                      <a:pt x="58" y="172"/>
                      <a:pt x="58" y="173"/>
                      <a:pt x="59" y="174"/>
                    </a:cubicBezTo>
                    <a:cubicBezTo>
                      <a:pt x="57" y="175"/>
                      <a:pt x="57" y="175"/>
                      <a:pt x="57" y="175"/>
                    </a:cubicBezTo>
                    <a:cubicBezTo>
                      <a:pt x="55" y="176"/>
                      <a:pt x="54" y="176"/>
                      <a:pt x="52" y="177"/>
                    </a:cubicBezTo>
                    <a:cubicBezTo>
                      <a:pt x="52" y="178"/>
                      <a:pt x="52" y="178"/>
                      <a:pt x="52" y="178"/>
                    </a:cubicBezTo>
                    <a:cubicBezTo>
                      <a:pt x="58" y="176"/>
                      <a:pt x="58" y="176"/>
                      <a:pt x="58" y="176"/>
                    </a:cubicBezTo>
                    <a:cubicBezTo>
                      <a:pt x="59" y="176"/>
                      <a:pt x="59" y="176"/>
                      <a:pt x="59" y="176"/>
                    </a:cubicBezTo>
                    <a:cubicBezTo>
                      <a:pt x="60" y="177"/>
                      <a:pt x="60" y="178"/>
                      <a:pt x="61" y="179"/>
                    </a:cubicBezTo>
                    <a:cubicBezTo>
                      <a:pt x="59" y="180"/>
                      <a:pt x="59" y="180"/>
                      <a:pt x="59" y="180"/>
                    </a:cubicBezTo>
                    <a:cubicBezTo>
                      <a:pt x="58" y="181"/>
                      <a:pt x="56" y="182"/>
                      <a:pt x="54" y="183"/>
                    </a:cubicBezTo>
                    <a:cubicBezTo>
                      <a:pt x="54" y="183"/>
                      <a:pt x="55" y="184"/>
                      <a:pt x="55" y="184"/>
                    </a:cubicBezTo>
                    <a:cubicBezTo>
                      <a:pt x="60" y="181"/>
                      <a:pt x="60" y="181"/>
                      <a:pt x="60" y="181"/>
                    </a:cubicBezTo>
                    <a:cubicBezTo>
                      <a:pt x="62" y="181"/>
                      <a:pt x="62" y="181"/>
                      <a:pt x="62" y="181"/>
                    </a:cubicBezTo>
                    <a:cubicBezTo>
                      <a:pt x="62" y="182"/>
                      <a:pt x="63" y="183"/>
                      <a:pt x="64" y="183"/>
                    </a:cubicBezTo>
                    <a:cubicBezTo>
                      <a:pt x="62" y="185"/>
                      <a:pt x="62" y="185"/>
                      <a:pt x="62" y="185"/>
                    </a:cubicBezTo>
                    <a:cubicBezTo>
                      <a:pt x="60" y="186"/>
                      <a:pt x="59" y="187"/>
                      <a:pt x="57" y="188"/>
                    </a:cubicBezTo>
                    <a:cubicBezTo>
                      <a:pt x="57" y="188"/>
                      <a:pt x="57" y="189"/>
                      <a:pt x="58" y="189"/>
                    </a:cubicBezTo>
                    <a:cubicBezTo>
                      <a:pt x="63" y="186"/>
                      <a:pt x="63" y="186"/>
                      <a:pt x="63" y="186"/>
                    </a:cubicBezTo>
                    <a:cubicBezTo>
                      <a:pt x="65" y="185"/>
                      <a:pt x="65" y="185"/>
                      <a:pt x="65" y="185"/>
                    </a:cubicBezTo>
                    <a:cubicBezTo>
                      <a:pt x="65" y="186"/>
                      <a:pt x="66" y="187"/>
                      <a:pt x="67" y="188"/>
                    </a:cubicBezTo>
                    <a:cubicBezTo>
                      <a:pt x="65" y="189"/>
                      <a:pt x="65" y="189"/>
                      <a:pt x="65" y="189"/>
                    </a:cubicBezTo>
                    <a:cubicBezTo>
                      <a:pt x="64" y="191"/>
                      <a:pt x="62" y="192"/>
                      <a:pt x="61" y="193"/>
                    </a:cubicBezTo>
                    <a:cubicBezTo>
                      <a:pt x="60" y="193"/>
                      <a:pt x="61" y="194"/>
                      <a:pt x="61" y="194"/>
                    </a:cubicBezTo>
                    <a:cubicBezTo>
                      <a:pt x="66" y="191"/>
                      <a:pt x="66" y="191"/>
                      <a:pt x="66" y="191"/>
                    </a:cubicBezTo>
                    <a:cubicBezTo>
                      <a:pt x="68" y="190"/>
                      <a:pt x="68" y="190"/>
                      <a:pt x="68" y="190"/>
                    </a:cubicBezTo>
                    <a:cubicBezTo>
                      <a:pt x="68" y="191"/>
                      <a:pt x="69" y="192"/>
                      <a:pt x="70" y="192"/>
                    </a:cubicBezTo>
                    <a:cubicBezTo>
                      <a:pt x="70" y="192"/>
                      <a:pt x="70" y="193"/>
                      <a:pt x="70" y="193"/>
                    </a:cubicBezTo>
                    <a:cubicBezTo>
                      <a:pt x="68" y="194"/>
                      <a:pt x="68" y="194"/>
                      <a:pt x="68" y="194"/>
                    </a:cubicBezTo>
                    <a:cubicBezTo>
                      <a:pt x="67" y="195"/>
                      <a:pt x="66" y="197"/>
                      <a:pt x="64" y="198"/>
                    </a:cubicBezTo>
                    <a:cubicBezTo>
                      <a:pt x="64" y="198"/>
                      <a:pt x="64" y="199"/>
                      <a:pt x="65" y="199"/>
                    </a:cubicBezTo>
                    <a:cubicBezTo>
                      <a:pt x="69" y="196"/>
                      <a:pt x="69" y="196"/>
                      <a:pt x="69" y="196"/>
                    </a:cubicBezTo>
                    <a:cubicBezTo>
                      <a:pt x="71" y="194"/>
                      <a:pt x="71" y="194"/>
                      <a:pt x="71" y="194"/>
                    </a:cubicBezTo>
                    <a:cubicBezTo>
                      <a:pt x="72" y="195"/>
                      <a:pt x="73" y="196"/>
                      <a:pt x="73" y="197"/>
                    </a:cubicBezTo>
                    <a:cubicBezTo>
                      <a:pt x="72" y="198"/>
                      <a:pt x="72" y="198"/>
                      <a:pt x="72" y="198"/>
                    </a:cubicBezTo>
                    <a:cubicBezTo>
                      <a:pt x="71" y="200"/>
                      <a:pt x="69" y="201"/>
                      <a:pt x="68" y="203"/>
                    </a:cubicBezTo>
                    <a:cubicBezTo>
                      <a:pt x="68" y="203"/>
                      <a:pt x="68" y="203"/>
                      <a:pt x="69" y="203"/>
                    </a:cubicBezTo>
                    <a:cubicBezTo>
                      <a:pt x="73" y="200"/>
                      <a:pt x="73" y="200"/>
                      <a:pt x="73" y="200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76" y="199"/>
                      <a:pt x="76" y="200"/>
                      <a:pt x="77" y="201"/>
                    </a:cubicBezTo>
                    <a:cubicBezTo>
                      <a:pt x="76" y="203"/>
                      <a:pt x="76" y="203"/>
                      <a:pt x="76" y="203"/>
                    </a:cubicBezTo>
                    <a:cubicBezTo>
                      <a:pt x="75" y="204"/>
                      <a:pt x="73" y="205"/>
                      <a:pt x="72" y="207"/>
                    </a:cubicBezTo>
                    <a:cubicBezTo>
                      <a:pt x="72" y="207"/>
                      <a:pt x="73" y="208"/>
                      <a:pt x="73" y="207"/>
                    </a:cubicBezTo>
                    <a:cubicBezTo>
                      <a:pt x="77" y="204"/>
                      <a:pt x="77" y="204"/>
                      <a:pt x="77" y="204"/>
                    </a:cubicBezTo>
                    <a:cubicBezTo>
                      <a:pt x="79" y="202"/>
                      <a:pt x="79" y="202"/>
                      <a:pt x="79" y="202"/>
                    </a:cubicBezTo>
                    <a:cubicBezTo>
                      <a:pt x="79" y="203"/>
                      <a:pt x="80" y="204"/>
                      <a:pt x="81" y="205"/>
                    </a:cubicBezTo>
                    <a:cubicBezTo>
                      <a:pt x="80" y="206"/>
                      <a:pt x="80" y="206"/>
                      <a:pt x="80" y="206"/>
                    </a:cubicBezTo>
                    <a:cubicBezTo>
                      <a:pt x="79" y="208"/>
                      <a:pt x="78" y="209"/>
                      <a:pt x="77" y="211"/>
                    </a:cubicBezTo>
                    <a:cubicBezTo>
                      <a:pt x="76" y="211"/>
                      <a:pt x="77" y="212"/>
                      <a:pt x="77" y="211"/>
                    </a:cubicBezTo>
                    <a:cubicBezTo>
                      <a:pt x="81" y="208"/>
                      <a:pt x="81" y="208"/>
                      <a:pt x="81" y="208"/>
                    </a:cubicBezTo>
                    <a:cubicBezTo>
                      <a:pt x="83" y="206"/>
                      <a:pt x="83" y="206"/>
                      <a:pt x="83" y="206"/>
                    </a:cubicBezTo>
                    <a:cubicBezTo>
                      <a:pt x="84" y="207"/>
                      <a:pt x="84" y="208"/>
                      <a:pt x="85" y="208"/>
                    </a:cubicBezTo>
                    <a:cubicBezTo>
                      <a:pt x="84" y="210"/>
                      <a:pt x="84" y="210"/>
                      <a:pt x="84" y="210"/>
                    </a:cubicBezTo>
                    <a:cubicBezTo>
                      <a:pt x="83" y="212"/>
                      <a:pt x="82" y="213"/>
                      <a:pt x="81" y="215"/>
                    </a:cubicBezTo>
                    <a:cubicBezTo>
                      <a:pt x="81" y="215"/>
                      <a:pt x="82" y="216"/>
                      <a:pt x="82" y="215"/>
                    </a:cubicBezTo>
                    <a:cubicBezTo>
                      <a:pt x="86" y="211"/>
                      <a:pt x="86" y="211"/>
                      <a:pt x="86" y="211"/>
                    </a:cubicBezTo>
                    <a:cubicBezTo>
                      <a:pt x="87" y="210"/>
                      <a:pt x="87" y="210"/>
                      <a:pt x="87" y="210"/>
                    </a:cubicBezTo>
                    <a:cubicBezTo>
                      <a:pt x="88" y="210"/>
                      <a:pt x="89" y="211"/>
                      <a:pt x="90" y="211"/>
                    </a:cubicBezTo>
                    <a:cubicBezTo>
                      <a:pt x="89" y="213"/>
                      <a:pt x="89" y="213"/>
                      <a:pt x="89" y="213"/>
                    </a:cubicBezTo>
                    <a:cubicBezTo>
                      <a:pt x="88" y="215"/>
                      <a:pt x="87" y="217"/>
                      <a:pt x="86" y="218"/>
                    </a:cubicBezTo>
                    <a:cubicBezTo>
                      <a:pt x="86" y="219"/>
                      <a:pt x="87" y="219"/>
                      <a:pt x="87" y="219"/>
                    </a:cubicBezTo>
                    <a:cubicBezTo>
                      <a:pt x="90" y="214"/>
                      <a:pt x="90" y="214"/>
                      <a:pt x="90" y="214"/>
                    </a:cubicBezTo>
                    <a:cubicBezTo>
                      <a:pt x="92" y="213"/>
                      <a:pt x="92" y="213"/>
                      <a:pt x="92" y="213"/>
                    </a:cubicBezTo>
                    <a:cubicBezTo>
                      <a:pt x="93" y="213"/>
                      <a:pt x="94" y="214"/>
                      <a:pt x="94" y="214"/>
                    </a:cubicBezTo>
                    <a:cubicBezTo>
                      <a:pt x="94" y="216"/>
                      <a:pt x="94" y="216"/>
                      <a:pt x="94" y="216"/>
                    </a:cubicBezTo>
                    <a:cubicBezTo>
                      <a:pt x="93" y="218"/>
                      <a:pt x="92" y="220"/>
                      <a:pt x="91" y="221"/>
                    </a:cubicBezTo>
                    <a:cubicBezTo>
                      <a:pt x="91" y="222"/>
                      <a:pt x="92" y="222"/>
                      <a:pt x="92" y="222"/>
                    </a:cubicBezTo>
                    <a:cubicBezTo>
                      <a:pt x="95" y="217"/>
                      <a:pt x="95" y="217"/>
                      <a:pt x="95" y="217"/>
                    </a:cubicBezTo>
                    <a:cubicBezTo>
                      <a:pt x="96" y="216"/>
                      <a:pt x="96" y="216"/>
                      <a:pt x="96" y="216"/>
                    </a:cubicBezTo>
                    <a:cubicBezTo>
                      <a:pt x="97" y="216"/>
                      <a:pt x="98" y="217"/>
                      <a:pt x="99" y="217"/>
                    </a:cubicBezTo>
                    <a:cubicBezTo>
                      <a:pt x="99" y="219"/>
                      <a:pt x="99" y="219"/>
                      <a:pt x="99" y="219"/>
                    </a:cubicBezTo>
                    <a:cubicBezTo>
                      <a:pt x="98" y="221"/>
                      <a:pt x="97" y="223"/>
                      <a:pt x="97" y="224"/>
                    </a:cubicBezTo>
                    <a:cubicBezTo>
                      <a:pt x="96" y="225"/>
                      <a:pt x="97" y="225"/>
                      <a:pt x="97" y="225"/>
                    </a:cubicBezTo>
                    <a:cubicBezTo>
                      <a:pt x="100" y="220"/>
                      <a:pt x="100" y="220"/>
                      <a:pt x="100" y="220"/>
                    </a:cubicBezTo>
                    <a:cubicBezTo>
                      <a:pt x="101" y="218"/>
                      <a:pt x="101" y="218"/>
                      <a:pt x="101" y="218"/>
                    </a:cubicBezTo>
                    <a:cubicBezTo>
                      <a:pt x="102" y="219"/>
                      <a:pt x="103" y="219"/>
                      <a:pt x="104" y="219"/>
                    </a:cubicBezTo>
                    <a:cubicBezTo>
                      <a:pt x="104" y="221"/>
                      <a:pt x="104" y="221"/>
                      <a:pt x="104" y="221"/>
                    </a:cubicBezTo>
                    <a:cubicBezTo>
                      <a:pt x="103" y="223"/>
                      <a:pt x="103" y="225"/>
                      <a:pt x="102" y="227"/>
                    </a:cubicBezTo>
                    <a:cubicBezTo>
                      <a:pt x="102" y="227"/>
                      <a:pt x="103" y="227"/>
                      <a:pt x="103" y="227"/>
                    </a:cubicBezTo>
                    <a:cubicBezTo>
                      <a:pt x="105" y="222"/>
                      <a:pt x="105" y="222"/>
                      <a:pt x="105" y="222"/>
                    </a:cubicBezTo>
                    <a:cubicBezTo>
                      <a:pt x="106" y="220"/>
                      <a:pt x="106" y="220"/>
                      <a:pt x="106" y="220"/>
                    </a:cubicBezTo>
                    <a:cubicBezTo>
                      <a:pt x="107" y="221"/>
                      <a:pt x="108" y="221"/>
                      <a:pt x="109" y="221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09" y="225"/>
                      <a:pt x="108" y="227"/>
                      <a:pt x="108" y="229"/>
                    </a:cubicBezTo>
                    <a:cubicBezTo>
                      <a:pt x="108" y="229"/>
                      <a:pt x="108" y="230"/>
                      <a:pt x="108" y="229"/>
                    </a:cubicBezTo>
                    <a:cubicBezTo>
                      <a:pt x="111" y="224"/>
                      <a:pt x="111" y="224"/>
                      <a:pt x="111" y="224"/>
                    </a:cubicBezTo>
                    <a:cubicBezTo>
                      <a:pt x="112" y="222"/>
                      <a:pt x="112" y="222"/>
                      <a:pt x="112" y="222"/>
                    </a:cubicBezTo>
                    <a:cubicBezTo>
                      <a:pt x="113" y="223"/>
                      <a:pt x="114" y="223"/>
                      <a:pt x="115" y="223"/>
                    </a:cubicBezTo>
                    <a:cubicBezTo>
                      <a:pt x="114" y="225"/>
                      <a:pt x="114" y="225"/>
                      <a:pt x="114" y="225"/>
                    </a:cubicBezTo>
                    <a:cubicBezTo>
                      <a:pt x="114" y="227"/>
                      <a:pt x="114" y="229"/>
                      <a:pt x="113" y="231"/>
                    </a:cubicBezTo>
                    <a:cubicBezTo>
                      <a:pt x="113" y="231"/>
                      <a:pt x="114" y="231"/>
                      <a:pt x="114" y="231"/>
                    </a:cubicBezTo>
                    <a:cubicBezTo>
                      <a:pt x="116" y="226"/>
                      <a:pt x="116" y="226"/>
                      <a:pt x="116" y="226"/>
                    </a:cubicBezTo>
                    <a:cubicBezTo>
                      <a:pt x="117" y="224"/>
                      <a:pt x="117" y="224"/>
                      <a:pt x="117" y="224"/>
                    </a:cubicBezTo>
                    <a:cubicBezTo>
                      <a:pt x="118" y="224"/>
                      <a:pt x="119" y="224"/>
                      <a:pt x="120" y="225"/>
                    </a:cubicBezTo>
                    <a:cubicBezTo>
                      <a:pt x="120" y="227"/>
                      <a:pt x="120" y="227"/>
                      <a:pt x="120" y="227"/>
                    </a:cubicBezTo>
                    <a:cubicBezTo>
                      <a:pt x="120" y="228"/>
                      <a:pt x="119" y="230"/>
                      <a:pt x="119" y="232"/>
                    </a:cubicBezTo>
                    <a:cubicBezTo>
                      <a:pt x="119" y="233"/>
                      <a:pt x="120" y="233"/>
                      <a:pt x="120" y="232"/>
                    </a:cubicBezTo>
                    <a:cubicBezTo>
                      <a:pt x="122" y="227"/>
                      <a:pt x="122" y="227"/>
                      <a:pt x="122" y="227"/>
                    </a:cubicBezTo>
                    <a:cubicBezTo>
                      <a:pt x="122" y="225"/>
                      <a:pt x="122" y="225"/>
                      <a:pt x="122" y="225"/>
                    </a:cubicBezTo>
                    <a:cubicBezTo>
                      <a:pt x="123" y="225"/>
                      <a:pt x="124" y="225"/>
                      <a:pt x="126" y="226"/>
                    </a:cubicBezTo>
                    <a:cubicBezTo>
                      <a:pt x="125" y="228"/>
                      <a:pt x="125" y="228"/>
                      <a:pt x="125" y="228"/>
                    </a:cubicBezTo>
                    <a:cubicBezTo>
                      <a:pt x="125" y="229"/>
                      <a:pt x="125" y="231"/>
                      <a:pt x="125" y="233"/>
                    </a:cubicBezTo>
                    <a:cubicBezTo>
                      <a:pt x="125" y="234"/>
                      <a:pt x="126" y="234"/>
                      <a:pt x="126" y="233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28" y="226"/>
                      <a:pt x="128" y="226"/>
                      <a:pt x="128" y="226"/>
                    </a:cubicBezTo>
                    <a:cubicBezTo>
                      <a:pt x="129" y="226"/>
                      <a:pt x="130" y="226"/>
                      <a:pt x="131" y="226"/>
                    </a:cubicBezTo>
                    <a:cubicBezTo>
                      <a:pt x="131" y="228"/>
                      <a:pt x="131" y="228"/>
                      <a:pt x="131" y="228"/>
                    </a:cubicBezTo>
                    <a:cubicBezTo>
                      <a:pt x="131" y="230"/>
                      <a:pt x="131" y="232"/>
                      <a:pt x="131" y="234"/>
                    </a:cubicBezTo>
                    <a:cubicBezTo>
                      <a:pt x="131" y="234"/>
                      <a:pt x="132" y="234"/>
                      <a:pt x="132" y="234"/>
                    </a:cubicBezTo>
                    <a:cubicBezTo>
                      <a:pt x="133" y="228"/>
                      <a:pt x="133" y="228"/>
                      <a:pt x="133" y="228"/>
                    </a:cubicBezTo>
                    <a:cubicBezTo>
                      <a:pt x="133" y="226"/>
                      <a:pt x="133" y="226"/>
                      <a:pt x="133" y="226"/>
                    </a:cubicBezTo>
                    <a:cubicBezTo>
                      <a:pt x="134" y="226"/>
                      <a:pt x="135" y="227"/>
                      <a:pt x="137" y="227"/>
                    </a:cubicBezTo>
                    <a:cubicBezTo>
                      <a:pt x="137" y="229"/>
                      <a:pt x="137" y="229"/>
                      <a:pt x="137" y="229"/>
                    </a:cubicBezTo>
                    <a:cubicBezTo>
                      <a:pt x="137" y="230"/>
                      <a:pt x="137" y="232"/>
                      <a:pt x="137" y="234"/>
                    </a:cubicBezTo>
                    <a:cubicBezTo>
                      <a:pt x="137" y="235"/>
                      <a:pt x="138" y="235"/>
                      <a:pt x="138" y="234"/>
                    </a:cubicBezTo>
                    <a:cubicBezTo>
                      <a:pt x="139" y="229"/>
                      <a:pt x="139" y="229"/>
                      <a:pt x="139" y="229"/>
                    </a:cubicBezTo>
                    <a:cubicBezTo>
                      <a:pt x="139" y="227"/>
                      <a:pt x="139" y="227"/>
                      <a:pt x="139" y="227"/>
                    </a:cubicBezTo>
                    <a:cubicBezTo>
                      <a:pt x="140" y="227"/>
                      <a:pt x="141" y="227"/>
                      <a:pt x="142" y="227"/>
                    </a:cubicBezTo>
                    <a:cubicBezTo>
                      <a:pt x="142" y="229"/>
                      <a:pt x="142" y="229"/>
                      <a:pt x="142" y="229"/>
                    </a:cubicBezTo>
                    <a:cubicBezTo>
                      <a:pt x="143" y="230"/>
                      <a:pt x="143" y="232"/>
                      <a:pt x="143" y="234"/>
                    </a:cubicBezTo>
                    <a:cubicBezTo>
                      <a:pt x="143" y="235"/>
                      <a:pt x="144" y="235"/>
                      <a:pt x="144" y="234"/>
                    </a:cubicBezTo>
                    <a:cubicBezTo>
                      <a:pt x="144" y="229"/>
                      <a:pt x="144" y="229"/>
                      <a:pt x="144" y="229"/>
                    </a:cubicBezTo>
                    <a:cubicBezTo>
                      <a:pt x="144" y="226"/>
                      <a:pt x="144" y="226"/>
                      <a:pt x="144" y="226"/>
                    </a:cubicBezTo>
                    <a:cubicBezTo>
                      <a:pt x="145" y="226"/>
                      <a:pt x="146" y="226"/>
                      <a:pt x="148" y="226"/>
                    </a:cubicBezTo>
                    <a:cubicBezTo>
                      <a:pt x="148" y="228"/>
                      <a:pt x="148" y="228"/>
                      <a:pt x="148" y="228"/>
                    </a:cubicBezTo>
                    <a:cubicBezTo>
                      <a:pt x="148" y="230"/>
                      <a:pt x="149" y="232"/>
                      <a:pt x="149" y="234"/>
                    </a:cubicBezTo>
                    <a:cubicBezTo>
                      <a:pt x="149" y="234"/>
                      <a:pt x="150" y="234"/>
                      <a:pt x="150" y="234"/>
                    </a:cubicBezTo>
                    <a:cubicBezTo>
                      <a:pt x="150" y="228"/>
                      <a:pt x="150" y="228"/>
                      <a:pt x="150" y="228"/>
                    </a:cubicBezTo>
                    <a:cubicBezTo>
                      <a:pt x="150" y="226"/>
                      <a:pt x="150" y="226"/>
                      <a:pt x="150" y="226"/>
                    </a:cubicBezTo>
                    <a:cubicBezTo>
                      <a:pt x="151" y="226"/>
                      <a:pt x="152" y="226"/>
                      <a:pt x="153" y="225"/>
                    </a:cubicBezTo>
                    <a:cubicBezTo>
                      <a:pt x="154" y="227"/>
                      <a:pt x="154" y="227"/>
                      <a:pt x="154" y="227"/>
                    </a:cubicBezTo>
                    <a:cubicBezTo>
                      <a:pt x="154" y="229"/>
                      <a:pt x="155" y="231"/>
                      <a:pt x="155" y="233"/>
                    </a:cubicBezTo>
                    <a:cubicBezTo>
                      <a:pt x="155" y="233"/>
                      <a:pt x="156" y="233"/>
                      <a:pt x="156" y="233"/>
                    </a:cubicBezTo>
                    <a:cubicBezTo>
                      <a:pt x="155" y="227"/>
                      <a:pt x="155" y="227"/>
                      <a:pt x="155" y="227"/>
                    </a:cubicBezTo>
                    <a:cubicBezTo>
                      <a:pt x="155" y="225"/>
                      <a:pt x="155" y="225"/>
                      <a:pt x="155" y="225"/>
                    </a:cubicBezTo>
                    <a:cubicBezTo>
                      <a:pt x="156" y="225"/>
                      <a:pt x="157" y="225"/>
                      <a:pt x="158" y="224"/>
                    </a:cubicBezTo>
                    <a:cubicBezTo>
                      <a:pt x="159" y="226"/>
                      <a:pt x="159" y="226"/>
                      <a:pt x="159" y="226"/>
                    </a:cubicBezTo>
                    <a:cubicBezTo>
                      <a:pt x="160" y="228"/>
                      <a:pt x="160" y="230"/>
                      <a:pt x="161" y="232"/>
                    </a:cubicBezTo>
                    <a:cubicBezTo>
                      <a:pt x="161" y="232"/>
                      <a:pt x="162" y="232"/>
                      <a:pt x="162" y="231"/>
                    </a:cubicBezTo>
                    <a:cubicBezTo>
                      <a:pt x="161" y="226"/>
                      <a:pt x="161" y="226"/>
                      <a:pt x="161" y="226"/>
                    </a:cubicBezTo>
                    <a:cubicBezTo>
                      <a:pt x="161" y="224"/>
                      <a:pt x="161" y="224"/>
                      <a:pt x="161" y="224"/>
                    </a:cubicBezTo>
                    <a:cubicBezTo>
                      <a:pt x="162" y="224"/>
                      <a:pt x="163" y="223"/>
                      <a:pt x="164" y="223"/>
                    </a:cubicBezTo>
                    <a:cubicBezTo>
                      <a:pt x="165" y="225"/>
                      <a:pt x="165" y="225"/>
                      <a:pt x="165" y="225"/>
                    </a:cubicBezTo>
                    <a:cubicBezTo>
                      <a:pt x="165" y="227"/>
                      <a:pt x="166" y="228"/>
                      <a:pt x="167" y="230"/>
                    </a:cubicBezTo>
                    <a:cubicBezTo>
                      <a:pt x="167" y="230"/>
                      <a:pt x="168" y="230"/>
                      <a:pt x="168" y="230"/>
                    </a:cubicBezTo>
                    <a:cubicBezTo>
                      <a:pt x="166" y="224"/>
                      <a:pt x="166" y="224"/>
                      <a:pt x="166" y="224"/>
                    </a:cubicBezTo>
                    <a:cubicBezTo>
                      <a:pt x="166" y="222"/>
                      <a:pt x="166" y="222"/>
                      <a:pt x="166" y="222"/>
                    </a:cubicBezTo>
                    <a:cubicBezTo>
                      <a:pt x="167" y="222"/>
                      <a:pt x="168" y="222"/>
                      <a:pt x="169" y="221"/>
                    </a:cubicBezTo>
                    <a:cubicBezTo>
                      <a:pt x="170" y="223"/>
                      <a:pt x="170" y="223"/>
                      <a:pt x="170" y="223"/>
                    </a:cubicBezTo>
                    <a:cubicBezTo>
                      <a:pt x="171" y="225"/>
                      <a:pt x="172" y="227"/>
                      <a:pt x="172" y="228"/>
                    </a:cubicBezTo>
                    <a:cubicBezTo>
                      <a:pt x="173" y="229"/>
                      <a:pt x="173" y="228"/>
                      <a:pt x="173" y="228"/>
                    </a:cubicBezTo>
                    <a:cubicBezTo>
                      <a:pt x="172" y="222"/>
                      <a:pt x="172" y="222"/>
                      <a:pt x="172" y="222"/>
                    </a:cubicBezTo>
                    <a:cubicBezTo>
                      <a:pt x="171" y="221"/>
                      <a:pt x="171" y="221"/>
                      <a:pt x="171" y="221"/>
                    </a:cubicBezTo>
                    <a:cubicBezTo>
                      <a:pt x="172" y="220"/>
                      <a:pt x="173" y="220"/>
                      <a:pt x="174" y="219"/>
                    </a:cubicBezTo>
                    <a:cubicBezTo>
                      <a:pt x="175" y="221"/>
                      <a:pt x="175" y="221"/>
                      <a:pt x="175" y="221"/>
                    </a:cubicBezTo>
                    <a:cubicBezTo>
                      <a:pt x="176" y="223"/>
                      <a:pt x="177" y="224"/>
                      <a:pt x="178" y="226"/>
                    </a:cubicBezTo>
                    <a:cubicBezTo>
                      <a:pt x="178" y="226"/>
                      <a:pt x="179" y="226"/>
                      <a:pt x="179" y="226"/>
                    </a:cubicBezTo>
                    <a:cubicBezTo>
                      <a:pt x="177" y="220"/>
                      <a:pt x="177" y="220"/>
                      <a:pt x="177" y="220"/>
                    </a:cubicBezTo>
                    <a:cubicBezTo>
                      <a:pt x="176" y="218"/>
                      <a:pt x="176" y="218"/>
                      <a:pt x="176" y="218"/>
                    </a:cubicBezTo>
                    <a:cubicBezTo>
                      <a:pt x="177" y="218"/>
                      <a:pt x="178" y="217"/>
                      <a:pt x="179" y="217"/>
                    </a:cubicBezTo>
                    <a:cubicBezTo>
                      <a:pt x="180" y="219"/>
                      <a:pt x="180" y="219"/>
                      <a:pt x="180" y="219"/>
                    </a:cubicBezTo>
                    <a:cubicBezTo>
                      <a:pt x="181" y="220"/>
                      <a:pt x="182" y="222"/>
                      <a:pt x="183" y="223"/>
                    </a:cubicBezTo>
                    <a:cubicBezTo>
                      <a:pt x="184" y="224"/>
                      <a:pt x="184" y="223"/>
                      <a:pt x="184" y="223"/>
                    </a:cubicBezTo>
                    <a:cubicBezTo>
                      <a:pt x="182" y="218"/>
                      <a:pt x="182" y="218"/>
                      <a:pt x="182" y="218"/>
                    </a:cubicBezTo>
                    <a:cubicBezTo>
                      <a:pt x="181" y="216"/>
                      <a:pt x="181" y="216"/>
                      <a:pt x="181" y="216"/>
                    </a:cubicBezTo>
                    <a:cubicBezTo>
                      <a:pt x="182" y="215"/>
                      <a:pt x="183" y="215"/>
                      <a:pt x="184" y="214"/>
                    </a:cubicBezTo>
                    <a:cubicBezTo>
                      <a:pt x="185" y="216"/>
                      <a:pt x="185" y="216"/>
                      <a:pt x="185" y="216"/>
                    </a:cubicBezTo>
                    <a:cubicBezTo>
                      <a:pt x="186" y="217"/>
                      <a:pt x="188" y="219"/>
                      <a:pt x="189" y="220"/>
                    </a:cubicBezTo>
                    <a:cubicBezTo>
                      <a:pt x="189" y="221"/>
                      <a:pt x="189" y="220"/>
                      <a:pt x="189" y="220"/>
                    </a:cubicBezTo>
                    <a:cubicBezTo>
                      <a:pt x="187" y="215"/>
                      <a:pt x="187" y="215"/>
                      <a:pt x="187" y="215"/>
                    </a:cubicBezTo>
                    <a:cubicBezTo>
                      <a:pt x="186" y="213"/>
                      <a:pt x="186" y="213"/>
                      <a:pt x="186" y="213"/>
                    </a:cubicBezTo>
                    <a:cubicBezTo>
                      <a:pt x="187" y="212"/>
                      <a:pt x="188" y="212"/>
                      <a:pt x="189" y="211"/>
                    </a:cubicBezTo>
                    <a:cubicBezTo>
                      <a:pt x="190" y="213"/>
                      <a:pt x="190" y="213"/>
                      <a:pt x="190" y="213"/>
                    </a:cubicBezTo>
                    <a:cubicBezTo>
                      <a:pt x="191" y="214"/>
                      <a:pt x="192" y="216"/>
                      <a:pt x="194" y="217"/>
                    </a:cubicBezTo>
                    <a:cubicBezTo>
                      <a:pt x="194" y="217"/>
                      <a:pt x="195" y="217"/>
                      <a:pt x="194" y="217"/>
                    </a:cubicBezTo>
                    <a:cubicBezTo>
                      <a:pt x="192" y="212"/>
                      <a:pt x="192" y="212"/>
                      <a:pt x="192" y="212"/>
                    </a:cubicBezTo>
                    <a:cubicBezTo>
                      <a:pt x="191" y="210"/>
                      <a:pt x="191" y="210"/>
                      <a:pt x="191" y="210"/>
                    </a:cubicBezTo>
                    <a:cubicBezTo>
                      <a:pt x="191" y="209"/>
                      <a:pt x="192" y="209"/>
                      <a:pt x="192" y="208"/>
                    </a:cubicBezTo>
                    <a:cubicBezTo>
                      <a:pt x="193" y="208"/>
                      <a:pt x="193" y="208"/>
                      <a:pt x="193" y="208"/>
                    </a:cubicBezTo>
                    <a:cubicBezTo>
                      <a:pt x="195" y="209"/>
                      <a:pt x="195" y="209"/>
                      <a:pt x="195" y="209"/>
                    </a:cubicBezTo>
                    <a:cubicBezTo>
                      <a:pt x="196" y="211"/>
                      <a:pt x="197" y="212"/>
                      <a:pt x="198" y="213"/>
                    </a:cubicBezTo>
                    <a:cubicBezTo>
                      <a:pt x="199" y="214"/>
                      <a:pt x="199" y="213"/>
                      <a:pt x="199" y="213"/>
                    </a:cubicBezTo>
                    <a:cubicBezTo>
                      <a:pt x="196" y="208"/>
                      <a:pt x="196" y="208"/>
                      <a:pt x="196" y="208"/>
                    </a:cubicBezTo>
                    <a:cubicBezTo>
                      <a:pt x="195" y="206"/>
                      <a:pt x="195" y="206"/>
                      <a:pt x="195" y="206"/>
                    </a:cubicBezTo>
                    <a:cubicBezTo>
                      <a:pt x="196" y="206"/>
                      <a:pt x="197" y="205"/>
                      <a:pt x="197" y="204"/>
                    </a:cubicBezTo>
                    <a:cubicBezTo>
                      <a:pt x="199" y="206"/>
                      <a:pt x="199" y="206"/>
                      <a:pt x="199" y="206"/>
                    </a:cubicBezTo>
                    <a:cubicBezTo>
                      <a:pt x="200" y="207"/>
                      <a:pt x="202" y="208"/>
                      <a:pt x="203" y="210"/>
                    </a:cubicBezTo>
                    <a:cubicBezTo>
                      <a:pt x="203" y="210"/>
                      <a:pt x="204" y="209"/>
                      <a:pt x="204" y="209"/>
                    </a:cubicBezTo>
                    <a:cubicBezTo>
                      <a:pt x="200" y="204"/>
                      <a:pt x="200" y="204"/>
                      <a:pt x="200" y="204"/>
                    </a:cubicBezTo>
                    <a:cubicBezTo>
                      <a:pt x="199" y="203"/>
                      <a:pt x="199" y="203"/>
                      <a:pt x="199" y="203"/>
                    </a:cubicBezTo>
                    <a:cubicBezTo>
                      <a:pt x="200" y="202"/>
                      <a:pt x="201" y="201"/>
                      <a:pt x="201" y="201"/>
                    </a:cubicBezTo>
                    <a:cubicBezTo>
                      <a:pt x="203" y="202"/>
                      <a:pt x="203" y="202"/>
                      <a:pt x="203" y="202"/>
                    </a:cubicBezTo>
                    <a:cubicBezTo>
                      <a:pt x="204" y="203"/>
                      <a:pt x="206" y="204"/>
                      <a:pt x="207" y="205"/>
                    </a:cubicBezTo>
                    <a:cubicBezTo>
                      <a:pt x="208" y="206"/>
                      <a:pt x="208" y="205"/>
                      <a:pt x="208" y="205"/>
                    </a:cubicBezTo>
                    <a:cubicBezTo>
                      <a:pt x="204" y="200"/>
                      <a:pt x="204" y="200"/>
                      <a:pt x="204" y="200"/>
                    </a:cubicBezTo>
                    <a:cubicBezTo>
                      <a:pt x="203" y="199"/>
                      <a:pt x="203" y="199"/>
                      <a:pt x="203" y="199"/>
                    </a:cubicBezTo>
                    <a:cubicBezTo>
                      <a:pt x="204" y="198"/>
                      <a:pt x="204" y="197"/>
                      <a:pt x="205" y="196"/>
                    </a:cubicBezTo>
                    <a:cubicBezTo>
                      <a:pt x="207" y="198"/>
                      <a:pt x="207" y="198"/>
                      <a:pt x="207" y="198"/>
                    </a:cubicBezTo>
                    <a:cubicBezTo>
                      <a:pt x="208" y="199"/>
                      <a:pt x="210" y="200"/>
                      <a:pt x="211" y="201"/>
                    </a:cubicBezTo>
                    <a:cubicBezTo>
                      <a:pt x="212" y="201"/>
                      <a:pt x="212" y="201"/>
                      <a:pt x="212" y="200"/>
                    </a:cubicBezTo>
                    <a:cubicBezTo>
                      <a:pt x="208" y="196"/>
                      <a:pt x="208" y="196"/>
                      <a:pt x="208" y="196"/>
                    </a:cubicBezTo>
                    <a:cubicBezTo>
                      <a:pt x="207" y="195"/>
                      <a:pt x="207" y="195"/>
                      <a:pt x="207" y="195"/>
                    </a:cubicBezTo>
                    <a:cubicBezTo>
                      <a:pt x="207" y="194"/>
                      <a:pt x="208" y="193"/>
                      <a:pt x="209" y="192"/>
                    </a:cubicBezTo>
                    <a:cubicBezTo>
                      <a:pt x="210" y="193"/>
                      <a:pt x="210" y="193"/>
                      <a:pt x="210" y="193"/>
                    </a:cubicBezTo>
                    <a:cubicBezTo>
                      <a:pt x="212" y="194"/>
                      <a:pt x="214" y="195"/>
                      <a:pt x="215" y="196"/>
                    </a:cubicBezTo>
                    <a:cubicBezTo>
                      <a:pt x="215" y="196"/>
                      <a:pt x="216" y="196"/>
                      <a:pt x="216" y="196"/>
                    </a:cubicBezTo>
                    <a:cubicBezTo>
                      <a:pt x="211" y="192"/>
                      <a:pt x="211" y="192"/>
                      <a:pt x="211" y="192"/>
                    </a:cubicBezTo>
                    <a:cubicBezTo>
                      <a:pt x="210" y="190"/>
                      <a:pt x="210" y="190"/>
                      <a:pt x="210" y="190"/>
                    </a:cubicBezTo>
                    <a:cubicBezTo>
                      <a:pt x="211" y="190"/>
                      <a:pt x="211" y="189"/>
                      <a:pt x="212" y="188"/>
                    </a:cubicBezTo>
                    <a:cubicBezTo>
                      <a:pt x="214" y="189"/>
                      <a:pt x="214" y="189"/>
                      <a:pt x="214" y="189"/>
                    </a:cubicBezTo>
                    <a:cubicBezTo>
                      <a:pt x="215" y="190"/>
                      <a:pt x="217" y="190"/>
                      <a:pt x="219" y="191"/>
                    </a:cubicBezTo>
                    <a:cubicBezTo>
                      <a:pt x="219" y="191"/>
                      <a:pt x="219" y="191"/>
                      <a:pt x="219" y="191"/>
                    </a:cubicBezTo>
                    <a:cubicBezTo>
                      <a:pt x="215" y="187"/>
                      <a:pt x="215" y="187"/>
                      <a:pt x="215" y="187"/>
                    </a:cubicBezTo>
                    <a:cubicBezTo>
                      <a:pt x="213" y="186"/>
                      <a:pt x="213" y="186"/>
                      <a:pt x="213" y="186"/>
                    </a:cubicBezTo>
                    <a:cubicBezTo>
                      <a:pt x="214" y="185"/>
                      <a:pt x="214" y="184"/>
                      <a:pt x="215" y="183"/>
                    </a:cubicBezTo>
                    <a:cubicBezTo>
                      <a:pt x="217" y="184"/>
                      <a:pt x="217" y="184"/>
                      <a:pt x="217" y="184"/>
                    </a:cubicBezTo>
                    <a:cubicBezTo>
                      <a:pt x="218" y="185"/>
                      <a:pt x="220" y="185"/>
                      <a:pt x="222" y="186"/>
                    </a:cubicBezTo>
                    <a:cubicBezTo>
                      <a:pt x="222" y="186"/>
                      <a:pt x="222" y="186"/>
                      <a:pt x="222" y="185"/>
                    </a:cubicBezTo>
                    <a:cubicBezTo>
                      <a:pt x="218" y="182"/>
                      <a:pt x="218" y="182"/>
                      <a:pt x="218" y="182"/>
                    </a:cubicBezTo>
                    <a:cubicBezTo>
                      <a:pt x="216" y="181"/>
                      <a:pt x="216" y="181"/>
                      <a:pt x="216" y="181"/>
                    </a:cubicBezTo>
                    <a:cubicBezTo>
                      <a:pt x="216" y="180"/>
                      <a:pt x="217" y="179"/>
                      <a:pt x="217" y="178"/>
                    </a:cubicBezTo>
                    <a:cubicBezTo>
                      <a:pt x="219" y="179"/>
                      <a:pt x="219" y="179"/>
                      <a:pt x="219" y="179"/>
                    </a:cubicBezTo>
                    <a:cubicBezTo>
                      <a:pt x="221" y="180"/>
                      <a:pt x="223" y="180"/>
                      <a:pt x="225" y="181"/>
                    </a:cubicBezTo>
                    <a:cubicBezTo>
                      <a:pt x="225" y="181"/>
                      <a:pt x="225" y="180"/>
                      <a:pt x="225" y="180"/>
                    </a:cubicBezTo>
                    <a:cubicBezTo>
                      <a:pt x="220" y="177"/>
                      <a:pt x="220" y="177"/>
                      <a:pt x="220" y="177"/>
                    </a:cubicBezTo>
                    <a:cubicBezTo>
                      <a:pt x="218" y="176"/>
                      <a:pt x="218" y="176"/>
                      <a:pt x="218" y="176"/>
                    </a:cubicBezTo>
                    <a:cubicBezTo>
                      <a:pt x="219" y="175"/>
                      <a:pt x="219" y="174"/>
                      <a:pt x="220" y="173"/>
                    </a:cubicBezTo>
                    <a:cubicBezTo>
                      <a:pt x="222" y="174"/>
                      <a:pt x="222" y="174"/>
                      <a:pt x="222" y="174"/>
                    </a:cubicBezTo>
                    <a:cubicBezTo>
                      <a:pt x="223" y="174"/>
                      <a:pt x="225" y="175"/>
                      <a:pt x="227" y="175"/>
                    </a:cubicBezTo>
                    <a:cubicBezTo>
                      <a:pt x="227" y="175"/>
                      <a:pt x="228" y="175"/>
                      <a:pt x="227" y="175"/>
                    </a:cubicBezTo>
                    <a:cubicBezTo>
                      <a:pt x="222" y="172"/>
                      <a:pt x="222" y="172"/>
                      <a:pt x="222" y="172"/>
                    </a:cubicBezTo>
                    <a:cubicBezTo>
                      <a:pt x="221" y="171"/>
                      <a:pt x="221" y="171"/>
                      <a:pt x="221" y="171"/>
                    </a:cubicBezTo>
                    <a:cubicBezTo>
                      <a:pt x="221" y="170"/>
                      <a:pt x="221" y="169"/>
                      <a:pt x="222" y="168"/>
                    </a:cubicBezTo>
                    <a:cubicBezTo>
                      <a:pt x="224" y="168"/>
                      <a:pt x="224" y="168"/>
                      <a:pt x="224" y="168"/>
                    </a:cubicBezTo>
                    <a:cubicBezTo>
                      <a:pt x="226" y="169"/>
                      <a:pt x="227" y="169"/>
                      <a:pt x="229" y="170"/>
                    </a:cubicBezTo>
                    <a:cubicBezTo>
                      <a:pt x="230" y="170"/>
                      <a:pt x="230" y="169"/>
                      <a:pt x="229" y="169"/>
                    </a:cubicBezTo>
                    <a:cubicBezTo>
                      <a:pt x="224" y="167"/>
                      <a:pt x="224" y="167"/>
                      <a:pt x="224" y="167"/>
                    </a:cubicBezTo>
                    <a:cubicBezTo>
                      <a:pt x="222" y="166"/>
                      <a:pt x="222" y="166"/>
                      <a:pt x="222" y="166"/>
                    </a:cubicBezTo>
                    <a:cubicBezTo>
                      <a:pt x="223" y="165"/>
                      <a:pt x="223" y="164"/>
                      <a:pt x="223" y="163"/>
                    </a:cubicBezTo>
                    <a:cubicBezTo>
                      <a:pt x="225" y="163"/>
                      <a:pt x="225" y="163"/>
                      <a:pt x="225" y="163"/>
                    </a:cubicBezTo>
                    <a:cubicBezTo>
                      <a:pt x="227" y="163"/>
                      <a:pt x="229" y="164"/>
                      <a:pt x="231" y="164"/>
                    </a:cubicBezTo>
                    <a:cubicBezTo>
                      <a:pt x="231" y="164"/>
                      <a:pt x="231" y="163"/>
                      <a:pt x="231" y="163"/>
                    </a:cubicBezTo>
                    <a:cubicBezTo>
                      <a:pt x="226" y="161"/>
                      <a:pt x="226" y="161"/>
                      <a:pt x="226" y="161"/>
                    </a:cubicBezTo>
                    <a:cubicBezTo>
                      <a:pt x="224" y="161"/>
                      <a:pt x="224" y="161"/>
                      <a:pt x="224" y="161"/>
                    </a:cubicBezTo>
                    <a:cubicBezTo>
                      <a:pt x="224" y="159"/>
                      <a:pt x="224" y="158"/>
                      <a:pt x="225" y="157"/>
                    </a:cubicBezTo>
                    <a:cubicBezTo>
                      <a:pt x="227" y="158"/>
                      <a:pt x="227" y="158"/>
                      <a:pt x="227" y="158"/>
                    </a:cubicBezTo>
                    <a:cubicBezTo>
                      <a:pt x="229" y="158"/>
                      <a:pt x="230" y="158"/>
                      <a:pt x="232" y="158"/>
                    </a:cubicBezTo>
                    <a:cubicBezTo>
                      <a:pt x="233" y="158"/>
                      <a:pt x="233" y="157"/>
                      <a:pt x="232" y="157"/>
                    </a:cubicBezTo>
                    <a:cubicBezTo>
                      <a:pt x="227" y="156"/>
                      <a:pt x="227" y="156"/>
                      <a:pt x="227" y="156"/>
                    </a:cubicBezTo>
                    <a:cubicBezTo>
                      <a:pt x="225" y="155"/>
                      <a:pt x="225" y="155"/>
                      <a:pt x="225" y="155"/>
                    </a:cubicBezTo>
                    <a:cubicBezTo>
                      <a:pt x="225" y="154"/>
                      <a:pt x="225" y="153"/>
                      <a:pt x="226" y="152"/>
                    </a:cubicBezTo>
                    <a:cubicBezTo>
                      <a:pt x="228" y="152"/>
                      <a:pt x="228" y="152"/>
                      <a:pt x="228" y="152"/>
                    </a:cubicBezTo>
                    <a:cubicBezTo>
                      <a:pt x="230" y="152"/>
                      <a:pt x="231" y="152"/>
                      <a:pt x="233" y="152"/>
                    </a:cubicBezTo>
                    <a:cubicBezTo>
                      <a:pt x="234" y="152"/>
                      <a:pt x="234" y="151"/>
                      <a:pt x="233" y="151"/>
                    </a:cubicBezTo>
                    <a:cubicBezTo>
                      <a:pt x="228" y="150"/>
                      <a:pt x="228" y="150"/>
                      <a:pt x="228" y="150"/>
                    </a:cubicBezTo>
                    <a:cubicBezTo>
                      <a:pt x="226" y="150"/>
                      <a:pt x="226" y="150"/>
                      <a:pt x="226" y="150"/>
                    </a:cubicBezTo>
                    <a:cubicBezTo>
                      <a:pt x="226" y="149"/>
                      <a:pt x="226" y="148"/>
                      <a:pt x="226" y="146"/>
                    </a:cubicBezTo>
                    <a:cubicBezTo>
                      <a:pt x="228" y="146"/>
                      <a:pt x="228" y="146"/>
                      <a:pt x="228" y="146"/>
                    </a:cubicBezTo>
                    <a:cubicBezTo>
                      <a:pt x="230" y="146"/>
                      <a:pt x="232" y="146"/>
                      <a:pt x="234" y="146"/>
                    </a:cubicBezTo>
                    <a:cubicBezTo>
                      <a:pt x="234" y="146"/>
                      <a:pt x="234" y="145"/>
                      <a:pt x="234" y="145"/>
                    </a:cubicBezTo>
                    <a:cubicBezTo>
                      <a:pt x="228" y="145"/>
                      <a:pt x="228" y="145"/>
                      <a:pt x="228" y="145"/>
                    </a:cubicBezTo>
                    <a:cubicBezTo>
                      <a:pt x="226" y="144"/>
                      <a:pt x="226" y="144"/>
                      <a:pt x="226" y="144"/>
                    </a:cubicBezTo>
                    <a:cubicBezTo>
                      <a:pt x="226" y="143"/>
                      <a:pt x="227" y="142"/>
                      <a:pt x="227" y="141"/>
                    </a:cubicBezTo>
                    <a:cubicBezTo>
                      <a:pt x="229" y="141"/>
                      <a:pt x="229" y="141"/>
                      <a:pt x="229" y="141"/>
                    </a:cubicBezTo>
                    <a:cubicBezTo>
                      <a:pt x="230" y="141"/>
                      <a:pt x="232" y="140"/>
                      <a:pt x="234" y="140"/>
                    </a:cubicBezTo>
                    <a:cubicBezTo>
                      <a:pt x="235" y="140"/>
                      <a:pt x="235" y="139"/>
                      <a:pt x="234" y="139"/>
                    </a:cubicBezTo>
                    <a:cubicBezTo>
                      <a:pt x="229" y="139"/>
                      <a:pt x="229" y="139"/>
                      <a:pt x="229" y="139"/>
                    </a:cubicBezTo>
                    <a:cubicBezTo>
                      <a:pt x="227" y="139"/>
                      <a:pt x="227" y="139"/>
                      <a:pt x="227" y="139"/>
                    </a:cubicBezTo>
                    <a:cubicBezTo>
                      <a:pt x="227" y="138"/>
                      <a:pt x="227" y="136"/>
                      <a:pt x="227" y="135"/>
                    </a:cubicBezTo>
                    <a:cubicBezTo>
                      <a:pt x="229" y="135"/>
                      <a:pt x="229" y="135"/>
                      <a:pt x="229" y="135"/>
                    </a:cubicBezTo>
                    <a:cubicBezTo>
                      <a:pt x="230" y="135"/>
                      <a:pt x="232" y="135"/>
                      <a:pt x="234" y="134"/>
                    </a:cubicBezTo>
                    <a:cubicBezTo>
                      <a:pt x="234" y="134"/>
                      <a:pt x="234" y="133"/>
                      <a:pt x="234" y="133"/>
                    </a:cubicBezTo>
                    <a:cubicBezTo>
                      <a:pt x="228" y="133"/>
                      <a:pt x="228" y="133"/>
                      <a:pt x="228" y="133"/>
                    </a:cubicBezTo>
                    <a:cubicBezTo>
                      <a:pt x="226" y="133"/>
                      <a:pt x="226" y="133"/>
                      <a:pt x="226" y="133"/>
                    </a:cubicBezTo>
                    <a:cubicBezTo>
                      <a:pt x="226" y="132"/>
                      <a:pt x="226" y="131"/>
                      <a:pt x="226" y="130"/>
                    </a:cubicBezTo>
                    <a:cubicBezTo>
                      <a:pt x="228" y="129"/>
                      <a:pt x="228" y="129"/>
                      <a:pt x="228" y="129"/>
                    </a:cubicBezTo>
                    <a:cubicBezTo>
                      <a:pt x="230" y="129"/>
                      <a:pt x="232" y="129"/>
                      <a:pt x="234" y="128"/>
                    </a:cubicBezTo>
                    <a:cubicBezTo>
                      <a:pt x="234" y="128"/>
                      <a:pt x="234" y="127"/>
                      <a:pt x="234" y="127"/>
                    </a:cubicBezTo>
                    <a:cubicBezTo>
                      <a:pt x="228" y="128"/>
                      <a:pt x="228" y="128"/>
                      <a:pt x="228" y="128"/>
                    </a:cubicBezTo>
                    <a:cubicBezTo>
                      <a:pt x="226" y="128"/>
                      <a:pt x="226" y="128"/>
                      <a:pt x="226" y="128"/>
                    </a:cubicBezTo>
                    <a:cubicBezTo>
                      <a:pt x="226" y="127"/>
                      <a:pt x="226" y="125"/>
                      <a:pt x="225" y="124"/>
                    </a:cubicBezTo>
                    <a:cubicBezTo>
                      <a:pt x="227" y="124"/>
                      <a:pt x="227" y="124"/>
                      <a:pt x="227" y="124"/>
                    </a:cubicBezTo>
                    <a:cubicBezTo>
                      <a:pt x="229" y="123"/>
                      <a:pt x="231" y="123"/>
                      <a:pt x="233" y="122"/>
                    </a:cubicBezTo>
                    <a:cubicBezTo>
                      <a:pt x="233" y="122"/>
                      <a:pt x="233" y="121"/>
                      <a:pt x="233" y="121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25" y="122"/>
                      <a:pt x="225" y="122"/>
                      <a:pt x="225" y="122"/>
                    </a:cubicBezTo>
                    <a:cubicBezTo>
                      <a:pt x="225" y="121"/>
                      <a:pt x="225" y="120"/>
                      <a:pt x="224" y="119"/>
                    </a:cubicBezTo>
                    <a:cubicBezTo>
                      <a:pt x="226" y="118"/>
                      <a:pt x="226" y="118"/>
                      <a:pt x="226" y="118"/>
                    </a:cubicBezTo>
                    <a:cubicBezTo>
                      <a:pt x="228" y="118"/>
                      <a:pt x="230" y="117"/>
                      <a:pt x="231" y="116"/>
                    </a:cubicBezTo>
                    <a:cubicBezTo>
                      <a:pt x="232" y="116"/>
                      <a:pt x="232" y="116"/>
                      <a:pt x="231" y="116"/>
                    </a:cubicBezTo>
                    <a:cubicBezTo>
                      <a:pt x="226" y="116"/>
                      <a:pt x="226" y="116"/>
                      <a:pt x="226" y="116"/>
                    </a:cubicBezTo>
                    <a:cubicBezTo>
                      <a:pt x="224" y="117"/>
                      <a:pt x="224" y="117"/>
                      <a:pt x="224" y="117"/>
                    </a:cubicBezTo>
                    <a:cubicBezTo>
                      <a:pt x="223" y="116"/>
                      <a:pt x="223" y="115"/>
                      <a:pt x="223" y="114"/>
                    </a:cubicBezTo>
                    <a:cubicBezTo>
                      <a:pt x="225" y="113"/>
                      <a:pt x="225" y="113"/>
                      <a:pt x="225" y="113"/>
                    </a:cubicBezTo>
                    <a:cubicBezTo>
                      <a:pt x="226" y="112"/>
                      <a:pt x="228" y="111"/>
                      <a:pt x="230" y="111"/>
                    </a:cubicBezTo>
                    <a:cubicBezTo>
                      <a:pt x="230" y="110"/>
                      <a:pt x="230" y="110"/>
                      <a:pt x="230" y="110"/>
                    </a:cubicBezTo>
                    <a:cubicBezTo>
                      <a:pt x="224" y="111"/>
                      <a:pt x="224" y="111"/>
                      <a:pt x="224" y="111"/>
                    </a:cubicBezTo>
                    <a:cubicBezTo>
                      <a:pt x="222" y="111"/>
                      <a:pt x="222" y="111"/>
                      <a:pt x="222" y="111"/>
                    </a:cubicBezTo>
                    <a:cubicBezTo>
                      <a:pt x="222" y="110"/>
                      <a:pt x="221" y="109"/>
                      <a:pt x="221" y="108"/>
                    </a:cubicBezTo>
                    <a:cubicBezTo>
                      <a:pt x="223" y="107"/>
                      <a:pt x="223" y="107"/>
                      <a:pt x="223" y="107"/>
                    </a:cubicBezTo>
                    <a:cubicBezTo>
                      <a:pt x="225" y="107"/>
                      <a:pt x="226" y="106"/>
                      <a:pt x="228" y="105"/>
                    </a:cubicBezTo>
                    <a:cubicBezTo>
                      <a:pt x="228" y="105"/>
                      <a:pt x="228" y="104"/>
                      <a:pt x="228" y="104"/>
                    </a:cubicBezTo>
                    <a:cubicBezTo>
                      <a:pt x="222" y="106"/>
                      <a:pt x="222" y="106"/>
                      <a:pt x="222" y="106"/>
                    </a:cubicBezTo>
                    <a:cubicBezTo>
                      <a:pt x="220" y="106"/>
                      <a:pt x="220" y="106"/>
                      <a:pt x="220" y="106"/>
                    </a:cubicBezTo>
                    <a:cubicBezTo>
                      <a:pt x="220" y="105"/>
                      <a:pt x="219" y="104"/>
                      <a:pt x="219" y="103"/>
                    </a:cubicBezTo>
                    <a:cubicBezTo>
                      <a:pt x="221" y="102"/>
                      <a:pt x="221" y="102"/>
                      <a:pt x="221" y="102"/>
                    </a:cubicBezTo>
                    <a:cubicBezTo>
                      <a:pt x="222" y="101"/>
                      <a:pt x="224" y="100"/>
                      <a:pt x="226" y="99"/>
                    </a:cubicBezTo>
                    <a:cubicBezTo>
                      <a:pt x="226" y="99"/>
                      <a:pt x="226" y="99"/>
                      <a:pt x="225" y="99"/>
                    </a:cubicBezTo>
                    <a:cubicBezTo>
                      <a:pt x="220" y="101"/>
                      <a:pt x="220" y="101"/>
                      <a:pt x="220" y="101"/>
                    </a:cubicBezTo>
                    <a:cubicBezTo>
                      <a:pt x="218" y="101"/>
                      <a:pt x="218" y="101"/>
                      <a:pt x="218" y="101"/>
                    </a:cubicBezTo>
                    <a:cubicBezTo>
                      <a:pt x="218" y="100"/>
                      <a:pt x="217" y="100"/>
                      <a:pt x="217" y="99"/>
                    </a:cubicBezTo>
                    <a:cubicBezTo>
                      <a:pt x="219" y="98"/>
                      <a:pt x="219" y="98"/>
                      <a:pt x="219" y="98"/>
                    </a:cubicBezTo>
                    <a:cubicBezTo>
                      <a:pt x="220" y="97"/>
                      <a:pt x="222" y="96"/>
                      <a:pt x="223" y="95"/>
                    </a:cubicBezTo>
                    <a:cubicBezTo>
                      <a:pt x="224" y="94"/>
                      <a:pt x="223" y="94"/>
                      <a:pt x="223" y="94"/>
                    </a:cubicBezTo>
                    <a:cubicBezTo>
                      <a:pt x="218" y="96"/>
                      <a:pt x="218" y="96"/>
                      <a:pt x="218" y="96"/>
                    </a:cubicBezTo>
                    <a:cubicBezTo>
                      <a:pt x="216" y="97"/>
                      <a:pt x="216" y="97"/>
                      <a:pt x="216" y="97"/>
                    </a:cubicBezTo>
                    <a:cubicBezTo>
                      <a:pt x="215" y="96"/>
                      <a:pt x="215" y="95"/>
                      <a:pt x="214" y="94"/>
                    </a:cubicBezTo>
                    <a:cubicBezTo>
                      <a:pt x="216" y="93"/>
                      <a:pt x="216" y="93"/>
                      <a:pt x="216" y="93"/>
                    </a:cubicBezTo>
                    <a:cubicBezTo>
                      <a:pt x="218" y="92"/>
                      <a:pt x="219" y="91"/>
                      <a:pt x="221" y="90"/>
                    </a:cubicBezTo>
                    <a:cubicBezTo>
                      <a:pt x="221" y="90"/>
                      <a:pt x="220" y="89"/>
                      <a:pt x="220" y="89"/>
                    </a:cubicBezTo>
                    <a:cubicBezTo>
                      <a:pt x="215" y="92"/>
                      <a:pt x="215" y="92"/>
                      <a:pt x="215" y="92"/>
                    </a:cubicBezTo>
                    <a:cubicBezTo>
                      <a:pt x="213" y="92"/>
                      <a:pt x="213" y="92"/>
                      <a:pt x="213" y="92"/>
                    </a:cubicBezTo>
                    <a:cubicBezTo>
                      <a:pt x="213" y="92"/>
                      <a:pt x="212" y="91"/>
                      <a:pt x="212" y="90"/>
                    </a:cubicBezTo>
                    <a:cubicBezTo>
                      <a:pt x="213" y="89"/>
                      <a:pt x="213" y="89"/>
                      <a:pt x="213" y="89"/>
                    </a:cubicBezTo>
                    <a:cubicBezTo>
                      <a:pt x="215" y="88"/>
                      <a:pt x="216" y="86"/>
                      <a:pt x="218" y="85"/>
                    </a:cubicBezTo>
                    <a:cubicBezTo>
                      <a:pt x="218" y="85"/>
                      <a:pt x="217" y="84"/>
                      <a:pt x="217" y="85"/>
                    </a:cubicBezTo>
                    <a:cubicBezTo>
                      <a:pt x="212" y="87"/>
                      <a:pt x="212" y="87"/>
                      <a:pt x="212" y="87"/>
                    </a:cubicBezTo>
                    <a:cubicBezTo>
                      <a:pt x="210" y="88"/>
                      <a:pt x="210" y="88"/>
                      <a:pt x="210" y="88"/>
                    </a:cubicBezTo>
                    <a:cubicBezTo>
                      <a:pt x="210" y="88"/>
                      <a:pt x="210" y="87"/>
                      <a:pt x="209" y="87"/>
                    </a:cubicBezTo>
                    <a:cubicBezTo>
                      <a:pt x="211" y="85"/>
                      <a:pt x="211" y="85"/>
                      <a:pt x="211" y="85"/>
                    </a:cubicBezTo>
                    <a:cubicBezTo>
                      <a:pt x="212" y="84"/>
                      <a:pt x="213" y="83"/>
                      <a:pt x="215" y="81"/>
                    </a:cubicBezTo>
                    <a:cubicBezTo>
                      <a:pt x="215" y="81"/>
                      <a:pt x="215" y="80"/>
                      <a:pt x="214" y="81"/>
                    </a:cubicBezTo>
                    <a:cubicBezTo>
                      <a:pt x="209" y="84"/>
                      <a:pt x="209" y="84"/>
                      <a:pt x="209" y="84"/>
                    </a:cubicBezTo>
                    <a:cubicBezTo>
                      <a:pt x="208" y="85"/>
                      <a:pt x="208" y="85"/>
                      <a:pt x="208" y="85"/>
                    </a:cubicBezTo>
                    <a:close/>
                    <a:moveTo>
                      <a:pt x="87" y="73"/>
                    </a:moveTo>
                    <a:cubicBezTo>
                      <a:pt x="87" y="73"/>
                      <a:pt x="87" y="73"/>
                      <a:pt x="87" y="73"/>
                    </a:cubicBezTo>
                    <a:cubicBezTo>
                      <a:pt x="51" y="101"/>
                      <a:pt x="45" y="153"/>
                      <a:pt x="72" y="189"/>
                    </a:cubicBezTo>
                    <a:cubicBezTo>
                      <a:pt x="103" y="165"/>
                      <a:pt x="103" y="165"/>
                      <a:pt x="103" y="165"/>
                    </a:cubicBezTo>
                    <a:cubicBezTo>
                      <a:pt x="97" y="156"/>
                      <a:pt x="94" y="145"/>
                      <a:pt x="95" y="133"/>
                    </a:cubicBezTo>
                    <a:cubicBezTo>
                      <a:pt x="97" y="121"/>
                      <a:pt x="103" y="111"/>
                      <a:pt x="111" y="105"/>
                    </a:cubicBezTo>
                    <a:cubicBezTo>
                      <a:pt x="87" y="73"/>
                      <a:pt x="87" y="73"/>
                      <a:pt x="87" y="73"/>
                    </a:cubicBezTo>
                    <a:close/>
                    <a:moveTo>
                      <a:pt x="115" y="110"/>
                    </a:move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4" y="111"/>
                      <a:pt x="114" y="113"/>
                      <a:pt x="115" y="115"/>
                    </a:cubicBezTo>
                    <a:cubicBezTo>
                      <a:pt x="117" y="116"/>
                      <a:pt x="119" y="117"/>
                      <a:pt x="120" y="117"/>
                    </a:cubicBezTo>
                    <a:cubicBezTo>
                      <a:pt x="115" y="110"/>
                      <a:pt x="115" y="110"/>
                      <a:pt x="115" y="110"/>
                    </a:cubicBezTo>
                    <a:close/>
                    <a:moveTo>
                      <a:pt x="124" y="121"/>
                    </a:moveTo>
                    <a:cubicBezTo>
                      <a:pt x="124" y="121"/>
                      <a:pt x="124" y="121"/>
                      <a:pt x="124" y="121"/>
                    </a:cubicBezTo>
                    <a:cubicBezTo>
                      <a:pt x="120" y="125"/>
                      <a:pt x="117" y="130"/>
                      <a:pt x="116" y="136"/>
                    </a:cubicBezTo>
                    <a:cubicBezTo>
                      <a:pt x="115" y="142"/>
                      <a:pt x="117" y="148"/>
                      <a:pt x="120" y="152"/>
                    </a:cubicBezTo>
                    <a:cubicBezTo>
                      <a:pt x="133" y="142"/>
                      <a:pt x="133" y="142"/>
                      <a:pt x="133" y="142"/>
                    </a:cubicBezTo>
                    <a:cubicBezTo>
                      <a:pt x="133" y="143"/>
                      <a:pt x="134" y="144"/>
                      <a:pt x="134" y="144"/>
                    </a:cubicBezTo>
                    <a:cubicBezTo>
                      <a:pt x="121" y="154"/>
                      <a:pt x="121" y="154"/>
                      <a:pt x="121" y="154"/>
                    </a:cubicBezTo>
                    <a:cubicBezTo>
                      <a:pt x="125" y="158"/>
                      <a:pt x="130" y="161"/>
                      <a:pt x="136" y="162"/>
                    </a:cubicBezTo>
                    <a:cubicBezTo>
                      <a:pt x="142" y="163"/>
                      <a:pt x="148" y="161"/>
                      <a:pt x="152" y="158"/>
                    </a:cubicBezTo>
                    <a:cubicBezTo>
                      <a:pt x="142" y="145"/>
                      <a:pt x="142" y="145"/>
                      <a:pt x="142" y="145"/>
                    </a:cubicBezTo>
                    <a:cubicBezTo>
                      <a:pt x="143" y="145"/>
                      <a:pt x="143" y="144"/>
                      <a:pt x="144" y="144"/>
                    </a:cubicBezTo>
                    <a:cubicBezTo>
                      <a:pt x="154" y="157"/>
                      <a:pt x="154" y="157"/>
                      <a:pt x="154" y="157"/>
                    </a:cubicBezTo>
                    <a:cubicBezTo>
                      <a:pt x="158" y="153"/>
                      <a:pt x="161" y="148"/>
                      <a:pt x="162" y="143"/>
                    </a:cubicBezTo>
                    <a:cubicBezTo>
                      <a:pt x="163" y="136"/>
                      <a:pt x="161" y="130"/>
                      <a:pt x="158" y="126"/>
                    </a:cubicBezTo>
                    <a:cubicBezTo>
                      <a:pt x="145" y="136"/>
                      <a:pt x="145" y="136"/>
                      <a:pt x="145" y="136"/>
                    </a:cubicBezTo>
                    <a:cubicBezTo>
                      <a:pt x="145" y="135"/>
                      <a:pt x="144" y="135"/>
                      <a:pt x="144" y="134"/>
                    </a:cubicBezTo>
                    <a:cubicBezTo>
                      <a:pt x="157" y="124"/>
                      <a:pt x="157" y="124"/>
                      <a:pt x="157" y="124"/>
                    </a:cubicBezTo>
                    <a:cubicBezTo>
                      <a:pt x="153" y="120"/>
                      <a:pt x="148" y="117"/>
                      <a:pt x="142" y="116"/>
                    </a:cubicBezTo>
                    <a:cubicBezTo>
                      <a:pt x="136" y="115"/>
                      <a:pt x="130" y="117"/>
                      <a:pt x="126" y="120"/>
                    </a:cubicBezTo>
                    <a:cubicBezTo>
                      <a:pt x="136" y="133"/>
                      <a:pt x="136" y="133"/>
                      <a:pt x="136" y="133"/>
                    </a:cubicBezTo>
                    <a:cubicBezTo>
                      <a:pt x="135" y="133"/>
                      <a:pt x="135" y="134"/>
                      <a:pt x="134" y="134"/>
                    </a:cubicBezTo>
                    <a:cubicBezTo>
                      <a:pt x="124" y="121"/>
                      <a:pt x="124" y="121"/>
                      <a:pt x="124" y="121"/>
                    </a:cubicBezTo>
                    <a:close/>
                    <a:moveTo>
                      <a:pt x="122" y="116"/>
                    </a:moveTo>
                    <a:cubicBezTo>
                      <a:pt x="122" y="116"/>
                      <a:pt x="122" y="116"/>
                      <a:pt x="122" y="116"/>
                    </a:cubicBezTo>
                    <a:cubicBezTo>
                      <a:pt x="124" y="114"/>
                      <a:pt x="125" y="111"/>
                      <a:pt x="123" y="109"/>
                    </a:cubicBezTo>
                    <a:cubicBezTo>
                      <a:pt x="122" y="107"/>
                      <a:pt x="119" y="107"/>
                      <a:pt x="116" y="108"/>
                    </a:cubicBezTo>
                    <a:cubicBezTo>
                      <a:pt x="122" y="116"/>
                      <a:pt x="122" y="116"/>
                      <a:pt x="122" y="116"/>
                    </a:cubicBezTo>
                    <a:close/>
                    <a:moveTo>
                      <a:pt x="113" y="103"/>
                    </a:moveTo>
                    <a:cubicBezTo>
                      <a:pt x="113" y="103"/>
                      <a:pt x="113" y="103"/>
                      <a:pt x="113" y="103"/>
                    </a:cubicBezTo>
                    <a:cubicBezTo>
                      <a:pt x="122" y="97"/>
                      <a:pt x="134" y="94"/>
                      <a:pt x="146" y="95"/>
                    </a:cubicBezTo>
                    <a:cubicBezTo>
                      <a:pt x="157" y="97"/>
                      <a:pt x="167" y="103"/>
                      <a:pt x="173" y="111"/>
                    </a:cubicBezTo>
                    <a:cubicBezTo>
                      <a:pt x="205" y="87"/>
                      <a:pt x="205" y="87"/>
                      <a:pt x="205" y="87"/>
                    </a:cubicBezTo>
                    <a:cubicBezTo>
                      <a:pt x="177" y="51"/>
                      <a:pt x="125" y="45"/>
                      <a:pt x="89" y="72"/>
                    </a:cubicBezTo>
                    <a:cubicBezTo>
                      <a:pt x="113" y="103"/>
                      <a:pt x="113" y="103"/>
                      <a:pt x="113" y="103"/>
                    </a:cubicBezTo>
                    <a:close/>
                    <a:moveTo>
                      <a:pt x="169" y="115"/>
                    </a:moveTo>
                    <a:cubicBezTo>
                      <a:pt x="169" y="115"/>
                      <a:pt x="169" y="115"/>
                      <a:pt x="169" y="115"/>
                    </a:cubicBezTo>
                    <a:cubicBezTo>
                      <a:pt x="167" y="114"/>
                      <a:pt x="165" y="114"/>
                      <a:pt x="163" y="115"/>
                    </a:cubicBezTo>
                    <a:cubicBezTo>
                      <a:pt x="161" y="116"/>
                      <a:pt x="161" y="119"/>
                      <a:pt x="161" y="121"/>
                    </a:cubicBezTo>
                    <a:cubicBezTo>
                      <a:pt x="169" y="115"/>
                      <a:pt x="169" y="115"/>
                      <a:pt x="169" y="115"/>
                    </a:cubicBezTo>
                    <a:close/>
                    <a:moveTo>
                      <a:pt x="162" y="122"/>
                    </a:moveTo>
                    <a:cubicBezTo>
                      <a:pt x="162" y="122"/>
                      <a:pt x="162" y="122"/>
                      <a:pt x="162" y="122"/>
                    </a:cubicBezTo>
                    <a:cubicBezTo>
                      <a:pt x="164" y="124"/>
                      <a:pt x="167" y="124"/>
                      <a:pt x="169" y="123"/>
                    </a:cubicBezTo>
                    <a:cubicBezTo>
                      <a:pt x="171" y="121"/>
                      <a:pt x="171" y="119"/>
                      <a:pt x="170" y="117"/>
                    </a:cubicBezTo>
                    <a:cubicBezTo>
                      <a:pt x="162" y="122"/>
                      <a:pt x="162" y="122"/>
                      <a:pt x="162" y="122"/>
                    </a:cubicBezTo>
                    <a:close/>
                    <a:moveTo>
                      <a:pt x="175" y="113"/>
                    </a:moveTo>
                    <a:cubicBezTo>
                      <a:pt x="175" y="113"/>
                      <a:pt x="175" y="113"/>
                      <a:pt x="175" y="113"/>
                    </a:cubicBezTo>
                    <a:cubicBezTo>
                      <a:pt x="181" y="122"/>
                      <a:pt x="184" y="134"/>
                      <a:pt x="183" y="146"/>
                    </a:cubicBezTo>
                    <a:cubicBezTo>
                      <a:pt x="181" y="157"/>
                      <a:pt x="175" y="167"/>
                      <a:pt x="167" y="173"/>
                    </a:cubicBezTo>
                    <a:cubicBezTo>
                      <a:pt x="191" y="205"/>
                      <a:pt x="191" y="205"/>
                      <a:pt x="191" y="205"/>
                    </a:cubicBezTo>
                    <a:cubicBezTo>
                      <a:pt x="227" y="177"/>
                      <a:pt x="233" y="125"/>
                      <a:pt x="206" y="89"/>
                    </a:cubicBezTo>
                    <a:cubicBezTo>
                      <a:pt x="175" y="113"/>
                      <a:pt x="175" y="113"/>
                      <a:pt x="175" y="113"/>
                    </a:cubicBezTo>
                    <a:close/>
                    <a:moveTo>
                      <a:pt x="163" y="168"/>
                    </a:moveTo>
                    <a:cubicBezTo>
                      <a:pt x="163" y="168"/>
                      <a:pt x="163" y="168"/>
                      <a:pt x="163" y="168"/>
                    </a:cubicBezTo>
                    <a:cubicBezTo>
                      <a:pt x="164" y="167"/>
                      <a:pt x="164" y="164"/>
                      <a:pt x="163" y="163"/>
                    </a:cubicBezTo>
                    <a:cubicBezTo>
                      <a:pt x="161" y="161"/>
                      <a:pt x="159" y="160"/>
                      <a:pt x="157" y="161"/>
                    </a:cubicBezTo>
                    <a:cubicBezTo>
                      <a:pt x="163" y="168"/>
                      <a:pt x="163" y="168"/>
                      <a:pt x="163" y="168"/>
                    </a:cubicBezTo>
                    <a:close/>
                    <a:moveTo>
                      <a:pt x="156" y="162"/>
                    </a:moveTo>
                    <a:cubicBezTo>
                      <a:pt x="156" y="162"/>
                      <a:pt x="156" y="162"/>
                      <a:pt x="156" y="162"/>
                    </a:cubicBezTo>
                    <a:cubicBezTo>
                      <a:pt x="154" y="164"/>
                      <a:pt x="154" y="166"/>
                      <a:pt x="155" y="168"/>
                    </a:cubicBezTo>
                    <a:cubicBezTo>
                      <a:pt x="156" y="170"/>
                      <a:pt x="159" y="171"/>
                      <a:pt x="161" y="170"/>
                    </a:cubicBezTo>
                    <a:cubicBezTo>
                      <a:pt x="156" y="162"/>
                      <a:pt x="156" y="162"/>
                      <a:pt x="156" y="162"/>
                    </a:cubicBezTo>
                    <a:close/>
                    <a:moveTo>
                      <a:pt x="165" y="175"/>
                    </a:moveTo>
                    <a:cubicBezTo>
                      <a:pt x="165" y="175"/>
                      <a:pt x="165" y="175"/>
                      <a:pt x="165" y="175"/>
                    </a:cubicBezTo>
                    <a:cubicBezTo>
                      <a:pt x="156" y="181"/>
                      <a:pt x="144" y="184"/>
                      <a:pt x="132" y="183"/>
                    </a:cubicBezTo>
                    <a:cubicBezTo>
                      <a:pt x="121" y="181"/>
                      <a:pt x="111" y="175"/>
                      <a:pt x="105" y="167"/>
                    </a:cubicBezTo>
                    <a:cubicBezTo>
                      <a:pt x="73" y="191"/>
                      <a:pt x="73" y="191"/>
                      <a:pt x="73" y="191"/>
                    </a:cubicBezTo>
                    <a:cubicBezTo>
                      <a:pt x="101" y="227"/>
                      <a:pt x="153" y="233"/>
                      <a:pt x="189" y="206"/>
                    </a:cubicBezTo>
                    <a:cubicBezTo>
                      <a:pt x="165" y="175"/>
                      <a:pt x="165" y="175"/>
                      <a:pt x="165" y="175"/>
                    </a:cubicBezTo>
                    <a:close/>
                    <a:moveTo>
                      <a:pt x="110" y="163"/>
                    </a:moveTo>
                    <a:cubicBezTo>
                      <a:pt x="110" y="163"/>
                      <a:pt x="110" y="163"/>
                      <a:pt x="110" y="163"/>
                    </a:cubicBezTo>
                    <a:cubicBezTo>
                      <a:pt x="112" y="164"/>
                      <a:pt x="114" y="163"/>
                      <a:pt x="115" y="162"/>
                    </a:cubicBezTo>
                    <a:cubicBezTo>
                      <a:pt x="117" y="161"/>
                      <a:pt x="117" y="159"/>
                      <a:pt x="117" y="157"/>
                    </a:cubicBezTo>
                    <a:cubicBezTo>
                      <a:pt x="110" y="163"/>
                      <a:pt x="110" y="163"/>
                      <a:pt x="110" y="163"/>
                    </a:cubicBezTo>
                    <a:close/>
                    <a:moveTo>
                      <a:pt x="116" y="155"/>
                    </a:moveTo>
                    <a:cubicBezTo>
                      <a:pt x="116" y="155"/>
                      <a:pt x="116" y="155"/>
                      <a:pt x="116" y="155"/>
                    </a:cubicBezTo>
                    <a:cubicBezTo>
                      <a:pt x="114" y="154"/>
                      <a:pt x="112" y="153"/>
                      <a:pt x="109" y="155"/>
                    </a:cubicBezTo>
                    <a:cubicBezTo>
                      <a:pt x="107" y="156"/>
                      <a:pt x="107" y="159"/>
                      <a:pt x="108" y="161"/>
                    </a:cubicBezTo>
                    <a:cubicBezTo>
                      <a:pt x="116" y="155"/>
                      <a:pt x="116" y="155"/>
                      <a:pt x="116" y="155"/>
                    </a:cubicBezTo>
                    <a:close/>
                    <a:moveTo>
                      <a:pt x="234" y="102"/>
                    </a:moveTo>
                    <a:cubicBezTo>
                      <a:pt x="234" y="102"/>
                      <a:pt x="234" y="102"/>
                      <a:pt x="234" y="102"/>
                    </a:cubicBezTo>
                    <a:cubicBezTo>
                      <a:pt x="213" y="49"/>
                      <a:pt x="154" y="23"/>
                      <a:pt x="102" y="44"/>
                    </a:cubicBezTo>
                    <a:cubicBezTo>
                      <a:pt x="49" y="65"/>
                      <a:pt x="23" y="124"/>
                      <a:pt x="44" y="177"/>
                    </a:cubicBezTo>
                    <a:cubicBezTo>
                      <a:pt x="65" y="229"/>
                      <a:pt x="124" y="255"/>
                      <a:pt x="176" y="234"/>
                    </a:cubicBezTo>
                    <a:cubicBezTo>
                      <a:pt x="229" y="213"/>
                      <a:pt x="255" y="154"/>
                      <a:pt x="234" y="102"/>
                    </a:cubicBezTo>
                    <a:close/>
                    <a:moveTo>
                      <a:pt x="177" y="144"/>
                    </a:moveTo>
                    <a:cubicBezTo>
                      <a:pt x="177" y="144"/>
                      <a:pt x="177" y="144"/>
                      <a:pt x="177" y="144"/>
                    </a:cubicBezTo>
                    <a:cubicBezTo>
                      <a:pt x="177" y="142"/>
                      <a:pt x="175" y="139"/>
                      <a:pt x="173" y="139"/>
                    </a:cubicBezTo>
                    <a:cubicBezTo>
                      <a:pt x="170" y="139"/>
                      <a:pt x="168" y="140"/>
                      <a:pt x="167" y="143"/>
                    </a:cubicBezTo>
                    <a:cubicBezTo>
                      <a:pt x="167" y="146"/>
                      <a:pt x="169" y="148"/>
                      <a:pt x="171" y="148"/>
                    </a:cubicBezTo>
                    <a:cubicBezTo>
                      <a:pt x="174" y="149"/>
                      <a:pt x="176" y="147"/>
                      <a:pt x="177" y="144"/>
                    </a:cubicBezTo>
                    <a:close/>
                    <a:moveTo>
                      <a:pt x="135" y="167"/>
                    </a:moveTo>
                    <a:cubicBezTo>
                      <a:pt x="135" y="167"/>
                      <a:pt x="135" y="167"/>
                      <a:pt x="135" y="167"/>
                    </a:cubicBezTo>
                    <a:cubicBezTo>
                      <a:pt x="132" y="167"/>
                      <a:pt x="130" y="168"/>
                      <a:pt x="129" y="171"/>
                    </a:cubicBezTo>
                    <a:cubicBezTo>
                      <a:pt x="129" y="174"/>
                      <a:pt x="131" y="176"/>
                      <a:pt x="133" y="176"/>
                    </a:cubicBezTo>
                    <a:cubicBezTo>
                      <a:pt x="136" y="177"/>
                      <a:pt x="138" y="175"/>
                      <a:pt x="139" y="172"/>
                    </a:cubicBezTo>
                    <a:cubicBezTo>
                      <a:pt x="139" y="170"/>
                      <a:pt x="137" y="167"/>
                      <a:pt x="135" y="167"/>
                    </a:cubicBezTo>
                    <a:close/>
                    <a:moveTo>
                      <a:pt x="111" y="134"/>
                    </a:moveTo>
                    <a:cubicBezTo>
                      <a:pt x="111" y="134"/>
                      <a:pt x="111" y="134"/>
                      <a:pt x="111" y="134"/>
                    </a:cubicBezTo>
                    <a:cubicBezTo>
                      <a:pt x="111" y="132"/>
                      <a:pt x="109" y="129"/>
                      <a:pt x="107" y="129"/>
                    </a:cubicBezTo>
                    <a:cubicBezTo>
                      <a:pt x="104" y="129"/>
                      <a:pt x="102" y="130"/>
                      <a:pt x="101" y="133"/>
                    </a:cubicBezTo>
                    <a:cubicBezTo>
                      <a:pt x="101" y="136"/>
                      <a:pt x="103" y="138"/>
                      <a:pt x="105" y="138"/>
                    </a:cubicBezTo>
                    <a:cubicBezTo>
                      <a:pt x="108" y="139"/>
                      <a:pt x="110" y="137"/>
                      <a:pt x="111" y="134"/>
                    </a:cubicBezTo>
                    <a:close/>
                    <a:moveTo>
                      <a:pt x="145" y="101"/>
                    </a:moveTo>
                    <a:cubicBezTo>
                      <a:pt x="145" y="101"/>
                      <a:pt x="145" y="101"/>
                      <a:pt x="145" y="101"/>
                    </a:cubicBezTo>
                    <a:cubicBezTo>
                      <a:pt x="142" y="101"/>
                      <a:pt x="140" y="102"/>
                      <a:pt x="139" y="105"/>
                    </a:cubicBezTo>
                    <a:cubicBezTo>
                      <a:pt x="139" y="108"/>
                      <a:pt x="141" y="110"/>
                      <a:pt x="143" y="111"/>
                    </a:cubicBezTo>
                    <a:cubicBezTo>
                      <a:pt x="146" y="111"/>
                      <a:pt x="148" y="109"/>
                      <a:pt x="149" y="107"/>
                    </a:cubicBezTo>
                    <a:cubicBezTo>
                      <a:pt x="149" y="104"/>
                      <a:pt x="147" y="101"/>
                      <a:pt x="145" y="101"/>
                    </a:cubicBezTo>
                    <a:close/>
                    <a:moveTo>
                      <a:pt x="165" y="204"/>
                    </a:moveTo>
                    <a:cubicBezTo>
                      <a:pt x="165" y="204"/>
                      <a:pt x="165" y="204"/>
                      <a:pt x="165" y="204"/>
                    </a:cubicBezTo>
                    <a:cubicBezTo>
                      <a:pt x="170" y="202"/>
                      <a:pt x="172" y="197"/>
                      <a:pt x="170" y="192"/>
                    </a:cubicBezTo>
                    <a:cubicBezTo>
                      <a:pt x="168" y="188"/>
                      <a:pt x="163" y="186"/>
                      <a:pt x="159" y="187"/>
                    </a:cubicBezTo>
                    <a:cubicBezTo>
                      <a:pt x="154" y="189"/>
                      <a:pt x="152" y="194"/>
                      <a:pt x="154" y="199"/>
                    </a:cubicBezTo>
                    <a:cubicBezTo>
                      <a:pt x="156" y="203"/>
                      <a:pt x="161" y="205"/>
                      <a:pt x="165" y="204"/>
                    </a:cubicBezTo>
                    <a:close/>
                    <a:moveTo>
                      <a:pt x="112" y="203"/>
                    </a:moveTo>
                    <a:cubicBezTo>
                      <a:pt x="112" y="203"/>
                      <a:pt x="112" y="203"/>
                      <a:pt x="112" y="203"/>
                    </a:cubicBezTo>
                    <a:cubicBezTo>
                      <a:pt x="116" y="205"/>
                      <a:pt x="121" y="203"/>
                      <a:pt x="123" y="198"/>
                    </a:cubicBezTo>
                    <a:cubicBezTo>
                      <a:pt x="125" y="194"/>
                      <a:pt x="123" y="189"/>
                      <a:pt x="119" y="187"/>
                    </a:cubicBezTo>
                    <a:cubicBezTo>
                      <a:pt x="114" y="185"/>
                      <a:pt x="109" y="187"/>
                      <a:pt x="107" y="191"/>
                    </a:cubicBezTo>
                    <a:cubicBezTo>
                      <a:pt x="105" y="196"/>
                      <a:pt x="107" y="201"/>
                      <a:pt x="112" y="203"/>
                    </a:cubicBezTo>
                    <a:close/>
                    <a:moveTo>
                      <a:pt x="91" y="158"/>
                    </a:moveTo>
                    <a:cubicBezTo>
                      <a:pt x="91" y="158"/>
                      <a:pt x="91" y="158"/>
                      <a:pt x="91" y="158"/>
                    </a:cubicBezTo>
                    <a:cubicBezTo>
                      <a:pt x="89" y="153"/>
                      <a:pt x="84" y="151"/>
                      <a:pt x="80" y="153"/>
                    </a:cubicBezTo>
                    <a:cubicBezTo>
                      <a:pt x="75" y="155"/>
                      <a:pt x="73" y="160"/>
                      <a:pt x="75" y="164"/>
                    </a:cubicBezTo>
                    <a:cubicBezTo>
                      <a:pt x="77" y="169"/>
                      <a:pt x="82" y="171"/>
                      <a:pt x="86" y="169"/>
                    </a:cubicBezTo>
                    <a:cubicBezTo>
                      <a:pt x="91" y="167"/>
                      <a:pt x="93" y="162"/>
                      <a:pt x="91" y="158"/>
                    </a:cubicBezTo>
                    <a:close/>
                    <a:moveTo>
                      <a:pt x="92" y="118"/>
                    </a:moveTo>
                    <a:cubicBezTo>
                      <a:pt x="92" y="118"/>
                      <a:pt x="92" y="118"/>
                      <a:pt x="92" y="118"/>
                    </a:cubicBezTo>
                    <a:cubicBezTo>
                      <a:pt x="94" y="114"/>
                      <a:pt x="92" y="108"/>
                      <a:pt x="87" y="107"/>
                    </a:cubicBezTo>
                    <a:cubicBezTo>
                      <a:pt x="83" y="105"/>
                      <a:pt x="78" y="107"/>
                      <a:pt x="76" y="111"/>
                    </a:cubicBezTo>
                    <a:cubicBezTo>
                      <a:pt x="74" y="115"/>
                      <a:pt x="76" y="121"/>
                      <a:pt x="80" y="123"/>
                    </a:cubicBezTo>
                    <a:cubicBezTo>
                      <a:pt x="85" y="124"/>
                      <a:pt x="90" y="122"/>
                      <a:pt x="92" y="118"/>
                    </a:cubicBezTo>
                    <a:close/>
                    <a:moveTo>
                      <a:pt x="120" y="90"/>
                    </a:moveTo>
                    <a:cubicBezTo>
                      <a:pt x="120" y="90"/>
                      <a:pt x="120" y="90"/>
                      <a:pt x="120" y="90"/>
                    </a:cubicBezTo>
                    <a:cubicBezTo>
                      <a:pt x="125" y="88"/>
                      <a:pt x="127" y="83"/>
                      <a:pt x="125" y="79"/>
                    </a:cubicBezTo>
                    <a:cubicBezTo>
                      <a:pt x="124" y="74"/>
                      <a:pt x="119" y="72"/>
                      <a:pt x="114" y="74"/>
                    </a:cubicBezTo>
                    <a:cubicBezTo>
                      <a:pt x="110" y="76"/>
                      <a:pt x="107" y="81"/>
                      <a:pt x="109" y="85"/>
                    </a:cubicBezTo>
                    <a:cubicBezTo>
                      <a:pt x="111" y="90"/>
                      <a:pt x="116" y="92"/>
                      <a:pt x="120" y="90"/>
                    </a:cubicBezTo>
                    <a:close/>
                    <a:moveTo>
                      <a:pt x="160" y="91"/>
                    </a:moveTo>
                    <a:cubicBezTo>
                      <a:pt x="160" y="91"/>
                      <a:pt x="160" y="91"/>
                      <a:pt x="160" y="91"/>
                    </a:cubicBezTo>
                    <a:cubicBezTo>
                      <a:pt x="165" y="93"/>
                      <a:pt x="170" y="91"/>
                      <a:pt x="172" y="86"/>
                    </a:cubicBezTo>
                    <a:cubicBezTo>
                      <a:pt x="174" y="82"/>
                      <a:pt x="172" y="77"/>
                      <a:pt x="167" y="75"/>
                    </a:cubicBezTo>
                    <a:cubicBezTo>
                      <a:pt x="163" y="73"/>
                      <a:pt x="158" y="75"/>
                      <a:pt x="156" y="80"/>
                    </a:cubicBezTo>
                    <a:cubicBezTo>
                      <a:pt x="154" y="84"/>
                      <a:pt x="156" y="89"/>
                      <a:pt x="160" y="91"/>
                    </a:cubicBezTo>
                    <a:close/>
                    <a:moveTo>
                      <a:pt x="204" y="113"/>
                    </a:moveTo>
                    <a:cubicBezTo>
                      <a:pt x="204" y="113"/>
                      <a:pt x="204" y="113"/>
                      <a:pt x="204" y="113"/>
                    </a:cubicBezTo>
                    <a:cubicBezTo>
                      <a:pt x="203" y="109"/>
                      <a:pt x="198" y="107"/>
                      <a:pt x="193" y="108"/>
                    </a:cubicBezTo>
                    <a:cubicBezTo>
                      <a:pt x="189" y="110"/>
                      <a:pt x="186" y="115"/>
                      <a:pt x="188" y="120"/>
                    </a:cubicBezTo>
                    <a:cubicBezTo>
                      <a:pt x="190" y="124"/>
                      <a:pt x="195" y="126"/>
                      <a:pt x="199" y="125"/>
                    </a:cubicBezTo>
                    <a:cubicBezTo>
                      <a:pt x="204" y="123"/>
                      <a:pt x="206" y="118"/>
                      <a:pt x="204" y="113"/>
                    </a:cubicBezTo>
                    <a:close/>
                    <a:moveTo>
                      <a:pt x="203" y="167"/>
                    </a:moveTo>
                    <a:cubicBezTo>
                      <a:pt x="203" y="167"/>
                      <a:pt x="203" y="167"/>
                      <a:pt x="203" y="167"/>
                    </a:cubicBezTo>
                    <a:cubicBezTo>
                      <a:pt x="205" y="162"/>
                      <a:pt x="203" y="157"/>
                      <a:pt x="199" y="155"/>
                    </a:cubicBezTo>
                    <a:cubicBezTo>
                      <a:pt x="195" y="153"/>
                      <a:pt x="189" y="155"/>
                      <a:pt x="187" y="160"/>
                    </a:cubicBezTo>
                    <a:cubicBezTo>
                      <a:pt x="186" y="164"/>
                      <a:pt x="188" y="169"/>
                      <a:pt x="192" y="171"/>
                    </a:cubicBezTo>
                    <a:cubicBezTo>
                      <a:pt x="196" y="173"/>
                      <a:pt x="202" y="171"/>
                      <a:pt x="203" y="167"/>
                    </a:cubicBez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3822" y="1682"/>
                <a:ext cx="464" cy="462"/>
              </a:xfrm>
              <a:custGeom>
                <a:avLst/>
                <a:gdLst>
                  <a:gd name="T0" fmla="*/ 115 w 196"/>
                  <a:gd name="T1" fmla="*/ 1 h 195"/>
                  <a:gd name="T2" fmla="*/ 135 w 196"/>
                  <a:gd name="T3" fmla="*/ 7 h 195"/>
                  <a:gd name="T4" fmla="*/ 153 w 196"/>
                  <a:gd name="T5" fmla="*/ 17 h 195"/>
                  <a:gd name="T6" fmla="*/ 168 w 196"/>
                  <a:gd name="T7" fmla="*/ 30 h 195"/>
                  <a:gd name="T8" fmla="*/ 181 w 196"/>
                  <a:gd name="T9" fmla="*/ 46 h 195"/>
                  <a:gd name="T10" fmla="*/ 190 w 196"/>
                  <a:gd name="T11" fmla="*/ 65 h 195"/>
                  <a:gd name="T12" fmla="*/ 195 w 196"/>
                  <a:gd name="T13" fmla="*/ 85 h 195"/>
                  <a:gd name="T14" fmla="*/ 196 w 196"/>
                  <a:gd name="T15" fmla="*/ 105 h 195"/>
                  <a:gd name="T16" fmla="*/ 192 w 196"/>
                  <a:gd name="T17" fmla="*/ 125 h 195"/>
                  <a:gd name="T18" fmla="*/ 184 w 196"/>
                  <a:gd name="T19" fmla="*/ 144 h 195"/>
                  <a:gd name="T20" fmla="*/ 172 w 196"/>
                  <a:gd name="T21" fmla="*/ 161 h 195"/>
                  <a:gd name="T22" fmla="*/ 158 w 196"/>
                  <a:gd name="T23" fmla="*/ 175 h 195"/>
                  <a:gd name="T24" fmla="*/ 140 w 196"/>
                  <a:gd name="T25" fmla="*/ 186 h 195"/>
                  <a:gd name="T26" fmla="*/ 121 w 196"/>
                  <a:gd name="T27" fmla="*/ 192 h 195"/>
                  <a:gd name="T28" fmla="*/ 101 w 196"/>
                  <a:gd name="T29" fmla="*/ 195 h 195"/>
                  <a:gd name="T30" fmla="*/ 80 w 196"/>
                  <a:gd name="T31" fmla="*/ 194 h 195"/>
                  <a:gd name="T32" fmla="*/ 61 w 196"/>
                  <a:gd name="T33" fmla="*/ 188 h 195"/>
                  <a:gd name="T34" fmla="*/ 43 w 196"/>
                  <a:gd name="T35" fmla="*/ 178 h 195"/>
                  <a:gd name="T36" fmla="*/ 27 w 196"/>
                  <a:gd name="T37" fmla="*/ 165 h 195"/>
                  <a:gd name="T38" fmla="*/ 15 w 196"/>
                  <a:gd name="T39" fmla="*/ 149 h 195"/>
                  <a:gd name="T40" fmla="*/ 6 w 196"/>
                  <a:gd name="T41" fmla="*/ 130 h 195"/>
                  <a:gd name="T42" fmla="*/ 1 w 196"/>
                  <a:gd name="T43" fmla="*/ 111 h 195"/>
                  <a:gd name="T44" fmla="*/ 1 w 196"/>
                  <a:gd name="T45" fmla="*/ 90 h 195"/>
                  <a:gd name="T46" fmla="*/ 4 w 196"/>
                  <a:gd name="T47" fmla="*/ 70 h 195"/>
                  <a:gd name="T48" fmla="*/ 12 w 196"/>
                  <a:gd name="T49" fmla="*/ 51 h 195"/>
                  <a:gd name="T50" fmla="*/ 24 w 196"/>
                  <a:gd name="T51" fmla="*/ 34 h 195"/>
                  <a:gd name="T52" fmla="*/ 38 w 196"/>
                  <a:gd name="T53" fmla="*/ 20 h 195"/>
                  <a:gd name="T54" fmla="*/ 56 w 196"/>
                  <a:gd name="T55" fmla="*/ 10 h 195"/>
                  <a:gd name="T56" fmla="*/ 75 w 196"/>
                  <a:gd name="T57" fmla="*/ 3 h 195"/>
                  <a:gd name="T58" fmla="*/ 95 w 196"/>
                  <a:gd name="T59" fmla="*/ 0 h 195"/>
                  <a:gd name="T60" fmla="*/ 103 w 196"/>
                  <a:gd name="T61" fmla="*/ 87 h 195"/>
                  <a:gd name="T62" fmla="*/ 94 w 196"/>
                  <a:gd name="T63" fmla="*/ 108 h 195"/>
                  <a:gd name="T64" fmla="*/ 109 w 196"/>
                  <a:gd name="T65" fmla="*/ 93 h 195"/>
                  <a:gd name="T66" fmla="*/ 54 w 196"/>
                  <a:gd name="T67" fmla="*/ 78 h 195"/>
                  <a:gd name="T68" fmla="*/ 156 w 196"/>
                  <a:gd name="T69" fmla="*/ 75 h 195"/>
                  <a:gd name="T70" fmla="*/ 156 w 196"/>
                  <a:gd name="T71" fmla="*/ 75 h 195"/>
                  <a:gd name="T72" fmla="*/ 40 w 196"/>
                  <a:gd name="T73" fmla="*/ 120 h 195"/>
                  <a:gd name="T74" fmla="*/ 123 w 196"/>
                  <a:gd name="T75" fmla="*/ 40 h 195"/>
                  <a:gd name="T76" fmla="*/ 123 w 196"/>
                  <a:gd name="T77" fmla="*/ 40 h 195"/>
                  <a:gd name="T78" fmla="*/ 73 w 196"/>
                  <a:gd name="T79" fmla="*/ 155 h 195"/>
                  <a:gd name="T80" fmla="*/ 75 w 196"/>
                  <a:gd name="T81" fmla="*/ 39 h 195"/>
                  <a:gd name="T82" fmla="*/ 75 w 196"/>
                  <a:gd name="T83" fmla="*/ 39 h 195"/>
                  <a:gd name="T84" fmla="*/ 155 w 196"/>
                  <a:gd name="T85" fmla="*/ 122 h 195"/>
                  <a:gd name="T86" fmla="*/ 116 w 196"/>
                  <a:gd name="T87" fmla="*/ 143 h 195"/>
                  <a:gd name="T88" fmla="*/ 116 w 196"/>
                  <a:gd name="T89" fmla="*/ 143 h 195"/>
                  <a:gd name="T90" fmla="*/ 135 w 196"/>
                  <a:gd name="T91" fmla="*/ 107 h 195"/>
                  <a:gd name="T92" fmla="*/ 151 w 196"/>
                  <a:gd name="T93" fmla="*/ 140 h 195"/>
                  <a:gd name="T94" fmla="*/ 151 w 196"/>
                  <a:gd name="T95" fmla="*/ 140 h 195"/>
                  <a:gd name="T96" fmla="*/ 106 w 196"/>
                  <a:gd name="T97" fmla="*/ 165 h 195"/>
                  <a:gd name="T98" fmla="*/ 65 w 196"/>
                  <a:gd name="T99" fmla="*/ 116 h 195"/>
                  <a:gd name="T100" fmla="*/ 65 w 196"/>
                  <a:gd name="T101" fmla="*/ 116 h 195"/>
                  <a:gd name="T102" fmla="*/ 31 w 196"/>
                  <a:gd name="T103" fmla="*/ 105 h 195"/>
                  <a:gd name="T104" fmla="*/ 79 w 196"/>
                  <a:gd name="T105" fmla="*/ 64 h 195"/>
                  <a:gd name="T106" fmla="*/ 79 w 196"/>
                  <a:gd name="T107" fmla="*/ 64 h 195"/>
                  <a:gd name="T108" fmla="*/ 108 w 196"/>
                  <a:gd name="T109" fmla="*/ 60 h 195"/>
                  <a:gd name="T110" fmla="*/ 141 w 196"/>
                  <a:gd name="T111" fmla="*/ 44 h 195"/>
                  <a:gd name="T112" fmla="*/ 141 w 196"/>
                  <a:gd name="T113" fmla="*/ 44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6" h="195">
                    <a:moveTo>
                      <a:pt x="100" y="15"/>
                    </a:moveTo>
                    <a:cubicBezTo>
                      <a:pt x="101" y="15"/>
                      <a:pt x="101" y="15"/>
                      <a:pt x="102" y="15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7"/>
                      <a:pt x="118" y="17"/>
                      <a:pt x="119" y="17"/>
                    </a:cubicBezTo>
                    <a:cubicBezTo>
                      <a:pt x="127" y="4"/>
                      <a:pt x="127" y="4"/>
                      <a:pt x="127" y="4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134" y="23"/>
                      <a:pt x="134" y="23"/>
                      <a:pt x="134" y="23"/>
                    </a:cubicBezTo>
                    <a:cubicBezTo>
                      <a:pt x="134" y="23"/>
                      <a:pt x="134" y="23"/>
                      <a:pt x="135" y="23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53" y="17"/>
                      <a:pt x="153" y="17"/>
                      <a:pt x="153" y="17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49" y="32"/>
                      <a:pt x="149" y="32"/>
                      <a:pt x="149" y="32"/>
                    </a:cubicBezTo>
                    <a:cubicBezTo>
                      <a:pt x="163" y="24"/>
                      <a:pt x="163" y="24"/>
                      <a:pt x="163" y="24"/>
                    </a:cubicBezTo>
                    <a:cubicBezTo>
                      <a:pt x="168" y="30"/>
                      <a:pt x="168" y="30"/>
                      <a:pt x="168" y="30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61" y="44"/>
                      <a:pt x="162" y="44"/>
                      <a:pt x="162" y="44"/>
                    </a:cubicBezTo>
                    <a:cubicBezTo>
                      <a:pt x="177" y="39"/>
                      <a:pt x="177" y="39"/>
                      <a:pt x="177" y="39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71" y="58"/>
                      <a:pt x="171" y="58"/>
                      <a:pt x="171" y="58"/>
                    </a:cubicBezTo>
                    <a:cubicBezTo>
                      <a:pt x="171" y="58"/>
                      <a:pt x="172" y="59"/>
                      <a:pt x="172" y="60"/>
                    </a:cubicBezTo>
                    <a:cubicBezTo>
                      <a:pt x="187" y="58"/>
                      <a:pt x="187" y="58"/>
                      <a:pt x="187" y="58"/>
                    </a:cubicBezTo>
                    <a:cubicBezTo>
                      <a:pt x="190" y="65"/>
                      <a:pt x="190" y="65"/>
                      <a:pt x="190" y="65"/>
                    </a:cubicBezTo>
                    <a:cubicBezTo>
                      <a:pt x="178" y="75"/>
                      <a:pt x="178" y="75"/>
                      <a:pt x="178" y="75"/>
                    </a:cubicBezTo>
                    <a:cubicBezTo>
                      <a:pt x="178" y="75"/>
                      <a:pt x="178" y="76"/>
                      <a:pt x="178" y="76"/>
                    </a:cubicBezTo>
                    <a:cubicBezTo>
                      <a:pt x="194" y="77"/>
                      <a:pt x="194" y="77"/>
                      <a:pt x="194" y="77"/>
                    </a:cubicBezTo>
                    <a:cubicBezTo>
                      <a:pt x="195" y="85"/>
                      <a:pt x="195" y="85"/>
                      <a:pt x="195" y="85"/>
                    </a:cubicBezTo>
                    <a:cubicBezTo>
                      <a:pt x="181" y="92"/>
                      <a:pt x="181" y="92"/>
                      <a:pt x="181" y="92"/>
                    </a:cubicBezTo>
                    <a:cubicBezTo>
                      <a:pt x="181" y="92"/>
                      <a:pt x="181" y="93"/>
                      <a:pt x="181" y="93"/>
                    </a:cubicBezTo>
                    <a:cubicBezTo>
                      <a:pt x="196" y="98"/>
                      <a:pt x="196" y="98"/>
                      <a:pt x="196" y="98"/>
                    </a:cubicBezTo>
                    <a:cubicBezTo>
                      <a:pt x="196" y="105"/>
                      <a:pt x="196" y="105"/>
                      <a:pt x="196" y="105"/>
                    </a:cubicBezTo>
                    <a:cubicBezTo>
                      <a:pt x="180" y="109"/>
                      <a:pt x="180" y="109"/>
                      <a:pt x="180" y="109"/>
                    </a:cubicBezTo>
                    <a:cubicBezTo>
                      <a:pt x="180" y="109"/>
                      <a:pt x="180" y="110"/>
                      <a:pt x="180" y="110"/>
                    </a:cubicBezTo>
                    <a:cubicBezTo>
                      <a:pt x="194" y="118"/>
                      <a:pt x="194" y="118"/>
                      <a:pt x="194" y="118"/>
                    </a:cubicBezTo>
                    <a:cubicBezTo>
                      <a:pt x="192" y="125"/>
                      <a:pt x="192" y="125"/>
                      <a:pt x="192" y="125"/>
                    </a:cubicBezTo>
                    <a:cubicBezTo>
                      <a:pt x="176" y="126"/>
                      <a:pt x="176" y="126"/>
                      <a:pt x="176" y="126"/>
                    </a:cubicBezTo>
                    <a:cubicBezTo>
                      <a:pt x="176" y="126"/>
                      <a:pt x="176" y="127"/>
                      <a:pt x="176" y="127"/>
                    </a:cubicBezTo>
                    <a:cubicBezTo>
                      <a:pt x="187" y="137"/>
                      <a:pt x="187" y="137"/>
                      <a:pt x="187" y="137"/>
                    </a:cubicBezTo>
                    <a:cubicBezTo>
                      <a:pt x="184" y="144"/>
                      <a:pt x="184" y="144"/>
                      <a:pt x="184" y="144"/>
                    </a:cubicBezTo>
                    <a:cubicBezTo>
                      <a:pt x="168" y="141"/>
                      <a:pt x="168" y="141"/>
                      <a:pt x="168" y="141"/>
                    </a:cubicBezTo>
                    <a:cubicBezTo>
                      <a:pt x="168" y="142"/>
                      <a:pt x="168" y="142"/>
                      <a:pt x="168" y="142"/>
                    </a:cubicBezTo>
                    <a:cubicBezTo>
                      <a:pt x="177" y="155"/>
                      <a:pt x="177" y="155"/>
                      <a:pt x="177" y="155"/>
                    </a:cubicBezTo>
                    <a:cubicBezTo>
                      <a:pt x="172" y="161"/>
                      <a:pt x="172" y="161"/>
                      <a:pt x="172" y="161"/>
                    </a:cubicBezTo>
                    <a:cubicBezTo>
                      <a:pt x="158" y="155"/>
                      <a:pt x="158" y="155"/>
                      <a:pt x="158" y="155"/>
                    </a:cubicBezTo>
                    <a:cubicBezTo>
                      <a:pt x="158" y="155"/>
                      <a:pt x="157" y="156"/>
                      <a:pt x="157" y="156"/>
                    </a:cubicBezTo>
                    <a:cubicBezTo>
                      <a:pt x="164" y="170"/>
                      <a:pt x="164" y="170"/>
                      <a:pt x="164" y="170"/>
                    </a:cubicBezTo>
                    <a:cubicBezTo>
                      <a:pt x="158" y="175"/>
                      <a:pt x="158" y="175"/>
                      <a:pt x="158" y="175"/>
                    </a:cubicBezTo>
                    <a:cubicBezTo>
                      <a:pt x="145" y="166"/>
                      <a:pt x="145" y="166"/>
                      <a:pt x="145" y="166"/>
                    </a:cubicBezTo>
                    <a:cubicBezTo>
                      <a:pt x="144" y="166"/>
                      <a:pt x="144" y="167"/>
                      <a:pt x="144" y="167"/>
                    </a:cubicBezTo>
                    <a:cubicBezTo>
                      <a:pt x="147" y="182"/>
                      <a:pt x="147" y="182"/>
                      <a:pt x="147" y="182"/>
                    </a:cubicBezTo>
                    <a:cubicBezTo>
                      <a:pt x="140" y="186"/>
                      <a:pt x="140" y="186"/>
                      <a:pt x="140" y="186"/>
                    </a:cubicBezTo>
                    <a:cubicBezTo>
                      <a:pt x="129" y="174"/>
                      <a:pt x="129" y="174"/>
                      <a:pt x="129" y="174"/>
                    </a:cubicBezTo>
                    <a:cubicBezTo>
                      <a:pt x="129" y="174"/>
                      <a:pt x="129" y="175"/>
                      <a:pt x="128" y="175"/>
                    </a:cubicBez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1" y="192"/>
                      <a:pt x="121" y="192"/>
                      <a:pt x="121" y="192"/>
                    </a:cubicBezTo>
                    <a:cubicBezTo>
                      <a:pt x="113" y="179"/>
                      <a:pt x="113" y="179"/>
                      <a:pt x="113" y="179"/>
                    </a:cubicBezTo>
                    <a:cubicBezTo>
                      <a:pt x="112" y="179"/>
                      <a:pt x="112" y="179"/>
                      <a:pt x="112" y="179"/>
                    </a:cubicBezTo>
                    <a:cubicBezTo>
                      <a:pt x="109" y="195"/>
                      <a:pt x="109" y="195"/>
                      <a:pt x="109" y="195"/>
                    </a:cubicBezTo>
                    <a:cubicBezTo>
                      <a:pt x="101" y="195"/>
                      <a:pt x="101" y="195"/>
                      <a:pt x="101" y="195"/>
                    </a:cubicBezTo>
                    <a:cubicBezTo>
                      <a:pt x="96" y="180"/>
                      <a:pt x="96" y="180"/>
                      <a:pt x="96" y="180"/>
                    </a:cubicBezTo>
                    <a:cubicBezTo>
                      <a:pt x="95" y="180"/>
                      <a:pt x="95" y="180"/>
                      <a:pt x="94" y="180"/>
                    </a:cubicBezTo>
                    <a:cubicBezTo>
                      <a:pt x="88" y="195"/>
                      <a:pt x="88" y="195"/>
                      <a:pt x="88" y="195"/>
                    </a:cubicBezTo>
                    <a:cubicBezTo>
                      <a:pt x="80" y="194"/>
                      <a:pt x="80" y="194"/>
                      <a:pt x="80" y="194"/>
                    </a:cubicBezTo>
                    <a:cubicBezTo>
                      <a:pt x="78" y="178"/>
                      <a:pt x="78" y="178"/>
                      <a:pt x="78" y="178"/>
                    </a:cubicBezTo>
                    <a:cubicBezTo>
                      <a:pt x="78" y="178"/>
                      <a:pt x="78" y="178"/>
                      <a:pt x="77" y="178"/>
                    </a:cubicBezTo>
                    <a:cubicBezTo>
                      <a:pt x="68" y="190"/>
                      <a:pt x="68" y="190"/>
                      <a:pt x="68" y="190"/>
                    </a:cubicBezTo>
                    <a:cubicBezTo>
                      <a:pt x="61" y="188"/>
                      <a:pt x="61" y="188"/>
                      <a:pt x="61" y="188"/>
                    </a:cubicBezTo>
                    <a:cubicBezTo>
                      <a:pt x="62" y="172"/>
                      <a:pt x="62" y="172"/>
                      <a:pt x="62" y="172"/>
                    </a:cubicBezTo>
                    <a:cubicBezTo>
                      <a:pt x="62" y="172"/>
                      <a:pt x="61" y="172"/>
                      <a:pt x="61" y="172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43" y="178"/>
                      <a:pt x="43" y="178"/>
                      <a:pt x="43" y="178"/>
                    </a:cubicBezTo>
                    <a:cubicBezTo>
                      <a:pt x="47" y="163"/>
                      <a:pt x="47" y="163"/>
                      <a:pt x="47" y="163"/>
                    </a:cubicBezTo>
                    <a:cubicBezTo>
                      <a:pt x="47" y="163"/>
                      <a:pt x="47" y="162"/>
                      <a:pt x="46" y="162"/>
                    </a:cubicBezTo>
                    <a:cubicBezTo>
                      <a:pt x="33" y="170"/>
                      <a:pt x="33" y="170"/>
                      <a:pt x="33" y="170"/>
                    </a:cubicBezTo>
                    <a:cubicBezTo>
                      <a:pt x="27" y="165"/>
                      <a:pt x="27" y="165"/>
                      <a:pt x="27" y="165"/>
                    </a:cubicBezTo>
                    <a:cubicBezTo>
                      <a:pt x="35" y="151"/>
                      <a:pt x="35" y="151"/>
                      <a:pt x="35" y="151"/>
                    </a:cubicBezTo>
                    <a:cubicBezTo>
                      <a:pt x="35" y="151"/>
                      <a:pt x="34" y="150"/>
                      <a:pt x="34" y="150"/>
                    </a:cubicBezTo>
                    <a:cubicBezTo>
                      <a:pt x="19" y="155"/>
                      <a:pt x="19" y="155"/>
                      <a:pt x="19" y="155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25" y="137"/>
                      <a:pt x="25" y="137"/>
                      <a:pt x="25" y="137"/>
                    </a:cubicBezTo>
                    <a:cubicBezTo>
                      <a:pt x="25" y="136"/>
                      <a:pt x="25" y="136"/>
                      <a:pt x="25" y="136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6" y="130"/>
                      <a:pt x="6" y="130"/>
                      <a:pt x="6" y="130"/>
                    </a:cubicBezTo>
                    <a:cubicBezTo>
                      <a:pt x="19" y="121"/>
                      <a:pt x="19" y="121"/>
                      <a:pt x="19" y="121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1" y="111"/>
                      <a:pt x="1" y="111"/>
                      <a:pt x="1" y="111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5" y="103"/>
                      <a:pt x="15" y="103"/>
                      <a:pt x="15" y="103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6" y="86"/>
                      <a:pt x="16" y="86"/>
                      <a:pt x="16" y="85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20" y="6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4"/>
                      <a:pt x="28" y="53"/>
                      <a:pt x="28" y="53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9" y="40"/>
                      <a:pt x="39" y="39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2" y="29"/>
                      <a:pt x="52" y="29"/>
                      <a:pt x="52" y="28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7" y="21"/>
                      <a:pt x="67" y="21"/>
                      <a:pt x="68" y="20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83" y="16"/>
                      <a:pt x="83" y="16"/>
                      <a:pt x="83" y="16"/>
                    </a:cubicBezTo>
                    <a:cubicBezTo>
                      <a:pt x="83" y="16"/>
                      <a:pt x="84" y="16"/>
                      <a:pt x="84" y="16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100" y="15"/>
                      <a:pt x="100" y="15"/>
                      <a:pt x="100" y="15"/>
                    </a:cubicBezTo>
                    <a:close/>
                    <a:moveTo>
                      <a:pt x="109" y="93"/>
                    </a:moveTo>
                    <a:cubicBezTo>
                      <a:pt x="109" y="93"/>
                      <a:pt x="109" y="93"/>
                      <a:pt x="109" y="93"/>
                    </a:cubicBezTo>
                    <a:cubicBezTo>
                      <a:pt x="108" y="90"/>
                      <a:pt x="106" y="88"/>
                      <a:pt x="103" y="87"/>
                    </a:cubicBezTo>
                    <a:cubicBezTo>
                      <a:pt x="100" y="86"/>
                      <a:pt x="97" y="86"/>
                      <a:pt x="94" y="87"/>
                    </a:cubicBezTo>
                    <a:cubicBezTo>
                      <a:pt x="91" y="88"/>
                      <a:pt x="89" y="90"/>
                      <a:pt x="88" y="93"/>
                    </a:cubicBezTo>
                    <a:cubicBezTo>
                      <a:pt x="86" y="96"/>
                      <a:pt x="86" y="99"/>
                      <a:pt x="87" y="102"/>
                    </a:cubicBezTo>
                    <a:cubicBezTo>
                      <a:pt x="89" y="105"/>
                      <a:pt x="91" y="107"/>
                      <a:pt x="94" y="108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6" y="109"/>
                      <a:pt x="99" y="109"/>
                      <a:pt x="102" y="108"/>
                    </a:cubicBezTo>
                    <a:cubicBezTo>
                      <a:pt x="105" y="107"/>
                      <a:pt x="108" y="105"/>
                      <a:pt x="109" y="102"/>
                    </a:cubicBezTo>
                    <a:cubicBezTo>
                      <a:pt x="110" y="99"/>
                      <a:pt x="110" y="96"/>
                      <a:pt x="109" y="93"/>
                    </a:cubicBezTo>
                    <a:close/>
                    <a:moveTo>
                      <a:pt x="41" y="73"/>
                    </a:moveTo>
                    <a:cubicBezTo>
                      <a:pt x="41" y="73"/>
                      <a:pt x="41" y="73"/>
                      <a:pt x="41" y="73"/>
                    </a:cubicBezTo>
                    <a:cubicBezTo>
                      <a:pt x="39" y="76"/>
                      <a:pt x="41" y="80"/>
                      <a:pt x="45" y="82"/>
                    </a:cubicBezTo>
                    <a:cubicBezTo>
                      <a:pt x="48" y="83"/>
                      <a:pt x="52" y="82"/>
                      <a:pt x="54" y="78"/>
                    </a:cubicBezTo>
                    <a:cubicBezTo>
                      <a:pt x="55" y="75"/>
                      <a:pt x="54" y="71"/>
                      <a:pt x="50" y="69"/>
                    </a:cubicBezTo>
                    <a:cubicBezTo>
                      <a:pt x="47" y="67"/>
                      <a:pt x="42" y="69"/>
                      <a:pt x="41" y="73"/>
                    </a:cubicBezTo>
                    <a:close/>
                    <a:moveTo>
                      <a:pt x="156" y="75"/>
                    </a:moveTo>
                    <a:cubicBezTo>
                      <a:pt x="156" y="75"/>
                      <a:pt x="156" y="75"/>
                      <a:pt x="156" y="75"/>
                    </a:cubicBezTo>
                    <a:cubicBezTo>
                      <a:pt x="155" y="71"/>
                      <a:pt x="151" y="69"/>
                      <a:pt x="147" y="71"/>
                    </a:cubicBezTo>
                    <a:cubicBezTo>
                      <a:pt x="144" y="72"/>
                      <a:pt x="142" y="76"/>
                      <a:pt x="143" y="80"/>
                    </a:cubicBezTo>
                    <a:cubicBezTo>
                      <a:pt x="145" y="83"/>
                      <a:pt x="149" y="85"/>
                      <a:pt x="152" y="84"/>
                    </a:cubicBezTo>
                    <a:cubicBezTo>
                      <a:pt x="156" y="82"/>
                      <a:pt x="158" y="78"/>
                      <a:pt x="156" y="75"/>
                    </a:cubicBezTo>
                    <a:close/>
                    <a:moveTo>
                      <a:pt x="53" y="115"/>
                    </a:moveTo>
                    <a:cubicBezTo>
                      <a:pt x="53" y="115"/>
                      <a:pt x="53" y="115"/>
                      <a:pt x="53" y="115"/>
                    </a:cubicBezTo>
                    <a:cubicBezTo>
                      <a:pt x="52" y="112"/>
                      <a:pt x="48" y="110"/>
                      <a:pt x="44" y="111"/>
                    </a:cubicBezTo>
                    <a:cubicBezTo>
                      <a:pt x="40" y="113"/>
                      <a:pt x="39" y="117"/>
                      <a:pt x="40" y="120"/>
                    </a:cubicBezTo>
                    <a:cubicBezTo>
                      <a:pt x="42" y="124"/>
                      <a:pt x="46" y="126"/>
                      <a:pt x="49" y="124"/>
                    </a:cubicBezTo>
                    <a:cubicBezTo>
                      <a:pt x="53" y="123"/>
                      <a:pt x="54" y="119"/>
                      <a:pt x="53" y="115"/>
                    </a:cubicBezTo>
                    <a:close/>
                    <a:moveTo>
                      <a:pt x="123" y="40"/>
                    </a:moveTo>
                    <a:cubicBezTo>
                      <a:pt x="123" y="40"/>
                      <a:pt x="123" y="40"/>
                      <a:pt x="123" y="40"/>
                    </a:cubicBezTo>
                    <a:cubicBezTo>
                      <a:pt x="120" y="39"/>
                      <a:pt x="115" y="40"/>
                      <a:pt x="114" y="44"/>
                    </a:cubicBezTo>
                    <a:cubicBezTo>
                      <a:pt x="112" y="47"/>
                      <a:pt x="114" y="51"/>
                      <a:pt x="117" y="53"/>
                    </a:cubicBezTo>
                    <a:cubicBezTo>
                      <a:pt x="121" y="55"/>
                      <a:pt x="125" y="53"/>
                      <a:pt x="127" y="49"/>
                    </a:cubicBezTo>
                    <a:cubicBezTo>
                      <a:pt x="128" y="46"/>
                      <a:pt x="127" y="42"/>
                      <a:pt x="123" y="40"/>
                    </a:cubicBezTo>
                    <a:close/>
                    <a:moveTo>
                      <a:pt x="79" y="142"/>
                    </a:moveTo>
                    <a:cubicBezTo>
                      <a:pt x="79" y="142"/>
                      <a:pt x="79" y="142"/>
                      <a:pt x="79" y="142"/>
                    </a:cubicBezTo>
                    <a:cubicBezTo>
                      <a:pt x="75" y="140"/>
                      <a:pt x="71" y="142"/>
                      <a:pt x="70" y="146"/>
                    </a:cubicBezTo>
                    <a:cubicBezTo>
                      <a:pt x="68" y="149"/>
                      <a:pt x="70" y="153"/>
                      <a:pt x="73" y="155"/>
                    </a:cubicBezTo>
                    <a:cubicBezTo>
                      <a:pt x="77" y="156"/>
                      <a:pt x="81" y="155"/>
                      <a:pt x="82" y="151"/>
                    </a:cubicBezTo>
                    <a:cubicBezTo>
                      <a:pt x="84" y="148"/>
                      <a:pt x="82" y="143"/>
                      <a:pt x="79" y="142"/>
                    </a:cubicBezTo>
                    <a:close/>
                    <a:moveTo>
                      <a:pt x="75" y="39"/>
                    </a:moveTo>
                    <a:cubicBezTo>
                      <a:pt x="75" y="39"/>
                      <a:pt x="75" y="39"/>
                      <a:pt x="75" y="39"/>
                    </a:cubicBezTo>
                    <a:cubicBezTo>
                      <a:pt x="72" y="41"/>
                      <a:pt x="70" y="45"/>
                      <a:pt x="71" y="48"/>
                    </a:cubicBezTo>
                    <a:cubicBezTo>
                      <a:pt x="73" y="52"/>
                      <a:pt x="77" y="54"/>
                      <a:pt x="80" y="52"/>
                    </a:cubicBezTo>
                    <a:cubicBezTo>
                      <a:pt x="84" y="51"/>
                      <a:pt x="86" y="47"/>
                      <a:pt x="84" y="43"/>
                    </a:cubicBezTo>
                    <a:cubicBezTo>
                      <a:pt x="83" y="40"/>
                      <a:pt x="79" y="38"/>
                      <a:pt x="75" y="39"/>
                    </a:cubicBezTo>
                    <a:close/>
                    <a:moveTo>
                      <a:pt x="143" y="117"/>
                    </a:moveTo>
                    <a:cubicBezTo>
                      <a:pt x="143" y="117"/>
                      <a:pt x="143" y="117"/>
                      <a:pt x="143" y="117"/>
                    </a:cubicBezTo>
                    <a:cubicBezTo>
                      <a:pt x="141" y="120"/>
                      <a:pt x="143" y="124"/>
                      <a:pt x="146" y="126"/>
                    </a:cubicBezTo>
                    <a:cubicBezTo>
                      <a:pt x="150" y="127"/>
                      <a:pt x="154" y="126"/>
                      <a:pt x="155" y="122"/>
                    </a:cubicBezTo>
                    <a:cubicBezTo>
                      <a:pt x="157" y="119"/>
                      <a:pt x="155" y="115"/>
                      <a:pt x="152" y="113"/>
                    </a:cubicBezTo>
                    <a:cubicBezTo>
                      <a:pt x="148" y="112"/>
                      <a:pt x="144" y="113"/>
                      <a:pt x="143" y="117"/>
                    </a:cubicBezTo>
                    <a:close/>
                    <a:moveTo>
                      <a:pt x="116" y="143"/>
                    </a:moveTo>
                    <a:cubicBezTo>
                      <a:pt x="116" y="143"/>
                      <a:pt x="116" y="143"/>
                      <a:pt x="116" y="143"/>
                    </a:cubicBezTo>
                    <a:cubicBezTo>
                      <a:pt x="112" y="144"/>
                      <a:pt x="111" y="148"/>
                      <a:pt x="112" y="152"/>
                    </a:cubicBezTo>
                    <a:cubicBezTo>
                      <a:pt x="113" y="155"/>
                      <a:pt x="117" y="157"/>
                      <a:pt x="121" y="155"/>
                    </a:cubicBezTo>
                    <a:cubicBezTo>
                      <a:pt x="125" y="154"/>
                      <a:pt x="126" y="150"/>
                      <a:pt x="125" y="146"/>
                    </a:cubicBezTo>
                    <a:cubicBezTo>
                      <a:pt x="124" y="143"/>
                      <a:pt x="119" y="141"/>
                      <a:pt x="116" y="143"/>
                    </a:cubicBezTo>
                    <a:close/>
                    <a:moveTo>
                      <a:pt x="166" y="89"/>
                    </a:moveTo>
                    <a:cubicBezTo>
                      <a:pt x="166" y="89"/>
                      <a:pt x="166" y="89"/>
                      <a:pt x="166" y="89"/>
                    </a:cubicBezTo>
                    <a:cubicBezTo>
                      <a:pt x="156" y="97"/>
                      <a:pt x="145" y="96"/>
                      <a:pt x="135" y="89"/>
                    </a:cubicBezTo>
                    <a:cubicBezTo>
                      <a:pt x="135" y="95"/>
                      <a:pt x="135" y="101"/>
                      <a:pt x="135" y="107"/>
                    </a:cubicBezTo>
                    <a:cubicBezTo>
                      <a:pt x="145" y="100"/>
                      <a:pt x="155" y="99"/>
                      <a:pt x="165" y="108"/>
                    </a:cubicBezTo>
                    <a:cubicBezTo>
                      <a:pt x="166" y="102"/>
                      <a:pt x="166" y="96"/>
                      <a:pt x="166" y="89"/>
                    </a:cubicBezTo>
                    <a:close/>
                    <a:moveTo>
                      <a:pt x="151" y="140"/>
                    </a:moveTo>
                    <a:cubicBezTo>
                      <a:pt x="151" y="140"/>
                      <a:pt x="151" y="140"/>
                      <a:pt x="151" y="140"/>
                    </a:cubicBezTo>
                    <a:cubicBezTo>
                      <a:pt x="139" y="137"/>
                      <a:pt x="133" y="130"/>
                      <a:pt x="130" y="118"/>
                    </a:cubicBezTo>
                    <a:cubicBezTo>
                      <a:pt x="126" y="122"/>
                      <a:pt x="122" y="126"/>
                      <a:pt x="117" y="130"/>
                    </a:cubicBezTo>
                    <a:cubicBezTo>
                      <a:pt x="130" y="132"/>
                      <a:pt x="138" y="139"/>
                      <a:pt x="138" y="152"/>
                    </a:cubicBezTo>
                    <a:cubicBezTo>
                      <a:pt x="143" y="148"/>
                      <a:pt x="147" y="144"/>
                      <a:pt x="151" y="140"/>
                    </a:cubicBezTo>
                    <a:close/>
                    <a:moveTo>
                      <a:pt x="88" y="134"/>
                    </a:moveTo>
                    <a:cubicBezTo>
                      <a:pt x="88" y="134"/>
                      <a:pt x="88" y="134"/>
                      <a:pt x="88" y="134"/>
                    </a:cubicBezTo>
                    <a:cubicBezTo>
                      <a:pt x="96" y="144"/>
                      <a:pt x="94" y="155"/>
                      <a:pt x="88" y="164"/>
                    </a:cubicBezTo>
                    <a:cubicBezTo>
                      <a:pt x="94" y="165"/>
                      <a:pt x="100" y="165"/>
                      <a:pt x="106" y="165"/>
                    </a:cubicBezTo>
                    <a:cubicBezTo>
                      <a:pt x="99" y="155"/>
                      <a:pt x="98" y="144"/>
                      <a:pt x="107" y="135"/>
                    </a:cubicBezTo>
                    <a:cubicBezTo>
                      <a:pt x="100" y="134"/>
                      <a:pt x="94" y="134"/>
                      <a:pt x="88" y="134"/>
                    </a:cubicBezTo>
                    <a:close/>
                    <a:moveTo>
                      <a:pt x="65" y="116"/>
                    </a:moveTo>
                    <a:cubicBezTo>
                      <a:pt x="65" y="116"/>
                      <a:pt x="65" y="116"/>
                      <a:pt x="65" y="116"/>
                    </a:cubicBezTo>
                    <a:cubicBezTo>
                      <a:pt x="63" y="129"/>
                      <a:pt x="55" y="135"/>
                      <a:pt x="43" y="137"/>
                    </a:cubicBezTo>
                    <a:cubicBezTo>
                      <a:pt x="47" y="142"/>
                      <a:pt x="52" y="146"/>
                      <a:pt x="56" y="151"/>
                    </a:cubicBezTo>
                    <a:cubicBezTo>
                      <a:pt x="58" y="138"/>
                      <a:pt x="64" y="130"/>
                      <a:pt x="78" y="130"/>
                    </a:cubicBezTo>
                    <a:cubicBezTo>
                      <a:pt x="73" y="125"/>
                      <a:pt x="69" y="121"/>
                      <a:pt x="65" y="116"/>
                    </a:cubicBezTo>
                    <a:close/>
                    <a:moveTo>
                      <a:pt x="61" y="87"/>
                    </a:moveTo>
                    <a:cubicBezTo>
                      <a:pt x="61" y="87"/>
                      <a:pt x="61" y="87"/>
                      <a:pt x="61" y="87"/>
                    </a:cubicBezTo>
                    <a:cubicBezTo>
                      <a:pt x="51" y="95"/>
                      <a:pt x="41" y="94"/>
                      <a:pt x="31" y="87"/>
                    </a:cubicBezTo>
                    <a:cubicBezTo>
                      <a:pt x="31" y="93"/>
                      <a:pt x="31" y="99"/>
                      <a:pt x="31" y="105"/>
                    </a:cubicBezTo>
                    <a:cubicBezTo>
                      <a:pt x="41" y="98"/>
                      <a:pt x="51" y="97"/>
                      <a:pt x="61" y="106"/>
                    </a:cubicBezTo>
                    <a:cubicBezTo>
                      <a:pt x="61" y="99"/>
                      <a:pt x="61" y="93"/>
                      <a:pt x="61" y="87"/>
                    </a:cubicBezTo>
                    <a:close/>
                    <a:moveTo>
                      <a:pt x="79" y="64"/>
                    </a:moveTo>
                    <a:cubicBezTo>
                      <a:pt x="79" y="64"/>
                      <a:pt x="79" y="64"/>
                      <a:pt x="79" y="64"/>
                    </a:cubicBezTo>
                    <a:cubicBezTo>
                      <a:pt x="67" y="62"/>
                      <a:pt x="60" y="54"/>
                      <a:pt x="58" y="42"/>
                    </a:cubicBezTo>
                    <a:cubicBezTo>
                      <a:pt x="54" y="46"/>
                      <a:pt x="49" y="51"/>
                      <a:pt x="45" y="55"/>
                    </a:cubicBezTo>
                    <a:cubicBezTo>
                      <a:pt x="57" y="57"/>
                      <a:pt x="65" y="63"/>
                      <a:pt x="66" y="77"/>
                    </a:cubicBezTo>
                    <a:cubicBezTo>
                      <a:pt x="70" y="73"/>
                      <a:pt x="75" y="68"/>
                      <a:pt x="79" y="64"/>
                    </a:cubicBezTo>
                    <a:close/>
                    <a:moveTo>
                      <a:pt x="90" y="30"/>
                    </a:moveTo>
                    <a:cubicBezTo>
                      <a:pt x="90" y="30"/>
                      <a:pt x="90" y="30"/>
                      <a:pt x="90" y="30"/>
                    </a:cubicBezTo>
                    <a:cubicBezTo>
                      <a:pt x="98" y="40"/>
                      <a:pt x="97" y="50"/>
                      <a:pt x="90" y="60"/>
                    </a:cubicBezTo>
                    <a:cubicBezTo>
                      <a:pt x="96" y="60"/>
                      <a:pt x="102" y="60"/>
                      <a:pt x="108" y="60"/>
                    </a:cubicBezTo>
                    <a:cubicBezTo>
                      <a:pt x="101" y="50"/>
                      <a:pt x="100" y="40"/>
                      <a:pt x="109" y="30"/>
                    </a:cubicBezTo>
                    <a:cubicBezTo>
                      <a:pt x="103" y="30"/>
                      <a:pt x="97" y="30"/>
                      <a:pt x="90" y="30"/>
                    </a:cubicBezTo>
                    <a:close/>
                    <a:moveTo>
                      <a:pt x="141" y="44"/>
                    </a:moveTo>
                    <a:cubicBezTo>
                      <a:pt x="141" y="44"/>
                      <a:pt x="141" y="44"/>
                      <a:pt x="141" y="44"/>
                    </a:cubicBezTo>
                    <a:cubicBezTo>
                      <a:pt x="138" y="56"/>
                      <a:pt x="131" y="63"/>
                      <a:pt x="119" y="65"/>
                    </a:cubicBezTo>
                    <a:cubicBezTo>
                      <a:pt x="123" y="69"/>
                      <a:pt x="127" y="74"/>
                      <a:pt x="131" y="78"/>
                    </a:cubicBezTo>
                    <a:cubicBezTo>
                      <a:pt x="133" y="66"/>
                      <a:pt x="140" y="58"/>
                      <a:pt x="153" y="57"/>
                    </a:cubicBezTo>
                    <a:cubicBezTo>
                      <a:pt x="149" y="53"/>
                      <a:pt x="145" y="48"/>
                      <a:pt x="141" y="44"/>
                    </a:cubicBez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3642" y="2084"/>
                <a:ext cx="427" cy="424"/>
              </a:xfrm>
              <a:custGeom>
                <a:avLst/>
                <a:gdLst>
                  <a:gd name="T0" fmla="*/ 158 w 180"/>
                  <a:gd name="T1" fmla="*/ 36 h 179"/>
                  <a:gd name="T2" fmla="*/ 146 w 180"/>
                  <a:gd name="T3" fmla="*/ 24 h 179"/>
                  <a:gd name="T4" fmla="*/ 127 w 180"/>
                  <a:gd name="T5" fmla="*/ 11 h 179"/>
                  <a:gd name="T6" fmla="*/ 106 w 180"/>
                  <a:gd name="T7" fmla="*/ 4 h 179"/>
                  <a:gd name="T8" fmla="*/ 83 w 180"/>
                  <a:gd name="T9" fmla="*/ 0 h 179"/>
                  <a:gd name="T10" fmla="*/ 76 w 180"/>
                  <a:gd name="T11" fmla="*/ 1 h 179"/>
                  <a:gd name="T12" fmla="*/ 53 w 180"/>
                  <a:gd name="T13" fmla="*/ 8 h 179"/>
                  <a:gd name="T14" fmla="*/ 34 w 180"/>
                  <a:gd name="T15" fmla="*/ 20 h 179"/>
                  <a:gd name="T16" fmla="*/ 29 w 180"/>
                  <a:gd name="T17" fmla="*/ 41 h 179"/>
                  <a:gd name="T18" fmla="*/ 19 w 180"/>
                  <a:gd name="T19" fmla="*/ 59 h 179"/>
                  <a:gd name="T20" fmla="*/ 13 w 180"/>
                  <a:gd name="T21" fmla="*/ 78 h 179"/>
                  <a:gd name="T22" fmla="*/ 1 w 180"/>
                  <a:gd name="T23" fmla="*/ 96 h 179"/>
                  <a:gd name="T24" fmla="*/ 5 w 180"/>
                  <a:gd name="T25" fmla="*/ 118 h 179"/>
                  <a:gd name="T26" fmla="*/ 16 w 180"/>
                  <a:gd name="T27" fmla="*/ 139 h 179"/>
                  <a:gd name="T28" fmla="*/ 20 w 180"/>
                  <a:gd name="T29" fmla="*/ 145 h 179"/>
                  <a:gd name="T30" fmla="*/ 38 w 180"/>
                  <a:gd name="T31" fmla="*/ 159 h 179"/>
                  <a:gd name="T32" fmla="*/ 58 w 180"/>
                  <a:gd name="T33" fmla="*/ 170 h 179"/>
                  <a:gd name="T34" fmla="*/ 80 w 180"/>
                  <a:gd name="T35" fmla="*/ 175 h 179"/>
                  <a:gd name="T36" fmla="*/ 97 w 180"/>
                  <a:gd name="T37" fmla="*/ 176 h 179"/>
                  <a:gd name="T38" fmla="*/ 119 w 180"/>
                  <a:gd name="T39" fmla="*/ 171 h 179"/>
                  <a:gd name="T40" fmla="*/ 139 w 180"/>
                  <a:gd name="T41" fmla="*/ 161 h 179"/>
                  <a:gd name="T42" fmla="*/ 157 w 180"/>
                  <a:gd name="T43" fmla="*/ 148 h 179"/>
                  <a:gd name="T44" fmla="*/ 162 w 180"/>
                  <a:gd name="T45" fmla="*/ 142 h 179"/>
                  <a:gd name="T46" fmla="*/ 173 w 180"/>
                  <a:gd name="T47" fmla="*/ 121 h 179"/>
                  <a:gd name="T48" fmla="*/ 179 w 180"/>
                  <a:gd name="T49" fmla="*/ 99 h 179"/>
                  <a:gd name="T50" fmla="*/ 167 w 180"/>
                  <a:gd name="T51" fmla="*/ 81 h 179"/>
                  <a:gd name="T52" fmla="*/ 162 w 180"/>
                  <a:gd name="T53" fmla="*/ 61 h 179"/>
                  <a:gd name="T54" fmla="*/ 106 w 180"/>
                  <a:gd name="T55" fmla="*/ 72 h 179"/>
                  <a:gd name="T56" fmla="*/ 79 w 180"/>
                  <a:gd name="T57" fmla="*/ 61 h 179"/>
                  <a:gd name="T58" fmla="*/ 113 w 180"/>
                  <a:gd name="T59" fmla="*/ 149 h 179"/>
                  <a:gd name="T60" fmla="*/ 115 w 180"/>
                  <a:gd name="T61" fmla="*/ 31 h 179"/>
                  <a:gd name="T62" fmla="*/ 147 w 180"/>
                  <a:gd name="T63" fmla="*/ 114 h 179"/>
                  <a:gd name="T64" fmla="*/ 67 w 180"/>
                  <a:gd name="T65" fmla="*/ 32 h 179"/>
                  <a:gd name="T66" fmla="*/ 51 w 180"/>
                  <a:gd name="T67" fmla="*/ 105 h 179"/>
                  <a:gd name="T68" fmla="*/ 163 w 180"/>
                  <a:gd name="T69" fmla="*/ 38 h 179"/>
                  <a:gd name="T70" fmla="*/ 163 w 180"/>
                  <a:gd name="T71" fmla="*/ 37 h 179"/>
                  <a:gd name="T72" fmla="*/ 148 w 180"/>
                  <a:gd name="T73" fmla="*/ 21 h 179"/>
                  <a:gd name="T74" fmla="*/ 101 w 180"/>
                  <a:gd name="T75" fmla="*/ 1 h 179"/>
                  <a:gd name="T76" fmla="*/ 81 w 180"/>
                  <a:gd name="T77" fmla="*/ 1 h 179"/>
                  <a:gd name="T78" fmla="*/ 80 w 180"/>
                  <a:gd name="T79" fmla="*/ 1 h 179"/>
                  <a:gd name="T80" fmla="*/ 40 w 180"/>
                  <a:gd name="T81" fmla="*/ 15 h 179"/>
                  <a:gd name="T82" fmla="*/ 38 w 180"/>
                  <a:gd name="T83" fmla="*/ 17 h 179"/>
                  <a:gd name="T84" fmla="*/ 35 w 180"/>
                  <a:gd name="T85" fmla="*/ 19 h 179"/>
                  <a:gd name="T86" fmla="*/ 22 w 180"/>
                  <a:gd name="T87" fmla="*/ 32 h 179"/>
                  <a:gd name="T88" fmla="*/ 1 w 180"/>
                  <a:gd name="T89" fmla="*/ 98 h 179"/>
                  <a:gd name="T90" fmla="*/ 1 w 180"/>
                  <a:gd name="T91" fmla="*/ 100 h 179"/>
                  <a:gd name="T92" fmla="*/ 2 w 180"/>
                  <a:gd name="T93" fmla="*/ 103 h 179"/>
                  <a:gd name="T94" fmla="*/ 16 w 180"/>
                  <a:gd name="T95" fmla="*/ 139 h 179"/>
                  <a:gd name="T96" fmla="*/ 19 w 180"/>
                  <a:gd name="T97" fmla="*/ 143 h 179"/>
                  <a:gd name="T98" fmla="*/ 32 w 180"/>
                  <a:gd name="T99" fmla="*/ 158 h 179"/>
                  <a:gd name="T100" fmla="*/ 80 w 180"/>
                  <a:gd name="T101" fmla="*/ 178 h 179"/>
                  <a:gd name="T102" fmla="*/ 98 w 180"/>
                  <a:gd name="T103" fmla="*/ 179 h 179"/>
                  <a:gd name="T104" fmla="*/ 102 w 180"/>
                  <a:gd name="T105" fmla="*/ 178 h 179"/>
                  <a:gd name="T106" fmla="*/ 140 w 180"/>
                  <a:gd name="T107" fmla="*/ 164 h 179"/>
                  <a:gd name="T108" fmla="*/ 143 w 180"/>
                  <a:gd name="T109" fmla="*/ 161 h 179"/>
                  <a:gd name="T110" fmla="*/ 144 w 180"/>
                  <a:gd name="T111" fmla="*/ 161 h 179"/>
                  <a:gd name="T112" fmla="*/ 179 w 180"/>
                  <a:gd name="T113" fmla="*/ 101 h 179"/>
                  <a:gd name="T114" fmla="*/ 179 w 180"/>
                  <a:gd name="T115" fmla="*/ 81 h 179"/>
                  <a:gd name="T116" fmla="*/ 179 w 180"/>
                  <a:gd name="T117" fmla="*/ 78 h 179"/>
                  <a:gd name="T118" fmla="*/ 179 w 180"/>
                  <a:gd name="T119" fmla="*/ 7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0" h="179">
                    <a:moveTo>
                      <a:pt x="172" y="53"/>
                    </a:moveTo>
                    <a:cubicBezTo>
                      <a:pt x="169" y="48"/>
                      <a:pt x="167" y="44"/>
                      <a:pt x="164" y="40"/>
                    </a:cubicBezTo>
                    <a:cubicBezTo>
                      <a:pt x="161" y="41"/>
                      <a:pt x="161" y="41"/>
                      <a:pt x="161" y="41"/>
                    </a:cubicBezTo>
                    <a:cubicBezTo>
                      <a:pt x="152" y="43"/>
                      <a:pt x="152" y="43"/>
                      <a:pt x="152" y="43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9" y="33"/>
                      <a:pt x="159" y="33"/>
                      <a:pt x="159" y="33"/>
                    </a:cubicBezTo>
                    <a:cubicBezTo>
                      <a:pt x="160" y="33"/>
                      <a:pt x="160" y="34"/>
                      <a:pt x="160" y="34"/>
                    </a:cubicBezTo>
                    <a:cubicBezTo>
                      <a:pt x="157" y="30"/>
                      <a:pt x="153" y="26"/>
                      <a:pt x="149" y="22"/>
                    </a:cubicBezTo>
                    <a:cubicBezTo>
                      <a:pt x="149" y="22"/>
                      <a:pt x="149" y="22"/>
                      <a:pt x="149" y="22"/>
                    </a:cubicBezTo>
                    <a:cubicBezTo>
                      <a:pt x="146" y="24"/>
                      <a:pt x="146" y="24"/>
                      <a:pt x="146" y="24"/>
                    </a:cubicBezTo>
                    <a:cubicBezTo>
                      <a:pt x="138" y="29"/>
                      <a:pt x="138" y="29"/>
                      <a:pt x="138" y="29"/>
                    </a:cubicBezTo>
                    <a:cubicBezTo>
                      <a:pt x="141" y="20"/>
                      <a:pt x="141" y="20"/>
                      <a:pt x="141" y="20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138" y="14"/>
                      <a:pt x="134" y="11"/>
                      <a:pt x="129" y="9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1" y="18"/>
                      <a:pt x="121" y="18"/>
                      <a:pt x="121" y="18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17" y="4"/>
                      <a:pt x="112" y="3"/>
                      <a:pt x="107" y="2"/>
                    </a:cubicBezTo>
                    <a:cubicBezTo>
                      <a:pt x="106" y="4"/>
                      <a:pt x="106" y="4"/>
                      <a:pt x="106" y="4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94" y="0"/>
                      <a:pt x="88" y="0"/>
                      <a:pt x="83" y="0"/>
                    </a:cubicBezTo>
                    <a:cubicBezTo>
                      <a:pt x="83" y="0"/>
                      <a:pt x="84" y="0"/>
                      <a:pt x="84" y="0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1" y="2"/>
                      <a:pt x="66" y="3"/>
                      <a:pt x="61" y="5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49" y="10"/>
                      <a:pt x="44" y="12"/>
                      <a:pt x="40" y="15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19"/>
                    </a:cubicBezTo>
                    <a:cubicBezTo>
                      <a:pt x="30" y="23"/>
                      <a:pt x="26" y="27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5" y="41"/>
                      <a:pt x="12" y="46"/>
                      <a:pt x="10" y="50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5" y="62"/>
                      <a:pt x="3" y="67"/>
                      <a:pt x="2" y="72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0" y="86"/>
                      <a:pt x="0" y="91"/>
                      <a:pt x="1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4" y="96"/>
                      <a:pt x="4" y="96"/>
                      <a:pt x="4" y="96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9"/>
                      <a:pt x="4" y="114"/>
                      <a:pt x="5" y="118"/>
                    </a:cubicBezTo>
                    <a:cubicBezTo>
                      <a:pt x="8" y="118"/>
                      <a:pt x="8" y="118"/>
                      <a:pt x="8" y="118"/>
                    </a:cubicBezTo>
                    <a:cubicBezTo>
                      <a:pt x="18" y="118"/>
                      <a:pt x="18" y="118"/>
                      <a:pt x="18" y="118"/>
                    </a:cubicBezTo>
                    <a:cubicBezTo>
                      <a:pt x="11" y="124"/>
                      <a:pt x="11" y="124"/>
                      <a:pt x="11" y="124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10" y="131"/>
                      <a:pt x="13" y="135"/>
                      <a:pt x="16" y="139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28" y="136"/>
                      <a:pt x="28" y="136"/>
                      <a:pt x="28" y="136"/>
                    </a:cubicBezTo>
                    <a:cubicBezTo>
                      <a:pt x="22" y="143"/>
                      <a:pt x="22" y="143"/>
                      <a:pt x="22" y="143"/>
                    </a:cubicBezTo>
                    <a:cubicBezTo>
                      <a:pt x="20" y="146"/>
                      <a:pt x="20" y="146"/>
                      <a:pt x="20" y="146"/>
                    </a:cubicBezTo>
                    <a:cubicBezTo>
                      <a:pt x="20" y="146"/>
                      <a:pt x="20" y="145"/>
                      <a:pt x="20" y="145"/>
                    </a:cubicBezTo>
                    <a:cubicBezTo>
                      <a:pt x="23" y="149"/>
                      <a:pt x="27" y="153"/>
                      <a:pt x="31" y="157"/>
                    </a:cubicBezTo>
                    <a:cubicBezTo>
                      <a:pt x="31" y="157"/>
                      <a:pt x="31" y="157"/>
                      <a:pt x="31" y="157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42" y="150"/>
                      <a:pt x="42" y="150"/>
                      <a:pt x="42" y="150"/>
                    </a:cubicBezTo>
                    <a:cubicBezTo>
                      <a:pt x="38" y="159"/>
                      <a:pt x="38" y="159"/>
                      <a:pt x="38" y="159"/>
                    </a:cubicBezTo>
                    <a:cubicBezTo>
                      <a:pt x="37" y="162"/>
                      <a:pt x="37" y="162"/>
                      <a:pt x="37" y="162"/>
                    </a:cubicBezTo>
                    <a:cubicBezTo>
                      <a:pt x="42" y="165"/>
                      <a:pt x="46" y="168"/>
                      <a:pt x="51" y="170"/>
                    </a:cubicBezTo>
                    <a:cubicBezTo>
                      <a:pt x="53" y="167"/>
                      <a:pt x="53" y="167"/>
                      <a:pt x="53" y="167"/>
                    </a:cubicBezTo>
                    <a:cubicBezTo>
                      <a:pt x="59" y="161"/>
                      <a:pt x="59" y="161"/>
                      <a:pt x="59" y="161"/>
                    </a:cubicBezTo>
                    <a:cubicBezTo>
                      <a:pt x="58" y="170"/>
                      <a:pt x="58" y="170"/>
                      <a:pt x="58" y="170"/>
                    </a:cubicBezTo>
                    <a:cubicBezTo>
                      <a:pt x="58" y="173"/>
                      <a:pt x="58" y="173"/>
                      <a:pt x="58" y="173"/>
                    </a:cubicBezTo>
                    <a:cubicBezTo>
                      <a:pt x="63" y="175"/>
                      <a:pt x="68" y="176"/>
                      <a:pt x="73" y="177"/>
                    </a:cubicBezTo>
                    <a:cubicBezTo>
                      <a:pt x="74" y="174"/>
                      <a:pt x="74" y="174"/>
                      <a:pt x="74" y="174"/>
                    </a:cubicBezTo>
                    <a:cubicBezTo>
                      <a:pt x="78" y="166"/>
                      <a:pt x="78" y="166"/>
                      <a:pt x="78" y="166"/>
                    </a:cubicBezTo>
                    <a:cubicBezTo>
                      <a:pt x="80" y="175"/>
                      <a:pt x="80" y="175"/>
                      <a:pt x="80" y="175"/>
                    </a:cubicBezTo>
                    <a:cubicBezTo>
                      <a:pt x="81" y="178"/>
                      <a:pt x="81" y="178"/>
                      <a:pt x="81" y="178"/>
                    </a:cubicBezTo>
                    <a:cubicBezTo>
                      <a:pt x="81" y="178"/>
                      <a:pt x="81" y="178"/>
                      <a:pt x="81" y="178"/>
                    </a:cubicBezTo>
                    <a:cubicBezTo>
                      <a:pt x="86" y="179"/>
                      <a:pt x="91" y="179"/>
                      <a:pt x="97" y="179"/>
                    </a:cubicBezTo>
                    <a:cubicBezTo>
                      <a:pt x="97" y="179"/>
                      <a:pt x="96" y="179"/>
                      <a:pt x="96" y="179"/>
                    </a:cubicBezTo>
                    <a:cubicBezTo>
                      <a:pt x="97" y="176"/>
                      <a:pt x="97" y="176"/>
                      <a:pt x="97" y="176"/>
                    </a:cubicBezTo>
                    <a:cubicBezTo>
                      <a:pt x="99" y="167"/>
                      <a:pt x="99" y="167"/>
                      <a:pt x="99" y="167"/>
                    </a:cubicBezTo>
                    <a:cubicBezTo>
                      <a:pt x="103" y="175"/>
                      <a:pt x="103" y="175"/>
                      <a:pt x="103" y="175"/>
                    </a:cubicBezTo>
                    <a:cubicBezTo>
                      <a:pt x="104" y="178"/>
                      <a:pt x="104" y="178"/>
                      <a:pt x="104" y="178"/>
                    </a:cubicBezTo>
                    <a:cubicBezTo>
                      <a:pt x="109" y="177"/>
                      <a:pt x="114" y="176"/>
                      <a:pt x="119" y="174"/>
                    </a:cubicBezTo>
                    <a:cubicBezTo>
                      <a:pt x="119" y="171"/>
                      <a:pt x="119" y="171"/>
                      <a:pt x="119" y="171"/>
                    </a:cubicBezTo>
                    <a:cubicBezTo>
                      <a:pt x="118" y="162"/>
                      <a:pt x="118" y="162"/>
                      <a:pt x="118" y="162"/>
                    </a:cubicBezTo>
                    <a:cubicBezTo>
                      <a:pt x="124" y="169"/>
                      <a:pt x="124" y="169"/>
                      <a:pt x="124" y="169"/>
                    </a:cubicBezTo>
                    <a:cubicBezTo>
                      <a:pt x="126" y="171"/>
                      <a:pt x="126" y="171"/>
                      <a:pt x="126" y="171"/>
                    </a:cubicBezTo>
                    <a:cubicBezTo>
                      <a:pt x="131" y="169"/>
                      <a:pt x="136" y="166"/>
                      <a:pt x="140" y="164"/>
                    </a:cubicBezTo>
                    <a:cubicBezTo>
                      <a:pt x="139" y="161"/>
                      <a:pt x="139" y="161"/>
                      <a:pt x="139" y="161"/>
                    </a:cubicBezTo>
                    <a:cubicBezTo>
                      <a:pt x="136" y="152"/>
                      <a:pt x="136" y="152"/>
                      <a:pt x="136" y="152"/>
                    </a:cubicBezTo>
                    <a:cubicBezTo>
                      <a:pt x="144" y="157"/>
                      <a:pt x="144" y="157"/>
                      <a:pt x="144" y="157"/>
                    </a:cubicBezTo>
                    <a:cubicBezTo>
                      <a:pt x="146" y="159"/>
                      <a:pt x="146" y="159"/>
                      <a:pt x="146" y="159"/>
                    </a:cubicBezTo>
                    <a:cubicBezTo>
                      <a:pt x="146" y="159"/>
                      <a:pt x="146" y="159"/>
                      <a:pt x="146" y="159"/>
                    </a:cubicBezTo>
                    <a:cubicBezTo>
                      <a:pt x="150" y="156"/>
                      <a:pt x="154" y="152"/>
                      <a:pt x="157" y="148"/>
                    </a:cubicBezTo>
                    <a:cubicBezTo>
                      <a:pt x="157" y="148"/>
                      <a:pt x="157" y="148"/>
                      <a:pt x="157" y="148"/>
                    </a:cubicBezTo>
                    <a:cubicBezTo>
                      <a:pt x="156" y="146"/>
                      <a:pt x="156" y="146"/>
                      <a:pt x="156" y="146"/>
                    </a:cubicBezTo>
                    <a:cubicBezTo>
                      <a:pt x="151" y="138"/>
                      <a:pt x="151" y="138"/>
                      <a:pt x="151" y="138"/>
                    </a:cubicBezTo>
                    <a:cubicBezTo>
                      <a:pt x="159" y="141"/>
                      <a:pt x="159" y="141"/>
                      <a:pt x="159" y="141"/>
                    </a:cubicBezTo>
                    <a:cubicBezTo>
                      <a:pt x="162" y="142"/>
                      <a:pt x="162" y="142"/>
                      <a:pt x="162" y="142"/>
                    </a:cubicBezTo>
                    <a:cubicBezTo>
                      <a:pt x="165" y="138"/>
                      <a:pt x="168" y="133"/>
                      <a:pt x="170" y="129"/>
                    </a:cubicBezTo>
                    <a:cubicBezTo>
                      <a:pt x="168" y="127"/>
                      <a:pt x="168" y="127"/>
                      <a:pt x="168" y="127"/>
                    </a:cubicBezTo>
                    <a:cubicBezTo>
                      <a:pt x="161" y="120"/>
                      <a:pt x="161" y="120"/>
                      <a:pt x="161" y="120"/>
                    </a:cubicBezTo>
                    <a:cubicBezTo>
                      <a:pt x="170" y="121"/>
                      <a:pt x="170" y="121"/>
                      <a:pt x="170" y="121"/>
                    </a:cubicBezTo>
                    <a:cubicBezTo>
                      <a:pt x="173" y="121"/>
                      <a:pt x="173" y="121"/>
                      <a:pt x="173" y="121"/>
                    </a:cubicBezTo>
                    <a:cubicBezTo>
                      <a:pt x="175" y="117"/>
                      <a:pt x="177" y="112"/>
                      <a:pt x="178" y="107"/>
                    </a:cubicBezTo>
                    <a:cubicBezTo>
                      <a:pt x="175" y="105"/>
                      <a:pt x="175" y="105"/>
                      <a:pt x="175" y="105"/>
                    </a:cubicBezTo>
                    <a:cubicBezTo>
                      <a:pt x="167" y="101"/>
                      <a:pt x="167" y="101"/>
                      <a:pt x="167" y="101"/>
                    </a:cubicBezTo>
                    <a:cubicBezTo>
                      <a:pt x="176" y="99"/>
                      <a:pt x="176" y="99"/>
                      <a:pt x="176" y="99"/>
                    </a:cubicBezTo>
                    <a:cubicBezTo>
                      <a:pt x="179" y="99"/>
                      <a:pt x="179" y="99"/>
                      <a:pt x="179" y="99"/>
                    </a:cubicBezTo>
                    <a:cubicBezTo>
                      <a:pt x="179" y="99"/>
                      <a:pt x="179" y="99"/>
                      <a:pt x="179" y="99"/>
                    </a:cubicBezTo>
                    <a:cubicBezTo>
                      <a:pt x="179" y="93"/>
                      <a:pt x="180" y="88"/>
                      <a:pt x="179" y="82"/>
                    </a:cubicBezTo>
                    <a:cubicBezTo>
                      <a:pt x="179" y="83"/>
                      <a:pt x="179" y="83"/>
                      <a:pt x="179" y="83"/>
                    </a:cubicBezTo>
                    <a:cubicBezTo>
                      <a:pt x="176" y="83"/>
                      <a:pt x="176" y="83"/>
                      <a:pt x="176" y="83"/>
                    </a:cubicBezTo>
                    <a:cubicBezTo>
                      <a:pt x="167" y="81"/>
                      <a:pt x="167" y="81"/>
                      <a:pt x="167" y="81"/>
                    </a:cubicBezTo>
                    <a:cubicBezTo>
                      <a:pt x="175" y="77"/>
                      <a:pt x="175" y="77"/>
                      <a:pt x="175" y="77"/>
                    </a:cubicBezTo>
                    <a:cubicBezTo>
                      <a:pt x="178" y="75"/>
                      <a:pt x="178" y="75"/>
                      <a:pt x="178" y="75"/>
                    </a:cubicBezTo>
                    <a:cubicBezTo>
                      <a:pt x="177" y="70"/>
                      <a:pt x="176" y="65"/>
                      <a:pt x="175" y="60"/>
                    </a:cubicBezTo>
                    <a:cubicBezTo>
                      <a:pt x="171" y="61"/>
                      <a:pt x="171" y="61"/>
                      <a:pt x="171" y="61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9" y="55"/>
                      <a:pt x="169" y="55"/>
                      <a:pt x="169" y="55"/>
                    </a:cubicBezTo>
                    <a:cubicBezTo>
                      <a:pt x="172" y="53"/>
                      <a:pt x="172" y="53"/>
                      <a:pt x="172" y="53"/>
                    </a:cubicBezTo>
                    <a:close/>
                    <a:moveTo>
                      <a:pt x="114" y="69"/>
                    </a:moveTo>
                    <a:cubicBezTo>
                      <a:pt x="114" y="69"/>
                      <a:pt x="114" y="69"/>
                      <a:pt x="114" y="69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14" y="91"/>
                      <a:pt x="114" y="91"/>
                      <a:pt x="114" y="91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2" y="101"/>
                      <a:pt x="114" y="113"/>
                      <a:pt x="101" y="118"/>
                    </a:cubicBezTo>
                    <a:cubicBezTo>
                      <a:pt x="86" y="125"/>
                      <a:pt x="67" y="117"/>
                      <a:pt x="61" y="101"/>
                    </a:cubicBezTo>
                    <a:cubicBezTo>
                      <a:pt x="55" y="85"/>
                      <a:pt x="63" y="67"/>
                      <a:pt x="79" y="61"/>
                    </a:cubicBezTo>
                    <a:cubicBezTo>
                      <a:pt x="91" y="56"/>
                      <a:pt x="105" y="59"/>
                      <a:pt x="114" y="69"/>
                    </a:cubicBezTo>
                    <a:close/>
                    <a:moveTo>
                      <a:pt x="149" y="66"/>
                    </a:moveTo>
                    <a:cubicBezTo>
                      <a:pt x="149" y="66"/>
                      <a:pt x="149" y="66"/>
                      <a:pt x="149" y="66"/>
                    </a:cubicBezTo>
                    <a:cubicBezTo>
                      <a:pt x="156" y="82"/>
                      <a:pt x="155" y="100"/>
                      <a:pt x="148" y="115"/>
                    </a:cubicBezTo>
                    <a:cubicBezTo>
                      <a:pt x="142" y="130"/>
                      <a:pt x="130" y="142"/>
                      <a:pt x="113" y="149"/>
                    </a:cubicBezTo>
                    <a:cubicBezTo>
                      <a:pt x="97" y="155"/>
                      <a:pt x="79" y="154"/>
                      <a:pt x="64" y="148"/>
                    </a:cubicBezTo>
                    <a:cubicBezTo>
                      <a:pt x="50" y="141"/>
                      <a:pt x="37" y="129"/>
                      <a:pt x="31" y="113"/>
                    </a:cubicBezTo>
                    <a:cubicBezTo>
                      <a:pt x="24" y="96"/>
                      <a:pt x="25" y="79"/>
                      <a:pt x="31" y="64"/>
                    </a:cubicBezTo>
                    <a:cubicBezTo>
                      <a:pt x="38" y="49"/>
                      <a:pt x="50" y="37"/>
                      <a:pt x="67" y="30"/>
                    </a:cubicBezTo>
                    <a:cubicBezTo>
                      <a:pt x="83" y="24"/>
                      <a:pt x="100" y="24"/>
                      <a:pt x="115" y="31"/>
                    </a:cubicBezTo>
                    <a:cubicBezTo>
                      <a:pt x="130" y="37"/>
                      <a:pt x="143" y="50"/>
                      <a:pt x="149" y="66"/>
                    </a:cubicBezTo>
                    <a:close/>
                    <a:moveTo>
                      <a:pt x="115" y="33"/>
                    </a:moveTo>
                    <a:cubicBezTo>
                      <a:pt x="115" y="33"/>
                      <a:pt x="115" y="33"/>
                      <a:pt x="115" y="33"/>
                    </a:cubicBezTo>
                    <a:cubicBezTo>
                      <a:pt x="129" y="39"/>
                      <a:pt x="141" y="51"/>
                      <a:pt x="148" y="67"/>
                    </a:cubicBezTo>
                    <a:cubicBezTo>
                      <a:pt x="154" y="83"/>
                      <a:pt x="153" y="100"/>
                      <a:pt x="147" y="114"/>
                    </a:cubicBezTo>
                    <a:cubicBezTo>
                      <a:pt x="140" y="129"/>
                      <a:pt x="129" y="141"/>
                      <a:pt x="113" y="147"/>
                    </a:cubicBezTo>
                    <a:cubicBezTo>
                      <a:pt x="97" y="153"/>
                      <a:pt x="80" y="153"/>
                      <a:pt x="65" y="146"/>
                    </a:cubicBezTo>
                    <a:cubicBezTo>
                      <a:pt x="51" y="140"/>
                      <a:pt x="39" y="128"/>
                      <a:pt x="32" y="112"/>
                    </a:cubicBezTo>
                    <a:cubicBezTo>
                      <a:pt x="26" y="96"/>
                      <a:pt x="27" y="79"/>
                      <a:pt x="33" y="65"/>
                    </a:cubicBezTo>
                    <a:cubicBezTo>
                      <a:pt x="39" y="50"/>
                      <a:pt x="51" y="38"/>
                      <a:pt x="67" y="32"/>
                    </a:cubicBezTo>
                    <a:cubicBezTo>
                      <a:pt x="83" y="26"/>
                      <a:pt x="100" y="26"/>
                      <a:pt x="115" y="33"/>
                    </a:cubicBezTo>
                    <a:close/>
                    <a:moveTo>
                      <a:pt x="129" y="74"/>
                    </a:moveTo>
                    <a:cubicBezTo>
                      <a:pt x="129" y="74"/>
                      <a:pt x="129" y="74"/>
                      <a:pt x="129" y="74"/>
                    </a:cubicBezTo>
                    <a:cubicBezTo>
                      <a:pt x="138" y="96"/>
                      <a:pt x="127" y="120"/>
                      <a:pt x="105" y="129"/>
                    </a:cubicBezTo>
                    <a:cubicBezTo>
                      <a:pt x="84" y="137"/>
                      <a:pt x="59" y="127"/>
                      <a:pt x="51" y="105"/>
                    </a:cubicBezTo>
                    <a:cubicBezTo>
                      <a:pt x="42" y="83"/>
                      <a:pt x="53" y="59"/>
                      <a:pt x="74" y="50"/>
                    </a:cubicBezTo>
                    <a:cubicBezTo>
                      <a:pt x="96" y="42"/>
                      <a:pt x="121" y="52"/>
                      <a:pt x="129" y="74"/>
                    </a:cubicBezTo>
                    <a:close/>
                    <a:moveTo>
                      <a:pt x="164" y="39"/>
                    </a:moveTo>
                    <a:cubicBezTo>
                      <a:pt x="164" y="39"/>
                      <a:pt x="164" y="39"/>
                      <a:pt x="164" y="39"/>
                    </a:cubicBezTo>
                    <a:cubicBezTo>
                      <a:pt x="164" y="39"/>
                      <a:pt x="163" y="39"/>
                      <a:pt x="163" y="38"/>
                    </a:cubicBezTo>
                    <a:cubicBezTo>
                      <a:pt x="163" y="39"/>
                      <a:pt x="164" y="39"/>
                      <a:pt x="164" y="39"/>
                    </a:cubicBezTo>
                    <a:close/>
                    <a:moveTo>
                      <a:pt x="163" y="37"/>
                    </a:moveTo>
                    <a:cubicBezTo>
                      <a:pt x="163" y="37"/>
                      <a:pt x="163" y="37"/>
                      <a:pt x="163" y="37"/>
                    </a:cubicBezTo>
                    <a:cubicBezTo>
                      <a:pt x="162" y="37"/>
                      <a:pt x="162" y="37"/>
                      <a:pt x="162" y="36"/>
                    </a:cubicBezTo>
                    <a:cubicBezTo>
                      <a:pt x="162" y="37"/>
                      <a:pt x="162" y="37"/>
                      <a:pt x="163" y="37"/>
                    </a:cubicBezTo>
                    <a:close/>
                    <a:moveTo>
                      <a:pt x="161" y="36"/>
                    </a:moveTo>
                    <a:cubicBezTo>
                      <a:pt x="161" y="36"/>
                      <a:pt x="161" y="36"/>
                      <a:pt x="161" y="36"/>
                    </a:cubicBezTo>
                    <a:cubicBezTo>
                      <a:pt x="161" y="35"/>
                      <a:pt x="161" y="35"/>
                      <a:pt x="161" y="35"/>
                    </a:cubicBezTo>
                    <a:cubicBezTo>
                      <a:pt x="161" y="35"/>
                      <a:pt x="161" y="35"/>
                      <a:pt x="161" y="36"/>
                    </a:cubicBezTo>
                    <a:close/>
                    <a:moveTo>
                      <a:pt x="148" y="21"/>
                    </a:moveTo>
                    <a:cubicBezTo>
                      <a:pt x="148" y="21"/>
                      <a:pt x="148" y="21"/>
                      <a:pt x="148" y="21"/>
                    </a:cubicBezTo>
                    <a:cubicBezTo>
                      <a:pt x="148" y="21"/>
                      <a:pt x="147" y="21"/>
                      <a:pt x="147" y="21"/>
                    </a:cubicBezTo>
                    <a:cubicBezTo>
                      <a:pt x="147" y="21"/>
                      <a:pt x="148" y="21"/>
                      <a:pt x="148" y="21"/>
                    </a:cubicBezTo>
                    <a:close/>
                    <a:moveTo>
                      <a:pt x="101" y="1"/>
                    </a:moveTo>
                    <a:cubicBezTo>
                      <a:pt x="101" y="1"/>
                      <a:pt x="101" y="1"/>
                      <a:pt x="101" y="1"/>
                    </a:cubicBezTo>
                    <a:cubicBezTo>
                      <a:pt x="101" y="1"/>
                      <a:pt x="101" y="1"/>
                      <a:pt x="100" y="1"/>
                    </a:cubicBezTo>
                    <a:cubicBezTo>
                      <a:pt x="101" y="1"/>
                      <a:pt x="101" y="1"/>
                      <a:pt x="101" y="1"/>
                    </a:cubicBezTo>
                    <a:close/>
                    <a:moveTo>
                      <a:pt x="82" y="0"/>
                    </a:moveTo>
                    <a:cubicBezTo>
                      <a:pt x="82" y="0"/>
                      <a:pt x="82" y="0"/>
                      <a:pt x="82" y="0"/>
                    </a:cubicBezTo>
                    <a:cubicBezTo>
                      <a:pt x="81" y="0"/>
                      <a:pt x="81" y="0"/>
                      <a:pt x="81" y="1"/>
                    </a:cubicBezTo>
                    <a:cubicBezTo>
                      <a:pt x="81" y="0"/>
                      <a:pt x="81" y="0"/>
                      <a:pt x="82" y="0"/>
                    </a:cubicBezTo>
                    <a:close/>
                    <a:moveTo>
                      <a:pt x="80" y="1"/>
                    </a:moveTo>
                    <a:cubicBezTo>
                      <a:pt x="80" y="1"/>
                      <a:pt x="80" y="1"/>
                      <a:pt x="80" y="1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9" y="1"/>
                      <a:pt x="79" y="1"/>
                      <a:pt x="80" y="1"/>
                    </a:cubicBezTo>
                    <a:close/>
                    <a:moveTo>
                      <a:pt x="78" y="1"/>
                    </a:moveTo>
                    <a:cubicBezTo>
                      <a:pt x="78" y="1"/>
                      <a:pt x="78" y="1"/>
                      <a:pt x="78" y="1"/>
                    </a:cubicBezTo>
                    <a:cubicBezTo>
                      <a:pt x="77" y="1"/>
                      <a:pt x="77" y="1"/>
                      <a:pt x="76" y="1"/>
                    </a:cubicBezTo>
                    <a:cubicBezTo>
                      <a:pt x="77" y="1"/>
                      <a:pt x="77" y="1"/>
                      <a:pt x="78" y="1"/>
                    </a:cubicBezTo>
                    <a:close/>
                    <a:moveTo>
                      <a:pt x="40" y="15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40" y="15"/>
                    </a:cubicBezTo>
                    <a:close/>
                    <a:moveTo>
                      <a:pt x="38" y="17"/>
                    </a:move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7" y="17"/>
                      <a:pt x="37" y="17"/>
                    </a:cubicBezTo>
                    <a:cubicBezTo>
                      <a:pt x="37" y="17"/>
                      <a:pt x="38" y="17"/>
                      <a:pt x="38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5" y="19"/>
                      <a:pt x="35" y="19"/>
                    </a:cubicBezTo>
                    <a:cubicBezTo>
                      <a:pt x="35" y="19"/>
                      <a:pt x="36" y="18"/>
                      <a:pt x="36" y="18"/>
                    </a:cubicBezTo>
                    <a:close/>
                    <a:moveTo>
                      <a:pt x="22" y="32"/>
                    </a:move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1" y="32"/>
                      <a:pt x="21" y="32"/>
                    </a:cubicBezTo>
                    <a:cubicBezTo>
                      <a:pt x="21" y="32"/>
                      <a:pt x="22" y="32"/>
                      <a:pt x="22" y="32"/>
                    </a:cubicBezTo>
                    <a:close/>
                    <a:moveTo>
                      <a:pt x="1" y="78"/>
                    </a:moveTo>
                    <a:cubicBezTo>
                      <a:pt x="1" y="78"/>
                      <a:pt x="1" y="79"/>
                      <a:pt x="1" y="79"/>
                    </a:cubicBezTo>
                    <a:cubicBezTo>
                      <a:pt x="1" y="79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lose/>
                    <a:moveTo>
                      <a:pt x="1" y="98"/>
                    </a:moveTo>
                    <a:cubicBezTo>
                      <a:pt x="1" y="98"/>
                      <a:pt x="1" y="98"/>
                      <a:pt x="1" y="98"/>
                    </a:cubicBezTo>
                    <a:cubicBezTo>
                      <a:pt x="1" y="98"/>
                      <a:pt x="1" y="98"/>
                      <a:pt x="1" y="99"/>
                    </a:cubicBezTo>
                    <a:cubicBezTo>
                      <a:pt x="1" y="98"/>
                      <a:pt x="1" y="98"/>
                      <a:pt x="1" y="98"/>
                    </a:cubicBezTo>
                    <a:close/>
                    <a:moveTo>
                      <a:pt x="1" y="100"/>
                    </a:moveTo>
                    <a:cubicBezTo>
                      <a:pt x="1" y="100"/>
                      <a:pt x="1" y="100"/>
                      <a:pt x="1" y="100"/>
                    </a:cubicBezTo>
                    <a:cubicBezTo>
                      <a:pt x="1" y="100"/>
                      <a:pt x="1" y="101"/>
                      <a:pt x="1" y="101"/>
                    </a:cubicBezTo>
                    <a:cubicBezTo>
                      <a:pt x="1" y="101"/>
                      <a:pt x="1" y="100"/>
                      <a:pt x="1" y="100"/>
                    </a:cubicBezTo>
                    <a:close/>
                    <a:moveTo>
                      <a:pt x="1" y="102"/>
                    </a:moveTo>
                    <a:cubicBezTo>
                      <a:pt x="1" y="102"/>
                      <a:pt x="1" y="102"/>
                      <a:pt x="1" y="102"/>
                    </a:cubicBezTo>
                    <a:cubicBezTo>
                      <a:pt x="1" y="102"/>
                      <a:pt x="2" y="103"/>
                      <a:pt x="2" y="103"/>
                    </a:cubicBezTo>
                    <a:cubicBezTo>
                      <a:pt x="2" y="103"/>
                      <a:pt x="1" y="102"/>
                      <a:pt x="1" y="102"/>
                    </a:cubicBezTo>
                    <a:close/>
                    <a:moveTo>
                      <a:pt x="16" y="139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0"/>
                      <a:pt x="16" y="140"/>
                      <a:pt x="17" y="141"/>
                    </a:cubicBezTo>
                    <a:cubicBezTo>
                      <a:pt x="16" y="140"/>
                      <a:pt x="16" y="140"/>
                      <a:pt x="16" y="139"/>
                    </a:cubicBezTo>
                    <a:close/>
                    <a:moveTo>
                      <a:pt x="17" y="141"/>
                    </a:moveTo>
                    <a:cubicBezTo>
                      <a:pt x="17" y="141"/>
                      <a:pt x="17" y="141"/>
                      <a:pt x="17" y="141"/>
                    </a:cubicBezTo>
                    <a:cubicBezTo>
                      <a:pt x="17" y="142"/>
                      <a:pt x="18" y="142"/>
                      <a:pt x="18" y="142"/>
                    </a:cubicBezTo>
                    <a:cubicBezTo>
                      <a:pt x="18" y="142"/>
                      <a:pt x="17" y="142"/>
                      <a:pt x="17" y="141"/>
                    </a:cubicBezTo>
                    <a:close/>
                    <a:moveTo>
                      <a:pt x="19" y="143"/>
                    </a:moveTo>
                    <a:cubicBezTo>
                      <a:pt x="19" y="143"/>
                      <a:pt x="19" y="143"/>
                      <a:pt x="19" y="143"/>
                    </a:cubicBezTo>
                    <a:cubicBezTo>
                      <a:pt x="19" y="144"/>
                      <a:pt x="19" y="144"/>
                      <a:pt x="19" y="144"/>
                    </a:cubicBezTo>
                    <a:cubicBezTo>
                      <a:pt x="19" y="144"/>
                      <a:pt x="19" y="144"/>
                      <a:pt x="19" y="143"/>
                    </a:cubicBezTo>
                    <a:close/>
                    <a:moveTo>
                      <a:pt x="32" y="158"/>
                    </a:move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3" y="158"/>
                    </a:cubicBezTo>
                    <a:cubicBezTo>
                      <a:pt x="32" y="158"/>
                      <a:pt x="32" y="158"/>
                      <a:pt x="32" y="158"/>
                    </a:cubicBezTo>
                    <a:close/>
                    <a:moveTo>
                      <a:pt x="79" y="178"/>
                    </a:moveTo>
                    <a:cubicBezTo>
                      <a:pt x="79" y="178"/>
                      <a:pt x="79" y="178"/>
                      <a:pt x="79" y="178"/>
                    </a:cubicBezTo>
                    <a:cubicBezTo>
                      <a:pt x="79" y="178"/>
                      <a:pt x="79" y="178"/>
                      <a:pt x="80" y="178"/>
                    </a:cubicBezTo>
                    <a:cubicBezTo>
                      <a:pt x="79" y="178"/>
                      <a:pt x="79" y="178"/>
                      <a:pt x="79" y="178"/>
                    </a:cubicBezTo>
                    <a:close/>
                    <a:moveTo>
                      <a:pt x="98" y="179"/>
                    </a:moveTo>
                    <a:cubicBezTo>
                      <a:pt x="98" y="179"/>
                      <a:pt x="98" y="179"/>
                      <a:pt x="98" y="179"/>
                    </a:cubicBezTo>
                    <a:cubicBezTo>
                      <a:pt x="98" y="178"/>
                      <a:pt x="99" y="178"/>
                      <a:pt x="99" y="178"/>
                    </a:cubicBezTo>
                    <a:cubicBezTo>
                      <a:pt x="99" y="178"/>
                      <a:pt x="98" y="178"/>
                      <a:pt x="98" y="179"/>
                    </a:cubicBezTo>
                    <a:close/>
                    <a:moveTo>
                      <a:pt x="100" y="178"/>
                    </a:move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1" y="178"/>
                      <a:pt x="101" y="178"/>
                      <a:pt x="102" y="178"/>
                    </a:cubicBezTo>
                    <a:cubicBezTo>
                      <a:pt x="101" y="178"/>
                      <a:pt x="101" y="178"/>
                      <a:pt x="100" y="178"/>
                    </a:cubicBezTo>
                    <a:close/>
                    <a:moveTo>
                      <a:pt x="102" y="178"/>
                    </a:moveTo>
                    <a:cubicBezTo>
                      <a:pt x="102" y="178"/>
                      <a:pt x="102" y="178"/>
                      <a:pt x="102" y="178"/>
                    </a:cubicBezTo>
                    <a:cubicBezTo>
                      <a:pt x="103" y="178"/>
                      <a:pt x="103" y="178"/>
                      <a:pt x="104" y="178"/>
                    </a:cubicBezTo>
                    <a:cubicBezTo>
                      <a:pt x="103" y="178"/>
                      <a:pt x="103" y="178"/>
                      <a:pt x="102" y="178"/>
                    </a:cubicBezTo>
                    <a:close/>
                    <a:moveTo>
                      <a:pt x="140" y="164"/>
                    </a:move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0" y="163"/>
                      <a:pt x="141" y="163"/>
                      <a:pt x="141" y="163"/>
                    </a:cubicBezTo>
                    <a:cubicBezTo>
                      <a:pt x="141" y="163"/>
                      <a:pt x="140" y="163"/>
                      <a:pt x="140" y="164"/>
                    </a:cubicBezTo>
                    <a:close/>
                    <a:moveTo>
                      <a:pt x="142" y="162"/>
                    </a:moveTo>
                    <a:cubicBezTo>
                      <a:pt x="142" y="162"/>
                      <a:pt x="142" y="162"/>
                      <a:pt x="142" y="162"/>
                    </a:cubicBezTo>
                    <a:cubicBezTo>
                      <a:pt x="142" y="162"/>
                      <a:pt x="143" y="162"/>
                      <a:pt x="143" y="161"/>
                    </a:cubicBezTo>
                    <a:cubicBezTo>
                      <a:pt x="143" y="162"/>
                      <a:pt x="142" y="162"/>
                      <a:pt x="142" y="162"/>
                    </a:cubicBezTo>
                    <a:close/>
                    <a:moveTo>
                      <a:pt x="144" y="161"/>
                    </a:moveTo>
                    <a:cubicBezTo>
                      <a:pt x="144" y="161"/>
                      <a:pt x="144" y="161"/>
                      <a:pt x="144" y="161"/>
                    </a:cubicBezTo>
                    <a:cubicBezTo>
                      <a:pt x="144" y="161"/>
                      <a:pt x="144" y="160"/>
                      <a:pt x="145" y="160"/>
                    </a:cubicBezTo>
                    <a:cubicBezTo>
                      <a:pt x="144" y="160"/>
                      <a:pt x="144" y="161"/>
                      <a:pt x="144" y="161"/>
                    </a:cubicBezTo>
                    <a:close/>
                    <a:moveTo>
                      <a:pt x="158" y="147"/>
                    </a:moveTo>
                    <a:cubicBezTo>
                      <a:pt x="158" y="147"/>
                      <a:pt x="158" y="147"/>
                      <a:pt x="158" y="147"/>
                    </a:cubicBezTo>
                    <a:cubicBezTo>
                      <a:pt x="158" y="147"/>
                      <a:pt x="158" y="147"/>
                      <a:pt x="159" y="147"/>
                    </a:cubicBezTo>
                    <a:cubicBezTo>
                      <a:pt x="158" y="147"/>
                      <a:pt x="158" y="147"/>
                      <a:pt x="158" y="147"/>
                    </a:cubicBezTo>
                    <a:close/>
                    <a:moveTo>
                      <a:pt x="179" y="101"/>
                    </a:moveTo>
                    <a:cubicBezTo>
                      <a:pt x="179" y="101"/>
                      <a:pt x="179" y="101"/>
                      <a:pt x="179" y="101"/>
                    </a:cubicBezTo>
                    <a:cubicBezTo>
                      <a:pt x="179" y="100"/>
                      <a:pt x="179" y="100"/>
                      <a:pt x="179" y="100"/>
                    </a:cubicBezTo>
                    <a:cubicBezTo>
                      <a:pt x="179" y="100"/>
                      <a:pt x="179" y="100"/>
                      <a:pt x="179" y="101"/>
                    </a:cubicBezTo>
                    <a:close/>
                    <a:moveTo>
                      <a:pt x="179" y="81"/>
                    </a:moveTo>
                    <a:cubicBezTo>
                      <a:pt x="179" y="81"/>
                      <a:pt x="179" y="81"/>
                      <a:pt x="179" y="81"/>
                    </a:cubicBezTo>
                    <a:cubicBezTo>
                      <a:pt x="179" y="81"/>
                      <a:pt x="179" y="81"/>
                      <a:pt x="179" y="80"/>
                    </a:cubicBezTo>
                    <a:cubicBezTo>
                      <a:pt x="179" y="81"/>
                      <a:pt x="179" y="81"/>
                      <a:pt x="179" y="81"/>
                    </a:cubicBezTo>
                    <a:close/>
                    <a:moveTo>
                      <a:pt x="179" y="79"/>
                    </a:moveTo>
                    <a:cubicBezTo>
                      <a:pt x="179" y="79"/>
                      <a:pt x="179" y="79"/>
                      <a:pt x="179" y="79"/>
                    </a:cubicBezTo>
                    <a:cubicBezTo>
                      <a:pt x="179" y="79"/>
                      <a:pt x="179" y="78"/>
                      <a:pt x="179" y="78"/>
                    </a:cubicBezTo>
                    <a:cubicBezTo>
                      <a:pt x="179" y="78"/>
                      <a:pt x="179" y="79"/>
                      <a:pt x="179" y="79"/>
                    </a:cubicBezTo>
                    <a:close/>
                    <a:moveTo>
                      <a:pt x="179" y="77"/>
                    </a:moveTo>
                    <a:cubicBezTo>
                      <a:pt x="179" y="77"/>
                      <a:pt x="179" y="77"/>
                      <a:pt x="179" y="77"/>
                    </a:cubicBezTo>
                    <a:cubicBezTo>
                      <a:pt x="178" y="77"/>
                      <a:pt x="178" y="76"/>
                      <a:pt x="178" y="75"/>
                    </a:cubicBezTo>
                    <a:cubicBezTo>
                      <a:pt x="178" y="76"/>
                      <a:pt x="178" y="77"/>
                      <a:pt x="179" y="77"/>
                    </a:cubicBez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3017" y="2110"/>
                <a:ext cx="362" cy="365"/>
              </a:xfrm>
              <a:custGeom>
                <a:avLst/>
                <a:gdLst>
                  <a:gd name="T0" fmla="*/ 81 w 153"/>
                  <a:gd name="T1" fmla="*/ 9 h 154"/>
                  <a:gd name="T2" fmla="*/ 90 w 153"/>
                  <a:gd name="T3" fmla="*/ 15 h 154"/>
                  <a:gd name="T4" fmla="*/ 100 w 153"/>
                  <a:gd name="T5" fmla="*/ 8 h 154"/>
                  <a:gd name="T6" fmla="*/ 113 w 153"/>
                  <a:gd name="T7" fmla="*/ 9 h 154"/>
                  <a:gd name="T8" fmla="*/ 122 w 153"/>
                  <a:gd name="T9" fmla="*/ 15 h 154"/>
                  <a:gd name="T10" fmla="*/ 123 w 153"/>
                  <a:gd name="T11" fmla="*/ 28 h 154"/>
                  <a:gd name="T12" fmla="*/ 129 w 153"/>
                  <a:gd name="T13" fmla="*/ 34 h 154"/>
                  <a:gd name="T14" fmla="*/ 139 w 153"/>
                  <a:gd name="T15" fmla="*/ 40 h 154"/>
                  <a:gd name="T16" fmla="*/ 147 w 153"/>
                  <a:gd name="T17" fmla="*/ 47 h 154"/>
                  <a:gd name="T18" fmla="*/ 147 w 153"/>
                  <a:gd name="T19" fmla="*/ 58 h 154"/>
                  <a:gd name="T20" fmla="*/ 144 w 153"/>
                  <a:gd name="T21" fmla="*/ 70 h 154"/>
                  <a:gd name="T22" fmla="*/ 144 w 153"/>
                  <a:gd name="T23" fmla="*/ 78 h 154"/>
                  <a:gd name="T24" fmla="*/ 148 w 153"/>
                  <a:gd name="T25" fmla="*/ 89 h 154"/>
                  <a:gd name="T26" fmla="*/ 150 w 153"/>
                  <a:gd name="T27" fmla="*/ 100 h 154"/>
                  <a:gd name="T28" fmla="*/ 142 w 153"/>
                  <a:gd name="T29" fmla="*/ 108 h 154"/>
                  <a:gd name="T30" fmla="*/ 133 w 153"/>
                  <a:gd name="T31" fmla="*/ 115 h 154"/>
                  <a:gd name="T32" fmla="*/ 128 w 153"/>
                  <a:gd name="T33" fmla="*/ 121 h 154"/>
                  <a:gd name="T34" fmla="*/ 127 w 153"/>
                  <a:gd name="T35" fmla="*/ 134 h 154"/>
                  <a:gd name="T36" fmla="*/ 119 w 153"/>
                  <a:gd name="T37" fmla="*/ 141 h 154"/>
                  <a:gd name="T38" fmla="*/ 107 w 153"/>
                  <a:gd name="T39" fmla="*/ 143 h 154"/>
                  <a:gd name="T40" fmla="*/ 96 w 153"/>
                  <a:gd name="T41" fmla="*/ 137 h 154"/>
                  <a:gd name="T42" fmla="*/ 87 w 153"/>
                  <a:gd name="T43" fmla="*/ 144 h 154"/>
                  <a:gd name="T44" fmla="*/ 79 w 153"/>
                  <a:gd name="T45" fmla="*/ 154 h 154"/>
                  <a:gd name="T46" fmla="*/ 68 w 153"/>
                  <a:gd name="T47" fmla="*/ 153 h 154"/>
                  <a:gd name="T48" fmla="*/ 57 w 153"/>
                  <a:gd name="T49" fmla="*/ 147 h 154"/>
                  <a:gd name="T50" fmla="*/ 52 w 153"/>
                  <a:gd name="T51" fmla="*/ 135 h 154"/>
                  <a:gd name="T52" fmla="*/ 42 w 153"/>
                  <a:gd name="T53" fmla="*/ 135 h 154"/>
                  <a:gd name="T54" fmla="*/ 29 w 153"/>
                  <a:gd name="T55" fmla="*/ 137 h 154"/>
                  <a:gd name="T56" fmla="*/ 21 w 153"/>
                  <a:gd name="T57" fmla="*/ 130 h 154"/>
                  <a:gd name="T58" fmla="*/ 21 w 153"/>
                  <a:gd name="T59" fmla="*/ 117 h 154"/>
                  <a:gd name="T60" fmla="*/ 20 w 153"/>
                  <a:gd name="T61" fmla="*/ 106 h 154"/>
                  <a:gd name="T62" fmla="*/ 8 w 153"/>
                  <a:gd name="T63" fmla="*/ 103 h 154"/>
                  <a:gd name="T64" fmla="*/ 1 w 153"/>
                  <a:gd name="T65" fmla="*/ 93 h 154"/>
                  <a:gd name="T66" fmla="*/ 0 w 153"/>
                  <a:gd name="T67" fmla="*/ 82 h 154"/>
                  <a:gd name="T68" fmla="*/ 8 w 153"/>
                  <a:gd name="T69" fmla="*/ 72 h 154"/>
                  <a:gd name="T70" fmla="*/ 14 w 153"/>
                  <a:gd name="T71" fmla="*/ 64 h 154"/>
                  <a:gd name="T72" fmla="*/ 7 w 153"/>
                  <a:gd name="T73" fmla="*/ 53 h 154"/>
                  <a:gd name="T74" fmla="*/ 9 w 153"/>
                  <a:gd name="T75" fmla="*/ 41 h 154"/>
                  <a:gd name="T76" fmla="*/ 14 w 153"/>
                  <a:gd name="T77" fmla="*/ 32 h 154"/>
                  <a:gd name="T78" fmla="*/ 27 w 153"/>
                  <a:gd name="T79" fmla="*/ 30 h 154"/>
                  <a:gd name="T80" fmla="*/ 33 w 153"/>
                  <a:gd name="T81" fmla="*/ 24 h 154"/>
                  <a:gd name="T82" fmla="*/ 39 w 153"/>
                  <a:gd name="T83" fmla="*/ 14 h 154"/>
                  <a:gd name="T84" fmla="*/ 46 w 153"/>
                  <a:gd name="T85" fmla="*/ 6 h 154"/>
                  <a:gd name="T86" fmla="*/ 58 w 153"/>
                  <a:gd name="T87" fmla="*/ 6 h 154"/>
                  <a:gd name="T88" fmla="*/ 69 w 153"/>
                  <a:gd name="T89" fmla="*/ 9 h 154"/>
                  <a:gd name="T90" fmla="*/ 35 w 153"/>
                  <a:gd name="T91" fmla="*/ 40 h 154"/>
                  <a:gd name="T92" fmla="*/ 86 w 153"/>
                  <a:gd name="T93" fmla="*/ 85 h 154"/>
                  <a:gd name="T94" fmla="*/ 114 w 153"/>
                  <a:gd name="T95" fmla="*/ 35 h 154"/>
                  <a:gd name="T96" fmla="*/ 68 w 153"/>
                  <a:gd name="T97" fmla="*/ 87 h 154"/>
                  <a:gd name="T98" fmla="*/ 58 w 153"/>
                  <a:gd name="T99" fmla="*/ 42 h 154"/>
                  <a:gd name="T100" fmla="*/ 75 w 153"/>
                  <a:gd name="T101" fmla="*/ 25 h 154"/>
                  <a:gd name="T102" fmla="*/ 95 w 153"/>
                  <a:gd name="T103" fmla="*/ 75 h 154"/>
                  <a:gd name="T104" fmla="*/ 132 w 153"/>
                  <a:gd name="T105" fmla="*/ 76 h 154"/>
                  <a:gd name="T106" fmla="*/ 24 w 153"/>
                  <a:gd name="T107" fmla="*/ 78 h 154"/>
                  <a:gd name="T108" fmla="*/ 64 w 153"/>
                  <a:gd name="T109" fmla="*/ 78 h 154"/>
                  <a:gd name="T110" fmla="*/ 68 w 153"/>
                  <a:gd name="T111" fmla="*/ 77 h 154"/>
                  <a:gd name="T112" fmla="*/ 61 w 153"/>
                  <a:gd name="T113" fmla="*/ 113 h 154"/>
                  <a:gd name="T114" fmla="*/ 78 w 153"/>
                  <a:gd name="T115" fmla="*/ 9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2" y="0"/>
                    </a:moveTo>
                    <a:cubicBezTo>
                      <a:pt x="74" y="0"/>
                      <a:pt x="74" y="0"/>
                      <a:pt x="74" y="0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6" y="5"/>
                      <a:pt x="76" y="8"/>
                      <a:pt x="77" y="9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8"/>
                      <a:pt x="82" y="6"/>
                      <a:pt x="83" y="4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6"/>
                      <a:pt x="89" y="9"/>
                      <a:pt x="89" y="10"/>
                    </a:cubicBezTo>
                    <a:cubicBezTo>
                      <a:pt x="90" y="15"/>
                      <a:pt x="90" y="15"/>
                      <a:pt x="90" y="15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3" y="10"/>
                      <a:pt x="95" y="8"/>
                      <a:pt x="95" y="7"/>
                    </a:cubicBezTo>
                    <a:cubicBezTo>
                      <a:pt x="98" y="3"/>
                      <a:pt x="98" y="3"/>
                      <a:pt x="98" y="3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0" y="9"/>
                      <a:pt x="100" y="12"/>
                      <a:pt x="100" y="13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104" y="15"/>
                      <a:pt x="104" y="15"/>
                      <a:pt x="104" y="15"/>
                    </a:cubicBezTo>
                    <a:cubicBezTo>
                      <a:pt x="105" y="14"/>
                      <a:pt x="106" y="12"/>
                      <a:pt x="107" y="11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2" y="13"/>
                      <a:pt x="112" y="13"/>
                      <a:pt x="112" y="13"/>
                    </a:cubicBezTo>
                    <a:cubicBezTo>
                      <a:pt x="112" y="15"/>
                      <a:pt x="111" y="17"/>
                      <a:pt x="111" y="18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5" y="20"/>
                      <a:pt x="117" y="18"/>
                      <a:pt x="118" y="17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124" y="17"/>
                      <a:pt x="124" y="17"/>
                      <a:pt x="124" y="17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2"/>
                      <a:pt x="121" y="24"/>
                      <a:pt x="120" y="25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5" y="27"/>
                      <a:pt x="127" y="26"/>
                      <a:pt x="128" y="26"/>
                    </a:cubicBezTo>
                    <a:cubicBezTo>
                      <a:pt x="132" y="24"/>
                      <a:pt x="132" y="24"/>
                      <a:pt x="132" y="24"/>
                    </a:cubicBezTo>
                    <a:cubicBezTo>
                      <a:pt x="133" y="25"/>
                      <a:pt x="133" y="25"/>
                      <a:pt x="133" y="25"/>
                    </a:cubicBezTo>
                    <a:cubicBezTo>
                      <a:pt x="133" y="26"/>
                      <a:pt x="133" y="26"/>
                      <a:pt x="133" y="26"/>
                    </a:cubicBezTo>
                    <a:cubicBezTo>
                      <a:pt x="131" y="29"/>
                      <a:pt x="131" y="29"/>
                      <a:pt x="131" y="29"/>
                    </a:cubicBezTo>
                    <a:cubicBezTo>
                      <a:pt x="131" y="30"/>
                      <a:pt x="130" y="32"/>
                      <a:pt x="129" y="34"/>
                    </a:cubicBezTo>
                    <a:cubicBezTo>
                      <a:pt x="126" y="38"/>
                      <a:pt x="126" y="38"/>
                      <a:pt x="126" y="38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2" y="36"/>
                      <a:pt x="135" y="36"/>
                      <a:pt x="136" y="35"/>
                    </a:cubicBezTo>
                    <a:cubicBezTo>
                      <a:pt x="140" y="34"/>
                      <a:pt x="140" y="34"/>
                      <a:pt x="140" y="34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38" y="41"/>
                      <a:pt x="136" y="42"/>
                      <a:pt x="135" y="44"/>
                    </a:cubicBezTo>
                    <a:cubicBezTo>
                      <a:pt x="132" y="47"/>
                      <a:pt x="132" y="47"/>
                      <a:pt x="132" y="47"/>
                    </a:cubicBezTo>
                    <a:cubicBezTo>
                      <a:pt x="137" y="47"/>
                      <a:pt x="137" y="47"/>
                      <a:pt x="137" y="47"/>
                    </a:cubicBezTo>
                    <a:cubicBezTo>
                      <a:pt x="139" y="47"/>
                      <a:pt x="141" y="46"/>
                      <a:pt x="142" y="46"/>
                    </a:cubicBezTo>
                    <a:cubicBezTo>
                      <a:pt x="146" y="46"/>
                      <a:pt x="146" y="46"/>
                      <a:pt x="146" y="46"/>
                    </a:cubicBezTo>
                    <a:cubicBezTo>
                      <a:pt x="147" y="47"/>
                      <a:pt x="147" y="47"/>
                      <a:pt x="147" y="47"/>
                    </a:cubicBezTo>
                    <a:cubicBezTo>
                      <a:pt x="148" y="48"/>
                      <a:pt x="148" y="48"/>
                      <a:pt x="148" y="48"/>
                    </a:cubicBezTo>
                    <a:cubicBezTo>
                      <a:pt x="144" y="51"/>
                      <a:pt x="144" y="51"/>
                      <a:pt x="144" y="51"/>
                    </a:cubicBezTo>
                    <a:cubicBezTo>
                      <a:pt x="143" y="52"/>
                      <a:pt x="141" y="53"/>
                      <a:pt x="140" y="54"/>
                    </a:cubicBezTo>
                    <a:cubicBezTo>
                      <a:pt x="136" y="58"/>
                      <a:pt x="136" y="58"/>
                      <a:pt x="136" y="58"/>
                    </a:cubicBezTo>
                    <a:cubicBezTo>
                      <a:pt x="142" y="58"/>
                      <a:pt x="142" y="58"/>
                      <a:pt x="142" y="58"/>
                    </a:cubicBezTo>
                    <a:cubicBezTo>
                      <a:pt x="143" y="58"/>
                      <a:pt x="145" y="58"/>
                      <a:pt x="147" y="58"/>
                    </a:cubicBezTo>
                    <a:cubicBezTo>
                      <a:pt x="151" y="59"/>
                      <a:pt x="151" y="59"/>
                      <a:pt x="151" y="59"/>
                    </a:cubicBezTo>
                    <a:cubicBezTo>
                      <a:pt x="151" y="61"/>
                      <a:pt x="151" y="61"/>
                      <a:pt x="151" y="61"/>
                    </a:cubicBezTo>
                    <a:cubicBezTo>
                      <a:pt x="148" y="63"/>
                      <a:pt x="148" y="63"/>
                      <a:pt x="148" y="63"/>
                    </a:cubicBezTo>
                    <a:cubicBezTo>
                      <a:pt x="147" y="64"/>
                      <a:pt x="145" y="65"/>
                      <a:pt x="143" y="66"/>
                    </a:cubicBezTo>
                    <a:cubicBezTo>
                      <a:pt x="139" y="68"/>
                      <a:pt x="139" y="68"/>
                      <a:pt x="139" y="68"/>
                    </a:cubicBezTo>
                    <a:cubicBezTo>
                      <a:pt x="144" y="70"/>
                      <a:pt x="144" y="70"/>
                      <a:pt x="144" y="70"/>
                    </a:cubicBezTo>
                    <a:cubicBezTo>
                      <a:pt x="145" y="70"/>
                      <a:pt x="148" y="70"/>
                      <a:pt x="149" y="71"/>
                    </a:cubicBezTo>
                    <a:cubicBezTo>
                      <a:pt x="153" y="72"/>
                      <a:pt x="153" y="72"/>
                      <a:pt x="153" y="72"/>
                    </a:cubicBezTo>
                    <a:cubicBezTo>
                      <a:pt x="153" y="73"/>
                      <a:pt x="153" y="73"/>
                      <a:pt x="153" y="73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49" y="76"/>
                      <a:pt x="149" y="76"/>
                      <a:pt x="149" y="76"/>
                    </a:cubicBezTo>
                    <a:cubicBezTo>
                      <a:pt x="148" y="76"/>
                      <a:pt x="146" y="77"/>
                      <a:pt x="144" y="78"/>
                    </a:cubicBezTo>
                    <a:cubicBezTo>
                      <a:pt x="139" y="79"/>
                      <a:pt x="139" y="79"/>
                      <a:pt x="139" y="79"/>
                    </a:cubicBezTo>
                    <a:cubicBezTo>
                      <a:pt x="144" y="81"/>
                      <a:pt x="144" y="81"/>
                      <a:pt x="144" y="81"/>
                    </a:cubicBezTo>
                    <a:cubicBezTo>
                      <a:pt x="145" y="82"/>
                      <a:pt x="148" y="83"/>
                      <a:pt x="149" y="84"/>
                    </a:cubicBezTo>
                    <a:cubicBezTo>
                      <a:pt x="153" y="85"/>
                      <a:pt x="153" y="85"/>
                      <a:pt x="153" y="85"/>
                    </a:cubicBezTo>
                    <a:cubicBezTo>
                      <a:pt x="152" y="88"/>
                      <a:pt x="152" y="88"/>
                      <a:pt x="152" y="88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47" y="89"/>
                      <a:pt x="144" y="89"/>
                      <a:pt x="143" y="89"/>
                    </a:cubicBezTo>
                    <a:cubicBezTo>
                      <a:pt x="138" y="90"/>
                      <a:pt x="138" y="90"/>
                      <a:pt x="138" y="90"/>
                    </a:cubicBezTo>
                    <a:cubicBezTo>
                      <a:pt x="142" y="93"/>
                      <a:pt x="142" y="93"/>
                      <a:pt x="142" y="93"/>
                    </a:cubicBezTo>
                    <a:cubicBezTo>
                      <a:pt x="143" y="94"/>
                      <a:pt x="145" y="95"/>
                      <a:pt x="147" y="96"/>
                    </a:cubicBezTo>
                    <a:cubicBezTo>
                      <a:pt x="150" y="98"/>
                      <a:pt x="150" y="98"/>
                      <a:pt x="150" y="98"/>
                    </a:cubicBezTo>
                    <a:cubicBezTo>
                      <a:pt x="150" y="100"/>
                      <a:pt x="150" y="100"/>
                      <a:pt x="150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45" y="101"/>
                      <a:pt x="145" y="101"/>
                      <a:pt x="145" y="101"/>
                    </a:cubicBezTo>
                    <a:cubicBezTo>
                      <a:pt x="144" y="101"/>
                      <a:pt x="141" y="101"/>
                      <a:pt x="140" y="101"/>
                    </a:cubicBezTo>
                    <a:cubicBezTo>
                      <a:pt x="135" y="101"/>
                      <a:pt x="135" y="101"/>
                      <a:pt x="135" y="101"/>
                    </a:cubicBezTo>
                    <a:cubicBezTo>
                      <a:pt x="138" y="104"/>
                      <a:pt x="138" y="104"/>
                      <a:pt x="138" y="104"/>
                    </a:cubicBezTo>
                    <a:cubicBezTo>
                      <a:pt x="139" y="105"/>
                      <a:pt x="141" y="107"/>
                      <a:pt x="142" y="108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44" y="113"/>
                      <a:pt x="144" y="113"/>
                      <a:pt x="144" y="113"/>
                    </a:cubicBezTo>
                    <a:cubicBezTo>
                      <a:pt x="140" y="112"/>
                      <a:pt x="140" y="112"/>
                      <a:pt x="140" y="112"/>
                    </a:cubicBezTo>
                    <a:cubicBezTo>
                      <a:pt x="138" y="112"/>
                      <a:pt x="136" y="112"/>
                      <a:pt x="135" y="112"/>
                    </a:cubicBezTo>
                    <a:cubicBezTo>
                      <a:pt x="130" y="111"/>
                      <a:pt x="130" y="111"/>
                      <a:pt x="130" y="111"/>
                    </a:cubicBezTo>
                    <a:cubicBezTo>
                      <a:pt x="133" y="115"/>
                      <a:pt x="133" y="115"/>
                      <a:pt x="133" y="115"/>
                    </a:cubicBezTo>
                    <a:cubicBezTo>
                      <a:pt x="134" y="116"/>
                      <a:pt x="135" y="118"/>
                      <a:pt x="136" y="119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8" y="123"/>
                      <a:pt x="138" y="123"/>
                      <a:pt x="138" y="123"/>
                    </a:cubicBezTo>
                    <a:cubicBezTo>
                      <a:pt x="137" y="124"/>
                      <a:pt x="137" y="124"/>
                      <a:pt x="137" y="124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1" y="122"/>
                      <a:pt x="129" y="122"/>
                      <a:pt x="128" y="121"/>
                    </a:cubicBezTo>
                    <a:cubicBezTo>
                      <a:pt x="123" y="119"/>
                      <a:pt x="123" y="119"/>
                      <a:pt x="123" y="119"/>
                    </a:cubicBezTo>
                    <a:cubicBezTo>
                      <a:pt x="125" y="124"/>
                      <a:pt x="125" y="124"/>
                      <a:pt x="125" y="124"/>
                    </a:cubicBezTo>
                    <a:cubicBezTo>
                      <a:pt x="126" y="125"/>
                      <a:pt x="127" y="127"/>
                      <a:pt x="128" y="129"/>
                    </a:cubicBezTo>
                    <a:cubicBezTo>
                      <a:pt x="129" y="132"/>
                      <a:pt x="129" y="132"/>
                      <a:pt x="129" y="132"/>
                    </a:cubicBezTo>
                    <a:cubicBezTo>
                      <a:pt x="128" y="134"/>
                      <a:pt x="128" y="134"/>
                      <a:pt x="128" y="134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24" y="132"/>
                      <a:pt x="124" y="132"/>
                      <a:pt x="124" y="132"/>
                    </a:cubicBezTo>
                    <a:cubicBezTo>
                      <a:pt x="123" y="131"/>
                      <a:pt x="121" y="130"/>
                      <a:pt x="119" y="129"/>
                    </a:cubicBezTo>
                    <a:cubicBezTo>
                      <a:pt x="115" y="127"/>
                      <a:pt x="115" y="127"/>
                      <a:pt x="115" y="127"/>
                    </a:cubicBezTo>
                    <a:cubicBezTo>
                      <a:pt x="116" y="132"/>
                      <a:pt x="116" y="132"/>
                      <a:pt x="116" y="132"/>
                    </a:cubicBezTo>
                    <a:cubicBezTo>
                      <a:pt x="117" y="133"/>
                      <a:pt x="117" y="135"/>
                      <a:pt x="118" y="137"/>
                    </a:cubicBezTo>
                    <a:cubicBezTo>
                      <a:pt x="119" y="141"/>
                      <a:pt x="119" y="141"/>
                      <a:pt x="119" y="141"/>
                    </a:cubicBezTo>
                    <a:cubicBezTo>
                      <a:pt x="117" y="142"/>
                      <a:pt x="117" y="142"/>
                      <a:pt x="117" y="142"/>
                    </a:cubicBezTo>
                    <a:cubicBezTo>
                      <a:pt x="114" y="140"/>
                      <a:pt x="114" y="140"/>
                      <a:pt x="114" y="140"/>
                    </a:cubicBezTo>
                    <a:cubicBezTo>
                      <a:pt x="112" y="139"/>
                      <a:pt x="111" y="137"/>
                      <a:pt x="110" y="136"/>
                    </a:cubicBezTo>
                    <a:cubicBezTo>
                      <a:pt x="106" y="133"/>
                      <a:pt x="106" y="133"/>
                      <a:pt x="106" y="133"/>
                    </a:cubicBezTo>
                    <a:cubicBezTo>
                      <a:pt x="106" y="138"/>
                      <a:pt x="106" y="138"/>
                      <a:pt x="106" y="138"/>
                    </a:cubicBezTo>
                    <a:cubicBezTo>
                      <a:pt x="106" y="139"/>
                      <a:pt x="107" y="142"/>
                      <a:pt x="107" y="143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06" y="148"/>
                      <a:pt x="106" y="148"/>
                      <a:pt x="106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101" y="144"/>
                      <a:pt x="100" y="142"/>
                      <a:pt x="99" y="141"/>
                    </a:cubicBezTo>
                    <a:cubicBezTo>
                      <a:pt x="96" y="137"/>
                      <a:pt x="96" y="137"/>
                      <a:pt x="96" y="137"/>
                    </a:cubicBezTo>
                    <a:cubicBezTo>
                      <a:pt x="95" y="142"/>
                      <a:pt x="95" y="142"/>
                      <a:pt x="95" y="142"/>
                    </a:cubicBezTo>
                    <a:cubicBezTo>
                      <a:pt x="95" y="144"/>
                      <a:pt x="95" y="146"/>
                      <a:pt x="95" y="147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2" y="152"/>
                      <a:pt x="92" y="152"/>
                      <a:pt x="92" y="152"/>
                    </a:cubicBezTo>
                    <a:cubicBezTo>
                      <a:pt x="90" y="149"/>
                      <a:pt x="90" y="149"/>
                      <a:pt x="90" y="149"/>
                    </a:cubicBezTo>
                    <a:cubicBezTo>
                      <a:pt x="89" y="147"/>
                      <a:pt x="88" y="145"/>
                      <a:pt x="87" y="144"/>
                    </a:cubicBezTo>
                    <a:cubicBezTo>
                      <a:pt x="85" y="140"/>
                      <a:pt x="85" y="140"/>
                      <a:pt x="85" y="140"/>
                    </a:cubicBezTo>
                    <a:cubicBezTo>
                      <a:pt x="84" y="144"/>
                      <a:pt x="84" y="144"/>
                      <a:pt x="84" y="144"/>
                    </a:cubicBezTo>
                    <a:cubicBezTo>
                      <a:pt x="83" y="146"/>
                      <a:pt x="83" y="148"/>
                      <a:pt x="82" y="150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0" y="154"/>
                      <a:pt x="80" y="154"/>
                      <a:pt x="80" y="154"/>
                    </a:cubicBezTo>
                    <a:cubicBezTo>
                      <a:pt x="79" y="154"/>
                      <a:pt x="79" y="154"/>
                      <a:pt x="79" y="154"/>
                    </a:cubicBezTo>
                    <a:cubicBezTo>
                      <a:pt x="77" y="150"/>
                      <a:pt x="77" y="150"/>
                      <a:pt x="77" y="150"/>
                    </a:cubicBezTo>
                    <a:cubicBezTo>
                      <a:pt x="77" y="148"/>
                      <a:pt x="76" y="146"/>
                      <a:pt x="76" y="145"/>
                    </a:cubicBezTo>
                    <a:cubicBezTo>
                      <a:pt x="74" y="140"/>
                      <a:pt x="74" y="140"/>
                      <a:pt x="74" y="140"/>
                    </a:cubicBezTo>
                    <a:cubicBezTo>
                      <a:pt x="72" y="145"/>
                      <a:pt x="72" y="145"/>
                      <a:pt x="72" y="145"/>
                    </a:cubicBezTo>
                    <a:cubicBezTo>
                      <a:pt x="71" y="146"/>
                      <a:pt x="70" y="148"/>
                      <a:pt x="70" y="150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5" y="153"/>
                      <a:pt x="65" y="153"/>
                      <a:pt x="65" y="153"/>
                    </a:cubicBezTo>
                    <a:cubicBezTo>
                      <a:pt x="65" y="149"/>
                      <a:pt x="65" y="149"/>
                      <a:pt x="65" y="149"/>
                    </a:cubicBezTo>
                    <a:cubicBezTo>
                      <a:pt x="64" y="147"/>
                      <a:pt x="64" y="145"/>
                      <a:pt x="64" y="144"/>
                    </a:cubicBezTo>
                    <a:cubicBezTo>
                      <a:pt x="63" y="139"/>
                      <a:pt x="63" y="139"/>
                      <a:pt x="63" y="139"/>
                    </a:cubicBezTo>
                    <a:cubicBezTo>
                      <a:pt x="60" y="143"/>
                      <a:pt x="60" y="143"/>
                      <a:pt x="60" y="143"/>
                    </a:cubicBezTo>
                    <a:cubicBezTo>
                      <a:pt x="59" y="144"/>
                      <a:pt x="58" y="146"/>
                      <a:pt x="57" y="147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3" y="150"/>
                      <a:pt x="53" y="150"/>
                      <a:pt x="53" y="150"/>
                    </a:cubicBezTo>
                    <a:cubicBezTo>
                      <a:pt x="52" y="150"/>
                      <a:pt x="52" y="150"/>
                      <a:pt x="52" y="150"/>
                    </a:cubicBezTo>
                    <a:cubicBezTo>
                      <a:pt x="52" y="146"/>
                      <a:pt x="52" y="146"/>
                      <a:pt x="52" y="146"/>
                    </a:cubicBezTo>
                    <a:cubicBezTo>
                      <a:pt x="52" y="144"/>
                      <a:pt x="52" y="142"/>
                      <a:pt x="52" y="141"/>
                    </a:cubicBezTo>
                    <a:cubicBezTo>
                      <a:pt x="52" y="135"/>
                      <a:pt x="52" y="135"/>
                      <a:pt x="52" y="135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48" y="140"/>
                      <a:pt x="46" y="142"/>
                      <a:pt x="45" y="143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40" y="145"/>
                      <a:pt x="40" y="145"/>
                      <a:pt x="40" y="145"/>
                    </a:cubicBezTo>
                    <a:cubicBezTo>
                      <a:pt x="41" y="141"/>
                      <a:pt x="41" y="141"/>
                      <a:pt x="41" y="141"/>
                    </a:cubicBezTo>
                    <a:cubicBezTo>
                      <a:pt x="41" y="139"/>
                      <a:pt x="41" y="137"/>
                      <a:pt x="42" y="135"/>
                    </a:cubicBezTo>
                    <a:cubicBezTo>
                      <a:pt x="43" y="130"/>
                      <a:pt x="43" y="130"/>
                      <a:pt x="43" y="130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7" y="134"/>
                      <a:pt x="35" y="136"/>
                      <a:pt x="34" y="136"/>
                    </a:cubicBezTo>
                    <a:cubicBezTo>
                      <a:pt x="31" y="139"/>
                      <a:pt x="31" y="139"/>
                      <a:pt x="31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31" y="132"/>
                      <a:pt x="31" y="130"/>
                      <a:pt x="32" y="128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29" y="126"/>
                      <a:pt x="29" y="126"/>
                      <a:pt x="29" y="126"/>
                    </a:cubicBezTo>
                    <a:cubicBezTo>
                      <a:pt x="28" y="127"/>
                      <a:pt x="26" y="128"/>
                      <a:pt x="24" y="128"/>
                    </a:cubicBezTo>
                    <a:cubicBezTo>
                      <a:pt x="21" y="130"/>
                      <a:pt x="21" y="130"/>
                      <a:pt x="21" y="130"/>
                    </a:cubicBezTo>
                    <a:cubicBezTo>
                      <a:pt x="19" y="129"/>
                      <a:pt x="19" y="129"/>
                      <a:pt x="19" y="12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21" y="125"/>
                      <a:pt x="21" y="125"/>
                      <a:pt x="21" y="125"/>
                    </a:cubicBezTo>
                    <a:cubicBezTo>
                      <a:pt x="22" y="123"/>
                      <a:pt x="23" y="121"/>
                      <a:pt x="24" y="120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1" y="117"/>
                      <a:pt x="21" y="117"/>
                      <a:pt x="21" y="117"/>
                    </a:cubicBezTo>
                    <a:cubicBezTo>
                      <a:pt x="20" y="117"/>
                      <a:pt x="18" y="118"/>
                      <a:pt x="16" y="118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1" y="117"/>
                      <a:pt x="11" y="117"/>
                      <a:pt x="11" y="117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5" y="113"/>
                      <a:pt x="16" y="111"/>
                      <a:pt x="17" y="110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15" y="107"/>
                      <a:pt x="15" y="107"/>
                      <a:pt x="15" y="107"/>
                    </a:cubicBezTo>
                    <a:cubicBezTo>
                      <a:pt x="14" y="107"/>
                      <a:pt x="11" y="107"/>
                      <a:pt x="10" y="107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7"/>
                      <a:pt x="6" y="107"/>
                      <a:pt x="6" y="107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8" y="103"/>
                      <a:pt x="8" y="103"/>
                      <a:pt x="8" y="103"/>
                    </a:cubicBezTo>
                    <a:cubicBezTo>
                      <a:pt x="9" y="102"/>
                      <a:pt x="11" y="100"/>
                      <a:pt x="12" y="99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11" y="96"/>
                      <a:pt x="11" y="96"/>
                      <a:pt x="11" y="96"/>
                    </a:cubicBezTo>
                    <a:cubicBezTo>
                      <a:pt x="10" y="96"/>
                      <a:pt x="7" y="96"/>
                      <a:pt x="6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1" y="93"/>
                      <a:pt x="1" y="93"/>
                      <a:pt x="1" y="93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6" y="90"/>
                      <a:pt x="8" y="89"/>
                      <a:pt x="9" y="88"/>
                    </a:cubicBezTo>
                    <a:cubicBezTo>
                      <a:pt x="14" y="85"/>
                      <a:pt x="14" y="85"/>
                      <a:pt x="14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7" y="84"/>
                      <a:pt x="5" y="83"/>
                      <a:pt x="4" y="83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5" y="77"/>
                      <a:pt x="7" y="77"/>
                      <a:pt x="8" y="76"/>
                    </a:cubicBezTo>
                    <a:cubicBezTo>
                      <a:pt x="13" y="74"/>
                      <a:pt x="13" y="74"/>
                      <a:pt x="13" y="74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7" y="72"/>
                      <a:pt x="5" y="71"/>
                      <a:pt x="4" y="7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6" y="65"/>
                      <a:pt x="8" y="65"/>
                      <a:pt x="9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9" y="60"/>
                      <a:pt x="7" y="59"/>
                      <a:pt x="6" y="58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9" y="53"/>
                      <a:pt x="11" y="53"/>
                      <a:pt x="13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3" y="48"/>
                      <a:pt x="11" y="47"/>
                      <a:pt x="10" y="46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4" y="42"/>
                      <a:pt x="16" y="42"/>
                      <a:pt x="18" y="42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8"/>
                      <a:pt x="18" y="36"/>
                      <a:pt x="17" y="35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1" y="31"/>
                      <a:pt x="23" y="32"/>
                      <a:pt x="25" y="33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29"/>
                      <a:pt x="26" y="26"/>
                      <a:pt x="25" y="25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30" y="22"/>
                      <a:pt x="32" y="24"/>
                      <a:pt x="33" y="24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1"/>
                      <a:pt x="35" y="18"/>
                      <a:pt x="35" y="17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0" y="15"/>
                      <a:pt x="42" y="17"/>
                      <a:pt x="43" y="18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14"/>
                      <a:pt x="46" y="12"/>
                      <a:pt x="46" y="11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1" y="10"/>
                      <a:pt x="53" y="12"/>
                      <a:pt x="54" y="13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7" y="10"/>
                      <a:pt x="58" y="8"/>
                      <a:pt x="58" y="6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3" y="7"/>
                      <a:pt x="64" y="9"/>
                      <a:pt x="65" y="10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9" y="8"/>
                      <a:pt x="70" y="6"/>
                      <a:pt x="70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2" y="0"/>
                      <a:pt x="72" y="0"/>
                    </a:cubicBezTo>
                    <a:close/>
                    <a:moveTo>
                      <a:pt x="36" y="38"/>
                    </a:moveTo>
                    <a:cubicBezTo>
                      <a:pt x="36" y="38"/>
                      <a:pt x="36" y="38"/>
                      <a:pt x="36" y="38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68" y="68"/>
                      <a:pt x="68" y="68"/>
                      <a:pt x="68" y="68"/>
                    </a:cubicBezTo>
                    <a:cubicBezTo>
                      <a:pt x="36" y="38"/>
                      <a:pt x="36" y="38"/>
                      <a:pt x="36" y="38"/>
                    </a:cubicBezTo>
                    <a:close/>
                    <a:moveTo>
                      <a:pt x="118" y="114"/>
                    </a:moveTo>
                    <a:cubicBezTo>
                      <a:pt x="118" y="114"/>
                      <a:pt x="118" y="114"/>
                      <a:pt x="118" y="114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85" y="86"/>
                      <a:pt x="85" y="86"/>
                      <a:pt x="85" y="86"/>
                    </a:cubicBezTo>
                    <a:cubicBezTo>
                      <a:pt x="117" y="115"/>
                      <a:pt x="117" y="115"/>
                      <a:pt x="117" y="115"/>
                    </a:cubicBezTo>
                    <a:cubicBezTo>
                      <a:pt x="118" y="114"/>
                      <a:pt x="118" y="114"/>
                      <a:pt x="118" y="114"/>
                    </a:cubicBezTo>
                    <a:close/>
                    <a:moveTo>
                      <a:pt x="115" y="36"/>
                    </a:moveTo>
                    <a:cubicBezTo>
                      <a:pt x="115" y="36"/>
                      <a:pt x="115" y="36"/>
                      <a:pt x="115" y="36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84" y="67"/>
                      <a:pt x="84" y="67"/>
                      <a:pt x="84" y="67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115" y="36"/>
                      <a:pt x="115" y="36"/>
                      <a:pt x="115" y="36"/>
                    </a:cubicBezTo>
                    <a:close/>
                    <a:moveTo>
                      <a:pt x="39" y="119"/>
                    </a:moveTo>
                    <a:cubicBezTo>
                      <a:pt x="39" y="119"/>
                      <a:pt x="39" y="119"/>
                      <a:pt x="39" y="119"/>
                    </a:cubicBezTo>
                    <a:cubicBezTo>
                      <a:pt x="68" y="87"/>
                      <a:pt x="68" y="87"/>
                      <a:pt x="68" y="87"/>
                    </a:cubicBezTo>
                    <a:cubicBezTo>
                      <a:pt x="67" y="85"/>
                      <a:pt x="67" y="85"/>
                      <a:pt x="67" y="85"/>
                    </a:cubicBezTo>
                    <a:cubicBezTo>
                      <a:pt x="38" y="117"/>
                      <a:pt x="38" y="117"/>
                      <a:pt x="38" y="117"/>
                    </a:cubicBezTo>
                    <a:cubicBezTo>
                      <a:pt x="39" y="119"/>
                      <a:pt x="39" y="119"/>
                      <a:pt x="39" y="119"/>
                    </a:cubicBezTo>
                    <a:close/>
                    <a:moveTo>
                      <a:pt x="73" y="25"/>
                    </a:moveTo>
                    <a:cubicBezTo>
                      <a:pt x="73" y="25"/>
                      <a:pt x="73" y="25"/>
                      <a:pt x="73" y="25"/>
                    </a:cubicBezTo>
                    <a:cubicBezTo>
                      <a:pt x="64" y="25"/>
                      <a:pt x="57" y="33"/>
                      <a:pt x="58" y="42"/>
                    </a:cubicBezTo>
                    <a:cubicBezTo>
                      <a:pt x="58" y="51"/>
                      <a:pt x="66" y="58"/>
                      <a:pt x="75" y="58"/>
                    </a:cubicBezTo>
                    <a:cubicBezTo>
                      <a:pt x="75" y="65"/>
                      <a:pt x="75" y="65"/>
                      <a:pt x="75" y="65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85" y="57"/>
                      <a:pt x="91" y="49"/>
                      <a:pt x="91" y="41"/>
                    </a:cubicBezTo>
                    <a:cubicBezTo>
                      <a:pt x="91" y="32"/>
                      <a:pt x="84" y="25"/>
                      <a:pt x="75" y="25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3" y="25"/>
                      <a:pt x="73" y="25"/>
                      <a:pt x="73" y="25"/>
                    </a:cubicBezTo>
                    <a:close/>
                    <a:moveTo>
                      <a:pt x="111" y="58"/>
                    </a:moveTo>
                    <a:cubicBezTo>
                      <a:pt x="111" y="58"/>
                      <a:pt x="111" y="58"/>
                      <a:pt x="111" y="58"/>
                    </a:cubicBezTo>
                    <a:cubicBezTo>
                      <a:pt x="102" y="59"/>
                      <a:pt x="95" y="66"/>
                      <a:pt x="95" y="75"/>
                    </a:cubicBezTo>
                    <a:cubicBezTo>
                      <a:pt x="89" y="76"/>
                      <a:pt x="89" y="76"/>
                      <a:pt x="89" y="76"/>
                    </a:cubicBezTo>
                    <a:cubicBezTo>
                      <a:pt x="89" y="77"/>
                      <a:pt x="89" y="77"/>
                      <a:pt x="89" y="77"/>
                    </a:cubicBezTo>
                    <a:cubicBezTo>
                      <a:pt x="95" y="77"/>
                      <a:pt x="95" y="77"/>
                      <a:pt x="95" y="77"/>
                    </a:cubicBezTo>
                    <a:cubicBezTo>
                      <a:pt x="96" y="86"/>
                      <a:pt x="104" y="92"/>
                      <a:pt x="112" y="92"/>
                    </a:cubicBezTo>
                    <a:cubicBezTo>
                      <a:pt x="121" y="91"/>
                      <a:pt x="128" y="84"/>
                      <a:pt x="128" y="76"/>
                    </a:cubicBezTo>
                    <a:cubicBezTo>
                      <a:pt x="132" y="76"/>
                      <a:pt x="132" y="76"/>
                      <a:pt x="132" y="76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28" y="74"/>
                      <a:pt x="128" y="74"/>
                      <a:pt x="128" y="74"/>
                    </a:cubicBezTo>
                    <a:cubicBezTo>
                      <a:pt x="128" y="65"/>
                      <a:pt x="120" y="58"/>
                      <a:pt x="111" y="58"/>
                    </a:cubicBezTo>
                    <a:close/>
                    <a:moveTo>
                      <a:pt x="40" y="62"/>
                    </a:moveTo>
                    <a:cubicBezTo>
                      <a:pt x="40" y="62"/>
                      <a:pt x="40" y="62"/>
                      <a:pt x="40" y="62"/>
                    </a:cubicBezTo>
                    <a:cubicBezTo>
                      <a:pt x="31" y="62"/>
                      <a:pt x="24" y="70"/>
                      <a:pt x="24" y="78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25" y="89"/>
                      <a:pt x="33" y="96"/>
                      <a:pt x="42" y="95"/>
                    </a:cubicBezTo>
                    <a:cubicBezTo>
                      <a:pt x="51" y="95"/>
                      <a:pt x="57" y="87"/>
                      <a:pt x="57" y="79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6" y="68"/>
                      <a:pt x="49" y="62"/>
                      <a:pt x="40" y="62"/>
                    </a:cubicBezTo>
                    <a:close/>
                    <a:moveTo>
                      <a:pt x="76" y="69"/>
                    </a:moveTo>
                    <a:cubicBezTo>
                      <a:pt x="76" y="69"/>
                      <a:pt x="76" y="69"/>
                      <a:pt x="76" y="69"/>
                    </a:cubicBezTo>
                    <a:cubicBezTo>
                      <a:pt x="71" y="69"/>
                      <a:pt x="68" y="73"/>
                      <a:pt x="68" y="77"/>
                    </a:cubicBezTo>
                    <a:cubicBezTo>
                      <a:pt x="68" y="82"/>
                      <a:pt x="72" y="85"/>
                      <a:pt x="77" y="85"/>
                    </a:cubicBezTo>
                    <a:cubicBezTo>
                      <a:pt x="81" y="85"/>
                      <a:pt x="85" y="81"/>
                      <a:pt x="85" y="76"/>
                    </a:cubicBezTo>
                    <a:cubicBezTo>
                      <a:pt x="84" y="72"/>
                      <a:pt x="80" y="68"/>
                      <a:pt x="76" y="69"/>
                    </a:cubicBezTo>
                    <a:close/>
                    <a:moveTo>
                      <a:pt x="76" y="96"/>
                    </a:moveTo>
                    <a:cubicBezTo>
                      <a:pt x="76" y="96"/>
                      <a:pt x="76" y="96"/>
                      <a:pt x="76" y="96"/>
                    </a:cubicBezTo>
                    <a:cubicBezTo>
                      <a:pt x="67" y="97"/>
                      <a:pt x="61" y="104"/>
                      <a:pt x="61" y="113"/>
                    </a:cubicBezTo>
                    <a:cubicBezTo>
                      <a:pt x="62" y="122"/>
                      <a:pt x="69" y="129"/>
                      <a:pt x="77" y="129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9" y="133"/>
                      <a:pt x="79" y="133"/>
                      <a:pt x="79" y="133"/>
                    </a:cubicBezTo>
                    <a:cubicBezTo>
                      <a:pt x="79" y="129"/>
                      <a:pt x="79" y="129"/>
                      <a:pt x="79" y="129"/>
                    </a:cubicBezTo>
                    <a:cubicBezTo>
                      <a:pt x="88" y="128"/>
                      <a:pt x="95" y="120"/>
                      <a:pt x="95" y="111"/>
                    </a:cubicBezTo>
                    <a:cubicBezTo>
                      <a:pt x="94" y="102"/>
                      <a:pt x="87" y="95"/>
                      <a:pt x="78" y="96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76" y="89"/>
                      <a:pt x="76" y="89"/>
                      <a:pt x="76" y="89"/>
                    </a:cubicBezTo>
                    <a:lnTo>
                      <a:pt x="76" y="96"/>
                    </a:lnTo>
                    <a:close/>
                  </a:path>
                </a:pathLst>
              </a:custGeom>
              <a:solidFill>
                <a:srgbClr val="E8E8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2"/>
              <p:cNvSpPr>
                <a:spLocks noEditPoints="1"/>
              </p:cNvSpPr>
              <p:nvPr/>
            </p:nvSpPr>
            <p:spPr bwMode="auto">
              <a:xfrm>
                <a:off x="4211" y="1930"/>
                <a:ext cx="431" cy="434"/>
              </a:xfrm>
              <a:custGeom>
                <a:avLst/>
                <a:gdLst>
                  <a:gd name="T0" fmla="*/ 68 w 182"/>
                  <a:gd name="T1" fmla="*/ 14 h 183"/>
                  <a:gd name="T2" fmla="*/ 1 w 182"/>
                  <a:gd name="T3" fmla="*/ 106 h 183"/>
                  <a:gd name="T4" fmla="*/ 93 w 182"/>
                  <a:gd name="T5" fmla="*/ 172 h 183"/>
                  <a:gd name="T6" fmla="*/ 182 w 182"/>
                  <a:gd name="T7" fmla="*/ 101 h 183"/>
                  <a:gd name="T8" fmla="*/ 127 w 182"/>
                  <a:gd name="T9" fmla="*/ 43 h 183"/>
                  <a:gd name="T10" fmla="*/ 82 w 182"/>
                  <a:gd name="T11" fmla="*/ 28 h 183"/>
                  <a:gd name="T12" fmla="*/ 32 w 182"/>
                  <a:gd name="T13" fmla="*/ 81 h 183"/>
                  <a:gd name="T14" fmla="*/ 44 w 182"/>
                  <a:gd name="T15" fmla="*/ 129 h 183"/>
                  <a:gd name="T16" fmla="*/ 83 w 182"/>
                  <a:gd name="T17" fmla="*/ 155 h 183"/>
                  <a:gd name="T18" fmla="*/ 145 w 182"/>
                  <a:gd name="T19" fmla="*/ 117 h 183"/>
                  <a:gd name="T20" fmla="*/ 116 w 182"/>
                  <a:gd name="T21" fmla="*/ 38 h 183"/>
                  <a:gd name="T22" fmla="*/ 140 w 182"/>
                  <a:gd name="T23" fmla="*/ 74 h 183"/>
                  <a:gd name="T24" fmla="*/ 127 w 182"/>
                  <a:gd name="T25" fmla="*/ 138 h 183"/>
                  <a:gd name="T26" fmla="*/ 81 w 182"/>
                  <a:gd name="T27" fmla="*/ 150 h 183"/>
                  <a:gd name="T28" fmla="*/ 49 w 182"/>
                  <a:gd name="T29" fmla="*/ 121 h 183"/>
                  <a:gd name="T30" fmla="*/ 44 w 182"/>
                  <a:gd name="T31" fmla="*/ 56 h 183"/>
                  <a:gd name="T32" fmla="*/ 86 w 182"/>
                  <a:gd name="T33" fmla="*/ 33 h 183"/>
                  <a:gd name="T34" fmla="*/ 145 w 182"/>
                  <a:gd name="T35" fmla="*/ 50 h 183"/>
                  <a:gd name="T36" fmla="*/ 69 w 182"/>
                  <a:gd name="T37" fmla="*/ 30 h 183"/>
                  <a:gd name="T38" fmla="*/ 31 w 182"/>
                  <a:gd name="T39" fmla="*/ 67 h 183"/>
                  <a:gd name="T40" fmla="*/ 28 w 182"/>
                  <a:gd name="T41" fmla="*/ 118 h 183"/>
                  <a:gd name="T42" fmla="*/ 97 w 182"/>
                  <a:gd name="T43" fmla="*/ 157 h 183"/>
                  <a:gd name="T44" fmla="*/ 143 w 182"/>
                  <a:gd name="T45" fmla="*/ 131 h 183"/>
                  <a:gd name="T46" fmla="*/ 159 w 182"/>
                  <a:gd name="T47" fmla="*/ 82 h 183"/>
                  <a:gd name="T48" fmla="*/ 103 w 182"/>
                  <a:gd name="T49" fmla="*/ 23 h 183"/>
                  <a:gd name="T50" fmla="*/ 48 w 182"/>
                  <a:gd name="T51" fmla="*/ 37 h 183"/>
                  <a:gd name="T52" fmla="*/ 19 w 182"/>
                  <a:gd name="T53" fmla="*/ 82 h 183"/>
                  <a:gd name="T54" fmla="*/ 62 w 182"/>
                  <a:gd name="T55" fmla="*/ 154 h 183"/>
                  <a:gd name="T56" fmla="*/ 118 w 182"/>
                  <a:gd name="T57" fmla="*/ 155 h 183"/>
                  <a:gd name="T58" fmla="*/ 159 w 182"/>
                  <a:gd name="T59" fmla="*/ 119 h 183"/>
                  <a:gd name="T60" fmla="*/ 104 w 182"/>
                  <a:gd name="T61" fmla="*/ 84 h 183"/>
                  <a:gd name="T62" fmla="*/ 121 w 182"/>
                  <a:gd name="T63" fmla="*/ 87 h 183"/>
                  <a:gd name="T64" fmla="*/ 121 w 182"/>
                  <a:gd name="T65" fmla="*/ 90 h 183"/>
                  <a:gd name="T66" fmla="*/ 121 w 182"/>
                  <a:gd name="T67" fmla="*/ 97 h 183"/>
                  <a:gd name="T68" fmla="*/ 119 w 182"/>
                  <a:gd name="T69" fmla="*/ 103 h 183"/>
                  <a:gd name="T70" fmla="*/ 116 w 182"/>
                  <a:gd name="T71" fmla="*/ 109 h 183"/>
                  <a:gd name="T72" fmla="*/ 114 w 182"/>
                  <a:gd name="T73" fmla="*/ 112 h 183"/>
                  <a:gd name="T74" fmla="*/ 109 w 182"/>
                  <a:gd name="T75" fmla="*/ 116 h 183"/>
                  <a:gd name="T76" fmla="*/ 103 w 182"/>
                  <a:gd name="T77" fmla="*/ 119 h 183"/>
                  <a:gd name="T78" fmla="*/ 95 w 182"/>
                  <a:gd name="T79" fmla="*/ 121 h 183"/>
                  <a:gd name="T80" fmla="*/ 93 w 182"/>
                  <a:gd name="T81" fmla="*/ 122 h 183"/>
                  <a:gd name="T82" fmla="*/ 85 w 182"/>
                  <a:gd name="T83" fmla="*/ 121 h 183"/>
                  <a:gd name="T84" fmla="*/ 79 w 182"/>
                  <a:gd name="T85" fmla="*/ 119 h 183"/>
                  <a:gd name="T86" fmla="*/ 73 w 182"/>
                  <a:gd name="T87" fmla="*/ 115 h 183"/>
                  <a:gd name="T88" fmla="*/ 67 w 182"/>
                  <a:gd name="T89" fmla="*/ 110 h 183"/>
                  <a:gd name="T90" fmla="*/ 66 w 182"/>
                  <a:gd name="T91" fmla="*/ 108 h 183"/>
                  <a:gd name="T92" fmla="*/ 62 w 182"/>
                  <a:gd name="T93" fmla="*/ 101 h 183"/>
                  <a:gd name="T94" fmla="*/ 61 w 182"/>
                  <a:gd name="T95" fmla="*/ 94 h 183"/>
                  <a:gd name="T96" fmla="*/ 61 w 182"/>
                  <a:gd name="T97" fmla="*/ 87 h 183"/>
                  <a:gd name="T98" fmla="*/ 63 w 182"/>
                  <a:gd name="T99" fmla="*/ 81 h 183"/>
                  <a:gd name="T100" fmla="*/ 64 w 182"/>
                  <a:gd name="T101" fmla="*/ 79 h 183"/>
                  <a:gd name="T102" fmla="*/ 67 w 182"/>
                  <a:gd name="T103" fmla="*/ 73 h 183"/>
                  <a:gd name="T104" fmla="*/ 72 w 182"/>
                  <a:gd name="T105" fmla="*/ 68 h 183"/>
                  <a:gd name="T106" fmla="*/ 74 w 182"/>
                  <a:gd name="T107" fmla="*/ 66 h 183"/>
                  <a:gd name="T108" fmla="*/ 81 w 182"/>
                  <a:gd name="T109" fmla="*/ 63 h 183"/>
                  <a:gd name="T110" fmla="*/ 88 w 182"/>
                  <a:gd name="T111" fmla="*/ 61 h 183"/>
                  <a:gd name="T112" fmla="*/ 95 w 182"/>
                  <a:gd name="T113" fmla="*/ 62 h 183"/>
                  <a:gd name="T114" fmla="*/ 102 w 182"/>
                  <a:gd name="T115" fmla="*/ 63 h 183"/>
                  <a:gd name="T116" fmla="*/ 104 w 182"/>
                  <a:gd name="T117" fmla="*/ 64 h 183"/>
                  <a:gd name="T118" fmla="*/ 110 w 182"/>
                  <a:gd name="T119" fmla="*/ 68 h 183"/>
                  <a:gd name="T120" fmla="*/ 115 w 182"/>
                  <a:gd name="T121" fmla="*/ 73 h 183"/>
                  <a:gd name="T122" fmla="*/ 119 w 182"/>
                  <a:gd name="T123" fmla="*/ 80 h 183"/>
                  <a:gd name="T124" fmla="*/ 20 w 182"/>
                  <a:gd name="T125" fmla="*/ 11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2" h="183">
                    <a:moveTo>
                      <a:pt x="163" y="55"/>
                    </a:moveTo>
                    <a:cubicBezTo>
                      <a:pt x="162" y="53"/>
                      <a:pt x="161" y="51"/>
                      <a:pt x="160" y="50"/>
                    </a:cubicBezTo>
                    <a:cubicBezTo>
                      <a:pt x="162" y="46"/>
                      <a:pt x="164" y="43"/>
                      <a:pt x="167" y="41"/>
                    </a:cubicBezTo>
                    <a:cubicBezTo>
                      <a:pt x="165" y="38"/>
                      <a:pt x="164" y="36"/>
                      <a:pt x="162" y="33"/>
                    </a:cubicBezTo>
                    <a:cubicBezTo>
                      <a:pt x="159" y="36"/>
                      <a:pt x="155" y="37"/>
                      <a:pt x="151" y="38"/>
                    </a:cubicBezTo>
                    <a:cubicBezTo>
                      <a:pt x="150" y="36"/>
                      <a:pt x="148" y="35"/>
                      <a:pt x="147" y="33"/>
                    </a:cubicBezTo>
                    <a:cubicBezTo>
                      <a:pt x="148" y="29"/>
                      <a:pt x="149" y="26"/>
                      <a:pt x="151" y="23"/>
                    </a:cubicBezTo>
                    <a:cubicBezTo>
                      <a:pt x="149" y="21"/>
                      <a:pt x="147" y="19"/>
                      <a:pt x="145" y="17"/>
                    </a:cubicBezTo>
                    <a:cubicBezTo>
                      <a:pt x="142" y="20"/>
                      <a:pt x="139" y="22"/>
                      <a:pt x="135" y="24"/>
                    </a:cubicBezTo>
                    <a:cubicBezTo>
                      <a:pt x="133" y="23"/>
                      <a:pt x="132" y="22"/>
                      <a:pt x="130" y="21"/>
                    </a:cubicBezTo>
                    <a:cubicBezTo>
                      <a:pt x="130" y="17"/>
                      <a:pt x="130" y="13"/>
                      <a:pt x="132" y="9"/>
                    </a:cubicBezTo>
                    <a:cubicBezTo>
                      <a:pt x="129" y="8"/>
                      <a:pt x="126" y="7"/>
                      <a:pt x="123" y="6"/>
                    </a:cubicBezTo>
                    <a:cubicBezTo>
                      <a:pt x="122" y="9"/>
                      <a:pt x="119" y="12"/>
                      <a:pt x="116" y="15"/>
                    </a:cubicBezTo>
                    <a:cubicBezTo>
                      <a:pt x="114" y="14"/>
                      <a:pt x="112" y="14"/>
                      <a:pt x="110" y="13"/>
                    </a:cubicBezTo>
                    <a:cubicBezTo>
                      <a:pt x="109" y="9"/>
                      <a:pt x="108" y="6"/>
                      <a:pt x="109" y="2"/>
                    </a:cubicBezTo>
                    <a:cubicBezTo>
                      <a:pt x="106" y="1"/>
                      <a:pt x="103" y="1"/>
                      <a:pt x="100" y="0"/>
                    </a:cubicBezTo>
                    <a:cubicBezTo>
                      <a:pt x="99" y="4"/>
                      <a:pt x="98" y="8"/>
                      <a:pt x="96" y="11"/>
                    </a:cubicBezTo>
                    <a:cubicBezTo>
                      <a:pt x="93" y="11"/>
                      <a:pt x="91" y="11"/>
                      <a:pt x="89" y="11"/>
                    </a:cubicBezTo>
                    <a:cubicBezTo>
                      <a:pt x="87" y="8"/>
                      <a:pt x="86" y="4"/>
                      <a:pt x="85" y="0"/>
                    </a:cubicBezTo>
                    <a:cubicBezTo>
                      <a:pt x="82" y="0"/>
                      <a:pt x="79" y="1"/>
                      <a:pt x="76" y="1"/>
                    </a:cubicBezTo>
                    <a:cubicBezTo>
                      <a:pt x="76" y="5"/>
                      <a:pt x="76" y="9"/>
                      <a:pt x="75" y="12"/>
                    </a:cubicBezTo>
                    <a:cubicBezTo>
                      <a:pt x="73" y="13"/>
                      <a:pt x="70" y="13"/>
                      <a:pt x="68" y="14"/>
                    </a:cubicBezTo>
                    <a:cubicBezTo>
                      <a:pt x="65" y="11"/>
                      <a:pt x="63" y="8"/>
                      <a:pt x="62" y="5"/>
                    </a:cubicBezTo>
                    <a:cubicBezTo>
                      <a:pt x="59" y="6"/>
                      <a:pt x="56" y="7"/>
                      <a:pt x="53" y="8"/>
                    </a:cubicBezTo>
                    <a:cubicBezTo>
                      <a:pt x="55" y="12"/>
                      <a:pt x="55" y="15"/>
                      <a:pt x="55" y="19"/>
                    </a:cubicBezTo>
                    <a:cubicBezTo>
                      <a:pt x="53" y="20"/>
                      <a:pt x="51" y="21"/>
                      <a:pt x="49" y="23"/>
                    </a:cubicBezTo>
                    <a:cubicBezTo>
                      <a:pt x="46" y="21"/>
                      <a:pt x="43" y="19"/>
                      <a:pt x="40" y="15"/>
                    </a:cubicBezTo>
                    <a:cubicBezTo>
                      <a:pt x="38" y="17"/>
                      <a:pt x="35" y="19"/>
                      <a:pt x="33" y="21"/>
                    </a:cubicBezTo>
                    <a:cubicBezTo>
                      <a:pt x="35" y="24"/>
                      <a:pt x="37" y="27"/>
                      <a:pt x="37" y="31"/>
                    </a:cubicBezTo>
                    <a:cubicBezTo>
                      <a:pt x="36" y="33"/>
                      <a:pt x="34" y="34"/>
                      <a:pt x="33" y="36"/>
                    </a:cubicBezTo>
                    <a:cubicBezTo>
                      <a:pt x="29" y="35"/>
                      <a:pt x="25" y="34"/>
                      <a:pt x="22" y="31"/>
                    </a:cubicBezTo>
                    <a:cubicBezTo>
                      <a:pt x="20" y="33"/>
                      <a:pt x="18" y="36"/>
                      <a:pt x="17" y="38"/>
                    </a:cubicBezTo>
                    <a:cubicBezTo>
                      <a:pt x="19" y="41"/>
                      <a:pt x="22" y="44"/>
                      <a:pt x="24" y="47"/>
                    </a:cubicBezTo>
                    <a:cubicBezTo>
                      <a:pt x="22" y="49"/>
                      <a:pt x="21" y="51"/>
                      <a:pt x="20" y="53"/>
                    </a:cubicBezTo>
                    <a:cubicBezTo>
                      <a:pt x="16" y="53"/>
                      <a:pt x="13" y="53"/>
                      <a:pt x="9" y="51"/>
                    </a:cubicBezTo>
                    <a:cubicBezTo>
                      <a:pt x="8" y="54"/>
                      <a:pt x="7" y="56"/>
                      <a:pt x="5" y="59"/>
                    </a:cubicBezTo>
                    <a:cubicBezTo>
                      <a:pt x="9" y="61"/>
                      <a:pt x="12" y="63"/>
                      <a:pt x="14" y="66"/>
                    </a:cubicBezTo>
                    <a:cubicBezTo>
                      <a:pt x="14" y="68"/>
                      <a:pt x="13" y="70"/>
                      <a:pt x="13" y="72"/>
                    </a:cubicBezTo>
                    <a:cubicBezTo>
                      <a:pt x="9" y="74"/>
                      <a:pt x="5" y="74"/>
                      <a:pt x="1" y="74"/>
                    </a:cubicBezTo>
                    <a:cubicBezTo>
                      <a:pt x="1" y="76"/>
                      <a:pt x="0" y="79"/>
                      <a:pt x="0" y="82"/>
                    </a:cubicBezTo>
                    <a:cubicBezTo>
                      <a:pt x="4" y="83"/>
                      <a:pt x="7" y="85"/>
                      <a:pt x="10" y="87"/>
                    </a:cubicBezTo>
                    <a:cubicBezTo>
                      <a:pt x="10" y="89"/>
                      <a:pt x="10" y="91"/>
                      <a:pt x="10" y="93"/>
                    </a:cubicBezTo>
                    <a:cubicBezTo>
                      <a:pt x="7" y="95"/>
                      <a:pt x="4" y="97"/>
                      <a:pt x="0" y="97"/>
                    </a:cubicBezTo>
                    <a:cubicBezTo>
                      <a:pt x="0" y="100"/>
                      <a:pt x="0" y="103"/>
                      <a:pt x="1" y="106"/>
                    </a:cubicBezTo>
                    <a:cubicBezTo>
                      <a:pt x="4" y="106"/>
                      <a:pt x="8" y="107"/>
                      <a:pt x="12" y="108"/>
                    </a:cubicBezTo>
                    <a:cubicBezTo>
                      <a:pt x="12" y="110"/>
                      <a:pt x="13" y="112"/>
                      <a:pt x="14" y="114"/>
                    </a:cubicBezTo>
                    <a:cubicBezTo>
                      <a:pt x="11" y="117"/>
                      <a:pt x="8" y="119"/>
                      <a:pt x="4" y="121"/>
                    </a:cubicBezTo>
                    <a:cubicBezTo>
                      <a:pt x="5" y="124"/>
                      <a:pt x="6" y="126"/>
                      <a:pt x="7" y="129"/>
                    </a:cubicBezTo>
                    <a:cubicBezTo>
                      <a:pt x="11" y="128"/>
                      <a:pt x="15" y="128"/>
                      <a:pt x="19" y="128"/>
                    </a:cubicBezTo>
                    <a:cubicBezTo>
                      <a:pt x="20" y="130"/>
                      <a:pt x="21" y="132"/>
                      <a:pt x="22" y="133"/>
                    </a:cubicBezTo>
                    <a:cubicBezTo>
                      <a:pt x="20" y="137"/>
                      <a:pt x="18" y="140"/>
                      <a:pt x="15" y="142"/>
                    </a:cubicBezTo>
                    <a:cubicBezTo>
                      <a:pt x="17" y="145"/>
                      <a:pt x="18" y="147"/>
                      <a:pt x="20" y="149"/>
                    </a:cubicBezTo>
                    <a:cubicBezTo>
                      <a:pt x="23" y="147"/>
                      <a:pt x="27" y="146"/>
                      <a:pt x="31" y="145"/>
                    </a:cubicBezTo>
                    <a:cubicBezTo>
                      <a:pt x="32" y="147"/>
                      <a:pt x="34" y="148"/>
                      <a:pt x="35" y="150"/>
                    </a:cubicBezTo>
                    <a:cubicBezTo>
                      <a:pt x="34" y="154"/>
                      <a:pt x="33" y="157"/>
                      <a:pt x="31" y="160"/>
                    </a:cubicBezTo>
                    <a:cubicBezTo>
                      <a:pt x="33" y="162"/>
                      <a:pt x="35" y="164"/>
                      <a:pt x="38" y="166"/>
                    </a:cubicBezTo>
                    <a:cubicBezTo>
                      <a:pt x="40" y="163"/>
                      <a:pt x="43" y="161"/>
                      <a:pt x="47" y="159"/>
                    </a:cubicBezTo>
                    <a:cubicBezTo>
                      <a:pt x="49" y="160"/>
                      <a:pt x="50" y="161"/>
                      <a:pt x="52" y="162"/>
                    </a:cubicBezTo>
                    <a:cubicBezTo>
                      <a:pt x="52" y="166"/>
                      <a:pt x="52" y="170"/>
                      <a:pt x="50" y="174"/>
                    </a:cubicBezTo>
                    <a:cubicBezTo>
                      <a:pt x="53" y="175"/>
                      <a:pt x="56" y="176"/>
                      <a:pt x="59" y="177"/>
                    </a:cubicBezTo>
                    <a:cubicBezTo>
                      <a:pt x="60" y="174"/>
                      <a:pt x="63" y="171"/>
                      <a:pt x="66" y="168"/>
                    </a:cubicBezTo>
                    <a:cubicBezTo>
                      <a:pt x="68" y="169"/>
                      <a:pt x="70" y="169"/>
                      <a:pt x="72" y="170"/>
                    </a:cubicBezTo>
                    <a:cubicBezTo>
                      <a:pt x="73" y="174"/>
                      <a:pt x="74" y="177"/>
                      <a:pt x="73" y="181"/>
                    </a:cubicBezTo>
                    <a:cubicBezTo>
                      <a:pt x="76" y="182"/>
                      <a:pt x="79" y="182"/>
                      <a:pt x="82" y="183"/>
                    </a:cubicBezTo>
                    <a:cubicBezTo>
                      <a:pt x="83" y="179"/>
                      <a:pt x="84" y="175"/>
                      <a:pt x="86" y="172"/>
                    </a:cubicBezTo>
                    <a:cubicBezTo>
                      <a:pt x="89" y="172"/>
                      <a:pt x="91" y="172"/>
                      <a:pt x="93" y="172"/>
                    </a:cubicBezTo>
                    <a:cubicBezTo>
                      <a:pt x="95" y="175"/>
                      <a:pt x="96" y="179"/>
                      <a:pt x="97" y="183"/>
                    </a:cubicBezTo>
                    <a:cubicBezTo>
                      <a:pt x="100" y="183"/>
                      <a:pt x="103" y="182"/>
                      <a:pt x="106" y="182"/>
                    </a:cubicBezTo>
                    <a:cubicBezTo>
                      <a:pt x="106" y="178"/>
                      <a:pt x="106" y="174"/>
                      <a:pt x="107" y="171"/>
                    </a:cubicBezTo>
                    <a:cubicBezTo>
                      <a:pt x="110" y="170"/>
                      <a:pt x="112" y="170"/>
                      <a:pt x="114" y="169"/>
                    </a:cubicBezTo>
                    <a:cubicBezTo>
                      <a:pt x="117" y="172"/>
                      <a:pt x="119" y="175"/>
                      <a:pt x="120" y="178"/>
                    </a:cubicBezTo>
                    <a:cubicBezTo>
                      <a:pt x="123" y="177"/>
                      <a:pt x="126" y="176"/>
                      <a:pt x="129" y="175"/>
                    </a:cubicBezTo>
                    <a:cubicBezTo>
                      <a:pt x="127" y="171"/>
                      <a:pt x="127" y="168"/>
                      <a:pt x="127" y="164"/>
                    </a:cubicBezTo>
                    <a:cubicBezTo>
                      <a:pt x="129" y="163"/>
                      <a:pt x="131" y="162"/>
                      <a:pt x="133" y="160"/>
                    </a:cubicBezTo>
                    <a:cubicBezTo>
                      <a:pt x="136" y="162"/>
                      <a:pt x="139" y="164"/>
                      <a:pt x="142" y="168"/>
                    </a:cubicBezTo>
                    <a:cubicBezTo>
                      <a:pt x="144" y="166"/>
                      <a:pt x="147" y="164"/>
                      <a:pt x="149" y="162"/>
                    </a:cubicBezTo>
                    <a:cubicBezTo>
                      <a:pt x="147" y="159"/>
                      <a:pt x="146" y="156"/>
                      <a:pt x="145" y="152"/>
                    </a:cubicBezTo>
                    <a:cubicBezTo>
                      <a:pt x="146" y="150"/>
                      <a:pt x="148" y="149"/>
                      <a:pt x="149" y="147"/>
                    </a:cubicBezTo>
                    <a:cubicBezTo>
                      <a:pt x="153" y="148"/>
                      <a:pt x="157" y="149"/>
                      <a:pt x="160" y="152"/>
                    </a:cubicBezTo>
                    <a:cubicBezTo>
                      <a:pt x="162" y="150"/>
                      <a:pt x="164" y="147"/>
                      <a:pt x="165" y="145"/>
                    </a:cubicBezTo>
                    <a:cubicBezTo>
                      <a:pt x="163" y="142"/>
                      <a:pt x="160" y="139"/>
                      <a:pt x="159" y="136"/>
                    </a:cubicBezTo>
                    <a:cubicBezTo>
                      <a:pt x="160" y="134"/>
                      <a:pt x="161" y="132"/>
                      <a:pt x="162" y="130"/>
                    </a:cubicBezTo>
                    <a:cubicBezTo>
                      <a:pt x="166" y="130"/>
                      <a:pt x="169" y="130"/>
                      <a:pt x="173" y="132"/>
                    </a:cubicBezTo>
                    <a:cubicBezTo>
                      <a:pt x="174" y="129"/>
                      <a:pt x="176" y="127"/>
                      <a:pt x="177" y="124"/>
                    </a:cubicBezTo>
                    <a:cubicBezTo>
                      <a:pt x="173" y="122"/>
                      <a:pt x="170" y="120"/>
                      <a:pt x="168" y="117"/>
                    </a:cubicBezTo>
                    <a:cubicBezTo>
                      <a:pt x="168" y="115"/>
                      <a:pt x="169" y="113"/>
                      <a:pt x="169" y="111"/>
                    </a:cubicBezTo>
                    <a:cubicBezTo>
                      <a:pt x="173" y="109"/>
                      <a:pt x="177" y="109"/>
                      <a:pt x="181" y="109"/>
                    </a:cubicBezTo>
                    <a:cubicBezTo>
                      <a:pt x="181" y="106"/>
                      <a:pt x="182" y="104"/>
                      <a:pt x="182" y="101"/>
                    </a:cubicBezTo>
                    <a:cubicBezTo>
                      <a:pt x="178" y="100"/>
                      <a:pt x="175" y="98"/>
                      <a:pt x="172" y="96"/>
                    </a:cubicBezTo>
                    <a:cubicBezTo>
                      <a:pt x="172" y="94"/>
                      <a:pt x="172" y="92"/>
                      <a:pt x="172" y="90"/>
                    </a:cubicBezTo>
                    <a:cubicBezTo>
                      <a:pt x="175" y="88"/>
                      <a:pt x="178" y="86"/>
                      <a:pt x="182" y="86"/>
                    </a:cubicBezTo>
                    <a:cubicBezTo>
                      <a:pt x="182" y="83"/>
                      <a:pt x="182" y="80"/>
                      <a:pt x="181" y="77"/>
                    </a:cubicBezTo>
                    <a:cubicBezTo>
                      <a:pt x="178" y="77"/>
                      <a:pt x="174" y="76"/>
                      <a:pt x="170" y="75"/>
                    </a:cubicBezTo>
                    <a:cubicBezTo>
                      <a:pt x="170" y="73"/>
                      <a:pt x="169" y="71"/>
                      <a:pt x="168" y="69"/>
                    </a:cubicBezTo>
                    <a:cubicBezTo>
                      <a:pt x="171" y="66"/>
                      <a:pt x="174" y="64"/>
                      <a:pt x="178" y="62"/>
                    </a:cubicBezTo>
                    <a:cubicBezTo>
                      <a:pt x="177" y="59"/>
                      <a:pt x="176" y="57"/>
                      <a:pt x="175" y="54"/>
                    </a:cubicBezTo>
                    <a:cubicBezTo>
                      <a:pt x="171" y="55"/>
                      <a:pt x="167" y="55"/>
                      <a:pt x="163" y="55"/>
                    </a:cubicBezTo>
                    <a:close/>
                    <a:moveTo>
                      <a:pt x="146" y="68"/>
                    </a:moveTo>
                    <a:cubicBezTo>
                      <a:pt x="146" y="68"/>
                      <a:pt x="146" y="68"/>
                      <a:pt x="146" y="68"/>
                    </a:cubicBezTo>
                    <a:cubicBezTo>
                      <a:pt x="145" y="64"/>
                      <a:pt x="143" y="60"/>
                      <a:pt x="140" y="57"/>
                    </a:cubicBezTo>
                    <a:cubicBezTo>
                      <a:pt x="144" y="55"/>
                      <a:pt x="144" y="55"/>
                      <a:pt x="144" y="55"/>
                    </a:cubicBezTo>
                    <a:cubicBezTo>
                      <a:pt x="146" y="58"/>
                      <a:pt x="148" y="62"/>
                      <a:pt x="150" y="66"/>
                    </a:cubicBezTo>
                    <a:cubicBezTo>
                      <a:pt x="146" y="68"/>
                      <a:pt x="146" y="68"/>
                      <a:pt x="146" y="68"/>
                    </a:cubicBezTo>
                    <a:close/>
                    <a:moveTo>
                      <a:pt x="138" y="54"/>
                    </a:moveTo>
                    <a:cubicBezTo>
                      <a:pt x="138" y="54"/>
                      <a:pt x="138" y="54"/>
                      <a:pt x="138" y="54"/>
                    </a:cubicBezTo>
                    <a:cubicBezTo>
                      <a:pt x="136" y="51"/>
                      <a:pt x="133" y="48"/>
                      <a:pt x="130" y="45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6" y="45"/>
                      <a:pt x="139" y="48"/>
                      <a:pt x="142" y="52"/>
                    </a:cubicBezTo>
                    <a:cubicBezTo>
                      <a:pt x="138" y="54"/>
                      <a:pt x="138" y="54"/>
                      <a:pt x="138" y="54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1"/>
                      <a:pt x="120" y="39"/>
                      <a:pt x="116" y="37"/>
                    </a:cubicBezTo>
                    <a:cubicBezTo>
                      <a:pt x="118" y="33"/>
                      <a:pt x="118" y="33"/>
                      <a:pt x="118" y="33"/>
                    </a:cubicBezTo>
                    <a:cubicBezTo>
                      <a:pt x="122" y="35"/>
                      <a:pt x="126" y="38"/>
                      <a:pt x="130" y="40"/>
                    </a:cubicBezTo>
                    <a:cubicBezTo>
                      <a:pt x="127" y="43"/>
                      <a:pt x="127" y="43"/>
                      <a:pt x="127" y="43"/>
                    </a:cubicBezTo>
                    <a:close/>
                    <a:moveTo>
                      <a:pt x="113" y="36"/>
                    </a:moveTo>
                    <a:cubicBezTo>
                      <a:pt x="113" y="36"/>
                      <a:pt x="113" y="36"/>
                      <a:pt x="113" y="36"/>
                    </a:cubicBezTo>
                    <a:cubicBezTo>
                      <a:pt x="110" y="34"/>
                      <a:pt x="106" y="33"/>
                      <a:pt x="102" y="32"/>
                    </a:cubicBezTo>
                    <a:cubicBezTo>
                      <a:pt x="102" y="28"/>
                      <a:pt x="102" y="28"/>
                      <a:pt x="102" y="28"/>
                    </a:cubicBezTo>
                    <a:cubicBezTo>
                      <a:pt x="107" y="29"/>
                      <a:pt x="111" y="30"/>
                      <a:pt x="115" y="32"/>
                    </a:cubicBezTo>
                    <a:cubicBezTo>
                      <a:pt x="113" y="36"/>
                      <a:pt x="113" y="36"/>
                      <a:pt x="113" y="36"/>
                    </a:cubicBezTo>
                    <a:close/>
                    <a:moveTo>
                      <a:pt x="98" y="32"/>
                    </a:moveTo>
                    <a:cubicBezTo>
                      <a:pt x="98" y="32"/>
                      <a:pt x="98" y="32"/>
                      <a:pt x="98" y="32"/>
                    </a:cubicBezTo>
                    <a:cubicBezTo>
                      <a:pt x="94" y="31"/>
                      <a:pt x="90" y="31"/>
                      <a:pt x="86" y="32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7"/>
                      <a:pt x="94" y="27"/>
                      <a:pt x="99" y="28"/>
                    </a:cubicBezTo>
                    <a:cubicBezTo>
                      <a:pt x="98" y="32"/>
                      <a:pt x="98" y="32"/>
                      <a:pt x="98" y="32"/>
                    </a:cubicBezTo>
                    <a:close/>
                    <a:moveTo>
                      <a:pt x="83" y="32"/>
                    </a:moveTo>
                    <a:cubicBezTo>
                      <a:pt x="83" y="32"/>
                      <a:pt x="83" y="32"/>
                      <a:pt x="83" y="32"/>
                    </a:cubicBezTo>
                    <a:cubicBezTo>
                      <a:pt x="79" y="33"/>
                      <a:pt x="75" y="34"/>
                      <a:pt x="71" y="35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73" y="30"/>
                      <a:pt x="78" y="29"/>
                      <a:pt x="82" y="28"/>
                    </a:cubicBezTo>
                    <a:cubicBezTo>
                      <a:pt x="83" y="32"/>
                      <a:pt x="83" y="32"/>
                      <a:pt x="83" y="32"/>
                    </a:cubicBezTo>
                    <a:close/>
                    <a:moveTo>
                      <a:pt x="67" y="36"/>
                    </a:moveTo>
                    <a:cubicBezTo>
                      <a:pt x="67" y="36"/>
                      <a:pt x="67" y="36"/>
                      <a:pt x="67" y="36"/>
                    </a:cubicBezTo>
                    <a:cubicBezTo>
                      <a:pt x="64" y="38"/>
                      <a:pt x="60" y="40"/>
                      <a:pt x="57" y="42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8" y="36"/>
                      <a:pt x="62" y="34"/>
                      <a:pt x="66" y="32"/>
                    </a:cubicBezTo>
                    <a:cubicBezTo>
                      <a:pt x="67" y="36"/>
                      <a:pt x="67" y="36"/>
                      <a:pt x="67" y="36"/>
                    </a:cubicBezTo>
                    <a:close/>
                    <a:moveTo>
                      <a:pt x="54" y="44"/>
                    </a:moveTo>
                    <a:cubicBezTo>
                      <a:pt x="54" y="44"/>
                      <a:pt x="54" y="44"/>
                      <a:pt x="54" y="44"/>
                    </a:cubicBezTo>
                    <a:cubicBezTo>
                      <a:pt x="51" y="47"/>
                      <a:pt x="48" y="50"/>
                      <a:pt x="45" y="53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5" y="47"/>
                      <a:pt x="48" y="44"/>
                      <a:pt x="52" y="41"/>
                    </a:cubicBezTo>
                    <a:cubicBezTo>
                      <a:pt x="54" y="44"/>
                      <a:pt x="54" y="44"/>
                      <a:pt x="54" y="44"/>
                    </a:cubicBezTo>
                    <a:close/>
                    <a:moveTo>
                      <a:pt x="43" y="55"/>
                    </a:moveTo>
                    <a:cubicBezTo>
                      <a:pt x="43" y="55"/>
                      <a:pt x="43" y="55"/>
                      <a:pt x="43" y="55"/>
                    </a:cubicBezTo>
                    <a:cubicBezTo>
                      <a:pt x="40" y="59"/>
                      <a:pt x="38" y="62"/>
                      <a:pt x="37" y="66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5" y="60"/>
                      <a:pt x="37" y="56"/>
                      <a:pt x="40" y="53"/>
                    </a:cubicBezTo>
                    <a:cubicBezTo>
                      <a:pt x="43" y="55"/>
                      <a:pt x="43" y="55"/>
                      <a:pt x="43" y="55"/>
                    </a:cubicBezTo>
                    <a:close/>
                    <a:moveTo>
                      <a:pt x="35" y="69"/>
                    </a:moveTo>
                    <a:cubicBezTo>
                      <a:pt x="35" y="69"/>
                      <a:pt x="35" y="69"/>
                      <a:pt x="35" y="69"/>
                    </a:cubicBezTo>
                    <a:cubicBezTo>
                      <a:pt x="34" y="73"/>
                      <a:pt x="33" y="77"/>
                      <a:pt x="32" y="81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29" y="76"/>
                      <a:pt x="30" y="72"/>
                      <a:pt x="32" y="67"/>
                    </a:cubicBezTo>
                    <a:cubicBezTo>
                      <a:pt x="35" y="69"/>
                      <a:pt x="35" y="69"/>
                      <a:pt x="35" y="69"/>
                    </a:cubicBezTo>
                    <a:close/>
                    <a:moveTo>
                      <a:pt x="31" y="84"/>
                    </a:moveTo>
                    <a:cubicBezTo>
                      <a:pt x="31" y="84"/>
                      <a:pt x="31" y="84"/>
                      <a:pt x="31" y="84"/>
                    </a:cubicBezTo>
                    <a:cubicBezTo>
                      <a:pt x="31" y="88"/>
                      <a:pt x="31" y="92"/>
                      <a:pt x="3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3"/>
                      <a:pt x="27" y="88"/>
                      <a:pt x="27" y="84"/>
                    </a:cubicBezTo>
                    <a:cubicBezTo>
                      <a:pt x="31" y="84"/>
                      <a:pt x="31" y="84"/>
                      <a:pt x="31" y="84"/>
                    </a:cubicBezTo>
                    <a:close/>
                    <a:moveTo>
                      <a:pt x="31" y="100"/>
                    </a:moveTo>
                    <a:cubicBezTo>
                      <a:pt x="31" y="100"/>
                      <a:pt x="31" y="100"/>
                      <a:pt x="31" y="100"/>
                    </a:cubicBezTo>
                    <a:cubicBezTo>
                      <a:pt x="32" y="104"/>
                      <a:pt x="33" y="108"/>
                      <a:pt x="34" y="112"/>
                    </a:cubicBezTo>
                    <a:cubicBezTo>
                      <a:pt x="31" y="113"/>
                      <a:pt x="31" y="113"/>
                      <a:pt x="31" y="113"/>
                    </a:cubicBezTo>
                    <a:cubicBezTo>
                      <a:pt x="29" y="109"/>
                      <a:pt x="28" y="105"/>
                      <a:pt x="27" y="100"/>
                    </a:cubicBezTo>
                    <a:cubicBezTo>
                      <a:pt x="31" y="100"/>
                      <a:pt x="31" y="100"/>
                      <a:pt x="31" y="100"/>
                    </a:cubicBezTo>
                    <a:close/>
                    <a:moveTo>
                      <a:pt x="36" y="115"/>
                    </a:moveTo>
                    <a:cubicBezTo>
                      <a:pt x="36" y="115"/>
                      <a:pt x="36" y="115"/>
                      <a:pt x="36" y="115"/>
                    </a:cubicBezTo>
                    <a:cubicBezTo>
                      <a:pt x="37" y="119"/>
                      <a:pt x="39" y="123"/>
                      <a:pt x="42" y="126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36" y="125"/>
                      <a:pt x="34" y="121"/>
                      <a:pt x="32" y="117"/>
                    </a:cubicBezTo>
                    <a:cubicBezTo>
                      <a:pt x="36" y="115"/>
                      <a:pt x="36" y="115"/>
                      <a:pt x="36" y="115"/>
                    </a:cubicBezTo>
                    <a:close/>
                    <a:moveTo>
                      <a:pt x="44" y="129"/>
                    </a:moveTo>
                    <a:cubicBezTo>
                      <a:pt x="44" y="129"/>
                      <a:pt x="44" y="129"/>
                      <a:pt x="44" y="129"/>
                    </a:cubicBezTo>
                    <a:cubicBezTo>
                      <a:pt x="46" y="132"/>
                      <a:pt x="49" y="135"/>
                      <a:pt x="52" y="138"/>
                    </a:cubicBezTo>
                    <a:cubicBezTo>
                      <a:pt x="50" y="141"/>
                      <a:pt x="50" y="141"/>
                      <a:pt x="50" y="141"/>
                    </a:cubicBezTo>
                    <a:cubicBezTo>
                      <a:pt x="46" y="138"/>
                      <a:pt x="43" y="135"/>
                      <a:pt x="40" y="131"/>
                    </a:cubicBezTo>
                    <a:cubicBezTo>
                      <a:pt x="44" y="129"/>
                      <a:pt x="44" y="129"/>
                      <a:pt x="44" y="129"/>
                    </a:cubicBezTo>
                    <a:close/>
                    <a:moveTo>
                      <a:pt x="55" y="140"/>
                    </a:moveTo>
                    <a:cubicBezTo>
                      <a:pt x="55" y="140"/>
                      <a:pt x="55" y="140"/>
                      <a:pt x="55" y="140"/>
                    </a:cubicBezTo>
                    <a:cubicBezTo>
                      <a:pt x="58" y="142"/>
                      <a:pt x="62" y="144"/>
                      <a:pt x="66" y="146"/>
                    </a:cubicBezTo>
                    <a:cubicBezTo>
                      <a:pt x="64" y="150"/>
                      <a:pt x="64" y="150"/>
                      <a:pt x="64" y="150"/>
                    </a:cubicBezTo>
                    <a:cubicBezTo>
                      <a:pt x="60" y="148"/>
                      <a:pt x="56" y="145"/>
                      <a:pt x="52" y="143"/>
                    </a:cubicBezTo>
                    <a:cubicBezTo>
                      <a:pt x="55" y="140"/>
                      <a:pt x="55" y="140"/>
                      <a:pt x="55" y="140"/>
                    </a:cubicBezTo>
                    <a:close/>
                    <a:moveTo>
                      <a:pt x="69" y="147"/>
                    </a:moveTo>
                    <a:cubicBezTo>
                      <a:pt x="69" y="147"/>
                      <a:pt x="69" y="147"/>
                      <a:pt x="69" y="147"/>
                    </a:cubicBezTo>
                    <a:cubicBezTo>
                      <a:pt x="72" y="149"/>
                      <a:pt x="76" y="150"/>
                      <a:pt x="81" y="151"/>
                    </a:cubicBezTo>
                    <a:cubicBezTo>
                      <a:pt x="80" y="155"/>
                      <a:pt x="80" y="155"/>
                      <a:pt x="80" y="155"/>
                    </a:cubicBezTo>
                    <a:cubicBezTo>
                      <a:pt x="75" y="154"/>
                      <a:pt x="71" y="153"/>
                      <a:pt x="67" y="151"/>
                    </a:cubicBezTo>
                    <a:cubicBezTo>
                      <a:pt x="69" y="147"/>
                      <a:pt x="69" y="147"/>
                      <a:pt x="69" y="147"/>
                    </a:cubicBezTo>
                    <a:close/>
                    <a:moveTo>
                      <a:pt x="84" y="151"/>
                    </a:moveTo>
                    <a:cubicBezTo>
                      <a:pt x="84" y="151"/>
                      <a:pt x="84" y="151"/>
                      <a:pt x="84" y="151"/>
                    </a:cubicBezTo>
                    <a:cubicBezTo>
                      <a:pt x="88" y="152"/>
                      <a:pt x="92" y="152"/>
                      <a:pt x="96" y="151"/>
                    </a:cubicBezTo>
                    <a:cubicBezTo>
                      <a:pt x="97" y="155"/>
                      <a:pt x="97" y="155"/>
                      <a:pt x="97" y="155"/>
                    </a:cubicBezTo>
                    <a:cubicBezTo>
                      <a:pt x="92" y="156"/>
                      <a:pt x="88" y="156"/>
                      <a:pt x="83" y="155"/>
                    </a:cubicBezTo>
                    <a:cubicBezTo>
                      <a:pt x="84" y="151"/>
                      <a:pt x="84" y="151"/>
                      <a:pt x="84" y="151"/>
                    </a:cubicBezTo>
                    <a:close/>
                    <a:moveTo>
                      <a:pt x="99" y="151"/>
                    </a:moveTo>
                    <a:cubicBezTo>
                      <a:pt x="99" y="151"/>
                      <a:pt x="99" y="151"/>
                      <a:pt x="99" y="151"/>
                    </a:cubicBezTo>
                    <a:cubicBezTo>
                      <a:pt x="103" y="150"/>
                      <a:pt x="108" y="149"/>
                      <a:pt x="112" y="148"/>
                    </a:cubicBezTo>
                    <a:cubicBezTo>
                      <a:pt x="113" y="152"/>
                      <a:pt x="113" y="152"/>
                      <a:pt x="113" y="152"/>
                    </a:cubicBezTo>
                    <a:cubicBezTo>
                      <a:pt x="109" y="153"/>
                      <a:pt x="104" y="154"/>
                      <a:pt x="100" y="155"/>
                    </a:cubicBezTo>
                    <a:cubicBezTo>
                      <a:pt x="99" y="151"/>
                      <a:pt x="99" y="151"/>
                      <a:pt x="99" y="151"/>
                    </a:cubicBezTo>
                    <a:close/>
                    <a:moveTo>
                      <a:pt x="115" y="147"/>
                    </a:moveTo>
                    <a:cubicBezTo>
                      <a:pt x="115" y="147"/>
                      <a:pt x="115" y="147"/>
                      <a:pt x="115" y="147"/>
                    </a:cubicBezTo>
                    <a:cubicBezTo>
                      <a:pt x="118" y="145"/>
                      <a:pt x="122" y="143"/>
                      <a:pt x="125" y="141"/>
                    </a:cubicBezTo>
                    <a:cubicBezTo>
                      <a:pt x="128" y="144"/>
                      <a:pt x="128" y="144"/>
                      <a:pt x="128" y="144"/>
                    </a:cubicBezTo>
                    <a:cubicBezTo>
                      <a:pt x="124" y="147"/>
                      <a:pt x="120" y="149"/>
                      <a:pt x="116" y="151"/>
                    </a:cubicBezTo>
                    <a:cubicBezTo>
                      <a:pt x="115" y="147"/>
                      <a:pt x="115" y="147"/>
                      <a:pt x="115" y="147"/>
                    </a:cubicBezTo>
                    <a:close/>
                    <a:moveTo>
                      <a:pt x="128" y="139"/>
                    </a:moveTo>
                    <a:cubicBezTo>
                      <a:pt x="128" y="139"/>
                      <a:pt x="128" y="139"/>
                      <a:pt x="128" y="139"/>
                    </a:cubicBezTo>
                    <a:cubicBezTo>
                      <a:pt x="131" y="136"/>
                      <a:pt x="134" y="133"/>
                      <a:pt x="137" y="130"/>
                    </a:cubicBezTo>
                    <a:cubicBezTo>
                      <a:pt x="140" y="133"/>
                      <a:pt x="140" y="133"/>
                      <a:pt x="140" y="133"/>
                    </a:cubicBezTo>
                    <a:cubicBezTo>
                      <a:pt x="137" y="136"/>
                      <a:pt x="134" y="139"/>
                      <a:pt x="130" y="142"/>
                    </a:cubicBezTo>
                    <a:cubicBezTo>
                      <a:pt x="128" y="139"/>
                      <a:pt x="128" y="139"/>
                      <a:pt x="128" y="139"/>
                    </a:cubicBezTo>
                    <a:close/>
                    <a:moveTo>
                      <a:pt x="139" y="128"/>
                    </a:moveTo>
                    <a:cubicBezTo>
                      <a:pt x="139" y="128"/>
                      <a:pt x="139" y="128"/>
                      <a:pt x="139" y="128"/>
                    </a:cubicBezTo>
                    <a:cubicBezTo>
                      <a:pt x="142" y="124"/>
                      <a:pt x="144" y="121"/>
                      <a:pt x="145" y="117"/>
                    </a:cubicBezTo>
                    <a:cubicBezTo>
                      <a:pt x="149" y="119"/>
                      <a:pt x="149" y="119"/>
                      <a:pt x="149" y="119"/>
                    </a:cubicBezTo>
                    <a:cubicBezTo>
                      <a:pt x="147" y="123"/>
                      <a:pt x="145" y="127"/>
                      <a:pt x="142" y="130"/>
                    </a:cubicBezTo>
                    <a:cubicBezTo>
                      <a:pt x="139" y="128"/>
                      <a:pt x="139" y="128"/>
                      <a:pt x="139" y="128"/>
                    </a:cubicBezTo>
                    <a:close/>
                    <a:moveTo>
                      <a:pt x="147" y="114"/>
                    </a:moveTo>
                    <a:cubicBezTo>
                      <a:pt x="147" y="114"/>
                      <a:pt x="147" y="114"/>
                      <a:pt x="147" y="114"/>
                    </a:cubicBezTo>
                    <a:cubicBezTo>
                      <a:pt x="148" y="110"/>
                      <a:pt x="149" y="106"/>
                      <a:pt x="150" y="102"/>
                    </a:cubicBezTo>
                    <a:cubicBezTo>
                      <a:pt x="154" y="103"/>
                      <a:pt x="154" y="103"/>
                      <a:pt x="154" y="103"/>
                    </a:cubicBezTo>
                    <a:cubicBezTo>
                      <a:pt x="153" y="107"/>
                      <a:pt x="152" y="111"/>
                      <a:pt x="150" y="116"/>
                    </a:cubicBezTo>
                    <a:cubicBezTo>
                      <a:pt x="147" y="114"/>
                      <a:pt x="147" y="114"/>
                      <a:pt x="147" y="114"/>
                    </a:cubicBezTo>
                    <a:close/>
                    <a:moveTo>
                      <a:pt x="151" y="99"/>
                    </a:moveTo>
                    <a:cubicBezTo>
                      <a:pt x="151" y="99"/>
                      <a:pt x="151" y="99"/>
                      <a:pt x="151" y="99"/>
                    </a:cubicBezTo>
                    <a:cubicBezTo>
                      <a:pt x="151" y="95"/>
                      <a:pt x="151" y="91"/>
                      <a:pt x="151" y="86"/>
                    </a:cubicBezTo>
                    <a:cubicBezTo>
                      <a:pt x="155" y="86"/>
                      <a:pt x="155" y="86"/>
                      <a:pt x="155" y="86"/>
                    </a:cubicBezTo>
                    <a:cubicBezTo>
                      <a:pt x="155" y="90"/>
                      <a:pt x="155" y="95"/>
                      <a:pt x="155" y="99"/>
                    </a:cubicBezTo>
                    <a:cubicBezTo>
                      <a:pt x="151" y="99"/>
                      <a:pt x="151" y="99"/>
                      <a:pt x="151" y="99"/>
                    </a:cubicBezTo>
                    <a:close/>
                    <a:moveTo>
                      <a:pt x="151" y="83"/>
                    </a:moveTo>
                    <a:cubicBezTo>
                      <a:pt x="151" y="83"/>
                      <a:pt x="151" y="83"/>
                      <a:pt x="151" y="83"/>
                    </a:cubicBezTo>
                    <a:cubicBezTo>
                      <a:pt x="150" y="79"/>
                      <a:pt x="149" y="75"/>
                      <a:pt x="148" y="71"/>
                    </a:cubicBezTo>
                    <a:cubicBezTo>
                      <a:pt x="151" y="70"/>
                      <a:pt x="151" y="70"/>
                      <a:pt x="151" y="70"/>
                    </a:cubicBezTo>
                    <a:cubicBezTo>
                      <a:pt x="153" y="74"/>
                      <a:pt x="154" y="78"/>
                      <a:pt x="155" y="83"/>
                    </a:cubicBezTo>
                    <a:cubicBezTo>
                      <a:pt x="151" y="83"/>
                      <a:pt x="151" y="83"/>
                      <a:pt x="151" y="83"/>
                    </a:cubicBezTo>
                    <a:close/>
                    <a:moveTo>
                      <a:pt x="116" y="38"/>
                    </a:moveTo>
                    <a:cubicBezTo>
                      <a:pt x="116" y="38"/>
                      <a:pt x="116" y="38"/>
                      <a:pt x="116" y="38"/>
                    </a:cubicBezTo>
                    <a:cubicBezTo>
                      <a:pt x="120" y="40"/>
                      <a:pt x="123" y="42"/>
                      <a:pt x="126" y="44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19" y="48"/>
                      <a:pt x="116" y="46"/>
                      <a:pt x="113" y="45"/>
                    </a:cubicBezTo>
                    <a:cubicBezTo>
                      <a:pt x="116" y="38"/>
                      <a:pt x="116" y="38"/>
                      <a:pt x="116" y="38"/>
                    </a:cubicBezTo>
                    <a:close/>
                    <a:moveTo>
                      <a:pt x="129" y="46"/>
                    </a:moveTo>
                    <a:cubicBezTo>
                      <a:pt x="129" y="46"/>
                      <a:pt x="129" y="46"/>
                      <a:pt x="129" y="46"/>
                    </a:cubicBezTo>
                    <a:cubicBezTo>
                      <a:pt x="132" y="49"/>
                      <a:pt x="135" y="52"/>
                      <a:pt x="137" y="55"/>
                    </a:cubicBezTo>
                    <a:cubicBezTo>
                      <a:pt x="132" y="59"/>
                      <a:pt x="132" y="59"/>
                      <a:pt x="132" y="59"/>
                    </a:cubicBezTo>
                    <a:cubicBezTo>
                      <a:pt x="129" y="57"/>
                      <a:pt x="127" y="54"/>
                      <a:pt x="124" y="52"/>
                    </a:cubicBezTo>
                    <a:cubicBezTo>
                      <a:pt x="129" y="46"/>
                      <a:pt x="129" y="46"/>
                      <a:pt x="129" y="46"/>
                    </a:cubicBezTo>
                    <a:close/>
                    <a:moveTo>
                      <a:pt x="139" y="58"/>
                    </a:moveTo>
                    <a:cubicBezTo>
                      <a:pt x="139" y="58"/>
                      <a:pt x="139" y="58"/>
                      <a:pt x="139" y="58"/>
                    </a:cubicBezTo>
                    <a:cubicBezTo>
                      <a:pt x="142" y="61"/>
                      <a:pt x="144" y="65"/>
                      <a:pt x="145" y="68"/>
                    </a:cubicBezTo>
                    <a:cubicBezTo>
                      <a:pt x="138" y="71"/>
                      <a:pt x="138" y="71"/>
                      <a:pt x="138" y="71"/>
                    </a:cubicBezTo>
                    <a:cubicBezTo>
                      <a:pt x="137" y="68"/>
                      <a:pt x="135" y="65"/>
                      <a:pt x="133" y="62"/>
                    </a:cubicBezTo>
                    <a:cubicBezTo>
                      <a:pt x="139" y="58"/>
                      <a:pt x="139" y="58"/>
                      <a:pt x="139" y="58"/>
                    </a:cubicBezTo>
                    <a:close/>
                    <a:moveTo>
                      <a:pt x="146" y="71"/>
                    </a:moveTo>
                    <a:cubicBezTo>
                      <a:pt x="146" y="71"/>
                      <a:pt x="146" y="71"/>
                      <a:pt x="146" y="71"/>
                    </a:cubicBezTo>
                    <a:cubicBezTo>
                      <a:pt x="148" y="75"/>
                      <a:pt x="149" y="79"/>
                      <a:pt x="149" y="83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2" y="81"/>
                      <a:pt x="141" y="77"/>
                      <a:pt x="140" y="74"/>
                    </a:cubicBezTo>
                    <a:cubicBezTo>
                      <a:pt x="146" y="71"/>
                      <a:pt x="146" y="71"/>
                      <a:pt x="146" y="71"/>
                    </a:cubicBezTo>
                    <a:close/>
                    <a:moveTo>
                      <a:pt x="150" y="86"/>
                    </a:moveTo>
                    <a:cubicBezTo>
                      <a:pt x="150" y="86"/>
                      <a:pt x="150" y="86"/>
                      <a:pt x="150" y="86"/>
                    </a:cubicBezTo>
                    <a:cubicBezTo>
                      <a:pt x="150" y="91"/>
                      <a:pt x="150" y="95"/>
                      <a:pt x="150" y="99"/>
                    </a:cubicBezTo>
                    <a:cubicBezTo>
                      <a:pt x="142" y="98"/>
                      <a:pt x="142" y="98"/>
                      <a:pt x="142" y="98"/>
                    </a:cubicBezTo>
                    <a:cubicBezTo>
                      <a:pt x="143" y="94"/>
                      <a:pt x="143" y="91"/>
                      <a:pt x="142" y="87"/>
                    </a:cubicBezTo>
                    <a:cubicBezTo>
                      <a:pt x="150" y="86"/>
                      <a:pt x="150" y="86"/>
                      <a:pt x="150" y="86"/>
                    </a:cubicBezTo>
                    <a:close/>
                    <a:moveTo>
                      <a:pt x="149" y="102"/>
                    </a:move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48" y="106"/>
                      <a:pt x="147" y="110"/>
                      <a:pt x="146" y="114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40" y="107"/>
                      <a:pt x="141" y="104"/>
                      <a:pt x="142" y="101"/>
                    </a:cubicBezTo>
                    <a:cubicBezTo>
                      <a:pt x="149" y="102"/>
                      <a:pt x="149" y="102"/>
                      <a:pt x="149" y="102"/>
                    </a:cubicBezTo>
                    <a:close/>
                    <a:moveTo>
                      <a:pt x="144" y="117"/>
                    </a:moveTo>
                    <a:cubicBezTo>
                      <a:pt x="144" y="117"/>
                      <a:pt x="144" y="117"/>
                      <a:pt x="144" y="117"/>
                    </a:cubicBezTo>
                    <a:cubicBezTo>
                      <a:pt x="143" y="120"/>
                      <a:pt x="141" y="124"/>
                      <a:pt x="138" y="127"/>
                    </a:cubicBezTo>
                    <a:cubicBezTo>
                      <a:pt x="132" y="122"/>
                      <a:pt x="132" y="122"/>
                      <a:pt x="132" y="122"/>
                    </a:cubicBezTo>
                    <a:cubicBezTo>
                      <a:pt x="134" y="120"/>
                      <a:pt x="136" y="117"/>
                      <a:pt x="138" y="114"/>
                    </a:cubicBezTo>
                    <a:cubicBezTo>
                      <a:pt x="144" y="117"/>
                      <a:pt x="144" y="117"/>
                      <a:pt x="144" y="117"/>
                    </a:cubicBezTo>
                    <a:close/>
                    <a:moveTo>
                      <a:pt x="136" y="130"/>
                    </a:move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4" y="133"/>
                      <a:pt x="131" y="135"/>
                      <a:pt x="127" y="138"/>
                    </a:cubicBezTo>
                    <a:cubicBezTo>
                      <a:pt x="123" y="132"/>
                      <a:pt x="123" y="132"/>
                      <a:pt x="123" y="132"/>
                    </a:cubicBezTo>
                    <a:cubicBezTo>
                      <a:pt x="126" y="130"/>
                      <a:pt x="128" y="127"/>
                      <a:pt x="130" y="125"/>
                    </a:cubicBezTo>
                    <a:cubicBezTo>
                      <a:pt x="136" y="130"/>
                      <a:pt x="136" y="130"/>
                      <a:pt x="136" y="130"/>
                    </a:cubicBezTo>
                    <a:close/>
                    <a:moveTo>
                      <a:pt x="125" y="140"/>
                    </a:moveTo>
                    <a:cubicBezTo>
                      <a:pt x="125" y="140"/>
                      <a:pt x="125" y="140"/>
                      <a:pt x="125" y="140"/>
                    </a:cubicBezTo>
                    <a:cubicBezTo>
                      <a:pt x="122" y="142"/>
                      <a:pt x="118" y="144"/>
                      <a:pt x="114" y="146"/>
                    </a:cubicBezTo>
                    <a:cubicBezTo>
                      <a:pt x="111" y="139"/>
                      <a:pt x="111" y="139"/>
                      <a:pt x="111" y="139"/>
                    </a:cubicBezTo>
                    <a:cubicBezTo>
                      <a:pt x="115" y="138"/>
                      <a:pt x="118" y="136"/>
                      <a:pt x="120" y="134"/>
                    </a:cubicBezTo>
                    <a:cubicBezTo>
                      <a:pt x="125" y="140"/>
                      <a:pt x="125" y="140"/>
                      <a:pt x="125" y="140"/>
                    </a:cubicBezTo>
                    <a:close/>
                    <a:moveTo>
                      <a:pt x="111" y="147"/>
                    </a:moveTo>
                    <a:cubicBezTo>
                      <a:pt x="111" y="147"/>
                      <a:pt x="111" y="147"/>
                      <a:pt x="111" y="147"/>
                    </a:cubicBezTo>
                    <a:cubicBezTo>
                      <a:pt x="107" y="148"/>
                      <a:pt x="103" y="149"/>
                      <a:pt x="99" y="150"/>
                    </a:cubicBezTo>
                    <a:cubicBezTo>
                      <a:pt x="98" y="143"/>
                      <a:pt x="98" y="143"/>
                      <a:pt x="98" y="143"/>
                    </a:cubicBezTo>
                    <a:cubicBezTo>
                      <a:pt x="102" y="142"/>
                      <a:pt x="105" y="141"/>
                      <a:pt x="108" y="140"/>
                    </a:cubicBezTo>
                    <a:cubicBezTo>
                      <a:pt x="111" y="147"/>
                      <a:pt x="111" y="147"/>
                      <a:pt x="111" y="147"/>
                    </a:cubicBezTo>
                    <a:close/>
                    <a:moveTo>
                      <a:pt x="96" y="150"/>
                    </a:moveTo>
                    <a:cubicBezTo>
                      <a:pt x="96" y="150"/>
                      <a:pt x="96" y="150"/>
                      <a:pt x="96" y="150"/>
                    </a:cubicBezTo>
                    <a:cubicBezTo>
                      <a:pt x="92" y="151"/>
                      <a:pt x="88" y="151"/>
                      <a:pt x="84" y="150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88" y="143"/>
                      <a:pt x="92" y="143"/>
                      <a:pt x="95" y="143"/>
                    </a:cubicBezTo>
                    <a:cubicBezTo>
                      <a:pt x="96" y="150"/>
                      <a:pt x="96" y="150"/>
                      <a:pt x="96" y="150"/>
                    </a:cubicBezTo>
                    <a:close/>
                    <a:moveTo>
                      <a:pt x="81" y="150"/>
                    </a:moveTo>
                    <a:cubicBezTo>
                      <a:pt x="81" y="150"/>
                      <a:pt x="81" y="150"/>
                      <a:pt x="81" y="150"/>
                    </a:cubicBezTo>
                    <a:cubicBezTo>
                      <a:pt x="77" y="149"/>
                      <a:pt x="73" y="148"/>
                      <a:pt x="69" y="146"/>
                    </a:cubicBezTo>
                    <a:cubicBezTo>
                      <a:pt x="72" y="139"/>
                      <a:pt x="72" y="139"/>
                      <a:pt x="72" y="139"/>
                    </a:cubicBezTo>
                    <a:cubicBezTo>
                      <a:pt x="75" y="141"/>
                      <a:pt x="78" y="142"/>
                      <a:pt x="82" y="142"/>
                    </a:cubicBezTo>
                    <a:cubicBezTo>
                      <a:pt x="81" y="150"/>
                      <a:pt x="81" y="150"/>
                      <a:pt x="81" y="150"/>
                    </a:cubicBezTo>
                    <a:close/>
                    <a:moveTo>
                      <a:pt x="66" y="145"/>
                    </a:moveTo>
                    <a:cubicBezTo>
                      <a:pt x="66" y="145"/>
                      <a:pt x="66" y="145"/>
                      <a:pt x="66" y="145"/>
                    </a:cubicBezTo>
                    <a:cubicBezTo>
                      <a:pt x="62" y="143"/>
                      <a:pt x="59" y="141"/>
                      <a:pt x="56" y="139"/>
                    </a:cubicBezTo>
                    <a:cubicBezTo>
                      <a:pt x="60" y="133"/>
                      <a:pt x="60" y="133"/>
                      <a:pt x="60" y="133"/>
                    </a:cubicBezTo>
                    <a:cubicBezTo>
                      <a:pt x="63" y="135"/>
                      <a:pt x="66" y="137"/>
                      <a:pt x="69" y="138"/>
                    </a:cubicBezTo>
                    <a:cubicBezTo>
                      <a:pt x="66" y="145"/>
                      <a:pt x="66" y="145"/>
                      <a:pt x="66" y="145"/>
                    </a:cubicBezTo>
                    <a:close/>
                    <a:moveTo>
                      <a:pt x="53" y="137"/>
                    </a:moveTo>
                    <a:cubicBezTo>
                      <a:pt x="53" y="137"/>
                      <a:pt x="53" y="137"/>
                      <a:pt x="53" y="137"/>
                    </a:cubicBezTo>
                    <a:cubicBezTo>
                      <a:pt x="50" y="134"/>
                      <a:pt x="47" y="131"/>
                      <a:pt x="45" y="128"/>
                    </a:cubicBezTo>
                    <a:cubicBezTo>
                      <a:pt x="51" y="124"/>
                      <a:pt x="51" y="124"/>
                      <a:pt x="51" y="124"/>
                    </a:cubicBezTo>
                    <a:cubicBezTo>
                      <a:pt x="53" y="126"/>
                      <a:pt x="55" y="129"/>
                      <a:pt x="58" y="131"/>
                    </a:cubicBezTo>
                    <a:cubicBezTo>
                      <a:pt x="53" y="137"/>
                      <a:pt x="53" y="137"/>
                      <a:pt x="53" y="137"/>
                    </a:cubicBezTo>
                    <a:close/>
                    <a:moveTo>
                      <a:pt x="43" y="125"/>
                    </a:moveTo>
                    <a:cubicBezTo>
                      <a:pt x="43" y="125"/>
                      <a:pt x="43" y="125"/>
                      <a:pt x="43" y="125"/>
                    </a:cubicBezTo>
                    <a:cubicBezTo>
                      <a:pt x="40" y="122"/>
                      <a:pt x="38" y="118"/>
                      <a:pt x="37" y="115"/>
                    </a:cubicBezTo>
                    <a:cubicBezTo>
                      <a:pt x="44" y="112"/>
                      <a:pt x="44" y="112"/>
                      <a:pt x="44" y="112"/>
                    </a:cubicBezTo>
                    <a:cubicBezTo>
                      <a:pt x="45" y="115"/>
                      <a:pt x="47" y="118"/>
                      <a:pt x="49" y="121"/>
                    </a:cubicBezTo>
                    <a:cubicBezTo>
                      <a:pt x="43" y="125"/>
                      <a:pt x="43" y="125"/>
                      <a:pt x="43" y="125"/>
                    </a:cubicBezTo>
                    <a:close/>
                    <a:moveTo>
                      <a:pt x="36" y="112"/>
                    </a:moveTo>
                    <a:cubicBezTo>
                      <a:pt x="36" y="112"/>
                      <a:pt x="36" y="112"/>
                      <a:pt x="36" y="112"/>
                    </a:cubicBezTo>
                    <a:cubicBezTo>
                      <a:pt x="34" y="108"/>
                      <a:pt x="33" y="104"/>
                      <a:pt x="33" y="100"/>
                    </a:cubicBezTo>
                    <a:cubicBezTo>
                      <a:pt x="40" y="99"/>
                      <a:pt x="40" y="99"/>
                      <a:pt x="40" y="99"/>
                    </a:cubicBezTo>
                    <a:cubicBezTo>
                      <a:pt x="40" y="102"/>
                      <a:pt x="41" y="106"/>
                      <a:pt x="42" y="109"/>
                    </a:cubicBezTo>
                    <a:cubicBezTo>
                      <a:pt x="36" y="112"/>
                      <a:pt x="36" y="112"/>
                      <a:pt x="36" y="112"/>
                    </a:cubicBezTo>
                    <a:close/>
                    <a:moveTo>
                      <a:pt x="32" y="97"/>
                    </a:moveTo>
                    <a:cubicBezTo>
                      <a:pt x="32" y="97"/>
                      <a:pt x="32" y="97"/>
                      <a:pt x="32" y="97"/>
                    </a:cubicBezTo>
                    <a:cubicBezTo>
                      <a:pt x="32" y="92"/>
                      <a:pt x="32" y="88"/>
                      <a:pt x="32" y="84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39" y="89"/>
                      <a:pt x="39" y="92"/>
                      <a:pt x="40" y="96"/>
                    </a:cubicBezTo>
                    <a:cubicBezTo>
                      <a:pt x="32" y="97"/>
                      <a:pt x="32" y="97"/>
                      <a:pt x="32" y="97"/>
                    </a:cubicBezTo>
                    <a:close/>
                    <a:moveTo>
                      <a:pt x="33" y="81"/>
                    </a:moveTo>
                    <a:cubicBezTo>
                      <a:pt x="33" y="81"/>
                      <a:pt x="33" y="81"/>
                      <a:pt x="33" y="81"/>
                    </a:cubicBezTo>
                    <a:cubicBezTo>
                      <a:pt x="34" y="77"/>
                      <a:pt x="35" y="73"/>
                      <a:pt x="36" y="69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2" y="76"/>
                      <a:pt x="41" y="79"/>
                      <a:pt x="40" y="82"/>
                    </a:cubicBezTo>
                    <a:cubicBezTo>
                      <a:pt x="33" y="81"/>
                      <a:pt x="33" y="81"/>
                      <a:pt x="33" y="81"/>
                    </a:cubicBezTo>
                    <a:close/>
                    <a:moveTo>
                      <a:pt x="38" y="66"/>
                    </a:moveTo>
                    <a:cubicBezTo>
                      <a:pt x="38" y="66"/>
                      <a:pt x="38" y="66"/>
                      <a:pt x="38" y="66"/>
                    </a:cubicBezTo>
                    <a:cubicBezTo>
                      <a:pt x="39" y="63"/>
                      <a:pt x="41" y="59"/>
                      <a:pt x="44" y="56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48" y="63"/>
                      <a:pt x="46" y="66"/>
                      <a:pt x="44" y="69"/>
                    </a:cubicBezTo>
                    <a:cubicBezTo>
                      <a:pt x="38" y="66"/>
                      <a:pt x="38" y="66"/>
                      <a:pt x="38" y="66"/>
                    </a:cubicBezTo>
                    <a:close/>
                    <a:moveTo>
                      <a:pt x="46" y="53"/>
                    </a:moveTo>
                    <a:cubicBezTo>
                      <a:pt x="46" y="53"/>
                      <a:pt x="46" y="53"/>
                      <a:pt x="46" y="53"/>
                    </a:cubicBezTo>
                    <a:cubicBezTo>
                      <a:pt x="48" y="50"/>
                      <a:pt x="51" y="48"/>
                      <a:pt x="55" y="45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6" y="53"/>
                      <a:pt x="54" y="56"/>
                      <a:pt x="52" y="58"/>
                    </a:cubicBezTo>
                    <a:cubicBezTo>
                      <a:pt x="46" y="53"/>
                      <a:pt x="46" y="53"/>
                      <a:pt x="46" y="53"/>
                    </a:cubicBezTo>
                    <a:close/>
                    <a:moveTo>
                      <a:pt x="57" y="43"/>
                    </a:moveTo>
                    <a:cubicBezTo>
                      <a:pt x="57" y="43"/>
                      <a:pt x="57" y="43"/>
                      <a:pt x="57" y="43"/>
                    </a:cubicBezTo>
                    <a:cubicBezTo>
                      <a:pt x="61" y="41"/>
                      <a:pt x="64" y="39"/>
                      <a:pt x="68" y="37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67" y="45"/>
                      <a:pt x="64" y="47"/>
                      <a:pt x="62" y="49"/>
                    </a:cubicBezTo>
                    <a:cubicBezTo>
                      <a:pt x="57" y="43"/>
                      <a:pt x="57" y="43"/>
                      <a:pt x="57" y="43"/>
                    </a:cubicBezTo>
                    <a:close/>
                    <a:moveTo>
                      <a:pt x="71" y="36"/>
                    </a:moveTo>
                    <a:cubicBezTo>
                      <a:pt x="71" y="36"/>
                      <a:pt x="71" y="36"/>
                      <a:pt x="71" y="36"/>
                    </a:cubicBezTo>
                    <a:cubicBezTo>
                      <a:pt x="75" y="35"/>
                      <a:pt x="79" y="34"/>
                      <a:pt x="83" y="33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0" y="41"/>
                      <a:pt x="77" y="42"/>
                      <a:pt x="74" y="43"/>
                    </a:cubicBezTo>
                    <a:cubicBezTo>
                      <a:pt x="71" y="36"/>
                      <a:pt x="71" y="36"/>
                      <a:pt x="71" y="36"/>
                    </a:cubicBezTo>
                    <a:close/>
                    <a:moveTo>
                      <a:pt x="86" y="33"/>
                    </a:moveTo>
                    <a:cubicBezTo>
                      <a:pt x="86" y="33"/>
                      <a:pt x="86" y="33"/>
                      <a:pt x="86" y="33"/>
                    </a:cubicBezTo>
                    <a:cubicBezTo>
                      <a:pt x="90" y="32"/>
                      <a:pt x="94" y="32"/>
                      <a:pt x="98" y="33"/>
                    </a:cubicBezTo>
                    <a:cubicBezTo>
                      <a:pt x="97" y="40"/>
                      <a:pt x="97" y="40"/>
                      <a:pt x="97" y="40"/>
                    </a:cubicBezTo>
                    <a:cubicBezTo>
                      <a:pt x="94" y="40"/>
                      <a:pt x="90" y="40"/>
                      <a:pt x="87" y="40"/>
                    </a:cubicBezTo>
                    <a:cubicBezTo>
                      <a:pt x="86" y="33"/>
                      <a:pt x="86" y="33"/>
                      <a:pt x="86" y="33"/>
                    </a:cubicBez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  <a:cubicBezTo>
                      <a:pt x="105" y="34"/>
                      <a:pt x="109" y="35"/>
                      <a:pt x="113" y="37"/>
                    </a:cubicBezTo>
                    <a:cubicBezTo>
                      <a:pt x="110" y="44"/>
                      <a:pt x="110" y="44"/>
                      <a:pt x="110" y="44"/>
                    </a:cubicBezTo>
                    <a:cubicBezTo>
                      <a:pt x="107" y="42"/>
                      <a:pt x="104" y="41"/>
                      <a:pt x="100" y="41"/>
                    </a:cubicBezTo>
                    <a:cubicBezTo>
                      <a:pt x="101" y="33"/>
                      <a:pt x="101" y="33"/>
                      <a:pt x="101" y="33"/>
                    </a:cubicBezTo>
                    <a:close/>
                    <a:moveTo>
                      <a:pt x="151" y="66"/>
                    </a:moveTo>
                    <a:cubicBezTo>
                      <a:pt x="151" y="66"/>
                      <a:pt x="151" y="66"/>
                      <a:pt x="151" y="66"/>
                    </a:cubicBezTo>
                    <a:cubicBezTo>
                      <a:pt x="149" y="62"/>
                      <a:pt x="147" y="58"/>
                      <a:pt x="144" y="54"/>
                    </a:cubicBezTo>
                    <a:cubicBezTo>
                      <a:pt x="147" y="52"/>
                      <a:pt x="147" y="52"/>
                      <a:pt x="147" y="52"/>
                    </a:cubicBezTo>
                    <a:cubicBezTo>
                      <a:pt x="150" y="56"/>
                      <a:pt x="152" y="60"/>
                      <a:pt x="154" y="65"/>
                    </a:cubicBezTo>
                    <a:cubicBezTo>
                      <a:pt x="151" y="66"/>
                      <a:pt x="151" y="66"/>
                      <a:pt x="151" y="66"/>
                    </a:cubicBezTo>
                    <a:close/>
                    <a:moveTo>
                      <a:pt x="143" y="51"/>
                    </a:moveTo>
                    <a:cubicBezTo>
                      <a:pt x="143" y="51"/>
                      <a:pt x="143" y="51"/>
                      <a:pt x="143" y="51"/>
                    </a:cubicBezTo>
                    <a:cubicBezTo>
                      <a:pt x="140" y="48"/>
                      <a:pt x="136" y="44"/>
                      <a:pt x="133" y="41"/>
                    </a:cubicBezTo>
                    <a:cubicBezTo>
                      <a:pt x="135" y="39"/>
                      <a:pt x="135" y="39"/>
                      <a:pt x="135" y="39"/>
                    </a:cubicBezTo>
                    <a:cubicBezTo>
                      <a:pt x="138" y="42"/>
                      <a:pt x="142" y="46"/>
                      <a:pt x="145" y="50"/>
                    </a:cubicBezTo>
                    <a:cubicBezTo>
                      <a:pt x="143" y="51"/>
                      <a:pt x="143" y="51"/>
                      <a:pt x="143" y="51"/>
                    </a:cubicBezTo>
                    <a:close/>
                    <a:moveTo>
                      <a:pt x="130" y="39"/>
                    </a:moveTo>
                    <a:cubicBezTo>
                      <a:pt x="130" y="39"/>
                      <a:pt x="130" y="39"/>
                      <a:pt x="130" y="39"/>
                    </a:cubicBezTo>
                    <a:cubicBezTo>
                      <a:pt x="127" y="37"/>
                      <a:pt x="123" y="34"/>
                      <a:pt x="119" y="32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4" y="32"/>
                      <a:pt x="128" y="34"/>
                      <a:pt x="132" y="37"/>
                    </a:cubicBezTo>
                    <a:cubicBezTo>
                      <a:pt x="130" y="39"/>
                      <a:pt x="130" y="39"/>
                      <a:pt x="130" y="39"/>
                    </a:cubicBezTo>
                    <a:close/>
                    <a:moveTo>
                      <a:pt x="116" y="31"/>
                    </a:moveTo>
                    <a:cubicBezTo>
                      <a:pt x="116" y="31"/>
                      <a:pt x="116" y="31"/>
                      <a:pt x="116" y="31"/>
                    </a:cubicBezTo>
                    <a:cubicBezTo>
                      <a:pt x="111" y="29"/>
                      <a:pt x="107" y="28"/>
                      <a:pt x="102" y="27"/>
                    </a:cubicBezTo>
                    <a:cubicBezTo>
                      <a:pt x="103" y="24"/>
                      <a:pt x="103" y="24"/>
                      <a:pt x="103" y="24"/>
                    </a:cubicBezTo>
                    <a:cubicBezTo>
                      <a:pt x="108" y="25"/>
                      <a:pt x="112" y="27"/>
                      <a:pt x="117" y="28"/>
                    </a:cubicBezTo>
                    <a:cubicBezTo>
                      <a:pt x="116" y="31"/>
                      <a:pt x="116" y="31"/>
                      <a:pt x="116" y="31"/>
                    </a:cubicBezTo>
                    <a:close/>
                    <a:moveTo>
                      <a:pt x="99" y="27"/>
                    </a:moveTo>
                    <a:cubicBezTo>
                      <a:pt x="99" y="27"/>
                      <a:pt x="99" y="27"/>
                      <a:pt x="99" y="27"/>
                    </a:cubicBezTo>
                    <a:cubicBezTo>
                      <a:pt x="95" y="26"/>
                      <a:pt x="90" y="26"/>
                      <a:pt x="85" y="26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90" y="23"/>
                      <a:pt x="95" y="23"/>
                      <a:pt x="99" y="24"/>
                    </a:cubicBezTo>
                    <a:cubicBezTo>
                      <a:pt x="99" y="27"/>
                      <a:pt x="99" y="27"/>
                      <a:pt x="99" y="27"/>
                    </a:cubicBezTo>
                    <a:close/>
                    <a:moveTo>
                      <a:pt x="82" y="27"/>
                    </a:moveTo>
                    <a:cubicBezTo>
                      <a:pt x="82" y="27"/>
                      <a:pt x="82" y="27"/>
                      <a:pt x="82" y="27"/>
                    </a:cubicBezTo>
                    <a:cubicBezTo>
                      <a:pt x="78" y="27"/>
                      <a:pt x="73" y="29"/>
                      <a:pt x="69" y="30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72" y="26"/>
                      <a:pt x="77" y="25"/>
                      <a:pt x="82" y="24"/>
                    </a:cubicBezTo>
                    <a:cubicBezTo>
                      <a:pt x="82" y="27"/>
                      <a:pt x="82" y="27"/>
                      <a:pt x="82" y="27"/>
                    </a:cubicBezTo>
                    <a:close/>
                    <a:moveTo>
                      <a:pt x="66" y="31"/>
                    </a:moveTo>
                    <a:cubicBezTo>
                      <a:pt x="66" y="31"/>
                      <a:pt x="66" y="31"/>
                      <a:pt x="66" y="31"/>
                    </a:cubicBezTo>
                    <a:cubicBezTo>
                      <a:pt x="61" y="33"/>
                      <a:pt x="57" y="35"/>
                      <a:pt x="54" y="38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6" y="33"/>
                      <a:pt x="60" y="31"/>
                      <a:pt x="65" y="29"/>
                    </a:cubicBezTo>
                    <a:cubicBezTo>
                      <a:pt x="66" y="31"/>
                      <a:pt x="66" y="31"/>
                      <a:pt x="66" y="31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1" y="40"/>
                      <a:pt x="51" y="40"/>
                    </a:cubicBezTo>
                    <a:cubicBezTo>
                      <a:pt x="47" y="43"/>
                      <a:pt x="44" y="46"/>
                      <a:pt x="41" y="50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2" y="44"/>
                      <a:pt x="45" y="41"/>
                      <a:pt x="49" y="38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39" y="52"/>
                    </a:moveTo>
                    <a:cubicBezTo>
                      <a:pt x="39" y="52"/>
                      <a:pt x="39" y="52"/>
                      <a:pt x="39" y="52"/>
                    </a:cubicBezTo>
                    <a:cubicBezTo>
                      <a:pt x="36" y="56"/>
                      <a:pt x="34" y="60"/>
                      <a:pt x="32" y="64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31" y="58"/>
                      <a:pt x="34" y="54"/>
                      <a:pt x="37" y="50"/>
                    </a:cubicBezTo>
                    <a:cubicBezTo>
                      <a:pt x="39" y="52"/>
                      <a:pt x="39" y="52"/>
                      <a:pt x="39" y="52"/>
                    </a:cubicBezTo>
                    <a:close/>
                    <a:moveTo>
                      <a:pt x="31" y="67"/>
                    </a:moveTo>
                    <a:cubicBezTo>
                      <a:pt x="31" y="67"/>
                      <a:pt x="31" y="67"/>
                      <a:pt x="31" y="67"/>
                    </a:cubicBezTo>
                    <a:cubicBezTo>
                      <a:pt x="29" y="71"/>
                      <a:pt x="28" y="76"/>
                      <a:pt x="27" y="80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25" y="75"/>
                      <a:pt x="26" y="70"/>
                      <a:pt x="28" y="66"/>
                    </a:cubicBezTo>
                    <a:cubicBezTo>
                      <a:pt x="31" y="67"/>
                      <a:pt x="31" y="67"/>
                      <a:pt x="31" y="67"/>
                    </a:cubicBezTo>
                    <a:close/>
                    <a:moveTo>
                      <a:pt x="26" y="83"/>
                    </a:moveTo>
                    <a:cubicBezTo>
                      <a:pt x="26" y="83"/>
                      <a:pt x="26" y="83"/>
                      <a:pt x="26" y="83"/>
                    </a:cubicBezTo>
                    <a:cubicBezTo>
                      <a:pt x="26" y="88"/>
                      <a:pt x="26" y="93"/>
                      <a:pt x="26" y="97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3" y="93"/>
                      <a:pt x="23" y="88"/>
                      <a:pt x="23" y="83"/>
                    </a:cubicBezTo>
                    <a:cubicBezTo>
                      <a:pt x="26" y="83"/>
                      <a:pt x="26" y="83"/>
                      <a:pt x="26" y="83"/>
                    </a:cubicBezTo>
                    <a:close/>
                    <a:moveTo>
                      <a:pt x="26" y="101"/>
                    </a:moveTo>
                    <a:cubicBezTo>
                      <a:pt x="26" y="101"/>
                      <a:pt x="26" y="101"/>
                      <a:pt x="26" y="101"/>
                    </a:cubicBezTo>
                    <a:cubicBezTo>
                      <a:pt x="27" y="105"/>
                      <a:pt x="28" y="109"/>
                      <a:pt x="30" y="114"/>
                    </a:cubicBezTo>
                    <a:cubicBezTo>
                      <a:pt x="27" y="115"/>
                      <a:pt x="27" y="115"/>
                      <a:pt x="27" y="115"/>
                    </a:cubicBezTo>
                    <a:cubicBezTo>
                      <a:pt x="25" y="110"/>
                      <a:pt x="24" y="106"/>
                      <a:pt x="23" y="101"/>
                    </a:cubicBezTo>
                    <a:cubicBezTo>
                      <a:pt x="26" y="101"/>
                      <a:pt x="26" y="101"/>
                      <a:pt x="26" y="101"/>
                    </a:cubicBezTo>
                    <a:close/>
                    <a:moveTo>
                      <a:pt x="31" y="117"/>
                    </a:moveTo>
                    <a:cubicBezTo>
                      <a:pt x="31" y="117"/>
                      <a:pt x="31" y="117"/>
                      <a:pt x="31" y="117"/>
                    </a:cubicBezTo>
                    <a:cubicBezTo>
                      <a:pt x="33" y="121"/>
                      <a:pt x="35" y="125"/>
                      <a:pt x="38" y="129"/>
                    </a:cubicBezTo>
                    <a:cubicBezTo>
                      <a:pt x="35" y="131"/>
                      <a:pt x="35" y="131"/>
                      <a:pt x="35" y="131"/>
                    </a:cubicBezTo>
                    <a:cubicBezTo>
                      <a:pt x="32" y="127"/>
                      <a:pt x="30" y="123"/>
                      <a:pt x="28" y="118"/>
                    </a:cubicBezTo>
                    <a:cubicBezTo>
                      <a:pt x="31" y="117"/>
                      <a:pt x="31" y="117"/>
                      <a:pt x="31" y="117"/>
                    </a:cubicBezTo>
                    <a:close/>
                    <a:moveTo>
                      <a:pt x="40" y="132"/>
                    </a:moveTo>
                    <a:cubicBezTo>
                      <a:pt x="40" y="132"/>
                      <a:pt x="40" y="132"/>
                      <a:pt x="40" y="132"/>
                    </a:cubicBezTo>
                    <a:cubicBezTo>
                      <a:pt x="42" y="135"/>
                      <a:pt x="46" y="139"/>
                      <a:pt x="49" y="142"/>
                    </a:cubicBezTo>
                    <a:cubicBezTo>
                      <a:pt x="47" y="144"/>
                      <a:pt x="47" y="144"/>
                      <a:pt x="47" y="144"/>
                    </a:cubicBezTo>
                    <a:cubicBezTo>
                      <a:pt x="44" y="141"/>
                      <a:pt x="40" y="137"/>
                      <a:pt x="37" y="133"/>
                    </a:cubicBezTo>
                    <a:cubicBezTo>
                      <a:pt x="40" y="132"/>
                      <a:pt x="40" y="132"/>
                      <a:pt x="40" y="132"/>
                    </a:cubicBezTo>
                    <a:close/>
                    <a:moveTo>
                      <a:pt x="52" y="144"/>
                    </a:moveTo>
                    <a:cubicBezTo>
                      <a:pt x="52" y="144"/>
                      <a:pt x="52" y="144"/>
                      <a:pt x="52" y="144"/>
                    </a:cubicBezTo>
                    <a:cubicBezTo>
                      <a:pt x="55" y="146"/>
                      <a:pt x="59" y="149"/>
                      <a:pt x="63" y="151"/>
                    </a:cubicBezTo>
                    <a:cubicBezTo>
                      <a:pt x="62" y="153"/>
                      <a:pt x="62" y="153"/>
                      <a:pt x="62" y="153"/>
                    </a:cubicBezTo>
                    <a:cubicBezTo>
                      <a:pt x="58" y="151"/>
                      <a:pt x="54" y="149"/>
                      <a:pt x="50" y="146"/>
                    </a:cubicBezTo>
                    <a:cubicBezTo>
                      <a:pt x="52" y="144"/>
                      <a:pt x="52" y="144"/>
                      <a:pt x="52" y="144"/>
                    </a:cubicBezTo>
                    <a:close/>
                    <a:moveTo>
                      <a:pt x="66" y="152"/>
                    </a:moveTo>
                    <a:cubicBezTo>
                      <a:pt x="66" y="152"/>
                      <a:pt x="66" y="152"/>
                      <a:pt x="66" y="152"/>
                    </a:cubicBezTo>
                    <a:cubicBezTo>
                      <a:pt x="71" y="154"/>
                      <a:pt x="75" y="155"/>
                      <a:pt x="80" y="156"/>
                    </a:cubicBezTo>
                    <a:cubicBezTo>
                      <a:pt x="79" y="159"/>
                      <a:pt x="79" y="159"/>
                      <a:pt x="79" y="159"/>
                    </a:cubicBezTo>
                    <a:cubicBezTo>
                      <a:pt x="75" y="158"/>
                      <a:pt x="70" y="156"/>
                      <a:pt x="65" y="155"/>
                    </a:cubicBezTo>
                    <a:cubicBezTo>
                      <a:pt x="66" y="152"/>
                      <a:pt x="66" y="152"/>
                      <a:pt x="66" y="152"/>
                    </a:cubicBezTo>
                    <a:close/>
                    <a:moveTo>
                      <a:pt x="83" y="156"/>
                    </a:moveTo>
                    <a:cubicBezTo>
                      <a:pt x="83" y="156"/>
                      <a:pt x="83" y="156"/>
                      <a:pt x="83" y="156"/>
                    </a:cubicBezTo>
                    <a:cubicBezTo>
                      <a:pt x="88" y="157"/>
                      <a:pt x="92" y="157"/>
                      <a:pt x="97" y="157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92" y="160"/>
                      <a:pt x="87" y="160"/>
                      <a:pt x="83" y="159"/>
                    </a:cubicBezTo>
                    <a:cubicBezTo>
                      <a:pt x="83" y="156"/>
                      <a:pt x="83" y="156"/>
                      <a:pt x="83" y="156"/>
                    </a:cubicBezTo>
                    <a:close/>
                    <a:moveTo>
                      <a:pt x="100" y="156"/>
                    </a:moveTo>
                    <a:cubicBezTo>
                      <a:pt x="100" y="156"/>
                      <a:pt x="100" y="156"/>
                      <a:pt x="100" y="156"/>
                    </a:cubicBezTo>
                    <a:cubicBezTo>
                      <a:pt x="105" y="156"/>
                      <a:pt x="109" y="154"/>
                      <a:pt x="113" y="153"/>
                    </a:cubicBezTo>
                    <a:cubicBezTo>
                      <a:pt x="114" y="156"/>
                      <a:pt x="114" y="156"/>
                      <a:pt x="114" y="156"/>
                    </a:cubicBezTo>
                    <a:cubicBezTo>
                      <a:pt x="110" y="157"/>
                      <a:pt x="105" y="158"/>
                      <a:pt x="100" y="159"/>
                    </a:cubicBezTo>
                    <a:cubicBezTo>
                      <a:pt x="100" y="156"/>
                      <a:pt x="100" y="156"/>
                      <a:pt x="100" y="156"/>
                    </a:cubicBezTo>
                    <a:close/>
                    <a:moveTo>
                      <a:pt x="116" y="152"/>
                    </a:moveTo>
                    <a:cubicBezTo>
                      <a:pt x="116" y="152"/>
                      <a:pt x="116" y="152"/>
                      <a:pt x="116" y="152"/>
                    </a:cubicBezTo>
                    <a:cubicBezTo>
                      <a:pt x="121" y="150"/>
                      <a:pt x="125" y="148"/>
                      <a:pt x="129" y="145"/>
                    </a:cubicBezTo>
                    <a:cubicBezTo>
                      <a:pt x="130" y="147"/>
                      <a:pt x="130" y="147"/>
                      <a:pt x="130" y="147"/>
                    </a:cubicBezTo>
                    <a:cubicBezTo>
                      <a:pt x="126" y="150"/>
                      <a:pt x="122" y="152"/>
                      <a:pt x="118" y="154"/>
                    </a:cubicBezTo>
                    <a:cubicBezTo>
                      <a:pt x="116" y="152"/>
                      <a:pt x="116" y="152"/>
                      <a:pt x="116" y="152"/>
                    </a:cubicBezTo>
                    <a:close/>
                    <a:moveTo>
                      <a:pt x="131" y="143"/>
                    </a:moveTo>
                    <a:cubicBezTo>
                      <a:pt x="131" y="143"/>
                      <a:pt x="131" y="143"/>
                      <a:pt x="131" y="143"/>
                    </a:cubicBezTo>
                    <a:cubicBezTo>
                      <a:pt x="135" y="140"/>
                      <a:pt x="138" y="137"/>
                      <a:pt x="141" y="133"/>
                    </a:cubicBezTo>
                    <a:cubicBezTo>
                      <a:pt x="143" y="135"/>
                      <a:pt x="143" y="135"/>
                      <a:pt x="143" y="135"/>
                    </a:cubicBezTo>
                    <a:cubicBezTo>
                      <a:pt x="140" y="139"/>
                      <a:pt x="137" y="142"/>
                      <a:pt x="133" y="145"/>
                    </a:cubicBezTo>
                    <a:cubicBezTo>
                      <a:pt x="131" y="143"/>
                      <a:pt x="131" y="143"/>
                      <a:pt x="131" y="143"/>
                    </a:cubicBezTo>
                    <a:close/>
                    <a:moveTo>
                      <a:pt x="143" y="131"/>
                    </a:moveTo>
                    <a:cubicBezTo>
                      <a:pt x="143" y="131"/>
                      <a:pt x="143" y="131"/>
                      <a:pt x="143" y="131"/>
                    </a:cubicBezTo>
                    <a:cubicBezTo>
                      <a:pt x="146" y="127"/>
                      <a:pt x="148" y="123"/>
                      <a:pt x="150" y="119"/>
                    </a:cubicBezTo>
                    <a:cubicBezTo>
                      <a:pt x="153" y="120"/>
                      <a:pt x="153" y="120"/>
                      <a:pt x="153" y="120"/>
                    </a:cubicBezTo>
                    <a:cubicBezTo>
                      <a:pt x="151" y="125"/>
                      <a:pt x="148" y="129"/>
                      <a:pt x="145" y="133"/>
                    </a:cubicBezTo>
                    <a:cubicBezTo>
                      <a:pt x="143" y="131"/>
                      <a:pt x="143" y="131"/>
                      <a:pt x="143" y="131"/>
                    </a:cubicBezTo>
                    <a:close/>
                    <a:moveTo>
                      <a:pt x="152" y="116"/>
                    </a:moveTo>
                    <a:cubicBezTo>
                      <a:pt x="152" y="116"/>
                      <a:pt x="152" y="116"/>
                      <a:pt x="152" y="116"/>
                    </a:cubicBezTo>
                    <a:cubicBezTo>
                      <a:pt x="153" y="112"/>
                      <a:pt x="155" y="107"/>
                      <a:pt x="155" y="103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57" y="108"/>
                      <a:pt x="156" y="113"/>
                      <a:pt x="154" y="117"/>
                    </a:cubicBezTo>
                    <a:cubicBezTo>
                      <a:pt x="152" y="116"/>
                      <a:pt x="152" y="116"/>
                      <a:pt x="152" y="116"/>
                    </a:cubicBezTo>
                    <a:close/>
                    <a:moveTo>
                      <a:pt x="156" y="100"/>
                    </a:moveTo>
                    <a:cubicBezTo>
                      <a:pt x="156" y="100"/>
                      <a:pt x="156" y="100"/>
                      <a:pt x="156" y="100"/>
                    </a:cubicBezTo>
                    <a:cubicBezTo>
                      <a:pt x="156" y="95"/>
                      <a:pt x="156" y="90"/>
                      <a:pt x="156" y="86"/>
                    </a:cubicBezTo>
                    <a:cubicBezTo>
                      <a:pt x="159" y="85"/>
                      <a:pt x="159" y="85"/>
                      <a:pt x="159" y="85"/>
                    </a:cubicBezTo>
                    <a:cubicBezTo>
                      <a:pt x="159" y="90"/>
                      <a:pt x="159" y="95"/>
                      <a:pt x="159" y="100"/>
                    </a:cubicBezTo>
                    <a:cubicBezTo>
                      <a:pt x="156" y="100"/>
                      <a:pt x="156" y="100"/>
                      <a:pt x="156" y="100"/>
                    </a:cubicBezTo>
                    <a:close/>
                    <a:moveTo>
                      <a:pt x="156" y="82"/>
                    </a:moveTo>
                    <a:cubicBezTo>
                      <a:pt x="156" y="82"/>
                      <a:pt x="156" y="82"/>
                      <a:pt x="156" y="82"/>
                    </a:cubicBezTo>
                    <a:cubicBezTo>
                      <a:pt x="155" y="78"/>
                      <a:pt x="154" y="74"/>
                      <a:pt x="152" y="69"/>
                    </a:cubicBezTo>
                    <a:cubicBezTo>
                      <a:pt x="155" y="68"/>
                      <a:pt x="155" y="68"/>
                      <a:pt x="155" y="68"/>
                    </a:cubicBezTo>
                    <a:cubicBezTo>
                      <a:pt x="157" y="73"/>
                      <a:pt x="158" y="77"/>
                      <a:pt x="159" y="82"/>
                    </a:cubicBezTo>
                    <a:cubicBezTo>
                      <a:pt x="156" y="82"/>
                      <a:pt x="156" y="82"/>
                      <a:pt x="156" y="82"/>
                    </a:cubicBezTo>
                    <a:close/>
                    <a:moveTo>
                      <a:pt x="155" y="65"/>
                    </a:moveTo>
                    <a:cubicBezTo>
                      <a:pt x="155" y="65"/>
                      <a:pt x="155" y="65"/>
                      <a:pt x="155" y="65"/>
                    </a:cubicBezTo>
                    <a:cubicBezTo>
                      <a:pt x="153" y="60"/>
                      <a:pt x="151" y="56"/>
                      <a:pt x="148" y="52"/>
                    </a:cubicBezTo>
                    <a:cubicBezTo>
                      <a:pt x="151" y="49"/>
                      <a:pt x="151" y="49"/>
                      <a:pt x="151" y="49"/>
                    </a:cubicBezTo>
                    <a:cubicBezTo>
                      <a:pt x="154" y="54"/>
                      <a:pt x="156" y="58"/>
                      <a:pt x="158" y="63"/>
                    </a:cubicBezTo>
                    <a:cubicBezTo>
                      <a:pt x="155" y="65"/>
                      <a:pt x="155" y="65"/>
                      <a:pt x="155" y="65"/>
                    </a:cubicBezTo>
                    <a:close/>
                    <a:moveTo>
                      <a:pt x="146" y="49"/>
                    </a:moveTo>
                    <a:cubicBezTo>
                      <a:pt x="146" y="49"/>
                      <a:pt x="146" y="49"/>
                      <a:pt x="146" y="49"/>
                    </a:cubicBezTo>
                    <a:cubicBezTo>
                      <a:pt x="143" y="45"/>
                      <a:pt x="139" y="41"/>
                      <a:pt x="135" y="38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42" y="39"/>
                      <a:pt x="145" y="43"/>
                      <a:pt x="149" y="47"/>
                    </a:cubicBezTo>
                    <a:cubicBezTo>
                      <a:pt x="146" y="49"/>
                      <a:pt x="146" y="49"/>
                      <a:pt x="146" y="49"/>
                    </a:cubicBezTo>
                    <a:close/>
                    <a:moveTo>
                      <a:pt x="133" y="36"/>
                    </a:moveTo>
                    <a:cubicBezTo>
                      <a:pt x="133" y="36"/>
                      <a:pt x="133" y="36"/>
                      <a:pt x="133" y="36"/>
                    </a:cubicBezTo>
                    <a:cubicBezTo>
                      <a:pt x="129" y="33"/>
                      <a:pt x="125" y="31"/>
                      <a:pt x="120" y="29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26" y="27"/>
                      <a:pt x="131" y="30"/>
                      <a:pt x="135" y="33"/>
                    </a:cubicBezTo>
                    <a:cubicBezTo>
                      <a:pt x="133" y="36"/>
                      <a:pt x="133" y="36"/>
                      <a:pt x="133" y="36"/>
                    </a:cubicBezTo>
                    <a:close/>
                    <a:moveTo>
                      <a:pt x="117" y="27"/>
                    </a:moveTo>
                    <a:cubicBezTo>
                      <a:pt x="117" y="27"/>
                      <a:pt x="117" y="27"/>
                      <a:pt x="117" y="27"/>
                    </a:cubicBezTo>
                    <a:cubicBezTo>
                      <a:pt x="113" y="25"/>
                      <a:pt x="108" y="24"/>
                      <a:pt x="103" y="23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109" y="20"/>
                      <a:pt x="114" y="22"/>
                      <a:pt x="119" y="24"/>
                    </a:cubicBezTo>
                    <a:cubicBezTo>
                      <a:pt x="117" y="27"/>
                      <a:pt x="117" y="27"/>
                      <a:pt x="117" y="27"/>
                    </a:cubicBezTo>
                    <a:close/>
                    <a:moveTo>
                      <a:pt x="100" y="23"/>
                    </a:moveTo>
                    <a:cubicBezTo>
                      <a:pt x="100" y="23"/>
                      <a:pt x="100" y="23"/>
                      <a:pt x="100" y="23"/>
                    </a:cubicBezTo>
                    <a:cubicBezTo>
                      <a:pt x="95" y="22"/>
                      <a:pt x="90" y="22"/>
                      <a:pt x="85" y="22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90" y="18"/>
                      <a:pt x="95" y="18"/>
                      <a:pt x="100" y="19"/>
                    </a:cubicBezTo>
                    <a:cubicBezTo>
                      <a:pt x="100" y="23"/>
                      <a:pt x="100" y="23"/>
                      <a:pt x="100" y="23"/>
                    </a:cubicBezTo>
                    <a:close/>
                    <a:moveTo>
                      <a:pt x="82" y="23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77" y="23"/>
                      <a:pt x="72" y="25"/>
                      <a:pt x="67" y="26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71" y="21"/>
                      <a:pt x="76" y="20"/>
                      <a:pt x="81" y="19"/>
                    </a:cubicBezTo>
                    <a:cubicBezTo>
                      <a:pt x="82" y="23"/>
                      <a:pt x="82" y="23"/>
                      <a:pt x="82" y="23"/>
                    </a:cubicBezTo>
                    <a:close/>
                    <a:moveTo>
                      <a:pt x="64" y="28"/>
                    </a:moveTo>
                    <a:cubicBezTo>
                      <a:pt x="64" y="28"/>
                      <a:pt x="64" y="28"/>
                      <a:pt x="64" y="28"/>
                    </a:cubicBezTo>
                    <a:cubicBezTo>
                      <a:pt x="59" y="30"/>
                      <a:pt x="55" y="32"/>
                      <a:pt x="51" y="35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53" y="29"/>
                      <a:pt x="58" y="26"/>
                      <a:pt x="63" y="24"/>
                    </a:cubicBezTo>
                    <a:cubicBezTo>
                      <a:pt x="64" y="28"/>
                      <a:pt x="64" y="28"/>
                      <a:pt x="64" y="28"/>
                    </a:cubicBezTo>
                    <a:close/>
                    <a:moveTo>
                      <a:pt x="48" y="37"/>
                    </a:moveTo>
                    <a:cubicBezTo>
                      <a:pt x="48" y="37"/>
                      <a:pt x="48" y="37"/>
                      <a:pt x="48" y="37"/>
                    </a:cubicBezTo>
                    <a:cubicBezTo>
                      <a:pt x="45" y="40"/>
                      <a:pt x="41" y="43"/>
                      <a:pt x="38" y="4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8" y="41"/>
                      <a:pt x="42" y="37"/>
                      <a:pt x="46" y="34"/>
                    </a:cubicBezTo>
                    <a:cubicBezTo>
                      <a:pt x="48" y="37"/>
                      <a:pt x="48" y="37"/>
                      <a:pt x="48" y="37"/>
                    </a:cubicBezTo>
                    <a:close/>
                    <a:moveTo>
                      <a:pt x="36" y="50"/>
                    </a:moveTo>
                    <a:cubicBezTo>
                      <a:pt x="36" y="50"/>
                      <a:pt x="36" y="50"/>
                      <a:pt x="36" y="50"/>
                    </a:cubicBezTo>
                    <a:cubicBezTo>
                      <a:pt x="33" y="54"/>
                      <a:pt x="30" y="58"/>
                      <a:pt x="28" y="62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27" y="56"/>
                      <a:pt x="30" y="52"/>
                      <a:pt x="33" y="47"/>
                    </a:cubicBezTo>
                    <a:cubicBezTo>
                      <a:pt x="36" y="50"/>
                      <a:pt x="36" y="50"/>
                      <a:pt x="36" y="50"/>
                    </a:cubicBezTo>
                    <a:close/>
                    <a:moveTo>
                      <a:pt x="27" y="65"/>
                    </a:moveTo>
                    <a:cubicBezTo>
                      <a:pt x="27" y="65"/>
                      <a:pt x="27" y="65"/>
                      <a:pt x="27" y="65"/>
                    </a:cubicBezTo>
                    <a:cubicBezTo>
                      <a:pt x="25" y="70"/>
                      <a:pt x="24" y="75"/>
                      <a:pt x="23" y="80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20" y="74"/>
                      <a:pt x="21" y="69"/>
                      <a:pt x="23" y="64"/>
                    </a:cubicBezTo>
                    <a:cubicBezTo>
                      <a:pt x="27" y="65"/>
                      <a:pt x="27" y="65"/>
                      <a:pt x="27" y="65"/>
                    </a:cubicBezTo>
                    <a:close/>
                    <a:moveTo>
                      <a:pt x="22" y="83"/>
                    </a:moveTo>
                    <a:cubicBezTo>
                      <a:pt x="22" y="83"/>
                      <a:pt x="22" y="83"/>
                      <a:pt x="22" y="83"/>
                    </a:cubicBezTo>
                    <a:cubicBezTo>
                      <a:pt x="22" y="88"/>
                      <a:pt x="22" y="93"/>
                      <a:pt x="22" y="98"/>
                    </a:cubicBezTo>
                    <a:cubicBezTo>
                      <a:pt x="18" y="98"/>
                      <a:pt x="18" y="98"/>
                      <a:pt x="18" y="98"/>
                    </a:cubicBezTo>
                    <a:cubicBezTo>
                      <a:pt x="18" y="93"/>
                      <a:pt x="18" y="88"/>
                      <a:pt x="19" y="82"/>
                    </a:cubicBezTo>
                    <a:cubicBezTo>
                      <a:pt x="22" y="83"/>
                      <a:pt x="22" y="83"/>
                      <a:pt x="22" y="83"/>
                    </a:cubicBezTo>
                    <a:close/>
                    <a:moveTo>
                      <a:pt x="22" y="101"/>
                    </a:moveTo>
                    <a:cubicBezTo>
                      <a:pt x="22" y="101"/>
                      <a:pt x="22" y="101"/>
                      <a:pt x="22" y="101"/>
                    </a:cubicBezTo>
                    <a:cubicBezTo>
                      <a:pt x="23" y="106"/>
                      <a:pt x="24" y="111"/>
                      <a:pt x="26" y="115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21" y="112"/>
                      <a:pt x="19" y="107"/>
                      <a:pt x="19" y="101"/>
                    </a:cubicBezTo>
                    <a:cubicBezTo>
                      <a:pt x="22" y="101"/>
                      <a:pt x="22" y="101"/>
                      <a:pt x="22" y="101"/>
                    </a:cubicBezTo>
                    <a:close/>
                    <a:moveTo>
                      <a:pt x="27" y="118"/>
                    </a:moveTo>
                    <a:cubicBezTo>
                      <a:pt x="27" y="118"/>
                      <a:pt x="27" y="118"/>
                      <a:pt x="27" y="118"/>
                    </a:cubicBezTo>
                    <a:cubicBezTo>
                      <a:pt x="29" y="123"/>
                      <a:pt x="32" y="127"/>
                      <a:pt x="34" y="131"/>
                    </a:cubicBezTo>
                    <a:cubicBezTo>
                      <a:pt x="31" y="134"/>
                      <a:pt x="31" y="134"/>
                      <a:pt x="31" y="134"/>
                    </a:cubicBezTo>
                    <a:cubicBezTo>
                      <a:pt x="28" y="129"/>
                      <a:pt x="26" y="125"/>
                      <a:pt x="24" y="120"/>
                    </a:cubicBezTo>
                    <a:cubicBezTo>
                      <a:pt x="27" y="118"/>
                      <a:pt x="27" y="118"/>
                      <a:pt x="27" y="118"/>
                    </a:cubicBezTo>
                    <a:close/>
                    <a:moveTo>
                      <a:pt x="36" y="134"/>
                    </a:moveTo>
                    <a:cubicBezTo>
                      <a:pt x="36" y="134"/>
                      <a:pt x="36" y="134"/>
                      <a:pt x="36" y="134"/>
                    </a:cubicBezTo>
                    <a:cubicBezTo>
                      <a:pt x="39" y="138"/>
                      <a:pt x="43" y="142"/>
                      <a:pt x="47" y="145"/>
                    </a:cubicBezTo>
                    <a:cubicBezTo>
                      <a:pt x="44" y="148"/>
                      <a:pt x="44" y="148"/>
                      <a:pt x="44" y="148"/>
                    </a:cubicBezTo>
                    <a:cubicBezTo>
                      <a:pt x="40" y="144"/>
                      <a:pt x="37" y="140"/>
                      <a:pt x="33" y="136"/>
                    </a:cubicBezTo>
                    <a:cubicBezTo>
                      <a:pt x="36" y="134"/>
                      <a:pt x="36" y="134"/>
                      <a:pt x="36" y="134"/>
                    </a:cubicBezTo>
                    <a:close/>
                    <a:moveTo>
                      <a:pt x="49" y="147"/>
                    </a:moveTo>
                    <a:cubicBezTo>
                      <a:pt x="49" y="147"/>
                      <a:pt x="49" y="147"/>
                      <a:pt x="49" y="147"/>
                    </a:cubicBezTo>
                    <a:cubicBezTo>
                      <a:pt x="53" y="150"/>
                      <a:pt x="57" y="152"/>
                      <a:pt x="62" y="154"/>
                    </a:cubicBezTo>
                    <a:cubicBezTo>
                      <a:pt x="60" y="158"/>
                      <a:pt x="60" y="158"/>
                      <a:pt x="60" y="158"/>
                    </a:cubicBezTo>
                    <a:cubicBezTo>
                      <a:pt x="56" y="156"/>
                      <a:pt x="51" y="153"/>
                      <a:pt x="47" y="150"/>
                    </a:cubicBezTo>
                    <a:cubicBezTo>
                      <a:pt x="49" y="147"/>
                      <a:pt x="49" y="147"/>
                      <a:pt x="49" y="147"/>
                    </a:cubicBezTo>
                    <a:close/>
                    <a:moveTo>
                      <a:pt x="65" y="156"/>
                    </a:moveTo>
                    <a:cubicBezTo>
                      <a:pt x="65" y="156"/>
                      <a:pt x="65" y="156"/>
                      <a:pt x="65" y="156"/>
                    </a:cubicBezTo>
                    <a:cubicBezTo>
                      <a:pt x="69" y="158"/>
                      <a:pt x="74" y="159"/>
                      <a:pt x="79" y="160"/>
                    </a:cubicBezTo>
                    <a:cubicBezTo>
                      <a:pt x="79" y="163"/>
                      <a:pt x="79" y="163"/>
                      <a:pt x="79" y="163"/>
                    </a:cubicBezTo>
                    <a:cubicBezTo>
                      <a:pt x="73" y="163"/>
                      <a:pt x="68" y="161"/>
                      <a:pt x="63" y="159"/>
                    </a:cubicBezTo>
                    <a:cubicBezTo>
                      <a:pt x="65" y="156"/>
                      <a:pt x="65" y="156"/>
                      <a:pt x="65" y="156"/>
                    </a:cubicBezTo>
                    <a:close/>
                    <a:moveTo>
                      <a:pt x="82" y="160"/>
                    </a:moveTo>
                    <a:cubicBezTo>
                      <a:pt x="82" y="160"/>
                      <a:pt x="82" y="160"/>
                      <a:pt x="82" y="160"/>
                    </a:cubicBezTo>
                    <a:cubicBezTo>
                      <a:pt x="87" y="161"/>
                      <a:pt x="92" y="161"/>
                      <a:pt x="97" y="161"/>
                    </a:cubicBezTo>
                    <a:cubicBezTo>
                      <a:pt x="98" y="164"/>
                      <a:pt x="98" y="164"/>
                      <a:pt x="98" y="164"/>
                    </a:cubicBezTo>
                    <a:cubicBezTo>
                      <a:pt x="92" y="165"/>
                      <a:pt x="87" y="165"/>
                      <a:pt x="82" y="164"/>
                    </a:cubicBezTo>
                    <a:cubicBezTo>
                      <a:pt x="82" y="160"/>
                      <a:pt x="82" y="160"/>
                      <a:pt x="82" y="160"/>
                    </a:cubicBezTo>
                    <a:close/>
                    <a:moveTo>
                      <a:pt x="100" y="160"/>
                    </a:moveTo>
                    <a:cubicBezTo>
                      <a:pt x="100" y="160"/>
                      <a:pt x="100" y="160"/>
                      <a:pt x="100" y="160"/>
                    </a:cubicBezTo>
                    <a:cubicBezTo>
                      <a:pt x="105" y="160"/>
                      <a:pt x="110" y="158"/>
                      <a:pt x="115" y="157"/>
                    </a:cubicBezTo>
                    <a:cubicBezTo>
                      <a:pt x="116" y="160"/>
                      <a:pt x="116" y="160"/>
                      <a:pt x="116" y="160"/>
                    </a:cubicBezTo>
                    <a:cubicBezTo>
                      <a:pt x="111" y="162"/>
                      <a:pt x="106" y="163"/>
                      <a:pt x="101" y="164"/>
                    </a:cubicBezTo>
                    <a:cubicBezTo>
                      <a:pt x="100" y="160"/>
                      <a:pt x="100" y="160"/>
                      <a:pt x="100" y="160"/>
                    </a:cubicBezTo>
                    <a:close/>
                    <a:moveTo>
                      <a:pt x="118" y="155"/>
                    </a:moveTo>
                    <a:cubicBezTo>
                      <a:pt x="118" y="155"/>
                      <a:pt x="118" y="155"/>
                      <a:pt x="118" y="155"/>
                    </a:cubicBezTo>
                    <a:cubicBezTo>
                      <a:pt x="123" y="153"/>
                      <a:pt x="127" y="151"/>
                      <a:pt x="131" y="148"/>
                    </a:cubicBezTo>
                    <a:cubicBezTo>
                      <a:pt x="133" y="151"/>
                      <a:pt x="133" y="151"/>
                      <a:pt x="133" y="151"/>
                    </a:cubicBezTo>
                    <a:cubicBezTo>
                      <a:pt x="129" y="154"/>
                      <a:pt x="124" y="157"/>
                      <a:pt x="119" y="159"/>
                    </a:cubicBezTo>
                    <a:cubicBezTo>
                      <a:pt x="118" y="155"/>
                      <a:pt x="118" y="155"/>
                      <a:pt x="118" y="155"/>
                    </a:cubicBezTo>
                    <a:close/>
                    <a:moveTo>
                      <a:pt x="134" y="146"/>
                    </a:moveTo>
                    <a:cubicBezTo>
                      <a:pt x="134" y="146"/>
                      <a:pt x="134" y="146"/>
                      <a:pt x="134" y="146"/>
                    </a:cubicBezTo>
                    <a:cubicBezTo>
                      <a:pt x="138" y="143"/>
                      <a:pt x="141" y="140"/>
                      <a:pt x="144" y="136"/>
                    </a:cubicBezTo>
                    <a:cubicBezTo>
                      <a:pt x="147" y="138"/>
                      <a:pt x="147" y="138"/>
                      <a:pt x="147" y="138"/>
                    </a:cubicBezTo>
                    <a:cubicBezTo>
                      <a:pt x="144" y="142"/>
                      <a:pt x="140" y="146"/>
                      <a:pt x="136" y="149"/>
                    </a:cubicBezTo>
                    <a:cubicBezTo>
                      <a:pt x="134" y="146"/>
                      <a:pt x="134" y="146"/>
                      <a:pt x="134" y="146"/>
                    </a:cubicBezTo>
                    <a:close/>
                    <a:moveTo>
                      <a:pt x="146" y="133"/>
                    </a:moveTo>
                    <a:cubicBezTo>
                      <a:pt x="146" y="133"/>
                      <a:pt x="146" y="133"/>
                      <a:pt x="146" y="133"/>
                    </a:cubicBezTo>
                    <a:cubicBezTo>
                      <a:pt x="149" y="129"/>
                      <a:pt x="152" y="125"/>
                      <a:pt x="154" y="121"/>
                    </a:cubicBezTo>
                    <a:cubicBezTo>
                      <a:pt x="157" y="122"/>
                      <a:pt x="157" y="122"/>
                      <a:pt x="157" y="122"/>
                    </a:cubicBezTo>
                    <a:cubicBezTo>
                      <a:pt x="155" y="127"/>
                      <a:pt x="152" y="131"/>
                      <a:pt x="149" y="136"/>
                    </a:cubicBezTo>
                    <a:cubicBezTo>
                      <a:pt x="146" y="133"/>
                      <a:pt x="146" y="133"/>
                      <a:pt x="146" y="133"/>
                    </a:cubicBezTo>
                    <a:close/>
                    <a:moveTo>
                      <a:pt x="155" y="118"/>
                    </a:moveTo>
                    <a:cubicBezTo>
                      <a:pt x="155" y="118"/>
                      <a:pt x="155" y="118"/>
                      <a:pt x="155" y="118"/>
                    </a:cubicBezTo>
                    <a:cubicBezTo>
                      <a:pt x="157" y="113"/>
                      <a:pt x="158" y="108"/>
                      <a:pt x="159" y="103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2" y="109"/>
                      <a:pt x="161" y="114"/>
                      <a:pt x="159" y="119"/>
                    </a:cubicBezTo>
                    <a:cubicBezTo>
                      <a:pt x="155" y="118"/>
                      <a:pt x="155" y="118"/>
                      <a:pt x="155" y="118"/>
                    </a:cubicBezTo>
                    <a:close/>
                    <a:moveTo>
                      <a:pt x="160" y="100"/>
                    </a:move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60" y="95"/>
                      <a:pt x="161" y="90"/>
                      <a:pt x="160" y="85"/>
                    </a:cubicBezTo>
                    <a:cubicBezTo>
                      <a:pt x="164" y="85"/>
                      <a:pt x="164" y="85"/>
                      <a:pt x="164" y="85"/>
                    </a:cubicBezTo>
                    <a:cubicBezTo>
                      <a:pt x="164" y="90"/>
                      <a:pt x="164" y="95"/>
                      <a:pt x="163" y="101"/>
                    </a:cubicBezTo>
                    <a:cubicBezTo>
                      <a:pt x="160" y="100"/>
                      <a:pt x="160" y="100"/>
                      <a:pt x="160" y="100"/>
                    </a:cubicBezTo>
                    <a:close/>
                    <a:moveTo>
                      <a:pt x="160" y="82"/>
                    </a:moveTo>
                    <a:cubicBezTo>
                      <a:pt x="160" y="82"/>
                      <a:pt x="160" y="82"/>
                      <a:pt x="160" y="82"/>
                    </a:cubicBezTo>
                    <a:cubicBezTo>
                      <a:pt x="159" y="77"/>
                      <a:pt x="158" y="72"/>
                      <a:pt x="156" y="68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1" y="71"/>
                      <a:pt x="163" y="76"/>
                      <a:pt x="163" y="82"/>
                    </a:cubicBezTo>
                    <a:cubicBezTo>
                      <a:pt x="160" y="82"/>
                      <a:pt x="160" y="82"/>
                      <a:pt x="160" y="82"/>
                    </a:cubicBezTo>
                    <a:close/>
                    <a:moveTo>
                      <a:pt x="115" y="82"/>
                    </a:moveTo>
                    <a:cubicBezTo>
                      <a:pt x="115" y="82"/>
                      <a:pt x="115" y="82"/>
                      <a:pt x="115" y="82"/>
                    </a:cubicBezTo>
                    <a:cubicBezTo>
                      <a:pt x="121" y="95"/>
                      <a:pt x="114" y="110"/>
                      <a:pt x="101" y="116"/>
                    </a:cubicBezTo>
                    <a:cubicBezTo>
                      <a:pt x="87" y="121"/>
                      <a:pt x="72" y="114"/>
                      <a:pt x="67" y="101"/>
                    </a:cubicBezTo>
                    <a:cubicBezTo>
                      <a:pt x="61" y="88"/>
                      <a:pt x="68" y="73"/>
                      <a:pt x="81" y="67"/>
                    </a:cubicBezTo>
                    <a:cubicBezTo>
                      <a:pt x="95" y="62"/>
                      <a:pt x="110" y="69"/>
                      <a:pt x="115" y="82"/>
                    </a:cubicBezTo>
                    <a:close/>
                    <a:moveTo>
                      <a:pt x="102" y="85"/>
                    </a:moveTo>
                    <a:cubicBezTo>
                      <a:pt x="102" y="85"/>
                      <a:pt x="102" y="85"/>
                      <a:pt x="102" y="85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6" y="88"/>
                      <a:pt x="106" y="88"/>
                      <a:pt x="106" y="88"/>
                    </a:cubicBezTo>
                    <a:cubicBezTo>
                      <a:pt x="103" y="89"/>
                      <a:pt x="103" y="89"/>
                      <a:pt x="103" y="89"/>
                    </a:cubicBezTo>
                    <a:cubicBezTo>
                      <a:pt x="104" y="95"/>
                      <a:pt x="101" y="101"/>
                      <a:pt x="96" y="103"/>
                    </a:cubicBezTo>
                    <a:cubicBezTo>
                      <a:pt x="89" y="106"/>
                      <a:pt x="82" y="103"/>
                      <a:pt x="79" y="96"/>
                    </a:cubicBezTo>
                    <a:cubicBezTo>
                      <a:pt x="77" y="90"/>
                      <a:pt x="80" y="82"/>
                      <a:pt x="86" y="80"/>
                    </a:cubicBezTo>
                    <a:cubicBezTo>
                      <a:pt x="92" y="78"/>
                      <a:pt x="99" y="80"/>
                      <a:pt x="102" y="85"/>
                    </a:cubicBezTo>
                    <a:close/>
                    <a:moveTo>
                      <a:pt x="119" y="80"/>
                    </a:moveTo>
                    <a:cubicBezTo>
                      <a:pt x="119" y="80"/>
                      <a:pt x="119" y="80"/>
                      <a:pt x="119" y="8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1"/>
                      <a:pt x="120" y="82"/>
                      <a:pt x="120" y="82"/>
                    </a:cubicBezTo>
                    <a:cubicBezTo>
                      <a:pt x="120" y="82"/>
                      <a:pt x="120" y="82"/>
                      <a:pt x="120" y="82"/>
                    </a:cubicBezTo>
                    <a:cubicBezTo>
                      <a:pt x="120" y="82"/>
                      <a:pt x="120" y="82"/>
                      <a:pt x="120" y="82"/>
                    </a:cubicBezTo>
                    <a:cubicBezTo>
                      <a:pt x="120" y="82"/>
                      <a:pt x="120" y="82"/>
                      <a:pt x="120" y="82"/>
                    </a:cubicBezTo>
                    <a:cubicBezTo>
                      <a:pt x="120" y="83"/>
                      <a:pt x="121" y="85"/>
                      <a:pt x="121" y="86"/>
                    </a:cubicBezTo>
                    <a:cubicBezTo>
                      <a:pt x="121" y="86"/>
                      <a:pt x="121" y="86"/>
                      <a:pt x="121" y="86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0"/>
                      <a:pt x="121" y="90"/>
                      <a:pt x="121" y="90"/>
                    </a:cubicBezTo>
                    <a:cubicBezTo>
                      <a:pt x="121" y="91"/>
                      <a:pt x="121" y="93"/>
                      <a:pt x="121" y="94"/>
                    </a:cubicBezTo>
                    <a:cubicBezTo>
                      <a:pt x="121" y="94"/>
                      <a:pt x="121" y="94"/>
                      <a:pt x="121" y="94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21" y="98"/>
                      <a:pt x="121" y="98"/>
                      <a:pt x="121" y="98"/>
                    </a:cubicBezTo>
                    <a:cubicBezTo>
                      <a:pt x="120" y="99"/>
                      <a:pt x="120" y="101"/>
                      <a:pt x="119" y="102"/>
                    </a:cubicBezTo>
                    <a:cubicBezTo>
                      <a:pt x="119" y="102"/>
                      <a:pt x="119" y="102"/>
                      <a:pt x="119" y="102"/>
                    </a:cubicBezTo>
                    <a:cubicBezTo>
                      <a:pt x="119" y="102"/>
                      <a:pt x="119" y="102"/>
                      <a:pt x="119" y="102"/>
                    </a:cubicBezTo>
                    <a:cubicBezTo>
                      <a:pt x="119" y="102"/>
                      <a:pt x="119" y="102"/>
                      <a:pt x="119" y="102"/>
                    </a:cubicBezTo>
                    <a:cubicBezTo>
                      <a:pt x="119" y="102"/>
                      <a:pt x="119" y="102"/>
                      <a:pt x="119" y="102"/>
                    </a:cubicBezTo>
                    <a:cubicBezTo>
                      <a:pt x="119" y="102"/>
                      <a:pt x="119" y="102"/>
                      <a:pt x="119" y="102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3"/>
                      <a:pt x="119" y="103"/>
                      <a:pt x="119" y="103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8" y="104"/>
                      <a:pt x="118" y="104"/>
                      <a:pt x="118" y="104"/>
                    </a:cubicBezTo>
                    <a:cubicBezTo>
                      <a:pt x="118" y="104"/>
                      <a:pt x="118" y="104"/>
                      <a:pt x="118" y="104"/>
                    </a:cubicBezTo>
                    <a:cubicBezTo>
                      <a:pt x="118" y="104"/>
                      <a:pt x="118" y="104"/>
                      <a:pt x="118" y="104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17" y="106"/>
                      <a:pt x="117" y="108"/>
                      <a:pt x="116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0"/>
                      <a:pt x="115" y="110"/>
                      <a:pt x="115" y="110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4" y="111"/>
                      <a:pt x="114" y="111"/>
                      <a:pt x="114" y="111"/>
                    </a:cubicBezTo>
                    <a:cubicBezTo>
                      <a:pt x="114" y="111"/>
                      <a:pt x="114" y="111"/>
                      <a:pt x="114" y="111"/>
                    </a:cubicBezTo>
                    <a:cubicBezTo>
                      <a:pt x="114" y="111"/>
                      <a:pt x="114" y="111"/>
                      <a:pt x="114" y="111"/>
                    </a:cubicBezTo>
                    <a:cubicBezTo>
                      <a:pt x="114" y="111"/>
                      <a:pt x="114" y="111"/>
                      <a:pt x="114" y="111"/>
                    </a:cubicBezTo>
                    <a:cubicBezTo>
                      <a:pt x="114" y="111"/>
                      <a:pt x="114" y="111"/>
                      <a:pt x="114" y="111"/>
                    </a:cubicBezTo>
                    <a:cubicBezTo>
                      <a:pt x="114" y="111"/>
                      <a:pt x="114" y="111"/>
                      <a:pt x="114" y="111"/>
                    </a:cubicBezTo>
                    <a:cubicBezTo>
                      <a:pt x="114" y="112"/>
                      <a:pt x="114" y="112"/>
                      <a:pt x="114" y="112"/>
                    </a:cubicBezTo>
                    <a:cubicBezTo>
                      <a:pt x="114" y="112"/>
                      <a:pt x="114" y="112"/>
                      <a:pt x="114" y="112"/>
                    </a:cubicBezTo>
                    <a:cubicBezTo>
                      <a:pt x="113" y="113"/>
                      <a:pt x="112" y="114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10" y="115"/>
                      <a:pt x="110" y="115"/>
                      <a:pt x="110" y="115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08" y="117"/>
                      <a:pt x="108" y="117"/>
                      <a:pt x="108" y="117"/>
                    </a:cubicBezTo>
                    <a:cubicBezTo>
                      <a:pt x="108" y="117"/>
                      <a:pt x="108" y="117"/>
                      <a:pt x="108" y="117"/>
                    </a:cubicBezTo>
                    <a:cubicBezTo>
                      <a:pt x="108" y="117"/>
                      <a:pt x="108" y="117"/>
                      <a:pt x="108" y="117"/>
                    </a:cubicBezTo>
                    <a:cubicBezTo>
                      <a:pt x="108" y="117"/>
                      <a:pt x="108" y="117"/>
                      <a:pt x="108" y="117"/>
                    </a:cubicBezTo>
                    <a:cubicBezTo>
                      <a:pt x="108" y="117"/>
                      <a:pt x="108" y="117"/>
                      <a:pt x="108" y="117"/>
                    </a:cubicBezTo>
                    <a:cubicBezTo>
                      <a:pt x="108" y="117"/>
                      <a:pt x="108" y="117"/>
                      <a:pt x="108" y="117"/>
                    </a:cubicBezTo>
                    <a:cubicBezTo>
                      <a:pt x="108" y="117"/>
                      <a:pt x="108" y="117"/>
                      <a:pt x="108" y="117"/>
                    </a:cubicBezTo>
                    <a:cubicBezTo>
                      <a:pt x="106" y="118"/>
                      <a:pt x="105" y="118"/>
                      <a:pt x="104" y="119"/>
                    </a:cubicBezTo>
                    <a:cubicBezTo>
                      <a:pt x="104" y="119"/>
                      <a:pt x="104" y="119"/>
                      <a:pt x="104" y="119"/>
                    </a:cubicBezTo>
                    <a:cubicBezTo>
                      <a:pt x="103" y="119"/>
                      <a:pt x="103" y="119"/>
                      <a:pt x="103" y="119"/>
                    </a:cubicBezTo>
                    <a:cubicBezTo>
                      <a:pt x="103" y="119"/>
                      <a:pt x="103" y="119"/>
                      <a:pt x="103" y="119"/>
                    </a:cubicBezTo>
                    <a:cubicBezTo>
                      <a:pt x="103" y="119"/>
                      <a:pt x="103" y="119"/>
                      <a:pt x="103" y="119"/>
                    </a:cubicBezTo>
                    <a:cubicBezTo>
                      <a:pt x="103" y="119"/>
                      <a:pt x="103" y="119"/>
                      <a:pt x="103" y="119"/>
                    </a:cubicBezTo>
                    <a:cubicBezTo>
                      <a:pt x="103" y="119"/>
                      <a:pt x="103" y="119"/>
                      <a:pt x="103" y="119"/>
                    </a:cubicBezTo>
                    <a:cubicBezTo>
                      <a:pt x="103" y="119"/>
                      <a:pt x="103" y="119"/>
                      <a:pt x="103" y="119"/>
                    </a:cubicBezTo>
                    <a:cubicBezTo>
                      <a:pt x="103" y="119"/>
                      <a:pt x="103" y="119"/>
                      <a:pt x="103" y="119"/>
                    </a:cubicBezTo>
                    <a:cubicBezTo>
                      <a:pt x="103" y="119"/>
                      <a:pt x="103" y="119"/>
                      <a:pt x="103" y="119"/>
                    </a:cubicBezTo>
                    <a:cubicBezTo>
                      <a:pt x="103" y="120"/>
                      <a:pt x="102" y="120"/>
                      <a:pt x="102" y="120"/>
                    </a:cubicBezTo>
                    <a:cubicBezTo>
                      <a:pt x="102" y="120"/>
                      <a:pt x="102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1" y="120"/>
                    </a:cubicBezTo>
                    <a:cubicBezTo>
                      <a:pt x="99" y="121"/>
                      <a:pt x="98" y="121"/>
                      <a:pt x="96" y="121"/>
                    </a:cubicBezTo>
                    <a:cubicBezTo>
                      <a:pt x="96" y="121"/>
                      <a:pt x="96" y="121"/>
                      <a:pt x="96" y="121"/>
                    </a:cubicBezTo>
                    <a:cubicBezTo>
                      <a:pt x="96" y="121"/>
                      <a:pt x="96" y="121"/>
                      <a:pt x="96" y="121"/>
                    </a:cubicBezTo>
                    <a:cubicBezTo>
                      <a:pt x="96" y="121"/>
                      <a:pt x="96" y="121"/>
                      <a:pt x="96" y="121"/>
                    </a:cubicBezTo>
                    <a:cubicBezTo>
                      <a:pt x="96" y="121"/>
                      <a:pt x="96" y="121"/>
                      <a:pt x="96" y="121"/>
                    </a:cubicBezTo>
                    <a:cubicBezTo>
                      <a:pt x="95" y="121"/>
                      <a:pt x="95" y="121"/>
                      <a:pt x="95" y="121"/>
                    </a:cubicBezTo>
                    <a:cubicBezTo>
                      <a:pt x="95" y="121"/>
                      <a:pt x="95" y="121"/>
                      <a:pt x="95" y="121"/>
                    </a:cubicBezTo>
                    <a:cubicBezTo>
                      <a:pt x="95" y="121"/>
                      <a:pt x="95" y="121"/>
                      <a:pt x="95" y="121"/>
                    </a:cubicBezTo>
                    <a:cubicBezTo>
                      <a:pt x="95" y="122"/>
                      <a:pt x="95" y="122"/>
                      <a:pt x="95" y="122"/>
                    </a:cubicBezTo>
                    <a:cubicBezTo>
                      <a:pt x="95" y="122"/>
                      <a:pt x="95" y="122"/>
                      <a:pt x="95" y="122"/>
                    </a:cubicBezTo>
                    <a:cubicBezTo>
                      <a:pt x="95" y="122"/>
                      <a:pt x="95" y="122"/>
                      <a:pt x="95" y="122"/>
                    </a:cubicBezTo>
                    <a:cubicBezTo>
                      <a:pt x="95" y="122"/>
                      <a:pt x="95" y="122"/>
                      <a:pt x="95" y="122"/>
                    </a:cubicBezTo>
                    <a:cubicBezTo>
                      <a:pt x="95" y="122"/>
                      <a:pt x="95" y="122"/>
                      <a:pt x="95" y="122"/>
                    </a:cubicBezTo>
                    <a:cubicBezTo>
                      <a:pt x="95" y="122"/>
                      <a:pt x="95" y="122"/>
                      <a:pt x="95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1" y="122"/>
                      <a:pt x="90" y="122"/>
                      <a:pt x="88" y="122"/>
                    </a:cubicBezTo>
                    <a:cubicBezTo>
                      <a:pt x="88" y="122"/>
                      <a:pt x="88" y="122"/>
                      <a:pt x="88" y="122"/>
                    </a:cubicBezTo>
                    <a:cubicBezTo>
                      <a:pt x="88" y="122"/>
                      <a:pt x="88" y="122"/>
                      <a:pt x="88" y="122"/>
                    </a:cubicBezTo>
                    <a:cubicBezTo>
                      <a:pt x="88" y="122"/>
                      <a:pt x="88" y="122"/>
                      <a:pt x="88" y="122"/>
                    </a:cubicBezTo>
                    <a:cubicBezTo>
                      <a:pt x="88" y="122"/>
                      <a:pt x="88" y="122"/>
                      <a:pt x="87" y="122"/>
                    </a:cubicBezTo>
                    <a:cubicBezTo>
                      <a:pt x="87" y="122"/>
                      <a:pt x="87" y="122"/>
                      <a:pt x="87" y="122"/>
                    </a:cubicBezTo>
                    <a:cubicBezTo>
                      <a:pt x="87" y="122"/>
                      <a:pt x="87" y="122"/>
                      <a:pt x="87" y="122"/>
                    </a:cubicBezTo>
                    <a:cubicBezTo>
                      <a:pt x="87" y="121"/>
                      <a:pt x="87" y="121"/>
                      <a:pt x="87" y="121"/>
                    </a:cubicBezTo>
                    <a:cubicBezTo>
                      <a:pt x="87" y="121"/>
                      <a:pt x="87" y="121"/>
                      <a:pt x="87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3" y="121"/>
                      <a:pt x="82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7" y="119"/>
                      <a:pt x="77" y="119"/>
                      <a:pt x="77" y="119"/>
                    </a:cubicBezTo>
                    <a:cubicBezTo>
                      <a:pt x="77" y="119"/>
                      <a:pt x="77" y="119"/>
                      <a:pt x="77" y="119"/>
                    </a:cubicBezTo>
                    <a:cubicBezTo>
                      <a:pt x="76" y="118"/>
                      <a:pt x="75" y="117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115"/>
                      <a:pt x="73" y="115"/>
                      <a:pt x="73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2" y="115"/>
                      <a:pt x="72" y="115"/>
                      <a:pt x="72" y="115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71" y="114"/>
                      <a:pt x="71" y="114"/>
                      <a:pt x="71" y="114"/>
                    </a:cubicBezTo>
                    <a:cubicBezTo>
                      <a:pt x="71" y="114"/>
                      <a:pt x="71" y="114"/>
                      <a:pt x="71" y="114"/>
                    </a:cubicBezTo>
                    <a:cubicBezTo>
                      <a:pt x="71" y="114"/>
                      <a:pt x="71" y="114"/>
                      <a:pt x="71" y="114"/>
                    </a:cubicBezTo>
                    <a:cubicBezTo>
                      <a:pt x="70" y="113"/>
                      <a:pt x="69" y="112"/>
                      <a:pt x="68" y="111"/>
                    </a:cubicBezTo>
                    <a:cubicBezTo>
                      <a:pt x="68" y="111"/>
                      <a:pt x="68" y="111"/>
                      <a:pt x="68" y="111"/>
                    </a:cubicBezTo>
                    <a:cubicBezTo>
                      <a:pt x="68" y="111"/>
                      <a:pt x="68" y="111"/>
                      <a:pt x="68" y="111"/>
                    </a:cubicBezTo>
                    <a:cubicBezTo>
                      <a:pt x="68" y="111"/>
                      <a:pt x="68" y="111"/>
                      <a:pt x="68" y="111"/>
                    </a:cubicBezTo>
                    <a:cubicBezTo>
                      <a:pt x="68" y="111"/>
                      <a:pt x="68" y="111"/>
                      <a:pt x="68" y="111"/>
                    </a:cubicBezTo>
                    <a:cubicBezTo>
                      <a:pt x="67" y="111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7" y="109"/>
                      <a:pt x="67" y="109"/>
                      <a:pt x="67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8"/>
                      <a:pt x="66" y="108"/>
                      <a:pt x="66" y="108"/>
                    </a:cubicBezTo>
                    <a:cubicBezTo>
                      <a:pt x="66" y="108"/>
                      <a:pt x="66" y="108"/>
                      <a:pt x="66" y="108"/>
                    </a:cubicBezTo>
                    <a:cubicBezTo>
                      <a:pt x="66" y="108"/>
                      <a:pt x="66" y="108"/>
                      <a:pt x="66" y="108"/>
                    </a:cubicBezTo>
                    <a:cubicBezTo>
                      <a:pt x="65" y="107"/>
                      <a:pt x="64" y="106"/>
                      <a:pt x="63" y="104"/>
                    </a:cubicBezTo>
                    <a:cubicBezTo>
                      <a:pt x="63" y="104"/>
                      <a:pt x="63" y="104"/>
                      <a:pt x="63" y="104"/>
                    </a:cubicBezTo>
                    <a:cubicBezTo>
                      <a:pt x="63" y="104"/>
                      <a:pt x="63" y="104"/>
                      <a:pt x="63" y="104"/>
                    </a:cubicBezTo>
                    <a:cubicBezTo>
                      <a:pt x="63" y="104"/>
                      <a:pt x="63" y="104"/>
                      <a:pt x="63" y="104"/>
                    </a:cubicBezTo>
                    <a:cubicBezTo>
                      <a:pt x="63" y="104"/>
                      <a:pt x="63" y="104"/>
                      <a:pt x="63" y="103"/>
                    </a:cubicBezTo>
                    <a:cubicBezTo>
                      <a:pt x="63" y="103"/>
                      <a:pt x="63" y="103"/>
                      <a:pt x="63" y="103"/>
                    </a:cubicBezTo>
                    <a:cubicBezTo>
                      <a:pt x="63" y="103"/>
                      <a:pt x="63" y="103"/>
                      <a:pt x="63" y="103"/>
                    </a:cubicBezTo>
                    <a:cubicBezTo>
                      <a:pt x="63" y="103"/>
                      <a:pt x="63" y="103"/>
                      <a:pt x="63" y="103"/>
                    </a:cubicBezTo>
                    <a:cubicBezTo>
                      <a:pt x="63" y="103"/>
                      <a:pt x="63" y="103"/>
                      <a:pt x="63" y="103"/>
                    </a:cubicBezTo>
                    <a:cubicBezTo>
                      <a:pt x="63" y="103"/>
                      <a:pt x="63" y="103"/>
                      <a:pt x="63" y="103"/>
                    </a:cubicBezTo>
                    <a:cubicBezTo>
                      <a:pt x="63" y="103"/>
                      <a:pt x="63" y="103"/>
                      <a:pt x="63" y="103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2" y="102"/>
                      <a:pt x="62" y="101"/>
                      <a:pt x="62" y="101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62" y="100"/>
                      <a:pt x="61" y="98"/>
                      <a:pt x="61" y="97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61" y="92"/>
                      <a:pt x="61" y="90"/>
                      <a:pt x="61" y="89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2" y="84"/>
                      <a:pt x="62" y="82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5" y="77"/>
                      <a:pt x="65" y="75"/>
                      <a:pt x="66" y="74"/>
                    </a:cubicBezTo>
                    <a:cubicBezTo>
                      <a:pt x="67" y="74"/>
                      <a:pt x="67" y="74"/>
                      <a:pt x="67" y="74"/>
                    </a:cubicBezTo>
                    <a:cubicBezTo>
                      <a:pt x="67" y="74"/>
                      <a:pt x="67" y="74"/>
                      <a:pt x="67" y="74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9" y="70"/>
                      <a:pt x="71" y="69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6" y="65"/>
                      <a:pt x="77" y="65"/>
                      <a:pt x="78" y="64"/>
                    </a:cubicBezTo>
                    <a:cubicBezTo>
                      <a:pt x="78" y="64"/>
                      <a:pt x="78" y="64"/>
                      <a:pt x="78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3"/>
                      <a:pt x="80" y="63"/>
                      <a:pt x="80" y="63"/>
                    </a:cubicBezTo>
                    <a:cubicBezTo>
                      <a:pt x="80" y="63"/>
                      <a:pt x="80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3" y="62"/>
                      <a:pt x="84" y="62"/>
                      <a:pt x="86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7" y="62"/>
                      <a:pt x="87" y="62"/>
                      <a:pt x="87" y="62"/>
                    </a:cubicBezTo>
                    <a:cubicBezTo>
                      <a:pt x="87" y="62"/>
                      <a:pt x="87" y="62"/>
                      <a:pt x="87" y="62"/>
                    </a:cubicBezTo>
                    <a:cubicBezTo>
                      <a:pt x="87" y="61"/>
                      <a:pt x="87" y="61"/>
                      <a:pt x="87" y="61"/>
                    </a:cubicBezTo>
                    <a:cubicBezTo>
                      <a:pt x="87" y="61"/>
                      <a:pt x="87" y="61"/>
                      <a:pt x="87" y="61"/>
                    </a:cubicBezTo>
                    <a:cubicBezTo>
                      <a:pt x="87" y="61"/>
                      <a:pt x="87" y="61"/>
                      <a:pt x="87" y="61"/>
                    </a:cubicBezTo>
                    <a:cubicBezTo>
                      <a:pt x="87" y="61"/>
                      <a:pt x="87" y="61"/>
                      <a:pt x="87" y="61"/>
                    </a:cubicBezTo>
                    <a:cubicBezTo>
                      <a:pt x="87" y="61"/>
                      <a:pt x="87" y="61"/>
                      <a:pt x="87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91" y="61"/>
                      <a:pt x="92" y="61"/>
                      <a:pt x="94" y="61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9" y="62"/>
                      <a:pt x="100" y="63"/>
                      <a:pt x="102" y="63"/>
                    </a:cubicBezTo>
                    <a:cubicBezTo>
                      <a:pt x="102" y="63"/>
                      <a:pt x="102" y="63"/>
                      <a:pt x="102" y="63"/>
                    </a:cubicBezTo>
                    <a:cubicBezTo>
                      <a:pt x="102" y="63"/>
                      <a:pt x="102" y="63"/>
                      <a:pt x="102" y="63"/>
                    </a:cubicBezTo>
                    <a:cubicBezTo>
                      <a:pt x="102" y="63"/>
                      <a:pt x="102" y="63"/>
                      <a:pt x="102" y="63"/>
                    </a:cubicBezTo>
                    <a:cubicBezTo>
                      <a:pt x="102" y="63"/>
                      <a:pt x="102" y="63"/>
                      <a:pt x="102" y="63"/>
                    </a:cubicBezTo>
                    <a:cubicBezTo>
                      <a:pt x="102" y="63"/>
                      <a:pt x="102" y="63"/>
                      <a:pt x="102" y="63"/>
                    </a:cubicBezTo>
                    <a:cubicBezTo>
                      <a:pt x="102" y="63"/>
                      <a:pt x="102" y="63"/>
                      <a:pt x="102" y="63"/>
                    </a:cubicBezTo>
                    <a:cubicBezTo>
                      <a:pt x="102" y="63"/>
                      <a:pt x="102" y="63"/>
                      <a:pt x="102" y="63"/>
                    </a:cubicBezTo>
                    <a:cubicBezTo>
                      <a:pt x="103" y="63"/>
                      <a:pt x="103" y="63"/>
                      <a:pt x="103" y="63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106" y="65"/>
                      <a:pt x="107" y="66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1" y="68"/>
                      <a:pt x="111" y="68"/>
                      <a:pt x="111" y="68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12" y="70"/>
                      <a:pt x="113" y="71"/>
                      <a:pt x="114" y="72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5" y="74"/>
                      <a:pt x="115" y="74"/>
                      <a:pt x="115" y="74"/>
                    </a:cubicBezTo>
                    <a:cubicBezTo>
                      <a:pt x="115" y="74"/>
                      <a:pt x="115" y="74"/>
                      <a:pt x="115" y="74"/>
                    </a:cubicBezTo>
                    <a:cubicBezTo>
                      <a:pt x="115" y="74"/>
                      <a:pt x="115" y="74"/>
                      <a:pt x="115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17" y="76"/>
                      <a:pt x="118" y="77"/>
                      <a:pt x="119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9"/>
                      <a:pt x="119" y="79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lose/>
                    <a:moveTo>
                      <a:pt x="163" y="63"/>
                    </a:moveTo>
                    <a:cubicBezTo>
                      <a:pt x="163" y="63"/>
                      <a:pt x="163" y="63"/>
                      <a:pt x="163" y="63"/>
                    </a:cubicBezTo>
                    <a:cubicBezTo>
                      <a:pt x="171" y="83"/>
                      <a:pt x="170" y="104"/>
                      <a:pt x="162" y="122"/>
                    </a:cubicBezTo>
                    <a:cubicBezTo>
                      <a:pt x="154" y="141"/>
                      <a:pt x="139" y="156"/>
                      <a:pt x="119" y="164"/>
                    </a:cubicBezTo>
                    <a:cubicBezTo>
                      <a:pt x="100" y="171"/>
                      <a:pt x="78" y="171"/>
                      <a:pt x="60" y="163"/>
                    </a:cubicBezTo>
                    <a:cubicBezTo>
                      <a:pt x="42" y="155"/>
                      <a:pt x="27" y="140"/>
                      <a:pt x="19" y="120"/>
                    </a:cubicBezTo>
                    <a:cubicBezTo>
                      <a:pt x="11" y="100"/>
                      <a:pt x="12" y="79"/>
                      <a:pt x="20" y="61"/>
                    </a:cubicBezTo>
                    <a:cubicBezTo>
                      <a:pt x="28" y="42"/>
                      <a:pt x="43" y="27"/>
                      <a:pt x="63" y="19"/>
                    </a:cubicBezTo>
                    <a:cubicBezTo>
                      <a:pt x="83" y="12"/>
                      <a:pt x="104" y="12"/>
                      <a:pt x="122" y="20"/>
                    </a:cubicBezTo>
                    <a:cubicBezTo>
                      <a:pt x="140" y="28"/>
                      <a:pt x="155" y="43"/>
                      <a:pt x="163" y="63"/>
                    </a:cubicBezTo>
                    <a:close/>
                    <a:moveTo>
                      <a:pt x="121" y="21"/>
                    </a:moveTo>
                    <a:cubicBezTo>
                      <a:pt x="121" y="21"/>
                      <a:pt x="121" y="21"/>
                      <a:pt x="121" y="21"/>
                    </a:cubicBezTo>
                    <a:cubicBezTo>
                      <a:pt x="139" y="29"/>
                      <a:pt x="154" y="44"/>
                      <a:pt x="162" y="63"/>
                    </a:cubicBezTo>
                    <a:cubicBezTo>
                      <a:pt x="170" y="83"/>
                      <a:pt x="169" y="104"/>
                      <a:pt x="161" y="122"/>
                    </a:cubicBezTo>
                    <a:cubicBezTo>
                      <a:pt x="153" y="140"/>
                      <a:pt x="139" y="155"/>
                      <a:pt x="119" y="163"/>
                    </a:cubicBezTo>
                    <a:cubicBezTo>
                      <a:pt x="99" y="170"/>
                      <a:pt x="78" y="169"/>
                      <a:pt x="61" y="162"/>
                    </a:cubicBezTo>
                    <a:cubicBezTo>
                      <a:pt x="43" y="154"/>
                      <a:pt x="28" y="139"/>
                      <a:pt x="20" y="119"/>
                    </a:cubicBezTo>
                    <a:cubicBezTo>
                      <a:pt x="12" y="100"/>
                      <a:pt x="13" y="79"/>
                      <a:pt x="21" y="61"/>
                    </a:cubicBezTo>
                    <a:cubicBezTo>
                      <a:pt x="29" y="43"/>
                      <a:pt x="43" y="28"/>
                      <a:pt x="63" y="20"/>
                    </a:cubicBezTo>
                    <a:cubicBezTo>
                      <a:pt x="83" y="13"/>
                      <a:pt x="104" y="14"/>
                      <a:pt x="121" y="21"/>
                    </a:cubicBezTo>
                    <a:close/>
                  </a:path>
                </a:pathLst>
              </a:custGeom>
              <a:solidFill>
                <a:srgbClr val="E8E8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8264526" y="1418582"/>
              <a:ext cx="1956593" cy="953146"/>
              <a:chOff x="8264526" y="1418582"/>
              <a:chExt cx="1956593" cy="95314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8264526" y="2038350"/>
                <a:ext cx="1692274" cy="333378"/>
                <a:chOff x="8264526" y="2038350"/>
                <a:chExt cx="1692274" cy="333378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8264526" y="2371726"/>
                  <a:ext cx="1692274" cy="0"/>
                </a:xfrm>
                <a:prstGeom prst="line">
                  <a:avLst/>
                </a:prstGeom>
                <a:ln w="15875">
                  <a:solidFill>
                    <a:srgbClr val="4A909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34"/>
                <p:cNvCxnSpPr/>
                <p:nvPr/>
              </p:nvCxnSpPr>
              <p:spPr>
                <a:xfrm flipV="1">
                  <a:off x="9949202" y="2038350"/>
                  <a:ext cx="0" cy="333378"/>
                </a:xfrm>
                <a:prstGeom prst="line">
                  <a:avLst/>
                </a:prstGeom>
                <a:ln w="15875">
                  <a:solidFill>
                    <a:srgbClr val="4A909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组合 55"/>
              <p:cNvGrpSpPr/>
              <p:nvPr/>
            </p:nvGrpSpPr>
            <p:grpSpPr>
              <a:xfrm>
                <a:off x="8565356" y="1418582"/>
                <a:ext cx="1655763" cy="663474"/>
                <a:chOff x="8565356" y="1215382"/>
                <a:chExt cx="1655763" cy="663474"/>
              </a:xfrm>
            </p:grpSpPr>
            <p:sp>
              <p:nvSpPr>
                <p:cNvPr id="52" name="文本框 51"/>
                <p:cNvSpPr txBox="1"/>
                <p:nvPr/>
              </p:nvSpPr>
              <p:spPr>
                <a:xfrm>
                  <a:off x="9351360" y="1215382"/>
                  <a:ext cx="8395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400" dirty="0" smtClean="0">
                      <a:solidFill>
                        <a:srgbClr val="4A9092"/>
                      </a:solidFill>
                      <a:latin typeface="Broadway" panose="04040905080B02020502" pitchFamily="82" charset="0"/>
                    </a:rPr>
                    <a:t>04</a:t>
                  </a:r>
                  <a:endParaRPr lang="zh-CN" altLang="en-US" sz="2400" dirty="0">
                    <a:solidFill>
                      <a:srgbClr val="4A9092"/>
                    </a:solidFill>
                    <a:latin typeface="Broadway" panose="04040905080B02020502" pitchFamily="82" charset="0"/>
                  </a:endParaRPr>
                </a:p>
              </p:txBody>
            </p:sp>
            <p:sp>
              <p:nvSpPr>
                <p:cNvPr id="53" name="文本框 52"/>
                <p:cNvSpPr txBox="1"/>
                <p:nvPr/>
              </p:nvSpPr>
              <p:spPr>
                <a:xfrm>
                  <a:off x="8565356" y="1509524"/>
                  <a:ext cx="16557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zh-CN" altLang="en-US" dirty="0" smtClean="0">
                      <a:solidFill>
                        <a:schemeClr val="bg1">
                          <a:lumMod val="50000"/>
                        </a:schemeClr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</a:rPr>
                    <a:t>替代文本</a:t>
                  </a:r>
                  <a:endParaRPr lang="zh-CN" altLang="en-US" dirty="0">
                    <a:solidFill>
                      <a:schemeClr val="bg1">
                        <a:lumMod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endParaRPr>
                </a:p>
              </p:txBody>
            </p:sp>
          </p:grpSp>
        </p:grpSp>
        <p:grpSp>
          <p:nvGrpSpPr>
            <p:cNvPr id="70" name="组合 69"/>
            <p:cNvGrpSpPr/>
            <p:nvPr/>
          </p:nvGrpSpPr>
          <p:grpSpPr>
            <a:xfrm>
              <a:off x="8372474" y="2771638"/>
              <a:ext cx="1848644" cy="663474"/>
              <a:chOff x="8372474" y="2828788"/>
              <a:chExt cx="1848644" cy="663474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8372474" y="3087688"/>
                <a:ext cx="1296000" cy="0"/>
              </a:xfrm>
              <a:prstGeom prst="line">
                <a:avLst/>
              </a:prstGeom>
              <a:ln w="15875">
                <a:solidFill>
                  <a:srgbClr val="4A909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组合 56"/>
              <p:cNvGrpSpPr/>
              <p:nvPr/>
            </p:nvGrpSpPr>
            <p:grpSpPr>
              <a:xfrm>
                <a:off x="8565355" y="2828788"/>
                <a:ext cx="1655763" cy="663474"/>
                <a:chOff x="8565355" y="1215382"/>
                <a:chExt cx="1655763" cy="663474"/>
              </a:xfrm>
            </p:grpSpPr>
            <p:sp>
              <p:nvSpPr>
                <p:cNvPr id="58" name="文本框 57"/>
                <p:cNvSpPr txBox="1"/>
                <p:nvPr/>
              </p:nvSpPr>
              <p:spPr>
                <a:xfrm>
                  <a:off x="9359300" y="1215382"/>
                  <a:ext cx="8395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400" dirty="0" smtClean="0">
                      <a:solidFill>
                        <a:srgbClr val="4A9092"/>
                      </a:solidFill>
                      <a:latin typeface="Broadway" panose="04040905080B02020502" pitchFamily="82" charset="0"/>
                    </a:rPr>
                    <a:t>05</a:t>
                  </a:r>
                  <a:endParaRPr lang="zh-CN" altLang="en-US" sz="2400" dirty="0">
                    <a:solidFill>
                      <a:srgbClr val="4A9092"/>
                    </a:solidFill>
                    <a:latin typeface="Broadway" panose="04040905080B02020502" pitchFamily="82" charset="0"/>
                  </a:endParaRPr>
                </a:p>
              </p:txBody>
            </p:sp>
            <p:sp>
              <p:nvSpPr>
                <p:cNvPr id="59" name="文本框 58"/>
                <p:cNvSpPr txBox="1"/>
                <p:nvPr/>
              </p:nvSpPr>
              <p:spPr>
                <a:xfrm>
                  <a:off x="8565355" y="1509524"/>
                  <a:ext cx="16557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zh-CN" altLang="en-US" dirty="0" smtClean="0">
                      <a:solidFill>
                        <a:schemeClr val="bg1">
                          <a:lumMod val="50000"/>
                        </a:schemeClr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</a:rPr>
                    <a:t>替代文本</a:t>
                  </a:r>
                  <a:endParaRPr lang="zh-CN" altLang="en-US" dirty="0">
                    <a:solidFill>
                      <a:schemeClr val="bg1">
                        <a:lumMod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endParaRPr>
                </a:p>
              </p:txBody>
            </p:sp>
          </p:grpSp>
        </p:grpSp>
        <p:grpSp>
          <p:nvGrpSpPr>
            <p:cNvPr id="71" name="组合 70"/>
            <p:cNvGrpSpPr/>
            <p:nvPr/>
          </p:nvGrpSpPr>
          <p:grpSpPr>
            <a:xfrm>
              <a:off x="8264526" y="3681412"/>
              <a:ext cx="1954210" cy="925465"/>
              <a:chOff x="8264526" y="3681412"/>
              <a:chExt cx="1954210" cy="925465"/>
            </a:xfrm>
          </p:grpSpPr>
          <p:grpSp>
            <p:nvGrpSpPr>
              <p:cNvPr id="63" name="组合 62"/>
              <p:cNvGrpSpPr/>
              <p:nvPr/>
            </p:nvGrpSpPr>
            <p:grpSpPr>
              <a:xfrm flipV="1">
                <a:off x="8264526" y="3681412"/>
                <a:ext cx="1692274" cy="333378"/>
                <a:chOff x="8264526" y="2038350"/>
                <a:chExt cx="1692274" cy="333378"/>
              </a:xfrm>
            </p:grpSpPr>
            <p:cxnSp>
              <p:nvCxnSpPr>
                <p:cNvPr id="64" name="直接连接符 63"/>
                <p:cNvCxnSpPr/>
                <p:nvPr/>
              </p:nvCxnSpPr>
              <p:spPr>
                <a:xfrm flipV="1">
                  <a:off x="8264526" y="2371726"/>
                  <a:ext cx="1692274" cy="0"/>
                </a:xfrm>
                <a:prstGeom prst="line">
                  <a:avLst/>
                </a:prstGeom>
                <a:ln w="15875">
                  <a:solidFill>
                    <a:srgbClr val="4A909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接连接符 64"/>
                <p:cNvCxnSpPr/>
                <p:nvPr/>
              </p:nvCxnSpPr>
              <p:spPr>
                <a:xfrm flipV="1">
                  <a:off x="9949203" y="2038350"/>
                  <a:ext cx="0" cy="333378"/>
                </a:xfrm>
                <a:prstGeom prst="line">
                  <a:avLst/>
                </a:prstGeom>
                <a:ln w="15875">
                  <a:solidFill>
                    <a:srgbClr val="4A909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组合 65"/>
              <p:cNvGrpSpPr/>
              <p:nvPr/>
            </p:nvGrpSpPr>
            <p:grpSpPr>
              <a:xfrm>
                <a:off x="8562973" y="3943403"/>
                <a:ext cx="1655763" cy="663474"/>
                <a:chOff x="8562973" y="1215382"/>
                <a:chExt cx="1655763" cy="663474"/>
              </a:xfrm>
            </p:grpSpPr>
            <p:sp>
              <p:nvSpPr>
                <p:cNvPr id="67" name="文本框 66"/>
                <p:cNvSpPr txBox="1"/>
                <p:nvPr/>
              </p:nvSpPr>
              <p:spPr>
                <a:xfrm>
                  <a:off x="9351365" y="1215382"/>
                  <a:ext cx="8395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400" dirty="0" smtClean="0">
                      <a:solidFill>
                        <a:srgbClr val="4A9092"/>
                      </a:solidFill>
                      <a:latin typeface="Broadway" panose="04040905080B02020502" pitchFamily="82" charset="0"/>
                    </a:rPr>
                    <a:t>06</a:t>
                  </a:r>
                  <a:endParaRPr lang="zh-CN" altLang="en-US" sz="2400" dirty="0">
                    <a:solidFill>
                      <a:srgbClr val="4A9092"/>
                    </a:solidFill>
                    <a:latin typeface="Broadway" panose="04040905080B02020502" pitchFamily="82" charset="0"/>
                  </a:endParaRPr>
                </a:p>
              </p:txBody>
            </p:sp>
            <p:sp>
              <p:nvSpPr>
                <p:cNvPr id="68" name="文本框 67"/>
                <p:cNvSpPr txBox="1"/>
                <p:nvPr/>
              </p:nvSpPr>
              <p:spPr>
                <a:xfrm>
                  <a:off x="8562973" y="1509524"/>
                  <a:ext cx="16557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zh-CN" altLang="en-US" dirty="0" smtClean="0">
                      <a:solidFill>
                        <a:schemeClr val="bg1">
                          <a:lumMod val="50000"/>
                        </a:schemeClr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</a:rPr>
                    <a:t>替代文本</a:t>
                  </a:r>
                  <a:endParaRPr lang="zh-CN" altLang="en-US" dirty="0">
                    <a:solidFill>
                      <a:schemeClr val="bg1">
                        <a:lumMod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endParaRPr>
                </a:p>
              </p:txBody>
            </p:sp>
          </p:grpSp>
        </p:grpSp>
        <p:grpSp>
          <p:nvGrpSpPr>
            <p:cNvPr id="72" name="组合 71"/>
            <p:cNvGrpSpPr/>
            <p:nvPr/>
          </p:nvGrpSpPr>
          <p:grpSpPr>
            <a:xfrm flipH="1">
              <a:off x="1984219" y="1418582"/>
              <a:ext cx="1956593" cy="953146"/>
              <a:chOff x="8264526" y="1418582"/>
              <a:chExt cx="1956593" cy="953146"/>
            </a:xfrm>
          </p:grpSpPr>
          <p:grpSp>
            <p:nvGrpSpPr>
              <p:cNvPr id="73" name="组合 72"/>
              <p:cNvGrpSpPr/>
              <p:nvPr/>
            </p:nvGrpSpPr>
            <p:grpSpPr>
              <a:xfrm>
                <a:off x="8264526" y="2038350"/>
                <a:ext cx="1692274" cy="333378"/>
                <a:chOff x="8264526" y="2038350"/>
                <a:chExt cx="1692274" cy="333378"/>
              </a:xfrm>
            </p:grpSpPr>
            <p:cxnSp>
              <p:nvCxnSpPr>
                <p:cNvPr id="77" name="直接连接符 76"/>
                <p:cNvCxnSpPr/>
                <p:nvPr/>
              </p:nvCxnSpPr>
              <p:spPr>
                <a:xfrm>
                  <a:off x="8264526" y="2371726"/>
                  <a:ext cx="1692274" cy="0"/>
                </a:xfrm>
                <a:prstGeom prst="line">
                  <a:avLst/>
                </a:prstGeom>
                <a:ln w="15875">
                  <a:solidFill>
                    <a:srgbClr val="4A909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 flipV="1">
                  <a:off x="9949202" y="2038350"/>
                  <a:ext cx="0" cy="333378"/>
                </a:xfrm>
                <a:prstGeom prst="line">
                  <a:avLst/>
                </a:prstGeom>
                <a:ln w="15875">
                  <a:solidFill>
                    <a:srgbClr val="4A909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" name="组合 73"/>
              <p:cNvGrpSpPr/>
              <p:nvPr/>
            </p:nvGrpSpPr>
            <p:grpSpPr>
              <a:xfrm>
                <a:off x="8565356" y="1418582"/>
                <a:ext cx="1655763" cy="663474"/>
                <a:chOff x="8565356" y="1215382"/>
                <a:chExt cx="1655763" cy="663474"/>
              </a:xfrm>
            </p:grpSpPr>
            <p:sp>
              <p:nvSpPr>
                <p:cNvPr id="75" name="文本框 74"/>
                <p:cNvSpPr txBox="1"/>
                <p:nvPr/>
              </p:nvSpPr>
              <p:spPr>
                <a:xfrm>
                  <a:off x="9351360" y="1215382"/>
                  <a:ext cx="8395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rgbClr val="4A9092"/>
                      </a:solidFill>
                      <a:latin typeface="Broadway" panose="04040905080B02020502" pitchFamily="82" charset="0"/>
                    </a:rPr>
                    <a:t>01</a:t>
                  </a:r>
                  <a:endParaRPr lang="zh-CN" altLang="en-US" sz="2400" dirty="0">
                    <a:solidFill>
                      <a:srgbClr val="4A9092"/>
                    </a:solidFill>
                    <a:latin typeface="Broadway" panose="04040905080B02020502" pitchFamily="82" charset="0"/>
                  </a:endParaRPr>
                </a:p>
              </p:txBody>
            </p:sp>
            <p:sp>
              <p:nvSpPr>
                <p:cNvPr id="76" name="文本框 75"/>
                <p:cNvSpPr txBox="1"/>
                <p:nvPr/>
              </p:nvSpPr>
              <p:spPr>
                <a:xfrm>
                  <a:off x="8565356" y="1509524"/>
                  <a:ext cx="16557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solidFill>
                        <a:schemeClr val="bg1">
                          <a:lumMod val="50000"/>
                        </a:schemeClr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</a:rPr>
                    <a:t>替代文本</a:t>
                  </a:r>
                  <a:endParaRPr lang="zh-CN" altLang="en-US" dirty="0">
                    <a:solidFill>
                      <a:schemeClr val="bg1">
                        <a:lumMod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endParaRPr>
                </a:p>
              </p:txBody>
            </p:sp>
          </p:grpSp>
        </p:grpSp>
        <p:grpSp>
          <p:nvGrpSpPr>
            <p:cNvPr id="79" name="组合 78"/>
            <p:cNvGrpSpPr/>
            <p:nvPr/>
          </p:nvGrpSpPr>
          <p:grpSpPr>
            <a:xfrm flipH="1">
              <a:off x="1983582" y="2771638"/>
              <a:ext cx="1848644" cy="663474"/>
              <a:chOff x="8372474" y="2828788"/>
              <a:chExt cx="1848644" cy="663474"/>
            </a:xfrm>
          </p:grpSpPr>
          <p:cxnSp>
            <p:nvCxnSpPr>
              <p:cNvPr id="80" name="直接连接符 79"/>
              <p:cNvCxnSpPr/>
              <p:nvPr/>
            </p:nvCxnSpPr>
            <p:spPr>
              <a:xfrm>
                <a:off x="8372474" y="3087688"/>
                <a:ext cx="1296000" cy="0"/>
              </a:xfrm>
              <a:prstGeom prst="line">
                <a:avLst/>
              </a:prstGeom>
              <a:ln w="15875">
                <a:solidFill>
                  <a:srgbClr val="4A909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组合 80"/>
              <p:cNvGrpSpPr/>
              <p:nvPr/>
            </p:nvGrpSpPr>
            <p:grpSpPr>
              <a:xfrm>
                <a:off x="8565355" y="2828788"/>
                <a:ext cx="1655763" cy="663474"/>
                <a:chOff x="8565355" y="1215382"/>
                <a:chExt cx="1655763" cy="663474"/>
              </a:xfrm>
            </p:grpSpPr>
            <p:sp>
              <p:nvSpPr>
                <p:cNvPr id="82" name="文本框 81"/>
                <p:cNvSpPr txBox="1"/>
                <p:nvPr/>
              </p:nvSpPr>
              <p:spPr>
                <a:xfrm>
                  <a:off x="9359300" y="1215382"/>
                  <a:ext cx="8395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rgbClr val="4A9092"/>
                      </a:solidFill>
                      <a:latin typeface="Broadway" panose="04040905080B02020502" pitchFamily="82" charset="0"/>
                    </a:rPr>
                    <a:t>02</a:t>
                  </a:r>
                  <a:endParaRPr lang="zh-CN" altLang="en-US" sz="2400" dirty="0">
                    <a:solidFill>
                      <a:srgbClr val="4A9092"/>
                    </a:solidFill>
                    <a:latin typeface="Broadway" panose="04040905080B02020502" pitchFamily="82" charset="0"/>
                  </a:endParaRPr>
                </a:p>
              </p:txBody>
            </p:sp>
            <p:sp>
              <p:nvSpPr>
                <p:cNvPr id="83" name="文本框 82"/>
                <p:cNvSpPr txBox="1"/>
                <p:nvPr/>
              </p:nvSpPr>
              <p:spPr>
                <a:xfrm>
                  <a:off x="8565355" y="1509524"/>
                  <a:ext cx="16557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solidFill>
                        <a:schemeClr val="bg1">
                          <a:lumMod val="50000"/>
                        </a:schemeClr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</a:rPr>
                    <a:t>替代文本</a:t>
                  </a:r>
                  <a:endParaRPr lang="zh-CN" altLang="en-US" dirty="0">
                    <a:solidFill>
                      <a:schemeClr val="bg1">
                        <a:lumMod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endParaRPr>
                </a:p>
              </p:txBody>
            </p:sp>
          </p:grpSp>
        </p:grpSp>
        <p:grpSp>
          <p:nvGrpSpPr>
            <p:cNvPr id="84" name="组合 83"/>
            <p:cNvGrpSpPr/>
            <p:nvPr/>
          </p:nvGrpSpPr>
          <p:grpSpPr>
            <a:xfrm flipH="1">
              <a:off x="1975643" y="3681412"/>
              <a:ext cx="1954210" cy="925465"/>
              <a:chOff x="8264526" y="3681412"/>
              <a:chExt cx="1954210" cy="925465"/>
            </a:xfrm>
          </p:grpSpPr>
          <p:grpSp>
            <p:nvGrpSpPr>
              <p:cNvPr id="85" name="组合 84"/>
              <p:cNvGrpSpPr/>
              <p:nvPr/>
            </p:nvGrpSpPr>
            <p:grpSpPr>
              <a:xfrm flipV="1">
                <a:off x="8264526" y="3681412"/>
                <a:ext cx="1692274" cy="333378"/>
                <a:chOff x="8264526" y="2038350"/>
                <a:chExt cx="1692274" cy="333378"/>
              </a:xfrm>
            </p:grpSpPr>
            <p:cxnSp>
              <p:nvCxnSpPr>
                <p:cNvPr id="89" name="直接连接符 88"/>
                <p:cNvCxnSpPr/>
                <p:nvPr/>
              </p:nvCxnSpPr>
              <p:spPr>
                <a:xfrm flipV="1">
                  <a:off x="8264526" y="2371726"/>
                  <a:ext cx="1692274" cy="0"/>
                </a:xfrm>
                <a:prstGeom prst="line">
                  <a:avLst/>
                </a:prstGeom>
                <a:ln w="15875">
                  <a:solidFill>
                    <a:srgbClr val="4A909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接连接符 89"/>
                <p:cNvCxnSpPr/>
                <p:nvPr/>
              </p:nvCxnSpPr>
              <p:spPr>
                <a:xfrm flipV="1">
                  <a:off x="9949203" y="2038350"/>
                  <a:ext cx="0" cy="333378"/>
                </a:xfrm>
                <a:prstGeom prst="line">
                  <a:avLst/>
                </a:prstGeom>
                <a:ln w="15875">
                  <a:solidFill>
                    <a:srgbClr val="4A9092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组合 85"/>
              <p:cNvGrpSpPr/>
              <p:nvPr/>
            </p:nvGrpSpPr>
            <p:grpSpPr>
              <a:xfrm>
                <a:off x="8562973" y="3943403"/>
                <a:ext cx="1655763" cy="663474"/>
                <a:chOff x="8562973" y="1215382"/>
                <a:chExt cx="1655763" cy="663474"/>
              </a:xfrm>
            </p:grpSpPr>
            <p:sp>
              <p:nvSpPr>
                <p:cNvPr id="87" name="文本框 86"/>
                <p:cNvSpPr txBox="1"/>
                <p:nvPr/>
              </p:nvSpPr>
              <p:spPr>
                <a:xfrm>
                  <a:off x="9351365" y="1215382"/>
                  <a:ext cx="8395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rgbClr val="4A9092"/>
                      </a:solidFill>
                      <a:latin typeface="Broadway" panose="04040905080B02020502" pitchFamily="82" charset="0"/>
                    </a:rPr>
                    <a:t>03</a:t>
                  </a:r>
                  <a:endParaRPr lang="zh-CN" altLang="en-US" sz="2400" dirty="0">
                    <a:solidFill>
                      <a:srgbClr val="4A9092"/>
                    </a:solidFill>
                    <a:latin typeface="Broadway" panose="04040905080B02020502" pitchFamily="82" charset="0"/>
                  </a:endParaRPr>
                </a:p>
              </p:txBody>
            </p:sp>
            <p:sp>
              <p:nvSpPr>
                <p:cNvPr id="88" name="文本框 87"/>
                <p:cNvSpPr txBox="1"/>
                <p:nvPr/>
              </p:nvSpPr>
              <p:spPr>
                <a:xfrm>
                  <a:off x="8562973" y="1509524"/>
                  <a:ext cx="16557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solidFill>
                        <a:schemeClr val="bg1">
                          <a:lumMod val="50000"/>
                        </a:schemeClr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</a:rPr>
                    <a:t>替代文本</a:t>
                  </a:r>
                  <a:endParaRPr lang="zh-CN" altLang="en-US" dirty="0">
                    <a:solidFill>
                      <a:schemeClr val="bg1">
                        <a:lumMod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266490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709216"/>
            <a:ext cx="2696173" cy="132784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02742" y="1298010"/>
            <a:ext cx="58864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PART</a:t>
            </a:r>
            <a:r>
              <a:rPr lang="en-US" altLang="zh-CN" sz="80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  03</a:t>
            </a:r>
            <a:endParaRPr lang="zh-CN" altLang="en-US" sz="8000" dirty="0">
              <a:solidFill>
                <a:srgbClr val="4A9092"/>
              </a:solidFill>
              <a:latin typeface="Broadway" panose="04040905080B02020502" pitchFamily="82" charset="0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2696173" y="0"/>
            <a:ext cx="144000" cy="6858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flipV="1">
            <a:off x="0" y="2744560"/>
            <a:ext cx="6584017" cy="144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01348" y="3167390"/>
            <a:ext cx="4983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点击输入目录标题</a:t>
            </a:r>
            <a:endParaRPr lang="zh-CN" altLang="en-US" sz="4000" dirty="0">
              <a:solidFill>
                <a:srgbClr val="4A90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1532396" y="2826000"/>
            <a:ext cx="144000" cy="4032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925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文本框 193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195" name="组合 194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196" name="矩形 195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文本框 196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03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198" name="文本框 197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83" name="组合 482"/>
          <p:cNvGrpSpPr/>
          <p:nvPr/>
        </p:nvGrpSpPr>
        <p:grpSpPr>
          <a:xfrm>
            <a:off x="1641271" y="1173603"/>
            <a:ext cx="4958461" cy="4815185"/>
            <a:chOff x="1641271" y="1289715"/>
            <a:chExt cx="4958461" cy="4815185"/>
          </a:xfrm>
        </p:grpSpPr>
        <p:grpSp>
          <p:nvGrpSpPr>
            <p:cNvPr id="479" name="组合 478"/>
            <p:cNvGrpSpPr/>
            <p:nvPr/>
          </p:nvGrpSpPr>
          <p:grpSpPr>
            <a:xfrm>
              <a:off x="1666018" y="1641472"/>
              <a:ext cx="4933714" cy="4463428"/>
              <a:chOff x="3629145" y="1641472"/>
              <a:chExt cx="4933714" cy="4463428"/>
            </a:xfrm>
          </p:grpSpPr>
          <p:grpSp>
            <p:nvGrpSpPr>
              <p:cNvPr id="478" name="组合 477"/>
              <p:cNvGrpSpPr/>
              <p:nvPr/>
            </p:nvGrpSpPr>
            <p:grpSpPr>
              <a:xfrm>
                <a:off x="3629145" y="1641472"/>
                <a:ext cx="4933714" cy="3787928"/>
                <a:chOff x="3629145" y="1641472"/>
                <a:chExt cx="4933714" cy="3787928"/>
              </a:xfrm>
            </p:grpSpPr>
            <p:grpSp>
              <p:nvGrpSpPr>
                <p:cNvPr id="477" name="组合 476"/>
                <p:cNvGrpSpPr/>
                <p:nvPr/>
              </p:nvGrpSpPr>
              <p:grpSpPr>
                <a:xfrm>
                  <a:off x="3629145" y="2641896"/>
                  <a:ext cx="4933714" cy="2787504"/>
                  <a:chOff x="3629145" y="2641896"/>
                  <a:chExt cx="4933714" cy="2787504"/>
                </a:xfrm>
                <a:solidFill>
                  <a:srgbClr val="6CB2B4"/>
                </a:solidFill>
              </p:grpSpPr>
              <p:sp>
                <p:nvSpPr>
                  <p:cNvPr id="385" name="Freeform 380"/>
                  <p:cNvSpPr>
                    <a:spLocks/>
                  </p:cNvSpPr>
                  <p:nvPr/>
                </p:nvSpPr>
                <p:spPr bwMode="auto">
                  <a:xfrm>
                    <a:off x="7519682" y="4591439"/>
                    <a:ext cx="547240" cy="487386"/>
                  </a:xfrm>
                  <a:custGeom>
                    <a:avLst/>
                    <a:gdLst>
                      <a:gd name="T0" fmla="*/ 26 w 27"/>
                      <a:gd name="T1" fmla="*/ 12 h 24"/>
                      <a:gd name="T2" fmla="*/ 21 w 27"/>
                      <a:gd name="T3" fmla="*/ 4 h 24"/>
                      <a:gd name="T4" fmla="*/ 19 w 27"/>
                      <a:gd name="T5" fmla="*/ 0 h 24"/>
                      <a:gd name="T6" fmla="*/ 18 w 27"/>
                      <a:gd name="T7" fmla="*/ 5 h 24"/>
                      <a:gd name="T8" fmla="*/ 15 w 27"/>
                      <a:gd name="T9" fmla="*/ 3 h 24"/>
                      <a:gd name="T10" fmla="*/ 15 w 27"/>
                      <a:gd name="T11" fmla="*/ 0 h 24"/>
                      <a:gd name="T12" fmla="*/ 10 w 27"/>
                      <a:gd name="T13" fmla="*/ 3 h 24"/>
                      <a:gd name="T14" fmla="*/ 8 w 27"/>
                      <a:gd name="T15" fmla="*/ 2 h 24"/>
                      <a:gd name="T16" fmla="*/ 6 w 27"/>
                      <a:gd name="T17" fmla="*/ 5 h 24"/>
                      <a:gd name="T18" fmla="*/ 0 w 27"/>
                      <a:gd name="T19" fmla="*/ 11 h 24"/>
                      <a:gd name="T20" fmla="*/ 2 w 27"/>
                      <a:gd name="T21" fmla="*/ 20 h 24"/>
                      <a:gd name="T22" fmla="*/ 10 w 27"/>
                      <a:gd name="T23" fmla="*/ 17 h 24"/>
                      <a:gd name="T24" fmla="*/ 14 w 27"/>
                      <a:gd name="T25" fmla="*/ 19 h 24"/>
                      <a:gd name="T26" fmla="*/ 16 w 27"/>
                      <a:gd name="T27" fmla="*/ 19 h 24"/>
                      <a:gd name="T28" fmla="*/ 19 w 27"/>
                      <a:gd name="T29" fmla="*/ 24 h 24"/>
                      <a:gd name="T30" fmla="*/ 22 w 27"/>
                      <a:gd name="T31" fmla="*/ 24 h 24"/>
                      <a:gd name="T32" fmla="*/ 24 w 27"/>
                      <a:gd name="T33" fmla="*/ 23 h 24"/>
                      <a:gd name="T34" fmla="*/ 25 w 27"/>
                      <a:gd name="T35" fmla="*/ 20 h 24"/>
                      <a:gd name="T36" fmla="*/ 26 w 27"/>
                      <a:gd name="T37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7" h="24">
                        <a:moveTo>
                          <a:pt x="26" y="12"/>
                        </a:moveTo>
                        <a:cubicBezTo>
                          <a:pt x="25" y="9"/>
                          <a:pt x="23" y="7"/>
                          <a:pt x="21" y="4"/>
                        </a:cubicBezTo>
                        <a:cubicBezTo>
                          <a:pt x="21" y="4"/>
                          <a:pt x="19" y="0"/>
                          <a:pt x="19" y="0"/>
                        </a:cubicBezTo>
                        <a:cubicBezTo>
                          <a:pt x="18" y="0"/>
                          <a:pt x="18" y="6"/>
                          <a:pt x="18" y="5"/>
                        </a:cubicBezTo>
                        <a:cubicBezTo>
                          <a:pt x="17" y="5"/>
                          <a:pt x="15" y="4"/>
                          <a:pt x="15" y="3"/>
                        </a:cubicBezTo>
                        <a:cubicBezTo>
                          <a:pt x="15" y="2"/>
                          <a:pt x="16" y="1"/>
                          <a:pt x="15" y="0"/>
                        </a:cubicBezTo>
                        <a:cubicBezTo>
                          <a:pt x="12" y="0"/>
                          <a:pt x="12" y="2"/>
                          <a:pt x="10" y="3"/>
                        </a:cubicBezTo>
                        <a:cubicBezTo>
                          <a:pt x="9" y="3"/>
                          <a:pt x="9" y="1"/>
                          <a:pt x="8" y="2"/>
                        </a:cubicBezTo>
                        <a:cubicBezTo>
                          <a:pt x="8" y="3"/>
                          <a:pt x="6" y="4"/>
                          <a:pt x="6" y="5"/>
                        </a:cubicBezTo>
                        <a:cubicBezTo>
                          <a:pt x="5" y="9"/>
                          <a:pt x="0" y="7"/>
                          <a:pt x="0" y="11"/>
                        </a:cubicBezTo>
                        <a:cubicBezTo>
                          <a:pt x="0" y="13"/>
                          <a:pt x="1" y="19"/>
                          <a:pt x="2" y="20"/>
                        </a:cubicBezTo>
                        <a:cubicBezTo>
                          <a:pt x="3" y="21"/>
                          <a:pt x="9" y="17"/>
                          <a:pt x="10" y="17"/>
                        </a:cubicBezTo>
                        <a:cubicBezTo>
                          <a:pt x="11" y="18"/>
                          <a:pt x="13" y="17"/>
                          <a:pt x="14" y="19"/>
                        </a:cubicBezTo>
                        <a:cubicBezTo>
                          <a:pt x="15" y="20"/>
                          <a:pt x="15" y="20"/>
                          <a:pt x="16" y="19"/>
                        </a:cubicBezTo>
                        <a:cubicBezTo>
                          <a:pt x="16" y="20"/>
                          <a:pt x="18" y="23"/>
                          <a:pt x="19" y="24"/>
                        </a:cubicBezTo>
                        <a:cubicBezTo>
                          <a:pt x="20" y="24"/>
                          <a:pt x="22" y="24"/>
                          <a:pt x="22" y="24"/>
                        </a:cubicBezTo>
                        <a:cubicBezTo>
                          <a:pt x="23" y="23"/>
                          <a:pt x="23" y="23"/>
                          <a:pt x="24" y="23"/>
                        </a:cubicBezTo>
                        <a:cubicBezTo>
                          <a:pt x="24" y="22"/>
                          <a:pt x="24" y="20"/>
                          <a:pt x="25" y="20"/>
                        </a:cubicBezTo>
                        <a:cubicBezTo>
                          <a:pt x="26" y="17"/>
                          <a:pt x="27" y="15"/>
                          <a:pt x="26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86" name="Freeform 381"/>
                  <p:cNvSpPr>
                    <a:spLocks/>
                  </p:cNvSpPr>
                  <p:nvPr/>
                </p:nvSpPr>
                <p:spPr bwMode="auto">
                  <a:xfrm>
                    <a:off x="7904460" y="5095926"/>
                    <a:ext cx="145361" cy="128259"/>
                  </a:xfrm>
                  <a:custGeom>
                    <a:avLst/>
                    <a:gdLst>
                      <a:gd name="T0" fmla="*/ 2 w 7"/>
                      <a:gd name="T1" fmla="*/ 1 h 6"/>
                      <a:gd name="T2" fmla="*/ 1 w 7"/>
                      <a:gd name="T3" fmla="*/ 1 h 6"/>
                      <a:gd name="T4" fmla="*/ 2 w 7"/>
                      <a:gd name="T5" fmla="*/ 1 h 6"/>
                      <a:gd name="T6" fmla="*/ 2 w 7"/>
                      <a:gd name="T7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6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0" y="6"/>
                          <a:pt x="7" y="0"/>
                          <a:pt x="2" y="1"/>
                        </a:cubicBezTo>
                        <a:cubicBezTo>
                          <a:pt x="2" y="1"/>
                          <a:pt x="3" y="1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87" name="Freeform 382"/>
                  <p:cNvSpPr>
                    <a:spLocks/>
                  </p:cNvSpPr>
                  <p:nvPr/>
                </p:nvSpPr>
                <p:spPr bwMode="auto">
                  <a:xfrm>
                    <a:off x="8229384" y="5095926"/>
                    <a:ext cx="128259" cy="145361"/>
                  </a:xfrm>
                  <a:custGeom>
                    <a:avLst/>
                    <a:gdLst>
                      <a:gd name="T0" fmla="*/ 5 w 6"/>
                      <a:gd name="T1" fmla="*/ 1 h 7"/>
                      <a:gd name="T2" fmla="*/ 3 w 6"/>
                      <a:gd name="T3" fmla="*/ 3 h 7"/>
                      <a:gd name="T4" fmla="*/ 0 w 6"/>
                      <a:gd name="T5" fmla="*/ 6 h 7"/>
                      <a:gd name="T6" fmla="*/ 3 w 6"/>
                      <a:gd name="T7" fmla="*/ 5 h 7"/>
                      <a:gd name="T8" fmla="*/ 5 w 6"/>
                      <a:gd name="T9" fmla="*/ 1 h 7"/>
                      <a:gd name="T10" fmla="*/ 5 w 6"/>
                      <a:gd name="T11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" h="7">
                        <a:moveTo>
                          <a:pt x="5" y="1"/>
                        </a:moveTo>
                        <a:cubicBezTo>
                          <a:pt x="4" y="0"/>
                          <a:pt x="4" y="2"/>
                          <a:pt x="3" y="3"/>
                        </a:cubicBezTo>
                        <a:cubicBezTo>
                          <a:pt x="3" y="3"/>
                          <a:pt x="0" y="6"/>
                          <a:pt x="0" y="6"/>
                        </a:cubicBezTo>
                        <a:cubicBezTo>
                          <a:pt x="2" y="6"/>
                          <a:pt x="2" y="7"/>
                          <a:pt x="3" y="5"/>
                        </a:cubicBezTo>
                        <a:cubicBezTo>
                          <a:pt x="4" y="4"/>
                          <a:pt x="6" y="2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88" name="Freeform 383"/>
                  <p:cNvSpPr>
                    <a:spLocks/>
                  </p:cNvSpPr>
                  <p:nvPr/>
                </p:nvSpPr>
                <p:spPr bwMode="auto">
                  <a:xfrm>
                    <a:off x="8331992" y="4993318"/>
                    <a:ext cx="59854" cy="145361"/>
                  </a:xfrm>
                  <a:custGeom>
                    <a:avLst/>
                    <a:gdLst>
                      <a:gd name="T0" fmla="*/ 2 w 3"/>
                      <a:gd name="T1" fmla="*/ 3 h 7"/>
                      <a:gd name="T2" fmla="*/ 0 w 3"/>
                      <a:gd name="T3" fmla="*/ 0 h 7"/>
                      <a:gd name="T4" fmla="*/ 1 w 3"/>
                      <a:gd name="T5" fmla="*/ 5 h 7"/>
                      <a:gd name="T6" fmla="*/ 2 w 3"/>
                      <a:gd name="T7" fmla="*/ 6 h 7"/>
                      <a:gd name="T8" fmla="*/ 3 w 3"/>
                      <a:gd name="T9" fmla="*/ 4 h 7"/>
                      <a:gd name="T10" fmla="*/ 2 w 3"/>
                      <a:gd name="T11" fmla="*/ 3 h 7"/>
                      <a:gd name="T12" fmla="*/ 2 w 3"/>
                      <a:gd name="T13" fmla="*/ 3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7">
                        <a:moveTo>
                          <a:pt x="2" y="3"/>
                        </a:moveTo>
                        <a:cubicBezTo>
                          <a:pt x="1" y="3"/>
                          <a:pt x="1" y="1"/>
                          <a:pt x="0" y="0"/>
                        </a:cubicBezTo>
                        <a:cubicBezTo>
                          <a:pt x="0" y="0"/>
                          <a:pt x="0" y="4"/>
                          <a:pt x="1" y="5"/>
                        </a:cubicBezTo>
                        <a:cubicBezTo>
                          <a:pt x="1" y="5"/>
                          <a:pt x="1" y="7"/>
                          <a:pt x="2" y="6"/>
                        </a:cubicBezTo>
                        <a:cubicBezTo>
                          <a:pt x="2" y="6"/>
                          <a:pt x="3" y="4"/>
                          <a:pt x="3" y="4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89" name="Freeform 384"/>
                  <p:cNvSpPr>
                    <a:spLocks/>
                  </p:cNvSpPr>
                  <p:nvPr/>
                </p:nvSpPr>
                <p:spPr bwMode="auto">
                  <a:xfrm>
                    <a:off x="7741998" y="4360572"/>
                    <a:ext cx="282171" cy="230867"/>
                  </a:xfrm>
                  <a:custGeom>
                    <a:avLst/>
                    <a:gdLst>
                      <a:gd name="T0" fmla="*/ 1 w 14"/>
                      <a:gd name="T1" fmla="*/ 3 h 11"/>
                      <a:gd name="T2" fmla="*/ 2 w 14"/>
                      <a:gd name="T3" fmla="*/ 3 h 11"/>
                      <a:gd name="T4" fmla="*/ 2 w 14"/>
                      <a:gd name="T5" fmla="*/ 5 h 11"/>
                      <a:gd name="T6" fmla="*/ 6 w 14"/>
                      <a:gd name="T7" fmla="*/ 8 h 11"/>
                      <a:gd name="T8" fmla="*/ 9 w 14"/>
                      <a:gd name="T9" fmla="*/ 8 h 11"/>
                      <a:gd name="T10" fmla="*/ 13 w 14"/>
                      <a:gd name="T11" fmla="*/ 11 h 11"/>
                      <a:gd name="T12" fmla="*/ 8 w 14"/>
                      <a:gd name="T13" fmla="*/ 4 h 11"/>
                      <a:gd name="T14" fmla="*/ 4 w 14"/>
                      <a:gd name="T15" fmla="*/ 4 h 11"/>
                      <a:gd name="T16" fmla="*/ 1 w 14"/>
                      <a:gd name="T17" fmla="*/ 3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11">
                        <a:moveTo>
                          <a:pt x="1" y="3"/>
                        </a:moveTo>
                        <a:cubicBezTo>
                          <a:pt x="1" y="3"/>
                          <a:pt x="2" y="4"/>
                          <a:pt x="2" y="3"/>
                        </a:cubicBezTo>
                        <a:cubicBezTo>
                          <a:pt x="2" y="4"/>
                          <a:pt x="0" y="4"/>
                          <a:pt x="2" y="5"/>
                        </a:cubicBezTo>
                        <a:cubicBezTo>
                          <a:pt x="4" y="5"/>
                          <a:pt x="5" y="6"/>
                          <a:pt x="6" y="8"/>
                        </a:cubicBezTo>
                        <a:cubicBezTo>
                          <a:pt x="6" y="10"/>
                          <a:pt x="9" y="8"/>
                          <a:pt x="9" y="8"/>
                        </a:cubicBezTo>
                        <a:cubicBezTo>
                          <a:pt x="10" y="8"/>
                          <a:pt x="13" y="11"/>
                          <a:pt x="13" y="11"/>
                        </a:cubicBezTo>
                        <a:cubicBezTo>
                          <a:pt x="14" y="9"/>
                          <a:pt x="9" y="5"/>
                          <a:pt x="8" y="4"/>
                        </a:cubicBezTo>
                        <a:cubicBezTo>
                          <a:pt x="6" y="3"/>
                          <a:pt x="6" y="3"/>
                          <a:pt x="4" y="4"/>
                        </a:cubicBezTo>
                        <a:cubicBezTo>
                          <a:pt x="4" y="4"/>
                          <a:pt x="1" y="0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0" name="Freeform 385"/>
                  <p:cNvSpPr>
                    <a:spLocks/>
                  </p:cNvSpPr>
                  <p:nvPr/>
                </p:nvSpPr>
                <p:spPr bwMode="auto">
                  <a:xfrm>
                    <a:off x="7989967" y="4446078"/>
                    <a:ext cx="59854" cy="76956"/>
                  </a:xfrm>
                  <a:custGeom>
                    <a:avLst/>
                    <a:gdLst>
                      <a:gd name="T0" fmla="*/ 0 w 3"/>
                      <a:gd name="T1" fmla="*/ 3 h 4"/>
                      <a:gd name="T2" fmla="*/ 2 w 3"/>
                      <a:gd name="T3" fmla="*/ 0 h 4"/>
                      <a:gd name="T4" fmla="*/ 0 w 3"/>
                      <a:gd name="T5" fmla="*/ 3 h 4"/>
                      <a:gd name="T6" fmla="*/ 0 w 3"/>
                      <a:gd name="T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4">
                        <a:moveTo>
                          <a:pt x="0" y="3"/>
                        </a:moveTo>
                        <a:cubicBezTo>
                          <a:pt x="3" y="4"/>
                          <a:pt x="3" y="0"/>
                          <a:pt x="2" y="0"/>
                        </a:cubicBezTo>
                        <a:cubicBezTo>
                          <a:pt x="2" y="1"/>
                          <a:pt x="0" y="3"/>
                          <a:pt x="0" y="3"/>
                        </a:cubicBezTo>
                        <a:cubicBezTo>
                          <a:pt x="1" y="3"/>
                          <a:pt x="0" y="2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1" name="Freeform 386"/>
                  <p:cNvSpPr>
                    <a:spLocks/>
                  </p:cNvSpPr>
                  <p:nvPr/>
                </p:nvSpPr>
                <p:spPr bwMode="auto">
                  <a:xfrm>
                    <a:off x="7579536" y="4360572"/>
                    <a:ext cx="119709" cy="145361"/>
                  </a:xfrm>
                  <a:custGeom>
                    <a:avLst/>
                    <a:gdLst>
                      <a:gd name="T0" fmla="*/ 1 w 6"/>
                      <a:gd name="T1" fmla="*/ 6 h 7"/>
                      <a:gd name="T2" fmla="*/ 2 w 6"/>
                      <a:gd name="T3" fmla="*/ 4 h 7"/>
                      <a:gd name="T4" fmla="*/ 2 w 6"/>
                      <a:gd name="T5" fmla="*/ 3 h 7"/>
                      <a:gd name="T6" fmla="*/ 4 w 6"/>
                      <a:gd name="T7" fmla="*/ 2 h 7"/>
                      <a:gd name="T8" fmla="*/ 2 w 6"/>
                      <a:gd name="T9" fmla="*/ 1 h 7"/>
                      <a:gd name="T10" fmla="*/ 5 w 6"/>
                      <a:gd name="T11" fmla="*/ 0 h 7"/>
                      <a:gd name="T12" fmla="*/ 1 w 6"/>
                      <a:gd name="T13" fmla="*/ 2 h 7"/>
                      <a:gd name="T14" fmla="*/ 1 w 6"/>
                      <a:gd name="T15" fmla="*/ 6 h 7"/>
                      <a:gd name="T16" fmla="*/ 1 w 6"/>
                      <a:gd name="T17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7">
                        <a:moveTo>
                          <a:pt x="1" y="6"/>
                        </a:moveTo>
                        <a:cubicBezTo>
                          <a:pt x="2" y="7"/>
                          <a:pt x="1" y="5"/>
                          <a:pt x="2" y="4"/>
                        </a:cubicBezTo>
                        <a:cubicBezTo>
                          <a:pt x="1" y="4"/>
                          <a:pt x="5" y="6"/>
                          <a:pt x="2" y="3"/>
                        </a:cubicBezTo>
                        <a:cubicBezTo>
                          <a:pt x="2" y="3"/>
                          <a:pt x="4" y="3"/>
                          <a:pt x="4" y="2"/>
                        </a:cubicBezTo>
                        <a:cubicBezTo>
                          <a:pt x="4" y="2"/>
                          <a:pt x="1" y="3"/>
                          <a:pt x="2" y="1"/>
                        </a:cubicBezTo>
                        <a:cubicBezTo>
                          <a:pt x="2" y="2"/>
                          <a:pt x="6" y="0"/>
                          <a:pt x="5" y="0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0" y="5"/>
                          <a:pt x="1" y="6"/>
                        </a:cubicBezTo>
                        <a:cubicBezTo>
                          <a:pt x="1" y="6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2" name="Freeform 387"/>
                  <p:cNvSpPr>
                    <a:spLocks/>
                  </p:cNvSpPr>
                  <p:nvPr/>
                </p:nvSpPr>
                <p:spPr bwMode="auto">
                  <a:xfrm>
                    <a:off x="7451277" y="4257964"/>
                    <a:ext cx="145361" cy="205215"/>
                  </a:xfrm>
                  <a:custGeom>
                    <a:avLst/>
                    <a:gdLst>
                      <a:gd name="T0" fmla="*/ 0 w 7"/>
                      <a:gd name="T1" fmla="*/ 6 h 10"/>
                      <a:gd name="T2" fmla="*/ 4 w 7"/>
                      <a:gd name="T3" fmla="*/ 9 h 10"/>
                      <a:gd name="T4" fmla="*/ 6 w 7"/>
                      <a:gd name="T5" fmla="*/ 6 h 10"/>
                      <a:gd name="T6" fmla="*/ 6 w 7"/>
                      <a:gd name="T7" fmla="*/ 3 h 10"/>
                      <a:gd name="T8" fmla="*/ 7 w 7"/>
                      <a:gd name="T9" fmla="*/ 2 h 10"/>
                      <a:gd name="T10" fmla="*/ 5 w 7"/>
                      <a:gd name="T11" fmla="*/ 1 h 10"/>
                      <a:gd name="T12" fmla="*/ 4 w 7"/>
                      <a:gd name="T13" fmla="*/ 2 h 10"/>
                      <a:gd name="T14" fmla="*/ 0 w 7"/>
                      <a:gd name="T15" fmla="*/ 6 h 10"/>
                      <a:gd name="T16" fmla="*/ 0 w 7"/>
                      <a:gd name="T17" fmla="*/ 6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10">
                        <a:moveTo>
                          <a:pt x="0" y="6"/>
                        </a:moveTo>
                        <a:cubicBezTo>
                          <a:pt x="1" y="9"/>
                          <a:pt x="2" y="8"/>
                          <a:pt x="4" y="9"/>
                        </a:cubicBezTo>
                        <a:cubicBezTo>
                          <a:pt x="5" y="10"/>
                          <a:pt x="5" y="7"/>
                          <a:pt x="6" y="6"/>
                        </a:cubicBezTo>
                        <a:cubicBezTo>
                          <a:pt x="7" y="5"/>
                          <a:pt x="6" y="5"/>
                          <a:pt x="6" y="3"/>
                        </a:cubicBezTo>
                        <a:cubicBezTo>
                          <a:pt x="6" y="3"/>
                          <a:pt x="6" y="3"/>
                          <a:pt x="7" y="2"/>
                        </a:cubicBezTo>
                        <a:cubicBezTo>
                          <a:pt x="7" y="2"/>
                          <a:pt x="6" y="0"/>
                          <a:pt x="5" y="1"/>
                        </a:cubicBezTo>
                        <a:cubicBezTo>
                          <a:pt x="4" y="1"/>
                          <a:pt x="5" y="2"/>
                          <a:pt x="4" y="2"/>
                        </a:cubicBezTo>
                        <a:cubicBezTo>
                          <a:pt x="3" y="3"/>
                          <a:pt x="0" y="5"/>
                          <a:pt x="0" y="6"/>
                        </a:cubicBezTo>
                        <a:cubicBezTo>
                          <a:pt x="0" y="7"/>
                          <a:pt x="0" y="6"/>
                          <a:pt x="0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3" name="Freeform 388"/>
                  <p:cNvSpPr>
                    <a:spLocks/>
                  </p:cNvSpPr>
                  <p:nvPr/>
                </p:nvSpPr>
                <p:spPr bwMode="auto">
                  <a:xfrm>
                    <a:off x="7391423" y="4488831"/>
                    <a:ext cx="205215" cy="59854"/>
                  </a:xfrm>
                  <a:custGeom>
                    <a:avLst/>
                    <a:gdLst>
                      <a:gd name="T0" fmla="*/ 8 w 10"/>
                      <a:gd name="T1" fmla="*/ 3 h 3"/>
                      <a:gd name="T2" fmla="*/ 10 w 10"/>
                      <a:gd name="T3" fmla="*/ 3 h 3"/>
                      <a:gd name="T4" fmla="*/ 7 w 10"/>
                      <a:gd name="T5" fmla="*/ 1 h 3"/>
                      <a:gd name="T6" fmla="*/ 2 w 10"/>
                      <a:gd name="T7" fmla="*/ 0 h 3"/>
                      <a:gd name="T8" fmla="*/ 2 w 10"/>
                      <a:gd name="T9" fmla="*/ 2 h 3"/>
                      <a:gd name="T10" fmla="*/ 8 w 10"/>
                      <a:gd name="T11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" h="3">
                        <a:moveTo>
                          <a:pt x="8" y="3"/>
                        </a:moveTo>
                        <a:cubicBezTo>
                          <a:pt x="9" y="3"/>
                          <a:pt x="9" y="3"/>
                          <a:pt x="10" y="3"/>
                        </a:cubicBezTo>
                        <a:cubicBezTo>
                          <a:pt x="9" y="3"/>
                          <a:pt x="7" y="2"/>
                          <a:pt x="7" y="1"/>
                        </a:cubicBezTo>
                        <a:cubicBezTo>
                          <a:pt x="6" y="0"/>
                          <a:pt x="3" y="0"/>
                          <a:pt x="2" y="0"/>
                        </a:cubicBezTo>
                        <a:cubicBezTo>
                          <a:pt x="0" y="0"/>
                          <a:pt x="1" y="2"/>
                          <a:pt x="2" y="2"/>
                        </a:cubicBezTo>
                        <a:cubicBezTo>
                          <a:pt x="4" y="2"/>
                          <a:pt x="6" y="3"/>
                          <a:pt x="8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4" name="Freeform 389"/>
                  <p:cNvSpPr>
                    <a:spLocks/>
                  </p:cNvSpPr>
                  <p:nvPr/>
                </p:nvSpPr>
                <p:spPr bwMode="auto">
                  <a:xfrm>
                    <a:off x="7596638" y="4523034"/>
                    <a:ext cx="42753" cy="25652"/>
                  </a:xfrm>
                  <a:custGeom>
                    <a:avLst/>
                    <a:gdLst>
                      <a:gd name="T0" fmla="*/ 1 w 2"/>
                      <a:gd name="T1" fmla="*/ 1 h 1"/>
                      <a:gd name="T2" fmla="*/ 2 w 2"/>
                      <a:gd name="T3" fmla="*/ 1 h 1"/>
                      <a:gd name="T4" fmla="*/ 0 w 2"/>
                      <a:gd name="T5" fmla="*/ 1 h 1"/>
                      <a:gd name="T6" fmla="*/ 1 w 2"/>
                      <a:gd name="T7" fmla="*/ 1 h 1"/>
                      <a:gd name="T8" fmla="*/ 1 w 2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5" name="Freeform 390"/>
                  <p:cNvSpPr>
                    <a:spLocks/>
                  </p:cNvSpPr>
                  <p:nvPr/>
                </p:nvSpPr>
                <p:spPr bwMode="auto">
                  <a:xfrm>
                    <a:off x="7579536" y="4548686"/>
                    <a:ext cx="42753" cy="17101"/>
                  </a:xfrm>
                  <a:custGeom>
                    <a:avLst/>
                    <a:gdLst>
                      <a:gd name="T0" fmla="*/ 1 w 2"/>
                      <a:gd name="T1" fmla="*/ 1 h 1"/>
                      <a:gd name="T2" fmla="*/ 2 w 2"/>
                      <a:gd name="T3" fmla="*/ 1 h 1"/>
                      <a:gd name="T4" fmla="*/ 1 w 2"/>
                      <a:gd name="T5" fmla="*/ 1 h 1"/>
                      <a:gd name="T6" fmla="*/ 1 w 2"/>
                      <a:gd name="T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0" y="0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6" name="Freeform 391"/>
                  <p:cNvSpPr>
                    <a:spLocks/>
                  </p:cNvSpPr>
                  <p:nvPr/>
                </p:nvSpPr>
                <p:spPr bwMode="auto">
                  <a:xfrm>
                    <a:off x="7254612" y="4283616"/>
                    <a:ext cx="162462" cy="222316"/>
                  </a:xfrm>
                  <a:custGeom>
                    <a:avLst/>
                    <a:gdLst>
                      <a:gd name="T0" fmla="*/ 8 w 8"/>
                      <a:gd name="T1" fmla="*/ 10 h 11"/>
                      <a:gd name="T2" fmla="*/ 1 w 8"/>
                      <a:gd name="T3" fmla="*/ 0 h 11"/>
                      <a:gd name="T4" fmla="*/ 4 w 8"/>
                      <a:gd name="T5" fmla="*/ 6 h 11"/>
                      <a:gd name="T6" fmla="*/ 8 w 8"/>
                      <a:gd name="T7" fmla="*/ 10 h 11"/>
                      <a:gd name="T8" fmla="*/ 8 w 8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11">
                        <a:moveTo>
                          <a:pt x="8" y="10"/>
                        </a:moveTo>
                        <a:cubicBezTo>
                          <a:pt x="8" y="8"/>
                          <a:pt x="4" y="0"/>
                          <a:pt x="1" y="0"/>
                        </a:cubicBezTo>
                        <a:cubicBezTo>
                          <a:pt x="0" y="0"/>
                          <a:pt x="4" y="6"/>
                          <a:pt x="4" y="6"/>
                        </a:cubicBezTo>
                        <a:cubicBezTo>
                          <a:pt x="4" y="6"/>
                          <a:pt x="7" y="11"/>
                          <a:pt x="8" y="10"/>
                        </a:cubicBezTo>
                        <a:cubicBezTo>
                          <a:pt x="8" y="9"/>
                          <a:pt x="8" y="10"/>
                          <a:pt x="8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7" name="Freeform 392"/>
                  <p:cNvSpPr>
                    <a:spLocks/>
                  </p:cNvSpPr>
                  <p:nvPr/>
                </p:nvSpPr>
                <p:spPr bwMode="auto">
                  <a:xfrm>
                    <a:off x="7596638" y="4240863"/>
                    <a:ext cx="102608" cy="59854"/>
                  </a:xfrm>
                  <a:custGeom>
                    <a:avLst/>
                    <a:gdLst>
                      <a:gd name="T0" fmla="*/ 4 w 5"/>
                      <a:gd name="T1" fmla="*/ 0 h 3"/>
                      <a:gd name="T2" fmla="*/ 4 w 5"/>
                      <a:gd name="T3" fmla="*/ 3 h 3"/>
                      <a:gd name="T4" fmla="*/ 4 w 5"/>
                      <a:gd name="T5" fmla="*/ 0 h 3"/>
                      <a:gd name="T6" fmla="*/ 4 w 5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3">
                        <a:moveTo>
                          <a:pt x="4" y="0"/>
                        </a:moveTo>
                        <a:cubicBezTo>
                          <a:pt x="0" y="0"/>
                          <a:pt x="3" y="3"/>
                          <a:pt x="4" y="3"/>
                        </a:cubicBezTo>
                        <a:cubicBezTo>
                          <a:pt x="4" y="3"/>
                          <a:pt x="5" y="0"/>
                          <a:pt x="4" y="0"/>
                        </a:cubicBezTo>
                        <a:cubicBezTo>
                          <a:pt x="4" y="0"/>
                          <a:pt x="5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8" name="Freeform 393"/>
                  <p:cNvSpPr>
                    <a:spLocks/>
                  </p:cNvSpPr>
                  <p:nvPr/>
                </p:nvSpPr>
                <p:spPr bwMode="auto">
                  <a:xfrm>
                    <a:off x="7639391" y="4523034"/>
                    <a:ext cx="59854" cy="68405"/>
                  </a:xfrm>
                  <a:custGeom>
                    <a:avLst/>
                    <a:gdLst>
                      <a:gd name="T0" fmla="*/ 1 w 3"/>
                      <a:gd name="T1" fmla="*/ 2 h 3"/>
                      <a:gd name="T2" fmla="*/ 3 w 3"/>
                      <a:gd name="T3" fmla="*/ 1 h 3"/>
                      <a:gd name="T4" fmla="*/ 0 w 3"/>
                      <a:gd name="T5" fmla="*/ 3 h 3"/>
                      <a:gd name="T6" fmla="*/ 1 w 3"/>
                      <a:gd name="T7" fmla="*/ 2 h 3"/>
                      <a:gd name="T8" fmla="*/ 1 w 3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1" y="2"/>
                        </a:moveTo>
                        <a:cubicBezTo>
                          <a:pt x="1" y="2"/>
                          <a:pt x="3" y="1"/>
                          <a:pt x="3" y="1"/>
                        </a:cubicBezTo>
                        <a:cubicBezTo>
                          <a:pt x="3" y="0"/>
                          <a:pt x="0" y="3"/>
                          <a:pt x="0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99" name="Freeform 394"/>
                  <p:cNvSpPr>
                    <a:spLocks/>
                  </p:cNvSpPr>
                  <p:nvPr/>
                </p:nvSpPr>
                <p:spPr bwMode="auto">
                  <a:xfrm>
                    <a:off x="7596638" y="4035648"/>
                    <a:ext cx="85506" cy="145361"/>
                  </a:xfrm>
                  <a:custGeom>
                    <a:avLst/>
                    <a:gdLst>
                      <a:gd name="T0" fmla="*/ 1 w 4"/>
                      <a:gd name="T1" fmla="*/ 4 h 7"/>
                      <a:gd name="T2" fmla="*/ 1 w 4"/>
                      <a:gd name="T3" fmla="*/ 7 h 7"/>
                      <a:gd name="T4" fmla="*/ 3 w 4"/>
                      <a:gd name="T5" fmla="*/ 7 h 7"/>
                      <a:gd name="T6" fmla="*/ 1 w 4"/>
                      <a:gd name="T7" fmla="*/ 4 h 7"/>
                      <a:gd name="T8" fmla="*/ 1 w 4"/>
                      <a:gd name="T9" fmla="*/ 4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7">
                        <a:moveTo>
                          <a:pt x="1" y="4"/>
                        </a:moveTo>
                        <a:cubicBezTo>
                          <a:pt x="1" y="4"/>
                          <a:pt x="0" y="7"/>
                          <a:pt x="1" y="7"/>
                        </a:cubicBezTo>
                        <a:cubicBezTo>
                          <a:pt x="0" y="7"/>
                          <a:pt x="4" y="5"/>
                          <a:pt x="3" y="7"/>
                        </a:cubicBezTo>
                        <a:cubicBezTo>
                          <a:pt x="4" y="5"/>
                          <a:pt x="0" y="6"/>
                          <a:pt x="1" y="4"/>
                        </a:cubicBezTo>
                        <a:cubicBezTo>
                          <a:pt x="3" y="2"/>
                          <a:pt x="1" y="0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0" name="Freeform 395"/>
                  <p:cNvSpPr>
                    <a:spLocks/>
                  </p:cNvSpPr>
                  <p:nvPr/>
                </p:nvSpPr>
                <p:spPr bwMode="auto">
                  <a:xfrm>
                    <a:off x="7622290" y="4155357"/>
                    <a:ext cx="17101" cy="59854"/>
                  </a:xfrm>
                  <a:custGeom>
                    <a:avLst/>
                    <a:gdLst>
                      <a:gd name="T0" fmla="*/ 1 w 1"/>
                      <a:gd name="T1" fmla="*/ 2 h 3"/>
                      <a:gd name="T2" fmla="*/ 0 w 1"/>
                      <a:gd name="T3" fmla="*/ 3 h 3"/>
                      <a:gd name="T4" fmla="*/ 1 w 1"/>
                      <a:gd name="T5" fmla="*/ 2 h 3"/>
                      <a:gd name="T6" fmla="*/ 1 w 1"/>
                      <a:gd name="T7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3">
                        <a:moveTo>
                          <a:pt x="1" y="2"/>
                        </a:moveTo>
                        <a:cubicBezTo>
                          <a:pt x="1" y="0"/>
                          <a:pt x="0" y="3"/>
                          <a:pt x="0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1" name="Freeform 396"/>
                  <p:cNvSpPr>
                    <a:spLocks/>
                  </p:cNvSpPr>
                  <p:nvPr/>
                </p:nvSpPr>
                <p:spPr bwMode="auto">
                  <a:xfrm>
                    <a:off x="7006644" y="4240863"/>
                    <a:ext cx="119709" cy="76956"/>
                  </a:xfrm>
                  <a:custGeom>
                    <a:avLst/>
                    <a:gdLst>
                      <a:gd name="T0" fmla="*/ 3 w 6"/>
                      <a:gd name="T1" fmla="*/ 0 h 4"/>
                      <a:gd name="T2" fmla="*/ 3 w 6"/>
                      <a:gd name="T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</a:cxnLst>
                    <a:rect l="0" t="0" r="r" b="b"/>
                    <a:pathLst>
                      <a:path w="6" h="4">
                        <a:moveTo>
                          <a:pt x="3" y="0"/>
                        </a:moveTo>
                        <a:cubicBezTo>
                          <a:pt x="0" y="4"/>
                          <a:pt x="6" y="2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2" name="Freeform 397"/>
                  <p:cNvSpPr>
                    <a:spLocks/>
                  </p:cNvSpPr>
                  <p:nvPr/>
                </p:nvSpPr>
                <p:spPr bwMode="auto">
                  <a:xfrm>
                    <a:off x="7434176" y="4052749"/>
                    <a:ext cx="59854" cy="42753"/>
                  </a:xfrm>
                  <a:custGeom>
                    <a:avLst/>
                    <a:gdLst>
                      <a:gd name="T0" fmla="*/ 3 w 3"/>
                      <a:gd name="T1" fmla="*/ 0 h 2"/>
                      <a:gd name="T2" fmla="*/ 1 w 3"/>
                      <a:gd name="T3" fmla="*/ 1 h 2"/>
                      <a:gd name="T4" fmla="*/ 3 w 3"/>
                      <a:gd name="T5" fmla="*/ 0 h 2"/>
                      <a:gd name="T6" fmla="*/ 3 w 3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2">
                        <a:moveTo>
                          <a:pt x="3" y="0"/>
                        </a:moveTo>
                        <a:cubicBezTo>
                          <a:pt x="3" y="0"/>
                          <a:pt x="0" y="0"/>
                          <a:pt x="1" y="1"/>
                        </a:cubicBezTo>
                        <a:cubicBezTo>
                          <a:pt x="2" y="2"/>
                          <a:pt x="3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3" name="Freeform 398"/>
                  <p:cNvSpPr>
                    <a:spLocks/>
                  </p:cNvSpPr>
                  <p:nvPr/>
                </p:nvSpPr>
                <p:spPr bwMode="auto">
                  <a:xfrm>
                    <a:off x="7596638" y="3950142"/>
                    <a:ext cx="42753" cy="68405"/>
                  </a:xfrm>
                  <a:custGeom>
                    <a:avLst/>
                    <a:gdLst>
                      <a:gd name="T0" fmla="*/ 2 w 2"/>
                      <a:gd name="T1" fmla="*/ 2 h 3"/>
                      <a:gd name="T2" fmla="*/ 2 w 2"/>
                      <a:gd name="T3" fmla="*/ 0 h 3"/>
                      <a:gd name="T4" fmla="*/ 1 w 2"/>
                      <a:gd name="T5" fmla="*/ 3 h 3"/>
                      <a:gd name="T6" fmla="*/ 2 w 2"/>
                      <a:gd name="T7" fmla="*/ 2 h 3"/>
                      <a:gd name="T8" fmla="*/ 2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2" y="2"/>
                        </a:move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0"/>
                          <a:pt x="0" y="2"/>
                          <a:pt x="1" y="3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1"/>
                          <a:pt x="2" y="2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4" name="Freeform 399"/>
                  <p:cNvSpPr>
                    <a:spLocks/>
                  </p:cNvSpPr>
                  <p:nvPr/>
                </p:nvSpPr>
                <p:spPr bwMode="auto">
                  <a:xfrm>
                    <a:off x="7741998" y="3813332"/>
                    <a:ext cx="42753" cy="59854"/>
                  </a:xfrm>
                  <a:custGeom>
                    <a:avLst/>
                    <a:gdLst>
                      <a:gd name="T0" fmla="*/ 1 w 2"/>
                      <a:gd name="T1" fmla="*/ 0 h 3"/>
                      <a:gd name="T2" fmla="*/ 0 w 2"/>
                      <a:gd name="T3" fmla="*/ 0 h 3"/>
                      <a:gd name="T4" fmla="*/ 0 w 2"/>
                      <a:gd name="T5" fmla="*/ 2 h 3"/>
                      <a:gd name="T6" fmla="*/ 1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2"/>
                          <a:pt x="0" y="2"/>
                        </a:cubicBezTo>
                        <a:cubicBezTo>
                          <a:pt x="2" y="3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5" name="Freeform 400"/>
                  <p:cNvSpPr>
                    <a:spLocks/>
                  </p:cNvSpPr>
                  <p:nvPr/>
                </p:nvSpPr>
                <p:spPr bwMode="auto">
                  <a:xfrm>
                    <a:off x="7759100" y="3642319"/>
                    <a:ext cx="145361" cy="171013"/>
                  </a:xfrm>
                  <a:custGeom>
                    <a:avLst/>
                    <a:gdLst>
                      <a:gd name="T0" fmla="*/ 5 w 7"/>
                      <a:gd name="T1" fmla="*/ 4 h 8"/>
                      <a:gd name="T2" fmla="*/ 0 w 7"/>
                      <a:gd name="T3" fmla="*/ 7 h 8"/>
                      <a:gd name="T4" fmla="*/ 5 w 7"/>
                      <a:gd name="T5" fmla="*/ 7 h 8"/>
                      <a:gd name="T6" fmla="*/ 7 w 7"/>
                      <a:gd name="T7" fmla="*/ 3 h 8"/>
                      <a:gd name="T8" fmla="*/ 6 w 7"/>
                      <a:gd name="T9" fmla="*/ 1 h 8"/>
                      <a:gd name="T10" fmla="*/ 5 w 7"/>
                      <a:gd name="T11" fmla="*/ 4 h 8"/>
                      <a:gd name="T12" fmla="*/ 5 w 7"/>
                      <a:gd name="T13" fmla="*/ 4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8">
                        <a:moveTo>
                          <a:pt x="5" y="4"/>
                        </a:moveTo>
                        <a:cubicBezTo>
                          <a:pt x="4" y="6"/>
                          <a:pt x="2" y="6"/>
                          <a:pt x="0" y="7"/>
                        </a:cubicBezTo>
                        <a:cubicBezTo>
                          <a:pt x="3" y="6"/>
                          <a:pt x="3" y="8"/>
                          <a:pt x="5" y="7"/>
                        </a:cubicBezTo>
                        <a:cubicBezTo>
                          <a:pt x="6" y="6"/>
                          <a:pt x="6" y="4"/>
                          <a:pt x="7" y="3"/>
                        </a:cubicBezTo>
                        <a:cubicBezTo>
                          <a:pt x="7" y="2"/>
                          <a:pt x="7" y="0"/>
                          <a:pt x="6" y="1"/>
                        </a:cubicBezTo>
                        <a:cubicBezTo>
                          <a:pt x="5" y="1"/>
                          <a:pt x="5" y="3"/>
                          <a:pt x="5" y="4"/>
                        </a:cubicBezTo>
                        <a:cubicBezTo>
                          <a:pt x="5" y="4"/>
                          <a:pt x="5" y="3"/>
                          <a:pt x="5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6" name="Freeform 401"/>
                  <p:cNvSpPr>
                    <a:spLocks/>
                  </p:cNvSpPr>
                  <p:nvPr/>
                </p:nvSpPr>
                <p:spPr bwMode="auto">
                  <a:xfrm>
                    <a:off x="7784752" y="3787680"/>
                    <a:ext cx="17101" cy="42753"/>
                  </a:xfrm>
                  <a:custGeom>
                    <a:avLst/>
                    <a:gdLst>
                      <a:gd name="T0" fmla="*/ 0 w 1"/>
                      <a:gd name="T1" fmla="*/ 1 h 2"/>
                      <a:gd name="T2" fmla="*/ 0 w 1"/>
                      <a:gd name="T3" fmla="*/ 2 h 2"/>
                      <a:gd name="T4" fmla="*/ 1 w 1"/>
                      <a:gd name="T5" fmla="*/ 1 h 2"/>
                      <a:gd name="T6" fmla="*/ 0 w 1"/>
                      <a:gd name="T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2">
                        <a:moveTo>
                          <a:pt x="0" y="1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1" y="1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7" name="Freeform 402"/>
                  <p:cNvSpPr>
                    <a:spLocks/>
                  </p:cNvSpPr>
                  <p:nvPr/>
                </p:nvSpPr>
                <p:spPr bwMode="auto">
                  <a:xfrm>
                    <a:off x="7861707" y="3582465"/>
                    <a:ext cx="128259" cy="59854"/>
                  </a:xfrm>
                  <a:custGeom>
                    <a:avLst/>
                    <a:gdLst>
                      <a:gd name="T0" fmla="*/ 1 w 6"/>
                      <a:gd name="T1" fmla="*/ 2 h 3"/>
                      <a:gd name="T2" fmla="*/ 1 w 6"/>
                      <a:gd name="T3" fmla="*/ 3 h 3"/>
                      <a:gd name="T4" fmla="*/ 3 w 6"/>
                      <a:gd name="T5" fmla="*/ 2 h 3"/>
                      <a:gd name="T6" fmla="*/ 2 w 6"/>
                      <a:gd name="T7" fmla="*/ 0 h 3"/>
                      <a:gd name="T8" fmla="*/ 1 w 6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3">
                        <a:moveTo>
                          <a:pt x="1" y="2"/>
                        </a:moveTo>
                        <a:cubicBezTo>
                          <a:pt x="1" y="2"/>
                          <a:pt x="0" y="2"/>
                          <a:pt x="1" y="3"/>
                        </a:cubicBezTo>
                        <a:cubicBezTo>
                          <a:pt x="2" y="2"/>
                          <a:pt x="2" y="3"/>
                          <a:pt x="3" y="2"/>
                        </a:cubicBezTo>
                        <a:cubicBezTo>
                          <a:pt x="6" y="1"/>
                          <a:pt x="1" y="1"/>
                          <a:pt x="2" y="0"/>
                        </a:cubicBezTo>
                        <a:cubicBezTo>
                          <a:pt x="2" y="0"/>
                          <a:pt x="2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8" name="Freeform 403"/>
                  <p:cNvSpPr>
                    <a:spLocks/>
                  </p:cNvSpPr>
                  <p:nvPr/>
                </p:nvSpPr>
                <p:spPr bwMode="auto">
                  <a:xfrm>
                    <a:off x="7964315" y="3565363"/>
                    <a:ext cx="25652" cy="42753"/>
                  </a:xfrm>
                  <a:custGeom>
                    <a:avLst/>
                    <a:gdLst>
                      <a:gd name="T0" fmla="*/ 1 w 1"/>
                      <a:gd name="T1" fmla="*/ 1 h 2"/>
                      <a:gd name="T2" fmla="*/ 0 w 1"/>
                      <a:gd name="T3" fmla="*/ 2 h 2"/>
                      <a:gd name="T4" fmla="*/ 1 w 1"/>
                      <a:gd name="T5" fmla="*/ 0 h 2"/>
                      <a:gd name="T6" fmla="*/ 1 w 1"/>
                      <a:gd name="T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2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09" name="Freeform 404"/>
                  <p:cNvSpPr>
                    <a:spLocks/>
                  </p:cNvSpPr>
                  <p:nvPr/>
                </p:nvSpPr>
                <p:spPr bwMode="auto">
                  <a:xfrm>
                    <a:off x="8007068" y="3565363"/>
                    <a:ext cx="17101" cy="17101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1 h 1"/>
                      <a:gd name="T4" fmla="*/ 1 w 1"/>
                      <a:gd name="T5" fmla="*/ 0 h 1"/>
                      <a:gd name="T6" fmla="*/ 0 w 1"/>
                      <a:gd name="T7" fmla="*/ 0 h 1"/>
                      <a:gd name="T8" fmla="*/ 0 w 1"/>
                      <a:gd name="T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1" y="0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0" name="Freeform 405"/>
                  <p:cNvSpPr>
                    <a:spLocks/>
                  </p:cNvSpPr>
                  <p:nvPr/>
                </p:nvSpPr>
                <p:spPr bwMode="auto">
                  <a:xfrm>
                    <a:off x="7904460" y="3402901"/>
                    <a:ext cx="42753" cy="162462"/>
                  </a:xfrm>
                  <a:custGeom>
                    <a:avLst/>
                    <a:gdLst>
                      <a:gd name="T0" fmla="*/ 0 w 2"/>
                      <a:gd name="T1" fmla="*/ 8 h 8"/>
                      <a:gd name="T2" fmla="*/ 1 w 2"/>
                      <a:gd name="T3" fmla="*/ 8 h 8"/>
                      <a:gd name="T4" fmla="*/ 2 w 2"/>
                      <a:gd name="T5" fmla="*/ 5 h 8"/>
                      <a:gd name="T6" fmla="*/ 1 w 2"/>
                      <a:gd name="T7" fmla="*/ 0 h 8"/>
                      <a:gd name="T8" fmla="*/ 0 w 2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8">
                        <a:moveTo>
                          <a:pt x="0" y="8"/>
                        </a:move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7"/>
                          <a:pt x="0" y="6"/>
                          <a:pt x="2" y="5"/>
                        </a:cubicBezTo>
                        <a:cubicBezTo>
                          <a:pt x="2" y="5"/>
                          <a:pt x="1" y="0"/>
                          <a:pt x="1" y="0"/>
                        </a:cubicBezTo>
                        <a:cubicBezTo>
                          <a:pt x="0" y="0"/>
                          <a:pt x="0" y="8"/>
                          <a:pt x="0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1" name="Freeform 406"/>
                  <p:cNvSpPr>
                    <a:spLocks/>
                  </p:cNvSpPr>
                  <p:nvPr/>
                </p:nvSpPr>
                <p:spPr bwMode="auto">
                  <a:xfrm>
                    <a:off x="7596638" y="2889864"/>
                    <a:ext cx="102608" cy="76956"/>
                  </a:xfrm>
                  <a:custGeom>
                    <a:avLst/>
                    <a:gdLst>
                      <a:gd name="T0" fmla="*/ 4 w 5"/>
                      <a:gd name="T1" fmla="*/ 3 h 4"/>
                      <a:gd name="T2" fmla="*/ 5 w 5"/>
                      <a:gd name="T3" fmla="*/ 3 h 4"/>
                      <a:gd name="T4" fmla="*/ 4 w 5"/>
                      <a:gd name="T5" fmla="*/ 3 h 4"/>
                      <a:gd name="T6" fmla="*/ 4 w 5"/>
                      <a:gd name="T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4"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5" y="3"/>
                        </a:cubicBezTo>
                        <a:cubicBezTo>
                          <a:pt x="5" y="0"/>
                          <a:pt x="0" y="4"/>
                          <a:pt x="4" y="3"/>
                        </a:cubicBezTo>
                        <a:cubicBezTo>
                          <a:pt x="4" y="3"/>
                          <a:pt x="3" y="3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2" name="Freeform 407"/>
                  <p:cNvSpPr>
                    <a:spLocks/>
                  </p:cNvSpPr>
                  <p:nvPr/>
                </p:nvSpPr>
                <p:spPr bwMode="auto">
                  <a:xfrm>
                    <a:off x="7887359" y="2906965"/>
                    <a:ext cx="59854" cy="42753"/>
                  </a:xfrm>
                  <a:custGeom>
                    <a:avLst/>
                    <a:gdLst>
                      <a:gd name="T0" fmla="*/ 2 w 3"/>
                      <a:gd name="T1" fmla="*/ 1 h 2"/>
                      <a:gd name="T2" fmla="*/ 0 w 3"/>
                      <a:gd name="T3" fmla="*/ 2 h 2"/>
                      <a:gd name="T4" fmla="*/ 2 w 3"/>
                      <a:gd name="T5" fmla="*/ 1 h 2"/>
                      <a:gd name="T6" fmla="*/ 2 w 3"/>
                      <a:gd name="T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2">
                        <a:moveTo>
                          <a:pt x="2" y="1"/>
                        </a:moveTo>
                        <a:cubicBezTo>
                          <a:pt x="1" y="0"/>
                          <a:pt x="1" y="0"/>
                          <a:pt x="0" y="2"/>
                        </a:cubicBezTo>
                        <a:cubicBezTo>
                          <a:pt x="0" y="2"/>
                          <a:pt x="3" y="2"/>
                          <a:pt x="2" y="1"/>
                        </a:cubicBezTo>
                        <a:cubicBezTo>
                          <a:pt x="2" y="1"/>
                          <a:pt x="3" y="1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3" name="Freeform 408"/>
                  <p:cNvSpPr>
                    <a:spLocks/>
                  </p:cNvSpPr>
                  <p:nvPr/>
                </p:nvSpPr>
                <p:spPr bwMode="auto">
                  <a:xfrm>
                    <a:off x="6656068" y="2830009"/>
                    <a:ext cx="247968" cy="179563"/>
                  </a:xfrm>
                  <a:custGeom>
                    <a:avLst/>
                    <a:gdLst>
                      <a:gd name="T0" fmla="*/ 2 w 12"/>
                      <a:gd name="T1" fmla="*/ 8 h 9"/>
                      <a:gd name="T2" fmla="*/ 2 w 12"/>
                      <a:gd name="T3" fmla="*/ 9 h 9"/>
                      <a:gd name="T4" fmla="*/ 5 w 12"/>
                      <a:gd name="T5" fmla="*/ 9 h 9"/>
                      <a:gd name="T6" fmla="*/ 5 w 12"/>
                      <a:gd name="T7" fmla="*/ 4 h 9"/>
                      <a:gd name="T8" fmla="*/ 12 w 12"/>
                      <a:gd name="T9" fmla="*/ 1 h 9"/>
                      <a:gd name="T10" fmla="*/ 4 w 12"/>
                      <a:gd name="T11" fmla="*/ 3 h 9"/>
                      <a:gd name="T12" fmla="*/ 2 w 12"/>
                      <a:gd name="T13" fmla="*/ 6 h 9"/>
                      <a:gd name="T14" fmla="*/ 2 w 12"/>
                      <a:gd name="T15" fmla="*/ 8 h 9"/>
                      <a:gd name="T16" fmla="*/ 2 w 12"/>
                      <a:gd name="T17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9">
                        <a:moveTo>
                          <a:pt x="2" y="8"/>
                        </a:moveTo>
                        <a:cubicBezTo>
                          <a:pt x="2" y="8"/>
                          <a:pt x="2" y="9"/>
                          <a:pt x="2" y="9"/>
                        </a:cubicBezTo>
                        <a:cubicBezTo>
                          <a:pt x="3" y="9"/>
                          <a:pt x="4" y="9"/>
                          <a:pt x="5" y="9"/>
                        </a:cubicBezTo>
                        <a:cubicBezTo>
                          <a:pt x="3" y="8"/>
                          <a:pt x="4" y="5"/>
                          <a:pt x="5" y="4"/>
                        </a:cubicBezTo>
                        <a:cubicBezTo>
                          <a:pt x="6" y="4"/>
                          <a:pt x="12" y="1"/>
                          <a:pt x="12" y="1"/>
                        </a:cubicBezTo>
                        <a:cubicBezTo>
                          <a:pt x="10" y="0"/>
                          <a:pt x="6" y="2"/>
                          <a:pt x="4" y="3"/>
                        </a:cubicBezTo>
                        <a:cubicBezTo>
                          <a:pt x="2" y="3"/>
                          <a:pt x="3" y="5"/>
                          <a:pt x="2" y="6"/>
                        </a:cubicBezTo>
                        <a:cubicBezTo>
                          <a:pt x="0" y="9"/>
                          <a:pt x="2" y="7"/>
                          <a:pt x="2" y="8"/>
                        </a:cubicBezTo>
                        <a:cubicBezTo>
                          <a:pt x="3" y="9"/>
                          <a:pt x="2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4" name="Freeform 409"/>
                  <p:cNvSpPr>
                    <a:spLocks/>
                  </p:cNvSpPr>
                  <p:nvPr/>
                </p:nvSpPr>
                <p:spPr bwMode="auto">
                  <a:xfrm>
                    <a:off x="6536359" y="4608540"/>
                    <a:ext cx="119709" cy="247968"/>
                  </a:xfrm>
                  <a:custGeom>
                    <a:avLst/>
                    <a:gdLst>
                      <a:gd name="T0" fmla="*/ 3 w 6"/>
                      <a:gd name="T1" fmla="*/ 2 h 12"/>
                      <a:gd name="T2" fmla="*/ 3 w 6"/>
                      <a:gd name="T3" fmla="*/ 11 h 12"/>
                      <a:gd name="T4" fmla="*/ 6 w 6"/>
                      <a:gd name="T5" fmla="*/ 0 h 12"/>
                      <a:gd name="T6" fmla="*/ 3 w 6"/>
                      <a:gd name="T7" fmla="*/ 2 h 12"/>
                      <a:gd name="T8" fmla="*/ 3 w 6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12">
                        <a:moveTo>
                          <a:pt x="3" y="2"/>
                        </a:moveTo>
                        <a:cubicBezTo>
                          <a:pt x="1" y="3"/>
                          <a:pt x="0" y="12"/>
                          <a:pt x="3" y="11"/>
                        </a:cubicBezTo>
                        <a:cubicBezTo>
                          <a:pt x="5" y="11"/>
                          <a:pt x="6" y="1"/>
                          <a:pt x="6" y="0"/>
                        </a:cubicBezTo>
                        <a:cubicBezTo>
                          <a:pt x="5" y="1"/>
                          <a:pt x="4" y="2"/>
                          <a:pt x="3" y="2"/>
                        </a:cubicBezTo>
                        <a:cubicBezTo>
                          <a:pt x="3" y="3"/>
                          <a:pt x="4" y="2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5" name="Freeform 410"/>
                  <p:cNvSpPr>
                    <a:spLocks/>
                  </p:cNvSpPr>
                  <p:nvPr/>
                </p:nvSpPr>
                <p:spPr bwMode="auto">
                  <a:xfrm>
                    <a:off x="5877961" y="3274642"/>
                    <a:ext cx="102608" cy="205215"/>
                  </a:xfrm>
                  <a:custGeom>
                    <a:avLst/>
                    <a:gdLst>
                      <a:gd name="T0" fmla="*/ 1 w 5"/>
                      <a:gd name="T1" fmla="*/ 5 h 10"/>
                      <a:gd name="T2" fmla="*/ 1 w 5"/>
                      <a:gd name="T3" fmla="*/ 7 h 10"/>
                      <a:gd name="T4" fmla="*/ 1 w 5"/>
                      <a:gd name="T5" fmla="*/ 10 h 10"/>
                      <a:gd name="T6" fmla="*/ 5 w 5"/>
                      <a:gd name="T7" fmla="*/ 8 h 10"/>
                      <a:gd name="T8" fmla="*/ 4 w 5"/>
                      <a:gd name="T9" fmla="*/ 2 h 10"/>
                      <a:gd name="T10" fmla="*/ 2 w 5"/>
                      <a:gd name="T11" fmla="*/ 2 h 10"/>
                      <a:gd name="T12" fmla="*/ 2 w 5"/>
                      <a:gd name="T13" fmla="*/ 0 h 10"/>
                      <a:gd name="T14" fmla="*/ 1 w 5"/>
                      <a:gd name="T15" fmla="*/ 5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" h="10">
                        <a:moveTo>
                          <a:pt x="1" y="5"/>
                        </a:moveTo>
                        <a:cubicBezTo>
                          <a:pt x="3" y="6"/>
                          <a:pt x="3" y="7"/>
                          <a:pt x="1" y="7"/>
                        </a:cubicBezTo>
                        <a:cubicBezTo>
                          <a:pt x="2" y="8"/>
                          <a:pt x="2" y="9"/>
                          <a:pt x="1" y="10"/>
                        </a:cubicBezTo>
                        <a:cubicBezTo>
                          <a:pt x="2" y="10"/>
                          <a:pt x="5" y="9"/>
                          <a:pt x="5" y="8"/>
                        </a:cubicBezTo>
                        <a:cubicBezTo>
                          <a:pt x="5" y="5"/>
                          <a:pt x="2" y="4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2" y="0"/>
                          <a:pt x="2" y="0"/>
                        </a:cubicBezTo>
                        <a:cubicBezTo>
                          <a:pt x="0" y="0"/>
                          <a:pt x="1" y="4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6" name="Freeform 411"/>
                  <p:cNvSpPr>
                    <a:spLocks/>
                  </p:cNvSpPr>
                  <p:nvPr/>
                </p:nvSpPr>
                <p:spPr bwMode="auto">
                  <a:xfrm>
                    <a:off x="5801005" y="3360148"/>
                    <a:ext cx="136810" cy="102608"/>
                  </a:xfrm>
                  <a:custGeom>
                    <a:avLst/>
                    <a:gdLst>
                      <a:gd name="T0" fmla="*/ 4 w 7"/>
                      <a:gd name="T1" fmla="*/ 3 h 5"/>
                      <a:gd name="T2" fmla="*/ 2 w 7"/>
                      <a:gd name="T3" fmla="*/ 4 h 5"/>
                      <a:gd name="T4" fmla="*/ 4 w 7"/>
                      <a:gd name="T5" fmla="*/ 3 h 5"/>
                      <a:gd name="T6" fmla="*/ 4 w 7"/>
                      <a:gd name="T7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5">
                        <a:moveTo>
                          <a:pt x="4" y="3"/>
                        </a:moveTo>
                        <a:cubicBezTo>
                          <a:pt x="7" y="0"/>
                          <a:pt x="0" y="0"/>
                          <a:pt x="2" y="4"/>
                        </a:cubicBezTo>
                        <a:cubicBezTo>
                          <a:pt x="3" y="5"/>
                          <a:pt x="4" y="4"/>
                          <a:pt x="4" y="3"/>
                        </a:cubicBezTo>
                        <a:cubicBezTo>
                          <a:pt x="5" y="2"/>
                          <a:pt x="3" y="4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7" name="Freeform 412"/>
                  <p:cNvSpPr>
                    <a:spLocks/>
                  </p:cNvSpPr>
                  <p:nvPr/>
                </p:nvSpPr>
                <p:spPr bwMode="auto">
                  <a:xfrm>
                    <a:off x="5715499" y="2787256"/>
                    <a:ext cx="2847360" cy="2206062"/>
                  </a:xfrm>
                  <a:custGeom>
                    <a:avLst/>
                    <a:gdLst>
                      <a:gd name="T0" fmla="*/ 132 w 139"/>
                      <a:gd name="T1" fmla="*/ 13 h 108"/>
                      <a:gd name="T2" fmla="*/ 124 w 139"/>
                      <a:gd name="T3" fmla="*/ 12 h 108"/>
                      <a:gd name="T4" fmla="*/ 112 w 139"/>
                      <a:gd name="T5" fmla="*/ 11 h 108"/>
                      <a:gd name="T6" fmla="*/ 103 w 139"/>
                      <a:gd name="T7" fmla="*/ 10 h 108"/>
                      <a:gd name="T8" fmla="*/ 91 w 139"/>
                      <a:gd name="T9" fmla="*/ 7 h 108"/>
                      <a:gd name="T10" fmla="*/ 88 w 139"/>
                      <a:gd name="T11" fmla="*/ 3 h 108"/>
                      <a:gd name="T12" fmla="*/ 77 w 139"/>
                      <a:gd name="T13" fmla="*/ 4 h 108"/>
                      <a:gd name="T14" fmla="*/ 67 w 139"/>
                      <a:gd name="T15" fmla="*/ 7 h 108"/>
                      <a:gd name="T16" fmla="*/ 62 w 139"/>
                      <a:gd name="T17" fmla="*/ 10 h 108"/>
                      <a:gd name="T18" fmla="*/ 61 w 139"/>
                      <a:gd name="T19" fmla="*/ 13 h 108"/>
                      <a:gd name="T20" fmla="*/ 57 w 139"/>
                      <a:gd name="T21" fmla="*/ 11 h 108"/>
                      <a:gd name="T22" fmla="*/ 52 w 139"/>
                      <a:gd name="T23" fmla="*/ 14 h 108"/>
                      <a:gd name="T24" fmla="*/ 37 w 139"/>
                      <a:gd name="T25" fmla="*/ 19 h 108"/>
                      <a:gd name="T26" fmla="*/ 35 w 139"/>
                      <a:gd name="T27" fmla="*/ 12 h 108"/>
                      <a:gd name="T28" fmla="*/ 17 w 139"/>
                      <a:gd name="T29" fmla="*/ 25 h 108"/>
                      <a:gd name="T30" fmla="*/ 25 w 139"/>
                      <a:gd name="T31" fmla="*/ 20 h 108"/>
                      <a:gd name="T32" fmla="*/ 30 w 139"/>
                      <a:gd name="T33" fmla="*/ 23 h 108"/>
                      <a:gd name="T34" fmla="*/ 29 w 139"/>
                      <a:gd name="T35" fmla="*/ 24 h 108"/>
                      <a:gd name="T36" fmla="*/ 23 w 139"/>
                      <a:gd name="T37" fmla="*/ 30 h 108"/>
                      <a:gd name="T38" fmla="*/ 18 w 139"/>
                      <a:gd name="T39" fmla="*/ 28 h 108"/>
                      <a:gd name="T40" fmla="*/ 12 w 139"/>
                      <a:gd name="T41" fmla="*/ 39 h 108"/>
                      <a:gd name="T42" fmla="*/ 17 w 139"/>
                      <a:gd name="T43" fmla="*/ 41 h 108"/>
                      <a:gd name="T44" fmla="*/ 24 w 139"/>
                      <a:gd name="T45" fmla="*/ 44 h 108"/>
                      <a:gd name="T46" fmla="*/ 25 w 139"/>
                      <a:gd name="T47" fmla="*/ 42 h 108"/>
                      <a:gd name="T48" fmla="*/ 29 w 139"/>
                      <a:gd name="T49" fmla="*/ 43 h 108"/>
                      <a:gd name="T50" fmla="*/ 37 w 139"/>
                      <a:gd name="T51" fmla="*/ 42 h 108"/>
                      <a:gd name="T52" fmla="*/ 36 w 139"/>
                      <a:gd name="T53" fmla="*/ 50 h 108"/>
                      <a:gd name="T54" fmla="*/ 21 w 139"/>
                      <a:gd name="T55" fmla="*/ 51 h 108"/>
                      <a:gd name="T56" fmla="*/ 6 w 139"/>
                      <a:gd name="T57" fmla="*/ 52 h 108"/>
                      <a:gd name="T58" fmla="*/ 16 w 139"/>
                      <a:gd name="T59" fmla="*/ 73 h 108"/>
                      <a:gd name="T60" fmla="*/ 21 w 139"/>
                      <a:gd name="T61" fmla="*/ 85 h 108"/>
                      <a:gd name="T62" fmla="*/ 24 w 139"/>
                      <a:gd name="T63" fmla="*/ 104 h 108"/>
                      <a:gd name="T64" fmla="*/ 34 w 139"/>
                      <a:gd name="T65" fmla="*/ 100 h 108"/>
                      <a:gd name="T66" fmla="*/ 39 w 139"/>
                      <a:gd name="T67" fmla="*/ 85 h 108"/>
                      <a:gd name="T68" fmla="*/ 44 w 139"/>
                      <a:gd name="T69" fmla="*/ 70 h 108"/>
                      <a:gd name="T70" fmla="*/ 37 w 139"/>
                      <a:gd name="T71" fmla="*/ 57 h 108"/>
                      <a:gd name="T72" fmla="*/ 52 w 139"/>
                      <a:gd name="T73" fmla="*/ 60 h 108"/>
                      <a:gd name="T74" fmla="*/ 49 w 139"/>
                      <a:gd name="T75" fmla="*/ 56 h 108"/>
                      <a:gd name="T76" fmla="*/ 61 w 139"/>
                      <a:gd name="T77" fmla="*/ 60 h 108"/>
                      <a:gd name="T78" fmla="*/ 72 w 139"/>
                      <a:gd name="T79" fmla="*/ 60 h 108"/>
                      <a:gd name="T80" fmla="*/ 78 w 139"/>
                      <a:gd name="T81" fmla="*/ 70 h 108"/>
                      <a:gd name="T82" fmla="*/ 80 w 139"/>
                      <a:gd name="T83" fmla="*/ 72 h 108"/>
                      <a:gd name="T84" fmla="*/ 83 w 139"/>
                      <a:gd name="T85" fmla="*/ 70 h 108"/>
                      <a:gd name="T86" fmla="*/ 86 w 139"/>
                      <a:gd name="T87" fmla="*/ 62 h 108"/>
                      <a:gd name="T88" fmla="*/ 93 w 139"/>
                      <a:gd name="T89" fmla="*/ 51 h 108"/>
                      <a:gd name="T90" fmla="*/ 94 w 139"/>
                      <a:gd name="T91" fmla="*/ 43 h 108"/>
                      <a:gd name="T92" fmla="*/ 97 w 139"/>
                      <a:gd name="T93" fmla="*/ 49 h 108"/>
                      <a:gd name="T94" fmla="*/ 100 w 139"/>
                      <a:gd name="T95" fmla="*/ 41 h 108"/>
                      <a:gd name="T96" fmla="*/ 103 w 139"/>
                      <a:gd name="T97" fmla="*/ 30 h 108"/>
                      <a:gd name="T98" fmla="*/ 114 w 139"/>
                      <a:gd name="T99" fmla="*/ 25 h 108"/>
                      <a:gd name="T100" fmla="*/ 123 w 139"/>
                      <a:gd name="T101" fmla="*/ 21 h 108"/>
                      <a:gd name="T102" fmla="*/ 117 w 139"/>
                      <a:gd name="T103" fmla="*/ 34 h 108"/>
                      <a:gd name="T104" fmla="*/ 126 w 139"/>
                      <a:gd name="T105" fmla="*/ 24 h 108"/>
                      <a:gd name="T106" fmla="*/ 131 w 139"/>
                      <a:gd name="T107" fmla="*/ 19 h 108"/>
                      <a:gd name="T108" fmla="*/ 139 w 139"/>
                      <a:gd name="T109" fmla="*/ 17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39" h="108">
                        <a:moveTo>
                          <a:pt x="139" y="17"/>
                        </a:moveTo>
                        <a:cubicBezTo>
                          <a:pt x="137" y="16"/>
                          <a:pt x="137" y="17"/>
                          <a:pt x="136" y="17"/>
                        </a:cubicBezTo>
                        <a:cubicBezTo>
                          <a:pt x="136" y="17"/>
                          <a:pt x="133" y="14"/>
                          <a:pt x="132" y="13"/>
                        </a:cubicBezTo>
                        <a:cubicBezTo>
                          <a:pt x="132" y="12"/>
                          <a:pt x="129" y="12"/>
                          <a:pt x="128" y="12"/>
                        </a:cubicBezTo>
                        <a:cubicBezTo>
                          <a:pt x="126" y="12"/>
                          <a:pt x="126" y="14"/>
                          <a:pt x="125" y="14"/>
                        </a:cubicBezTo>
                        <a:cubicBezTo>
                          <a:pt x="124" y="13"/>
                          <a:pt x="125" y="12"/>
                          <a:pt x="124" y="12"/>
                        </a:cubicBezTo>
                        <a:cubicBezTo>
                          <a:pt x="123" y="12"/>
                          <a:pt x="121" y="12"/>
                          <a:pt x="120" y="13"/>
                        </a:cubicBezTo>
                        <a:cubicBezTo>
                          <a:pt x="120" y="13"/>
                          <a:pt x="119" y="11"/>
                          <a:pt x="118" y="11"/>
                        </a:cubicBezTo>
                        <a:cubicBezTo>
                          <a:pt x="117" y="11"/>
                          <a:pt x="112" y="11"/>
                          <a:pt x="112" y="11"/>
                        </a:cubicBezTo>
                        <a:cubicBezTo>
                          <a:pt x="111" y="8"/>
                          <a:pt x="110" y="11"/>
                          <a:pt x="109" y="10"/>
                        </a:cubicBezTo>
                        <a:cubicBezTo>
                          <a:pt x="107" y="7"/>
                          <a:pt x="105" y="10"/>
                          <a:pt x="106" y="10"/>
                        </a:cubicBezTo>
                        <a:cubicBezTo>
                          <a:pt x="105" y="10"/>
                          <a:pt x="103" y="10"/>
                          <a:pt x="103" y="10"/>
                        </a:cubicBezTo>
                        <a:cubicBezTo>
                          <a:pt x="102" y="10"/>
                          <a:pt x="100" y="11"/>
                          <a:pt x="100" y="12"/>
                        </a:cubicBezTo>
                        <a:cubicBezTo>
                          <a:pt x="99" y="10"/>
                          <a:pt x="97" y="9"/>
                          <a:pt x="95" y="9"/>
                        </a:cubicBezTo>
                        <a:cubicBezTo>
                          <a:pt x="94" y="8"/>
                          <a:pt x="92" y="7"/>
                          <a:pt x="91" y="7"/>
                        </a:cubicBezTo>
                        <a:cubicBezTo>
                          <a:pt x="89" y="7"/>
                          <a:pt x="88" y="7"/>
                          <a:pt x="86" y="8"/>
                        </a:cubicBezTo>
                        <a:cubicBezTo>
                          <a:pt x="84" y="8"/>
                          <a:pt x="85" y="7"/>
                          <a:pt x="86" y="6"/>
                        </a:cubicBezTo>
                        <a:cubicBezTo>
                          <a:pt x="88" y="6"/>
                          <a:pt x="89" y="5"/>
                          <a:pt x="88" y="3"/>
                        </a:cubicBezTo>
                        <a:cubicBezTo>
                          <a:pt x="87" y="2"/>
                          <a:pt x="84" y="4"/>
                          <a:pt x="84" y="3"/>
                        </a:cubicBezTo>
                        <a:cubicBezTo>
                          <a:pt x="83" y="0"/>
                          <a:pt x="78" y="4"/>
                          <a:pt x="77" y="5"/>
                        </a:cubicBezTo>
                        <a:cubicBezTo>
                          <a:pt x="77" y="4"/>
                          <a:pt x="77" y="4"/>
                          <a:pt x="77" y="4"/>
                        </a:cubicBezTo>
                        <a:cubicBezTo>
                          <a:pt x="76" y="3"/>
                          <a:pt x="74" y="4"/>
                          <a:pt x="73" y="5"/>
                        </a:cubicBezTo>
                        <a:cubicBezTo>
                          <a:pt x="71" y="5"/>
                          <a:pt x="71" y="7"/>
                          <a:pt x="70" y="7"/>
                        </a:cubicBezTo>
                        <a:cubicBezTo>
                          <a:pt x="70" y="7"/>
                          <a:pt x="67" y="6"/>
                          <a:pt x="67" y="7"/>
                        </a:cubicBezTo>
                        <a:cubicBezTo>
                          <a:pt x="67" y="9"/>
                          <a:pt x="68" y="9"/>
                          <a:pt x="68" y="10"/>
                        </a:cubicBezTo>
                        <a:cubicBezTo>
                          <a:pt x="69" y="9"/>
                          <a:pt x="62" y="9"/>
                          <a:pt x="63" y="11"/>
                        </a:cubicBezTo>
                        <a:cubicBezTo>
                          <a:pt x="63" y="10"/>
                          <a:pt x="63" y="10"/>
                          <a:pt x="62" y="10"/>
                        </a:cubicBezTo>
                        <a:cubicBezTo>
                          <a:pt x="60" y="12"/>
                          <a:pt x="67" y="14"/>
                          <a:pt x="64" y="15"/>
                        </a:cubicBezTo>
                        <a:cubicBezTo>
                          <a:pt x="65" y="15"/>
                          <a:pt x="62" y="12"/>
                          <a:pt x="62" y="14"/>
                        </a:cubicBezTo>
                        <a:cubicBezTo>
                          <a:pt x="63" y="17"/>
                          <a:pt x="61" y="14"/>
                          <a:pt x="61" y="13"/>
                        </a:cubicBezTo>
                        <a:cubicBezTo>
                          <a:pt x="61" y="12"/>
                          <a:pt x="61" y="10"/>
                          <a:pt x="61" y="9"/>
                        </a:cubicBezTo>
                        <a:cubicBezTo>
                          <a:pt x="62" y="8"/>
                          <a:pt x="59" y="8"/>
                          <a:pt x="59" y="9"/>
                        </a:cubicBezTo>
                        <a:cubicBezTo>
                          <a:pt x="59" y="9"/>
                          <a:pt x="57" y="10"/>
                          <a:pt x="57" y="11"/>
                        </a:cubicBezTo>
                        <a:cubicBezTo>
                          <a:pt x="58" y="12"/>
                          <a:pt x="59" y="14"/>
                          <a:pt x="58" y="14"/>
                        </a:cubicBezTo>
                        <a:cubicBezTo>
                          <a:pt x="58" y="14"/>
                          <a:pt x="55" y="13"/>
                          <a:pt x="55" y="12"/>
                        </a:cubicBezTo>
                        <a:cubicBezTo>
                          <a:pt x="53" y="12"/>
                          <a:pt x="53" y="14"/>
                          <a:pt x="52" y="14"/>
                        </a:cubicBezTo>
                        <a:cubicBezTo>
                          <a:pt x="50" y="13"/>
                          <a:pt x="45" y="15"/>
                          <a:pt x="44" y="16"/>
                        </a:cubicBezTo>
                        <a:cubicBezTo>
                          <a:pt x="44" y="16"/>
                          <a:pt x="39" y="16"/>
                          <a:pt x="40" y="17"/>
                        </a:cubicBezTo>
                        <a:cubicBezTo>
                          <a:pt x="40" y="18"/>
                          <a:pt x="37" y="19"/>
                          <a:pt x="37" y="19"/>
                        </a:cubicBezTo>
                        <a:cubicBezTo>
                          <a:pt x="36" y="19"/>
                          <a:pt x="35" y="16"/>
                          <a:pt x="35" y="16"/>
                        </a:cubicBezTo>
                        <a:cubicBezTo>
                          <a:pt x="36" y="15"/>
                          <a:pt x="39" y="18"/>
                          <a:pt x="40" y="16"/>
                        </a:cubicBezTo>
                        <a:cubicBezTo>
                          <a:pt x="40" y="14"/>
                          <a:pt x="36" y="13"/>
                          <a:pt x="35" y="12"/>
                        </a:cubicBezTo>
                        <a:cubicBezTo>
                          <a:pt x="32" y="11"/>
                          <a:pt x="30" y="11"/>
                          <a:pt x="27" y="12"/>
                        </a:cubicBezTo>
                        <a:cubicBezTo>
                          <a:pt x="23" y="13"/>
                          <a:pt x="23" y="19"/>
                          <a:pt x="19" y="20"/>
                        </a:cubicBezTo>
                        <a:cubicBezTo>
                          <a:pt x="18" y="20"/>
                          <a:pt x="15" y="25"/>
                          <a:pt x="17" y="25"/>
                        </a:cubicBezTo>
                        <a:cubicBezTo>
                          <a:pt x="18" y="26"/>
                          <a:pt x="19" y="25"/>
                          <a:pt x="20" y="25"/>
                        </a:cubicBezTo>
                        <a:cubicBezTo>
                          <a:pt x="21" y="25"/>
                          <a:pt x="21" y="26"/>
                          <a:pt x="21" y="27"/>
                        </a:cubicBezTo>
                        <a:cubicBezTo>
                          <a:pt x="24" y="30"/>
                          <a:pt x="24" y="20"/>
                          <a:pt x="25" y="20"/>
                        </a:cubicBezTo>
                        <a:cubicBezTo>
                          <a:pt x="27" y="19"/>
                          <a:pt x="27" y="17"/>
                          <a:pt x="28" y="17"/>
                        </a:cubicBezTo>
                        <a:cubicBezTo>
                          <a:pt x="31" y="16"/>
                          <a:pt x="28" y="20"/>
                          <a:pt x="28" y="20"/>
                        </a:cubicBezTo>
                        <a:cubicBezTo>
                          <a:pt x="27" y="21"/>
                          <a:pt x="29" y="23"/>
                          <a:pt x="30" y="23"/>
                        </a:cubicBezTo>
                        <a:cubicBezTo>
                          <a:pt x="31" y="23"/>
                          <a:pt x="34" y="22"/>
                          <a:pt x="34" y="22"/>
                        </a:cubicBezTo>
                        <a:cubicBezTo>
                          <a:pt x="36" y="23"/>
                          <a:pt x="32" y="24"/>
                          <a:pt x="32" y="24"/>
                        </a:cubicBezTo>
                        <a:cubicBezTo>
                          <a:pt x="31" y="24"/>
                          <a:pt x="30" y="24"/>
                          <a:pt x="29" y="24"/>
                        </a:cubicBezTo>
                        <a:cubicBezTo>
                          <a:pt x="28" y="25"/>
                          <a:pt x="29" y="26"/>
                          <a:pt x="28" y="27"/>
                        </a:cubicBezTo>
                        <a:cubicBezTo>
                          <a:pt x="27" y="27"/>
                          <a:pt x="27" y="26"/>
                          <a:pt x="26" y="28"/>
                        </a:cubicBezTo>
                        <a:cubicBezTo>
                          <a:pt x="26" y="30"/>
                          <a:pt x="25" y="30"/>
                          <a:pt x="23" y="30"/>
                        </a:cubicBezTo>
                        <a:cubicBezTo>
                          <a:pt x="22" y="30"/>
                          <a:pt x="20" y="30"/>
                          <a:pt x="20" y="30"/>
                        </a:cubicBezTo>
                        <a:cubicBezTo>
                          <a:pt x="19" y="29"/>
                          <a:pt x="20" y="28"/>
                          <a:pt x="20" y="27"/>
                        </a:cubicBezTo>
                        <a:cubicBezTo>
                          <a:pt x="19" y="26"/>
                          <a:pt x="18" y="27"/>
                          <a:pt x="18" y="28"/>
                        </a:cubicBezTo>
                        <a:cubicBezTo>
                          <a:pt x="19" y="31"/>
                          <a:pt x="18" y="31"/>
                          <a:pt x="16" y="32"/>
                        </a:cubicBezTo>
                        <a:cubicBezTo>
                          <a:pt x="14" y="33"/>
                          <a:pt x="11" y="34"/>
                          <a:pt x="10" y="36"/>
                        </a:cubicBezTo>
                        <a:cubicBezTo>
                          <a:pt x="10" y="36"/>
                          <a:pt x="12" y="39"/>
                          <a:pt x="12" y="39"/>
                        </a:cubicBezTo>
                        <a:cubicBezTo>
                          <a:pt x="12" y="42"/>
                          <a:pt x="8" y="39"/>
                          <a:pt x="7" y="41"/>
                        </a:cubicBezTo>
                        <a:cubicBezTo>
                          <a:pt x="5" y="43"/>
                          <a:pt x="7" y="49"/>
                          <a:pt x="11" y="47"/>
                        </a:cubicBezTo>
                        <a:cubicBezTo>
                          <a:pt x="14" y="45"/>
                          <a:pt x="13" y="41"/>
                          <a:pt x="17" y="41"/>
                        </a:cubicBezTo>
                        <a:cubicBezTo>
                          <a:pt x="19" y="40"/>
                          <a:pt x="19" y="40"/>
                          <a:pt x="21" y="42"/>
                        </a:cubicBezTo>
                        <a:cubicBezTo>
                          <a:pt x="21" y="42"/>
                          <a:pt x="24" y="47"/>
                          <a:pt x="23" y="46"/>
                        </a:cubicBezTo>
                        <a:cubicBezTo>
                          <a:pt x="24" y="47"/>
                          <a:pt x="24" y="44"/>
                          <a:pt x="24" y="44"/>
                        </a:cubicBezTo>
                        <a:cubicBezTo>
                          <a:pt x="24" y="44"/>
                          <a:pt x="25" y="44"/>
                          <a:pt x="25" y="44"/>
                        </a:cubicBezTo>
                        <a:cubicBezTo>
                          <a:pt x="25" y="42"/>
                          <a:pt x="21" y="42"/>
                          <a:pt x="21" y="40"/>
                        </a:cubicBezTo>
                        <a:cubicBezTo>
                          <a:pt x="21" y="38"/>
                          <a:pt x="24" y="41"/>
                          <a:pt x="25" y="42"/>
                        </a:cubicBezTo>
                        <a:cubicBezTo>
                          <a:pt x="26" y="42"/>
                          <a:pt x="27" y="45"/>
                          <a:pt x="27" y="46"/>
                        </a:cubicBezTo>
                        <a:cubicBezTo>
                          <a:pt x="27" y="47"/>
                          <a:pt x="29" y="46"/>
                          <a:pt x="29" y="46"/>
                        </a:cubicBezTo>
                        <a:cubicBezTo>
                          <a:pt x="29" y="46"/>
                          <a:pt x="27" y="43"/>
                          <a:pt x="29" y="43"/>
                        </a:cubicBezTo>
                        <a:cubicBezTo>
                          <a:pt x="31" y="43"/>
                          <a:pt x="31" y="43"/>
                          <a:pt x="32" y="41"/>
                        </a:cubicBezTo>
                        <a:cubicBezTo>
                          <a:pt x="32" y="38"/>
                          <a:pt x="33" y="38"/>
                          <a:pt x="36" y="38"/>
                        </a:cubicBezTo>
                        <a:cubicBezTo>
                          <a:pt x="39" y="38"/>
                          <a:pt x="43" y="45"/>
                          <a:pt x="37" y="42"/>
                        </a:cubicBezTo>
                        <a:cubicBezTo>
                          <a:pt x="34" y="41"/>
                          <a:pt x="31" y="44"/>
                          <a:pt x="31" y="46"/>
                        </a:cubicBezTo>
                        <a:cubicBezTo>
                          <a:pt x="31" y="48"/>
                          <a:pt x="33" y="47"/>
                          <a:pt x="35" y="47"/>
                        </a:cubicBezTo>
                        <a:cubicBezTo>
                          <a:pt x="37" y="47"/>
                          <a:pt x="37" y="48"/>
                          <a:pt x="36" y="50"/>
                        </a:cubicBezTo>
                        <a:cubicBezTo>
                          <a:pt x="35" y="52"/>
                          <a:pt x="32" y="52"/>
                          <a:pt x="31" y="51"/>
                        </a:cubicBezTo>
                        <a:cubicBezTo>
                          <a:pt x="29" y="51"/>
                          <a:pt x="26" y="50"/>
                          <a:pt x="26" y="52"/>
                        </a:cubicBezTo>
                        <a:cubicBezTo>
                          <a:pt x="25" y="54"/>
                          <a:pt x="22" y="51"/>
                          <a:pt x="21" y="51"/>
                        </a:cubicBezTo>
                        <a:cubicBezTo>
                          <a:pt x="17" y="50"/>
                          <a:pt x="21" y="46"/>
                          <a:pt x="16" y="47"/>
                        </a:cubicBezTo>
                        <a:cubicBezTo>
                          <a:pt x="15" y="47"/>
                          <a:pt x="9" y="48"/>
                          <a:pt x="9" y="48"/>
                        </a:cubicBezTo>
                        <a:cubicBezTo>
                          <a:pt x="7" y="50"/>
                          <a:pt x="6" y="50"/>
                          <a:pt x="6" y="52"/>
                        </a:cubicBezTo>
                        <a:cubicBezTo>
                          <a:pt x="6" y="54"/>
                          <a:pt x="4" y="56"/>
                          <a:pt x="3" y="57"/>
                        </a:cubicBezTo>
                        <a:cubicBezTo>
                          <a:pt x="0" y="61"/>
                          <a:pt x="1" y="67"/>
                          <a:pt x="3" y="71"/>
                        </a:cubicBezTo>
                        <a:cubicBezTo>
                          <a:pt x="6" y="77"/>
                          <a:pt x="11" y="73"/>
                          <a:pt x="16" y="73"/>
                        </a:cubicBezTo>
                        <a:cubicBezTo>
                          <a:pt x="16" y="73"/>
                          <a:pt x="17" y="74"/>
                          <a:pt x="18" y="75"/>
                        </a:cubicBezTo>
                        <a:cubicBezTo>
                          <a:pt x="19" y="75"/>
                          <a:pt x="19" y="76"/>
                          <a:pt x="19" y="77"/>
                        </a:cubicBezTo>
                        <a:cubicBezTo>
                          <a:pt x="18" y="80"/>
                          <a:pt x="21" y="82"/>
                          <a:pt x="21" y="85"/>
                        </a:cubicBezTo>
                        <a:cubicBezTo>
                          <a:pt x="22" y="87"/>
                          <a:pt x="21" y="89"/>
                          <a:pt x="21" y="91"/>
                        </a:cubicBezTo>
                        <a:cubicBezTo>
                          <a:pt x="20" y="93"/>
                          <a:pt x="21" y="95"/>
                          <a:pt x="22" y="97"/>
                        </a:cubicBezTo>
                        <a:cubicBezTo>
                          <a:pt x="23" y="99"/>
                          <a:pt x="23" y="102"/>
                          <a:pt x="24" y="104"/>
                        </a:cubicBezTo>
                        <a:cubicBezTo>
                          <a:pt x="25" y="105"/>
                          <a:pt x="24" y="107"/>
                          <a:pt x="25" y="107"/>
                        </a:cubicBezTo>
                        <a:cubicBezTo>
                          <a:pt x="26" y="108"/>
                          <a:pt x="29" y="107"/>
                          <a:pt x="30" y="107"/>
                        </a:cubicBezTo>
                        <a:cubicBezTo>
                          <a:pt x="32" y="105"/>
                          <a:pt x="34" y="103"/>
                          <a:pt x="34" y="100"/>
                        </a:cubicBezTo>
                        <a:cubicBezTo>
                          <a:pt x="34" y="98"/>
                          <a:pt x="37" y="99"/>
                          <a:pt x="36" y="96"/>
                        </a:cubicBezTo>
                        <a:cubicBezTo>
                          <a:pt x="35" y="94"/>
                          <a:pt x="37" y="93"/>
                          <a:pt x="38" y="92"/>
                        </a:cubicBezTo>
                        <a:cubicBezTo>
                          <a:pt x="40" y="91"/>
                          <a:pt x="39" y="87"/>
                          <a:pt x="39" y="85"/>
                        </a:cubicBezTo>
                        <a:cubicBezTo>
                          <a:pt x="39" y="82"/>
                          <a:pt x="39" y="80"/>
                          <a:pt x="42" y="78"/>
                        </a:cubicBezTo>
                        <a:cubicBezTo>
                          <a:pt x="43" y="76"/>
                          <a:pt x="47" y="73"/>
                          <a:pt x="46" y="70"/>
                        </a:cubicBezTo>
                        <a:cubicBezTo>
                          <a:pt x="46" y="68"/>
                          <a:pt x="44" y="70"/>
                          <a:pt x="44" y="70"/>
                        </a:cubicBezTo>
                        <a:cubicBezTo>
                          <a:pt x="42" y="69"/>
                          <a:pt x="42" y="69"/>
                          <a:pt x="41" y="68"/>
                        </a:cubicBezTo>
                        <a:cubicBezTo>
                          <a:pt x="38" y="65"/>
                          <a:pt x="38" y="61"/>
                          <a:pt x="36" y="58"/>
                        </a:cubicBezTo>
                        <a:cubicBezTo>
                          <a:pt x="35" y="55"/>
                          <a:pt x="35" y="53"/>
                          <a:pt x="37" y="57"/>
                        </a:cubicBezTo>
                        <a:cubicBezTo>
                          <a:pt x="39" y="60"/>
                          <a:pt x="41" y="63"/>
                          <a:pt x="42" y="66"/>
                        </a:cubicBezTo>
                        <a:cubicBezTo>
                          <a:pt x="42" y="69"/>
                          <a:pt x="48" y="64"/>
                          <a:pt x="49" y="64"/>
                        </a:cubicBezTo>
                        <a:cubicBezTo>
                          <a:pt x="51" y="63"/>
                          <a:pt x="51" y="61"/>
                          <a:pt x="52" y="60"/>
                        </a:cubicBezTo>
                        <a:cubicBezTo>
                          <a:pt x="53" y="59"/>
                          <a:pt x="50" y="57"/>
                          <a:pt x="50" y="57"/>
                        </a:cubicBezTo>
                        <a:cubicBezTo>
                          <a:pt x="48" y="60"/>
                          <a:pt x="46" y="56"/>
                          <a:pt x="45" y="55"/>
                        </a:cubicBezTo>
                        <a:cubicBezTo>
                          <a:pt x="43" y="50"/>
                          <a:pt x="49" y="56"/>
                          <a:pt x="49" y="56"/>
                        </a:cubicBezTo>
                        <a:cubicBezTo>
                          <a:pt x="51" y="55"/>
                          <a:pt x="51" y="57"/>
                          <a:pt x="53" y="57"/>
                        </a:cubicBezTo>
                        <a:cubicBezTo>
                          <a:pt x="54" y="58"/>
                          <a:pt x="56" y="56"/>
                          <a:pt x="57" y="57"/>
                        </a:cubicBezTo>
                        <a:cubicBezTo>
                          <a:pt x="59" y="58"/>
                          <a:pt x="59" y="63"/>
                          <a:pt x="61" y="60"/>
                        </a:cubicBezTo>
                        <a:cubicBezTo>
                          <a:pt x="62" y="63"/>
                          <a:pt x="62" y="66"/>
                          <a:pt x="63" y="69"/>
                        </a:cubicBezTo>
                        <a:cubicBezTo>
                          <a:pt x="65" y="74"/>
                          <a:pt x="66" y="68"/>
                          <a:pt x="66" y="66"/>
                        </a:cubicBezTo>
                        <a:cubicBezTo>
                          <a:pt x="66" y="64"/>
                          <a:pt x="71" y="61"/>
                          <a:pt x="72" y="60"/>
                        </a:cubicBezTo>
                        <a:cubicBezTo>
                          <a:pt x="76" y="59"/>
                          <a:pt x="75" y="65"/>
                          <a:pt x="76" y="65"/>
                        </a:cubicBezTo>
                        <a:cubicBezTo>
                          <a:pt x="76" y="65"/>
                          <a:pt x="77" y="63"/>
                          <a:pt x="78" y="65"/>
                        </a:cubicBezTo>
                        <a:cubicBezTo>
                          <a:pt x="78" y="66"/>
                          <a:pt x="79" y="69"/>
                          <a:pt x="78" y="70"/>
                        </a:cubicBezTo>
                        <a:cubicBezTo>
                          <a:pt x="78" y="72"/>
                          <a:pt x="80" y="74"/>
                          <a:pt x="80" y="75"/>
                        </a:cubicBezTo>
                        <a:cubicBezTo>
                          <a:pt x="80" y="75"/>
                          <a:pt x="82" y="77"/>
                          <a:pt x="82" y="77"/>
                        </a:cubicBezTo>
                        <a:cubicBezTo>
                          <a:pt x="82" y="75"/>
                          <a:pt x="81" y="74"/>
                          <a:pt x="80" y="72"/>
                        </a:cubicBezTo>
                        <a:cubicBezTo>
                          <a:pt x="79" y="71"/>
                          <a:pt x="79" y="69"/>
                          <a:pt x="79" y="67"/>
                        </a:cubicBezTo>
                        <a:cubicBezTo>
                          <a:pt x="81" y="68"/>
                          <a:pt x="82" y="70"/>
                          <a:pt x="82" y="71"/>
                        </a:cubicBezTo>
                        <a:cubicBezTo>
                          <a:pt x="83" y="72"/>
                          <a:pt x="83" y="70"/>
                          <a:pt x="83" y="70"/>
                        </a:cubicBezTo>
                        <a:cubicBezTo>
                          <a:pt x="87" y="71"/>
                          <a:pt x="84" y="65"/>
                          <a:pt x="83" y="64"/>
                        </a:cubicBezTo>
                        <a:cubicBezTo>
                          <a:pt x="83" y="63"/>
                          <a:pt x="83" y="62"/>
                          <a:pt x="84" y="61"/>
                        </a:cubicBezTo>
                        <a:cubicBezTo>
                          <a:pt x="85" y="60"/>
                          <a:pt x="85" y="61"/>
                          <a:pt x="86" y="62"/>
                        </a:cubicBezTo>
                        <a:cubicBezTo>
                          <a:pt x="86" y="62"/>
                          <a:pt x="88" y="60"/>
                          <a:pt x="89" y="59"/>
                        </a:cubicBezTo>
                        <a:cubicBezTo>
                          <a:pt x="91" y="61"/>
                          <a:pt x="93" y="55"/>
                          <a:pt x="94" y="54"/>
                        </a:cubicBezTo>
                        <a:cubicBezTo>
                          <a:pt x="94" y="53"/>
                          <a:pt x="93" y="51"/>
                          <a:pt x="93" y="51"/>
                        </a:cubicBezTo>
                        <a:cubicBezTo>
                          <a:pt x="93" y="49"/>
                          <a:pt x="92" y="48"/>
                          <a:pt x="94" y="47"/>
                        </a:cubicBezTo>
                        <a:cubicBezTo>
                          <a:pt x="94" y="47"/>
                          <a:pt x="91" y="46"/>
                          <a:pt x="91" y="46"/>
                        </a:cubicBezTo>
                        <a:cubicBezTo>
                          <a:pt x="91" y="45"/>
                          <a:pt x="93" y="43"/>
                          <a:pt x="94" y="43"/>
                        </a:cubicBezTo>
                        <a:cubicBezTo>
                          <a:pt x="94" y="43"/>
                          <a:pt x="93" y="45"/>
                          <a:pt x="94" y="45"/>
                        </a:cubicBezTo>
                        <a:cubicBezTo>
                          <a:pt x="97" y="44"/>
                          <a:pt x="94" y="45"/>
                          <a:pt x="96" y="46"/>
                        </a:cubicBezTo>
                        <a:cubicBezTo>
                          <a:pt x="97" y="47"/>
                          <a:pt x="97" y="47"/>
                          <a:pt x="97" y="49"/>
                        </a:cubicBezTo>
                        <a:cubicBezTo>
                          <a:pt x="97" y="50"/>
                          <a:pt x="98" y="48"/>
                          <a:pt x="98" y="48"/>
                        </a:cubicBezTo>
                        <a:cubicBezTo>
                          <a:pt x="99" y="47"/>
                          <a:pt x="98" y="46"/>
                          <a:pt x="98" y="44"/>
                        </a:cubicBezTo>
                        <a:cubicBezTo>
                          <a:pt x="98" y="44"/>
                          <a:pt x="99" y="42"/>
                          <a:pt x="100" y="41"/>
                        </a:cubicBezTo>
                        <a:cubicBezTo>
                          <a:pt x="100" y="41"/>
                          <a:pt x="102" y="42"/>
                          <a:pt x="102" y="41"/>
                        </a:cubicBezTo>
                        <a:cubicBezTo>
                          <a:pt x="104" y="39"/>
                          <a:pt x="106" y="37"/>
                          <a:pt x="106" y="34"/>
                        </a:cubicBezTo>
                        <a:cubicBezTo>
                          <a:pt x="107" y="29"/>
                          <a:pt x="104" y="32"/>
                          <a:pt x="103" y="30"/>
                        </a:cubicBezTo>
                        <a:cubicBezTo>
                          <a:pt x="102" y="29"/>
                          <a:pt x="107" y="25"/>
                          <a:pt x="107" y="25"/>
                        </a:cubicBezTo>
                        <a:cubicBezTo>
                          <a:pt x="108" y="24"/>
                          <a:pt x="113" y="23"/>
                          <a:pt x="114" y="24"/>
                        </a:cubicBezTo>
                        <a:cubicBezTo>
                          <a:pt x="114" y="24"/>
                          <a:pt x="114" y="25"/>
                          <a:pt x="114" y="25"/>
                        </a:cubicBezTo>
                        <a:cubicBezTo>
                          <a:pt x="116" y="26"/>
                          <a:pt x="116" y="22"/>
                          <a:pt x="118" y="22"/>
                        </a:cubicBezTo>
                        <a:cubicBezTo>
                          <a:pt x="120" y="21"/>
                          <a:pt x="119" y="23"/>
                          <a:pt x="120" y="22"/>
                        </a:cubicBezTo>
                        <a:cubicBezTo>
                          <a:pt x="121" y="22"/>
                          <a:pt x="122" y="20"/>
                          <a:pt x="123" y="21"/>
                        </a:cubicBezTo>
                        <a:cubicBezTo>
                          <a:pt x="123" y="21"/>
                          <a:pt x="118" y="26"/>
                          <a:pt x="117" y="27"/>
                        </a:cubicBezTo>
                        <a:cubicBezTo>
                          <a:pt x="117" y="28"/>
                          <a:pt x="116" y="28"/>
                          <a:pt x="117" y="30"/>
                        </a:cubicBezTo>
                        <a:cubicBezTo>
                          <a:pt x="117" y="31"/>
                          <a:pt x="117" y="34"/>
                          <a:pt x="117" y="34"/>
                        </a:cubicBezTo>
                        <a:cubicBezTo>
                          <a:pt x="119" y="33"/>
                          <a:pt x="121" y="28"/>
                          <a:pt x="121" y="26"/>
                        </a:cubicBezTo>
                        <a:cubicBezTo>
                          <a:pt x="121" y="25"/>
                          <a:pt x="121" y="24"/>
                          <a:pt x="122" y="23"/>
                        </a:cubicBezTo>
                        <a:cubicBezTo>
                          <a:pt x="123" y="23"/>
                          <a:pt x="126" y="24"/>
                          <a:pt x="126" y="24"/>
                        </a:cubicBezTo>
                        <a:cubicBezTo>
                          <a:pt x="127" y="23"/>
                          <a:pt x="127" y="22"/>
                          <a:pt x="128" y="22"/>
                        </a:cubicBezTo>
                        <a:cubicBezTo>
                          <a:pt x="129" y="22"/>
                          <a:pt x="132" y="21"/>
                          <a:pt x="132" y="21"/>
                        </a:cubicBezTo>
                        <a:cubicBezTo>
                          <a:pt x="132" y="21"/>
                          <a:pt x="131" y="19"/>
                          <a:pt x="131" y="19"/>
                        </a:cubicBezTo>
                        <a:cubicBezTo>
                          <a:pt x="133" y="19"/>
                          <a:pt x="132" y="18"/>
                          <a:pt x="133" y="17"/>
                        </a:cubicBezTo>
                        <a:cubicBezTo>
                          <a:pt x="133" y="17"/>
                          <a:pt x="136" y="19"/>
                          <a:pt x="137" y="19"/>
                        </a:cubicBezTo>
                        <a:cubicBezTo>
                          <a:pt x="137" y="19"/>
                          <a:pt x="139" y="17"/>
                          <a:pt x="139" y="17"/>
                        </a:cubicBezTo>
                        <a:cubicBezTo>
                          <a:pt x="138" y="17"/>
                          <a:pt x="139" y="18"/>
                          <a:pt x="139" y="1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8" name="Freeform 413"/>
                  <p:cNvSpPr>
                    <a:spLocks/>
                  </p:cNvSpPr>
                  <p:nvPr/>
                </p:nvSpPr>
                <p:spPr bwMode="auto">
                  <a:xfrm>
                    <a:off x="6083176" y="3625218"/>
                    <a:ext cx="25652" cy="42753"/>
                  </a:xfrm>
                  <a:custGeom>
                    <a:avLst/>
                    <a:gdLst>
                      <a:gd name="T0" fmla="*/ 0 w 1"/>
                      <a:gd name="T1" fmla="*/ 1 h 2"/>
                      <a:gd name="T2" fmla="*/ 1 w 1"/>
                      <a:gd name="T3" fmla="*/ 0 h 2"/>
                      <a:gd name="T4" fmla="*/ 0 w 1"/>
                      <a:gd name="T5" fmla="*/ 1 h 2"/>
                      <a:gd name="T6" fmla="*/ 0 w 1"/>
                      <a:gd name="T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2">
                        <a:moveTo>
                          <a:pt x="0" y="1"/>
                        </a:moveTo>
                        <a:cubicBezTo>
                          <a:pt x="0" y="2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9" name="Freeform 414"/>
                  <p:cNvSpPr>
                    <a:spLocks/>
                  </p:cNvSpPr>
                  <p:nvPr/>
                </p:nvSpPr>
                <p:spPr bwMode="auto">
                  <a:xfrm>
                    <a:off x="6083176" y="3667971"/>
                    <a:ext cx="25652" cy="59854"/>
                  </a:xfrm>
                  <a:custGeom>
                    <a:avLst/>
                    <a:gdLst>
                      <a:gd name="T0" fmla="*/ 0 w 1"/>
                      <a:gd name="T1" fmla="*/ 0 h 3"/>
                      <a:gd name="T2" fmla="*/ 1 w 1"/>
                      <a:gd name="T3" fmla="*/ 2 h 3"/>
                      <a:gd name="T4" fmla="*/ 1 w 1"/>
                      <a:gd name="T5" fmla="*/ 0 h 3"/>
                      <a:gd name="T6" fmla="*/ 0 w 1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3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3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0" name="Freeform 415"/>
                  <p:cNvSpPr>
                    <a:spLocks/>
                  </p:cNvSpPr>
                  <p:nvPr/>
                </p:nvSpPr>
                <p:spPr bwMode="auto">
                  <a:xfrm>
                    <a:off x="5168259" y="3462756"/>
                    <a:ext cx="102608" cy="76956"/>
                  </a:xfrm>
                  <a:custGeom>
                    <a:avLst/>
                    <a:gdLst>
                      <a:gd name="T0" fmla="*/ 1 w 5"/>
                      <a:gd name="T1" fmla="*/ 2 h 4"/>
                      <a:gd name="T2" fmla="*/ 5 w 5"/>
                      <a:gd name="T3" fmla="*/ 4 h 4"/>
                      <a:gd name="T4" fmla="*/ 2 w 5"/>
                      <a:gd name="T5" fmla="*/ 0 h 4"/>
                      <a:gd name="T6" fmla="*/ 1 w 5"/>
                      <a:gd name="T7" fmla="*/ 2 h 4"/>
                      <a:gd name="T8" fmla="*/ 1 w 5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2"/>
                        </a:moveTo>
                        <a:cubicBezTo>
                          <a:pt x="2" y="3"/>
                          <a:pt x="5" y="3"/>
                          <a:pt x="5" y="4"/>
                        </a:cubicBezTo>
                        <a:cubicBezTo>
                          <a:pt x="5" y="2"/>
                          <a:pt x="2" y="2"/>
                          <a:pt x="2" y="0"/>
                        </a:cubicBezTo>
                        <a:cubicBezTo>
                          <a:pt x="2" y="0"/>
                          <a:pt x="0" y="1"/>
                          <a:pt x="1" y="2"/>
                        </a:cubicBezTo>
                        <a:cubicBezTo>
                          <a:pt x="2" y="3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1" name="Freeform 416"/>
                  <p:cNvSpPr>
                    <a:spLocks/>
                  </p:cNvSpPr>
                  <p:nvPr/>
                </p:nvSpPr>
                <p:spPr bwMode="auto">
                  <a:xfrm>
                    <a:off x="4834784" y="3975794"/>
                    <a:ext cx="128259" cy="59854"/>
                  </a:xfrm>
                  <a:custGeom>
                    <a:avLst/>
                    <a:gdLst>
                      <a:gd name="T0" fmla="*/ 3 w 6"/>
                      <a:gd name="T1" fmla="*/ 1 h 3"/>
                      <a:gd name="T2" fmla="*/ 0 w 6"/>
                      <a:gd name="T3" fmla="*/ 0 h 3"/>
                      <a:gd name="T4" fmla="*/ 6 w 6"/>
                      <a:gd name="T5" fmla="*/ 3 h 3"/>
                      <a:gd name="T6" fmla="*/ 3 w 6"/>
                      <a:gd name="T7" fmla="*/ 1 h 3"/>
                      <a:gd name="T8" fmla="*/ 3 w 6"/>
                      <a:gd name="T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3">
                        <a:moveTo>
                          <a:pt x="3" y="1"/>
                        </a:moveTo>
                        <a:cubicBezTo>
                          <a:pt x="2" y="0"/>
                          <a:pt x="1" y="0"/>
                          <a:pt x="0" y="0"/>
                        </a:cubicBezTo>
                        <a:cubicBezTo>
                          <a:pt x="1" y="1"/>
                          <a:pt x="6" y="3"/>
                          <a:pt x="6" y="3"/>
                        </a:cubicBezTo>
                        <a:cubicBezTo>
                          <a:pt x="6" y="2"/>
                          <a:pt x="4" y="1"/>
                          <a:pt x="3" y="1"/>
                        </a:cubicBezTo>
                        <a:cubicBezTo>
                          <a:pt x="2" y="0"/>
                          <a:pt x="3" y="1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2" name="Freeform 417"/>
                  <p:cNvSpPr>
                    <a:spLocks/>
                  </p:cNvSpPr>
                  <p:nvPr/>
                </p:nvSpPr>
                <p:spPr bwMode="auto">
                  <a:xfrm>
                    <a:off x="4980145" y="4035648"/>
                    <a:ext cx="59854" cy="59854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3 w 3"/>
                      <a:gd name="T3" fmla="*/ 1 h 3"/>
                      <a:gd name="T4" fmla="*/ 0 w 3"/>
                      <a:gd name="T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cubicBezTo>
                          <a:pt x="1" y="3"/>
                          <a:pt x="3" y="1"/>
                          <a:pt x="3" y="1"/>
                        </a:cubicBezTo>
                        <a:cubicBezTo>
                          <a:pt x="2" y="0"/>
                          <a:pt x="1" y="0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3" name="Freeform 418"/>
                  <p:cNvSpPr>
                    <a:spLocks/>
                  </p:cNvSpPr>
                  <p:nvPr/>
                </p:nvSpPr>
                <p:spPr bwMode="auto">
                  <a:xfrm>
                    <a:off x="4732176" y="2889864"/>
                    <a:ext cx="393329" cy="324924"/>
                  </a:xfrm>
                  <a:custGeom>
                    <a:avLst/>
                    <a:gdLst>
                      <a:gd name="T0" fmla="*/ 18 w 19"/>
                      <a:gd name="T1" fmla="*/ 12 h 16"/>
                      <a:gd name="T2" fmla="*/ 19 w 19"/>
                      <a:gd name="T3" fmla="*/ 10 h 16"/>
                      <a:gd name="T4" fmla="*/ 15 w 19"/>
                      <a:gd name="T5" fmla="*/ 7 h 16"/>
                      <a:gd name="T6" fmla="*/ 11 w 19"/>
                      <a:gd name="T7" fmla="*/ 4 h 16"/>
                      <a:gd name="T8" fmla="*/ 7 w 19"/>
                      <a:gd name="T9" fmla="*/ 1 h 16"/>
                      <a:gd name="T10" fmla="*/ 4 w 19"/>
                      <a:gd name="T11" fmla="*/ 4 h 16"/>
                      <a:gd name="T12" fmla="*/ 2 w 19"/>
                      <a:gd name="T13" fmla="*/ 2 h 16"/>
                      <a:gd name="T14" fmla="*/ 6 w 19"/>
                      <a:gd name="T15" fmla="*/ 7 h 16"/>
                      <a:gd name="T16" fmla="*/ 12 w 19"/>
                      <a:gd name="T17" fmla="*/ 9 h 16"/>
                      <a:gd name="T18" fmla="*/ 9 w 19"/>
                      <a:gd name="T19" fmla="*/ 14 h 16"/>
                      <a:gd name="T20" fmla="*/ 17 w 19"/>
                      <a:gd name="T21" fmla="*/ 16 h 16"/>
                      <a:gd name="T22" fmla="*/ 15 w 19"/>
                      <a:gd name="T23" fmla="*/ 14 h 16"/>
                      <a:gd name="T24" fmla="*/ 17 w 19"/>
                      <a:gd name="T25" fmla="*/ 14 h 16"/>
                      <a:gd name="T26" fmla="*/ 14 w 19"/>
                      <a:gd name="T27" fmla="*/ 11 h 16"/>
                      <a:gd name="T28" fmla="*/ 18 w 19"/>
                      <a:gd name="T29" fmla="*/ 12 h 16"/>
                      <a:gd name="T30" fmla="*/ 18 w 19"/>
                      <a:gd name="T31" fmla="*/ 12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9" h="16">
                        <a:moveTo>
                          <a:pt x="18" y="12"/>
                        </a:moveTo>
                        <a:cubicBezTo>
                          <a:pt x="19" y="12"/>
                          <a:pt x="19" y="11"/>
                          <a:pt x="19" y="10"/>
                        </a:cubicBezTo>
                        <a:cubicBezTo>
                          <a:pt x="17" y="10"/>
                          <a:pt x="15" y="10"/>
                          <a:pt x="15" y="7"/>
                        </a:cubicBezTo>
                        <a:cubicBezTo>
                          <a:pt x="15" y="5"/>
                          <a:pt x="13" y="4"/>
                          <a:pt x="11" y="4"/>
                        </a:cubicBezTo>
                        <a:cubicBezTo>
                          <a:pt x="9" y="3"/>
                          <a:pt x="9" y="1"/>
                          <a:pt x="7" y="1"/>
                        </a:cubicBezTo>
                        <a:cubicBezTo>
                          <a:pt x="5" y="2"/>
                          <a:pt x="5" y="2"/>
                          <a:pt x="4" y="4"/>
                        </a:cubicBezTo>
                        <a:cubicBezTo>
                          <a:pt x="4" y="2"/>
                          <a:pt x="3" y="0"/>
                          <a:pt x="2" y="2"/>
                        </a:cubicBezTo>
                        <a:cubicBezTo>
                          <a:pt x="0" y="6"/>
                          <a:pt x="4" y="6"/>
                          <a:pt x="6" y="7"/>
                        </a:cubicBezTo>
                        <a:cubicBezTo>
                          <a:pt x="8" y="7"/>
                          <a:pt x="11" y="6"/>
                          <a:pt x="12" y="9"/>
                        </a:cubicBezTo>
                        <a:cubicBezTo>
                          <a:pt x="13" y="11"/>
                          <a:pt x="11" y="13"/>
                          <a:pt x="9" y="14"/>
                        </a:cubicBezTo>
                        <a:cubicBezTo>
                          <a:pt x="12" y="13"/>
                          <a:pt x="14" y="15"/>
                          <a:pt x="17" y="16"/>
                        </a:cubicBezTo>
                        <a:cubicBezTo>
                          <a:pt x="16" y="16"/>
                          <a:pt x="15" y="14"/>
                          <a:pt x="15" y="14"/>
                        </a:cubicBezTo>
                        <a:cubicBezTo>
                          <a:pt x="15" y="14"/>
                          <a:pt x="17" y="14"/>
                          <a:pt x="17" y="14"/>
                        </a:cubicBezTo>
                        <a:cubicBezTo>
                          <a:pt x="18" y="13"/>
                          <a:pt x="14" y="11"/>
                          <a:pt x="14" y="11"/>
                        </a:cubicBezTo>
                        <a:cubicBezTo>
                          <a:pt x="15" y="11"/>
                          <a:pt x="18" y="12"/>
                          <a:pt x="18" y="12"/>
                        </a:cubicBezTo>
                        <a:cubicBezTo>
                          <a:pt x="19" y="12"/>
                          <a:pt x="18" y="13"/>
                          <a:pt x="18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4" name="Freeform 419"/>
                  <p:cNvSpPr>
                    <a:spLocks/>
                  </p:cNvSpPr>
                  <p:nvPr/>
                </p:nvSpPr>
                <p:spPr bwMode="auto">
                  <a:xfrm>
                    <a:off x="5082752" y="32147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5" name="Freeform 420"/>
                  <p:cNvSpPr>
                    <a:spLocks/>
                  </p:cNvSpPr>
                  <p:nvPr/>
                </p:nvSpPr>
                <p:spPr bwMode="auto">
                  <a:xfrm>
                    <a:off x="4980145" y="2641896"/>
                    <a:ext cx="820861" cy="632746"/>
                  </a:xfrm>
                  <a:custGeom>
                    <a:avLst/>
                    <a:gdLst>
                      <a:gd name="T0" fmla="*/ 33 w 40"/>
                      <a:gd name="T1" fmla="*/ 18 h 31"/>
                      <a:gd name="T2" fmla="*/ 34 w 40"/>
                      <a:gd name="T3" fmla="*/ 16 h 31"/>
                      <a:gd name="T4" fmla="*/ 35 w 40"/>
                      <a:gd name="T5" fmla="*/ 14 h 31"/>
                      <a:gd name="T6" fmla="*/ 36 w 40"/>
                      <a:gd name="T7" fmla="*/ 10 h 31"/>
                      <a:gd name="T8" fmla="*/ 40 w 40"/>
                      <a:gd name="T9" fmla="*/ 3 h 31"/>
                      <a:gd name="T10" fmla="*/ 34 w 40"/>
                      <a:gd name="T11" fmla="*/ 4 h 31"/>
                      <a:gd name="T12" fmla="*/ 33 w 40"/>
                      <a:gd name="T13" fmla="*/ 3 h 31"/>
                      <a:gd name="T14" fmla="*/ 30 w 40"/>
                      <a:gd name="T15" fmla="*/ 3 h 31"/>
                      <a:gd name="T16" fmla="*/ 35 w 40"/>
                      <a:gd name="T17" fmla="*/ 1 h 31"/>
                      <a:gd name="T18" fmla="*/ 24 w 40"/>
                      <a:gd name="T19" fmla="*/ 0 h 31"/>
                      <a:gd name="T20" fmla="*/ 19 w 40"/>
                      <a:gd name="T21" fmla="*/ 1 h 31"/>
                      <a:gd name="T22" fmla="*/ 17 w 40"/>
                      <a:gd name="T23" fmla="*/ 2 h 31"/>
                      <a:gd name="T24" fmla="*/ 14 w 40"/>
                      <a:gd name="T25" fmla="*/ 3 h 31"/>
                      <a:gd name="T26" fmla="*/ 11 w 40"/>
                      <a:gd name="T27" fmla="*/ 2 h 31"/>
                      <a:gd name="T28" fmla="*/ 4 w 40"/>
                      <a:gd name="T29" fmla="*/ 5 h 31"/>
                      <a:gd name="T30" fmla="*/ 6 w 40"/>
                      <a:gd name="T31" fmla="*/ 7 h 31"/>
                      <a:gd name="T32" fmla="*/ 0 w 40"/>
                      <a:gd name="T33" fmla="*/ 8 h 31"/>
                      <a:gd name="T34" fmla="*/ 5 w 40"/>
                      <a:gd name="T35" fmla="*/ 9 h 31"/>
                      <a:gd name="T36" fmla="*/ 2 w 40"/>
                      <a:gd name="T37" fmla="*/ 10 h 31"/>
                      <a:gd name="T38" fmla="*/ 11 w 40"/>
                      <a:gd name="T39" fmla="*/ 12 h 31"/>
                      <a:gd name="T40" fmla="*/ 13 w 40"/>
                      <a:gd name="T41" fmla="*/ 16 h 31"/>
                      <a:gd name="T42" fmla="*/ 13 w 40"/>
                      <a:gd name="T43" fmla="*/ 19 h 31"/>
                      <a:gd name="T44" fmla="*/ 15 w 40"/>
                      <a:gd name="T45" fmla="*/ 20 h 31"/>
                      <a:gd name="T46" fmla="*/ 14 w 40"/>
                      <a:gd name="T47" fmla="*/ 24 h 31"/>
                      <a:gd name="T48" fmla="*/ 16 w 40"/>
                      <a:gd name="T49" fmla="*/ 28 h 31"/>
                      <a:gd name="T50" fmla="*/ 18 w 40"/>
                      <a:gd name="T51" fmla="*/ 30 h 31"/>
                      <a:gd name="T52" fmla="*/ 21 w 40"/>
                      <a:gd name="T53" fmla="*/ 27 h 31"/>
                      <a:gd name="T54" fmla="*/ 27 w 40"/>
                      <a:gd name="T55" fmla="*/ 22 h 31"/>
                      <a:gd name="T56" fmla="*/ 33 w 40"/>
                      <a:gd name="T57" fmla="*/ 18 h 31"/>
                      <a:gd name="T58" fmla="*/ 33 w 40"/>
                      <a:gd name="T59" fmla="*/ 18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40" h="31">
                        <a:moveTo>
                          <a:pt x="33" y="18"/>
                        </a:moveTo>
                        <a:cubicBezTo>
                          <a:pt x="32" y="17"/>
                          <a:pt x="33" y="16"/>
                          <a:pt x="34" y="16"/>
                        </a:cubicBezTo>
                        <a:cubicBezTo>
                          <a:pt x="35" y="16"/>
                          <a:pt x="34" y="15"/>
                          <a:pt x="35" y="14"/>
                        </a:cubicBezTo>
                        <a:cubicBezTo>
                          <a:pt x="36" y="13"/>
                          <a:pt x="36" y="12"/>
                          <a:pt x="36" y="10"/>
                        </a:cubicBezTo>
                        <a:cubicBezTo>
                          <a:pt x="35" y="7"/>
                          <a:pt x="38" y="4"/>
                          <a:pt x="40" y="3"/>
                        </a:cubicBezTo>
                        <a:cubicBezTo>
                          <a:pt x="38" y="2"/>
                          <a:pt x="36" y="5"/>
                          <a:pt x="34" y="4"/>
                        </a:cubicBezTo>
                        <a:cubicBezTo>
                          <a:pt x="33" y="4"/>
                          <a:pt x="34" y="3"/>
                          <a:pt x="33" y="3"/>
                        </a:cubicBezTo>
                        <a:cubicBezTo>
                          <a:pt x="32" y="3"/>
                          <a:pt x="31" y="3"/>
                          <a:pt x="30" y="3"/>
                        </a:cubicBezTo>
                        <a:cubicBezTo>
                          <a:pt x="31" y="2"/>
                          <a:pt x="34" y="2"/>
                          <a:pt x="35" y="1"/>
                        </a:cubicBezTo>
                        <a:cubicBezTo>
                          <a:pt x="35" y="1"/>
                          <a:pt x="25" y="0"/>
                          <a:pt x="24" y="0"/>
                        </a:cubicBezTo>
                        <a:cubicBezTo>
                          <a:pt x="22" y="0"/>
                          <a:pt x="20" y="0"/>
                          <a:pt x="19" y="1"/>
                        </a:cubicBezTo>
                        <a:cubicBezTo>
                          <a:pt x="18" y="2"/>
                          <a:pt x="19" y="4"/>
                          <a:pt x="17" y="2"/>
                        </a:cubicBezTo>
                        <a:cubicBezTo>
                          <a:pt x="15" y="1"/>
                          <a:pt x="15" y="3"/>
                          <a:pt x="14" y="3"/>
                        </a:cubicBezTo>
                        <a:cubicBezTo>
                          <a:pt x="12" y="3"/>
                          <a:pt x="12" y="2"/>
                          <a:pt x="11" y="2"/>
                        </a:cubicBezTo>
                        <a:cubicBezTo>
                          <a:pt x="9" y="3"/>
                          <a:pt x="5" y="4"/>
                          <a:pt x="4" y="5"/>
                        </a:cubicBezTo>
                        <a:cubicBezTo>
                          <a:pt x="5" y="4"/>
                          <a:pt x="6" y="6"/>
                          <a:pt x="6" y="7"/>
                        </a:cubicBezTo>
                        <a:cubicBezTo>
                          <a:pt x="6" y="7"/>
                          <a:pt x="1" y="7"/>
                          <a:pt x="0" y="8"/>
                        </a:cubicBezTo>
                        <a:cubicBezTo>
                          <a:pt x="0" y="8"/>
                          <a:pt x="4" y="9"/>
                          <a:pt x="5" y="9"/>
                        </a:cubicBezTo>
                        <a:cubicBezTo>
                          <a:pt x="4" y="9"/>
                          <a:pt x="3" y="9"/>
                          <a:pt x="2" y="10"/>
                        </a:cubicBezTo>
                        <a:cubicBezTo>
                          <a:pt x="4" y="12"/>
                          <a:pt x="8" y="10"/>
                          <a:pt x="11" y="12"/>
                        </a:cubicBezTo>
                        <a:cubicBezTo>
                          <a:pt x="12" y="13"/>
                          <a:pt x="12" y="16"/>
                          <a:pt x="13" y="16"/>
                        </a:cubicBezTo>
                        <a:cubicBezTo>
                          <a:pt x="15" y="17"/>
                          <a:pt x="14" y="18"/>
                          <a:pt x="13" y="19"/>
                        </a:cubicBezTo>
                        <a:cubicBezTo>
                          <a:pt x="12" y="19"/>
                          <a:pt x="15" y="20"/>
                          <a:pt x="15" y="20"/>
                        </a:cubicBezTo>
                        <a:cubicBezTo>
                          <a:pt x="14" y="22"/>
                          <a:pt x="13" y="21"/>
                          <a:pt x="14" y="24"/>
                        </a:cubicBezTo>
                        <a:cubicBezTo>
                          <a:pt x="14" y="25"/>
                          <a:pt x="15" y="27"/>
                          <a:pt x="16" y="28"/>
                        </a:cubicBezTo>
                        <a:cubicBezTo>
                          <a:pt x="17" y="29"/>
                          <a:pt x="17" y="29"/>
                          <a:pt x="18" y="30"/>
                        </a:cubicBezTo>
                        <a:cubicBezTo>
                          <a:pt x="21" y="31"/>
                          <a:pt x="20" y="29"/>
                          <a:pt x="21" y="27"/>
                        </a:cubicBezTo>
                        <a:cubicBezTo>
                          <a:pt x="22" y="24"/>
                          <a:pt x="25" y="23"/>
                          <a:pt x="27" y="22"/>
                        </a:cubicBezTo>
                        <a:cubicBezTo>
                          <a:pt x="29" y="21"/>
                          <a:pt x="35" y="19"/>
                          <a:pt x="33" y="18"/>
                        </a:cubicBezTo>
                        <a:cubicBezTo>
                          <a:pt x="32" y="17"/>
                          <a:pt x="34" y="18"/>
                          <a:pt x="33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6" name="Freeform 421"/>
                  <p:cNvSpPr>
                    <a:spLocks/>
                  </p:cNvSpPr>
                  <p:nvPr/>
                </p:nvSpPr>
                <p:spPr bwMode="auto">
                  <a:xfrm>
                    <a:off x="5638543" y="3095079"/>
                    <a:ext cx="162462" cy="102608"/>
                  </a:xfrm>
                  <a:custGeom>
                    <a:avLst/>
                    <a:gdLst>
                      <a:gd name="T0" fmla="*/ 7 w 8"/>
                      <a:gd name="T1" fmla="*/ 2 h 5"/>
                      <a:gd name="T2" fmla="*/ 2 w 8"/>
                      <a:gd name="T3" fmla="*/ 2 h 5"/>
                      <a:gd name="T4" fmla="*/ 1 w 8"/>
                      <a:gd name="T5" fmla="*/ 4 h 5"/>
                      <a:gd name="T6" fmla="*/ 7 w 8"/>
                      <a:gd name="T7" fmla="*/ 2 h 5"/>
                      <a:gd name="T8" fmla="*/ 7 w 8"/>
                      <a:gd name="T9" fmla="*/ 2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5">
                        <a:moveTo>
                          <a:pt x="7" y="2"/>
                        </a:moveTo>
                        <a:cubicBezTo>
                          <a:pt x="8" y="0"/>
                          <a:pt x="4" y="2"/>
                          <a:pt x="2" y="2"/>
                        </a:cubicBezTo>
                        <a:cubicBezTo>
                          <a:pt x="1" y="1"/>
                          <a:pt x="0" y="3"/>
                          <a:pt x="1" y="4"/>
                        </a:cubicBezTo>
                        <a:cubicBezTo>
                          <a:pt x="3" y="5"/>
                          <a:pt x="7" y="5"/>
                          <a:pt x="7" y="2"/>
                        </a:cubicBezTo>
                        <a:cubicBezTo>
                          <a:pt x="8" y="2"/>
                          <a:pt x="7" y="3"/>
                          <a:pt x="7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7" name="Freeform 422"/>
                  <p:cNvSpPr>
                    <a:spLocks/>
                  </p:cNvSpPr>
                  <p:nvPr/>
                </p:nvSpPr>
                <p:spPr bwMode="auto">
                  <a:xfrm>
                    <a:off x="4244790" y="2830009"/>
                    <a:ext cx="367677" cy="222316"/>
                  </a:xfrm>
                  <a:custGeom>
                    <a:avLst/>
                    <a:gdLst>
                      <a:gd name="T0" fmla="*/ 4 w 18"/>
                      <a:gd name="T1" fmla="*/ 7 h 11"/>
                      <a:gd name="T2" fmla="*/ 9 w 18"/>
                      <a:gd name="T3" fmla="*/ 9 h 11"/>
                      <a:gd name="T4" fmla="*/ 7 w 18"/>
                      <a:gd name="T5" fmla="*/ 10 h 11"/>
                      <a:gd name="T6" fmla="*/ 11 w 18"/>
                      <a:gd name="T7" fmla="*/ 11 h 11"/>
                      <a:gd name="T8" fmla="*/ 15 w 18"/>
                      <a:gd name="T9" fmla="*/ 10 h 11"/>
                      <a:gd name="T10" fmla="*/ 16 w 18"/>
                      <a:gd name="T11" fmla="*/ 8 h 11"/>
                      <a:gd name="T12" fmla="*/ 14 w 18"/>
                      <a:gd name="T13" fmla="*/ 6 h 11"/>
                      <a:gd name="T14" fmla="*/ 12 w 18"/>
                      <a:gd name="T15" fmla="*/ 5 h 11"/>
                      <a:gd name="T16" fmla="*/ 6 w 18"/>
                      <a:gd name="T17" fmla="*/ 4 h 11"/>
                      <a:gd name="T18" fmla="*/ 4 w 18"/>
                      <a:gd name="T19" fmla="*/ 7 h 11"/>
                      <a:gd name="T20" fmla="*/ 4 w 18"/>
                      <a:gd name="T21" fmla="*/ 7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" h="11">
                        <a:moveTo>
                          <a:pt x="4" y="7"/>
                        </a:moveTo>
                        <a:cubicBezTo>
                          <a:pt x="5" y="7"/>
                          <a:pt x="9" y="9"/>
                          <a:pt x="9" y="9"/>
                        </a:cubicBezTo>
                        <a:cubicBezTo>
                          <a:pt x="9" y="9"/>
                          <a:pt x="7" y="9"/>
                          <a:pt x="7" y="10"/>
                        </a:cubicBezTo>
                        <a:cubicBezTo>
                          <a:pt x="8" y="10"/>
                          <a:pt x="10" y="11"/>
                          <a:pt x="11" y="11"/>
                        </a:cubicBezTo>
                        <a:cubicBezTo>
                          <a:pt x="13" y="11"/>
                          <a:pt x="13" y="10"/>
                          <a:pt x="15" y="10"/>
                        </a:cubicBezTo>
                        <a:cubicBezTo>
                          <a:pt x="17" y="11"/>
                          <a:pt x="18" y="9"/>
                          <a:pt x="16" y="8"/>
                        </a:cubicBezTo>
                        <a:cubicBezTo>
                          <a:pt x="14" y="8"/>
                          <a:pt x="15" y="7"/>
                          <a:pt x="14" y="6"/>
                        </a:cubicBezTo>
                        <a:cubicBezTo>
                          <a:pt x="14" y="5"/>
                          <a:pt x="12" y="5"/>
                          <a:pt x="12" y="5"/>
                        </a:cubicBezTo>
                        <a:cubicBezTo>
                          <a:pt x="10" y="7"/>
                          <a:pt x="8" y="5"/>
                          <a:pt x="6" y="4"/>
                        </a:cubicBezTo>
                        <a:cubicBezTo>
                          <a:pt x="1" y="0"/>
                          <a:pt x="0" y="9"/>
                          <a:pt x="4" y="7"/>
                        </a:cubicBezTo>
                        <a:cubicBezTo>
                          <a:pt x="5" y="7"/>
                          <a:pt x="4" y="7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8" name="Freeform 423"/>
                  <p:cNvSpPr>
                    <a:spLocks/>
                  </p:cNvSpPr>
                  <p:nvPr/>
                </p:nvSpPr>
                <p:spPr bwMode="auto">
                  <a:xfrm>
                    <a:off x="4595366" y="2906965"/>
                    <a:ext cx="76956" cy="85506"/>
                  </a:xfrm>
                  <a:custGeom>
                    <a:avLst/>
                    <a:gdLst>
                      <a:gd name="T0" fmla="*/ 2 w 4"/>
                      <a:gd name="T1" fmla="*/ 0 h 4"/>
                      <a:gd name="T2" fmla="*/ 0 w 4"/>
                      <a:gd name="T3" fmla="*/ 2 h 4"/>
                      <a:gd name="T4" fmla="*/ 4 w 4"/>
                      <a:gd name="T5" fmla="*/ 3 h 4"/>
                      <a:gd name="T6" fmla="*/ 2 w 4"/>
                      <a:gd name="T7" fmla="*/ 0 h 4"/>
                      <a:gd name="T8" fmla="*/ 2 w 4"/>
                      <a:gd name="T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2" y="4"/>
                          <a:pt x="4" y="3"/>
                        </a:cubicBezTo>
                        <a:cubicBezTo>
                          <a:pt x="4" y="3"/>
                          <a:pt x="2" y="0"/>
                          <a:pt x="2" y="0"/>
                        </a:cubicBezTo>
                        <a:cubicBezTo>
                          <a:pt x="1" y="0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29" name="Freeform 424"/>
                  <p:cNvSpPr>
                    <a:spLocks/>
                  </p:cNvSpPr>
                  <p:nvPr/>
                </p:nvSpPr>
                <p:spPr bwMode="auto">
                  <a:xfrm>
                    <a:off x="4655221" y="2906965"/>
                    <a:ext cx="76956" cy="162462"/>
                  </a:xfrm>
                  <a:custGeom>
                    <a:avLst/>
                    <a:gdLst>
                      <a:gd name="T0" fmla="*/ 4 w 4"/>
                      <a:gd name="T1" fmla="*/ 1 h 8"/>
                      <a:gd name="T2" fmla="*/ 2 w 4"/>
                      <a:gd name="T3" fmla="*/ 1 h 8"/>
                      <a:gd name="T4" fmla="*/ 3 w 4"/>
                      <a:gd name="T5" fmla="*/ 5 h 8"/>
                      <a:gd name="T6" fmla="*/ 4 w 4"/>
                      <a:gd name="T7" fmla="*/ 1 h 8"/>
                      <a:gd name="T8" fmla="*/ 4 w 4"/>
                      <a:gd name="T9" fmla="*/ 1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8">
                        <a:moveTo>
                          <a:pt x="4" y="1"/>
                        </a:moveTo>
                        <a:cubicBezTo>
                          <a:pt x="3" y="1"/>
                          <a:pt x="2" y="0"/>
                          <a:pt x="2" y="1"/>
                        </a:cubicBezTo>
                        <a:cubicBezTo>
                          <a:pt x="2" y="1"/>
                          <a:pt x="0" y="8"/>
                          <a:pt x="3" y="5"/>
                        </a:cubicBezTo>
                        <a:cubicBezTo>
                          <a:pt x="1" y="3"/>
                          <a:pt x="4" y="2"/>
                          <a:pt x="4" y="1"/>
                        </a:cubicBezTo>
                        <a:cubicBezTo>
                          <a:pt x="3" y="1"/>
                          <a:pt x="4" y="2"/>
                          <a:pt x="4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0" name="Freeform 425"/>
                  <p:cNvSpPr>
                    <a:spLocks/>
                  </p:cNvSpPr>
                  <p:nvPr/>
                </p:nvSpPr>
                <p:spPr bwMode="auto">
                  <a:xfrm>
                    <a:off x="4612468" y="3035224"/>
                    <a:ext cx="59854" cy="17101"/>
                  </a:xfrm>
                  <a:custGeom>
                    <a:avLst/>
                    <a:gdLst>
                      <a:gd name="T0" fmla="*/ 3 w 3"/>
                      <a:gd name="T1" fmla="*/ 0 h 1"/>
                      <a:gd name="T2" fmla="*/ 1 w 3"/>
                      <a:gd name="T3" fmla="*/ 0 h 1"/>
                      <a:gd name="T4" fmla="*/ 3 w 3"/>
                      <a:gd name="T5" fmla="*/ 0 h 1"/>
                      <a:gd name="T6" fmla="*/ 3 w 3"/>
                      <a:gd name="T7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1">
                        <a:moveTo>
                          <a:pt x="3" y="0"/>
                        </a:move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0" y="1"/>
                          <a:pt x="2" y="1"/>
                          <a:pt x="3" y="0"/>
                        </a:cubicBezTo>
                        <a:cubicBezTo>
                          <a:pt x="3" y="0"/>
                          <a:pt x="2" y="1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1" name="Freeform 426"/>
                  <p:cNvSpPr>
                    <a:spLocks/>
                  </p:cNvSpPr>
                  <p:nvPr/>
                </p:nvSpPr>
                <p:spPr bwMode="auto">
                  <a:xfrm>
                    <a:off x="4672322" y="28471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2" name="Freeform 427"/>
                  <p:cNvSpPr>
                    <a:spLocks/>
                  </p:cNvSpPr>
                  <p:nvPr/>
                </p:nvSpPr>
                <p:spPr bwMode="auto">
                  <a:xfrm>
                    <a:off x="4612468" y="2641896"/>
                    <a:ext cx="513038" cy="265069"/>
                  </a:xfrm>
                  <a:custGeom>
                    <a:avLst/>
                    <a:gdLst>
                      <a:gd name="T0" fmla="*/ 4 w 25"/>
                      <a:gd name="T1" fmla="*/ 6 h 13"/>
                      <a:gd name="T2" fmla="*/ 5 w 25"/>
                      <a:gd name="T3" fmla="*/ 8 h 13"/>
                      <a:gd name="T4" fmla="*/ 8 w 25"/>
                      <a:gd name="T5" fmla="*/ 8 h 13"/>
                      <a:gd name="T6" fmla="*/ 3 w 25"/>
                      <a:gd name="T7" fmla="*/ 10 h 13"/>
                      <a:gd name="T8" fmla="*/ 8 w 25"/>
                      <a:gd name="T9" fmla="*/ 12 h 13"/>
                      <a:gd name="T10" fmla="*/ 14 w 25"/>
                      <a:gd name="T11" fmla="*/ 11 h 13"/>
                      <a:gd name="T12" fmla="*/ 7 w 25"/>
                      <a:gd name="T13" fmla="*/ 11 h 13"/>
                      <a:gd name="T14" fmla="*/ 13 w 25"/>
                      <a:gd name="T15" fmla="*/ 10 h 13"/>
                      <a:gd name="T16" fmla="*/ 17 w 25"/>
                      <a:gd name="T17" fmla="*/ 7 h 13"/>
                      <a:gd name="T18" fmla="*/ 25 w 25"/>
                      <a:gd name="T19" fmla="*/ 2 h 13"/>
                      <a:gd name="T20" fmla="*/ 12 w 25"/>
                      <a:gd name="T21" fmla="*/ 2 h 13"/>
                      <a:gd name="T22" fmla="*/ 4 w 25"/>
                      <a:gd name="T23" fmla="*/ 6 h 13"/>
                      <a:gd name="T24" fmla="*/ 4 w 25"/>
                      <a:gd name="T25" fmla="*/ 6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5" h="13">
                        <a:moveTo>
                          <a:pt x="4" y="6"/>
                        </a:moveTo>
                        <a:cubicBezTo>
                          <a:pt x="5" y="7"/>
                          <a:pt x="5" y="8"/>
                          <a:pt x="5" y="8"/>
                        </a:cubicBezTo>
                        <a:cubicBezTo>
                          <a:pt x="6" y="8"/>
                          <a:pt x="8" y="8"/>
                          <a:pt x="8" y="8"/>
                        </a:cubicBezTo>
                        <a:cubicBezTo>
                          <a:pt x="7" y="9"/>
                          <a:pt x="5" y="9"/>
                          <a:pt x="3" y="10"/>
                        </a:cubicBezTo>
                        <a:cubicBezTo>
                          <a:pt x="6" y="10"/>
                          <a:pt x="5" y="13"/>
                          <a:pt x="8" y="12"/>
                        </a:cubicBezTo>
                        <a:cubicBezTo>
                          <a:pt x="10" y="12"/>
                          <a:pt x="13" y="13"/>
                          <a:pt x="14" y="11"/>
                        </a:cubicBezTo>
                        <a:cubicBezTo>
                          <a:pt x="14" y="12"/>
                          <a:pt x="8" y="11"/>
                          <a:pt x="7" y="11"/>
                        </a:cubicBezTo>
                        <a:cubicBezTo>
                          <a:pt x="9" y="9"/>
                          <a:pt x="11" y="10"/>
                          <a:pt x="13" y="10"/>
                        </a:cubicBezTo>
                        <a:cubicBezTo>
                          <a:pt x="14" y="9"/>
                          <a:pt x="15" y="8"/>
                          <a:pt x="17" y="7"/>
                        </a:cubicBezTo>
                        <a:cubicBezTo>
                          <a:pt x="16" y="5"/>
                          <a:pt x="23" y="3"/>
                          <a:pt x="25" y="2"/>
                        </a:cubicBezTo>
                        <a:cubicBezTo>
                          <a:pt x="22" y="0"/>
                          <a:pt x="16" y="3"/>
                          <a:pt x="12" y="2"/>
                        </a:cubicBezTo>
                        <a:cubicBezTo>
                          <a:pt x="11" y="2"/>
                          <a:pt x="0" y="4"/>
                          <a:pt x="4" y="6"/>
                        </a:cubicBezTo>
                        <a:cubicBezTo>
                          <a:pt x="5" y="6"/>
                          <a:pt x="3" y="6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3" name="Freeform 428"/>
                  <p:cNvSpPr>
                    <a:spLocks/>
                  </p:cNvSpPr>
                  <p:nvPr/>
                </p:nvSpPr>
                <p:spPr bwMode="auto">
                  <a:xfrm>
                    <a:off x="4672322" y="2872762"/>
                    <a:ext cx="25652" cy="34203"/>
                  </a:xfrm>
                  <a:custGeom>
                    <a:avLst/>
                    <a:gdLst>
                      <a:gd name="T0" fmla="*/ 1 w 1"/>
                      <a:gd name="T1" fmla="*/ 0 h 2"/>
                      <a:gd name="T2" fmla="*/ 1 w 1"/>
                      <a:gd name="T3" fmla="*/ 2 h 2"/>
                      <a:gd name="T4" fmla="*/ 1 w 1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2"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4" name="Freeform 429"/>
                  <p:cNvSpPr>
                    <a:spLocks/>
                  </p:cNvSpPr>
                  <p:nvPr/>
                </p:nvSpPr>
                <p:spPr bwMode="auto">
                  <a:xfrm>
                    <a:off x="4552613" y="2830009"/>
                    <a:ext cx="102608" cy="59854"/>
                  </a:xfrm>
                  <a:custGeom>
                    <a:avLst/>
                    <a:gdLst>
                      <a:gd name="T0" fmla="*/ 0 w 5"/>
                      <a:gd name="T1" fmla="*/ 1 h 3"/>
                      <a:gd name="T2" fmla="*/ 5 w 5"/>
                      <a:gd name="T3" fmla="*/ 2 h 3"/>
                      <a:gd name="T4" fmla="*/ 0 w 5"/>
                      <a:gd name="T5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" h="3">
                        <a:moveTo>
                          <a:pt x="0" y="1"/>
                        </a:moveTo>
                        <a:cubicBezTo>
                          <a:pt x="0" y="3"/>
                          <a:pt x="5" y="3"/>
                          <a:pt x="5" y="2"/>
                        </a:cubicBezTo>
                        <a:cubicBezTo>
                          <a:pt x="4" y="0"/>
                          <a:pt x="1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5" name="Freeform 430"/>
                  <p:cNvSpPr>
                    <a:spLocks/>
                  </p:cNvSpPr>
                  <p:nvPr/>
                </p:nvSpPr>
                <p:spPr bwMode="auto">
                  <a:xfrm>
                    <a:off x="4347398" y="2830009"/>
                    <a:ext cx="179563" cy="76956"/>
                  </a:xfrm>
                  <a:custGeom>
                    <a:avLst/>
                    <a:gdLst>
                      <a:gd name="T0" fmla="*/ 4 w 9"/>
                      <a:gd name="T1" fmla="*/ 3 h 4"/>
                      <a:gd name="T2" fmla="*/ 8 w 9"/>
                      <a:gd name="T3" fmla="*/ 3 h 4"/>
                      <a:gd name="T4" fmla="*/ 7 w 9"/>
                      <a:gd name="T5" fmla="*/ 1 h 4"/>
                      <a:gd name="T6" fmla="*/ 4 w 9"/>
                      <a:gd name="T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4">
                        <a:moveTo>
                          <a:pt x="4" y="3"/>
                        </a:moveTo>
                        <a:cubicBezTo>
                          <a:pt x="5" y="4"/>
                          <a:pt x="7" y="3"/>
                          <a:pt x="8" y="3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6" y="2"/>
                          <a:pt x="0" y="2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6" name="Freeform 431"/>
                  <p:cNvSpPr>
                    <a:spLocks/>
                  </p:cNvSpPr>
                  <p:nvPr/>
                </p:nvSpPr>
                <p:spPr bwMode="auto">
                  <a:xfrm>
                    <a:off x="4261892" y="2804357"/>
                    <a:ext cx="128259" cy="85506"/>
                  </a:xfrm>
                  <a:custGeom>
                    <a:avLst/>
                    <a:gdLst>
                      <a:gd name="T0" fmla="*/ 2 w 6"/>
                      <a:gd name="T1" fmla="*/ 3 h 4"/>
                      <a:gd name="T2" fmla="*/ 6 w 6"/>
                      <a:gd name="T3" fmla="*/ 0 h 4"/>
                      <a:gd name="T4" fmla="*/ 2 w 6"/>
                      <a:gd name="T5" fmla="*/ 3 h 4"/>
                      <a:gd name="T6" fmla="*/ 2 w 6"/>
                      <a:gd name="T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" h="4">
                        <a:moveTo>
                          <a:pt x="2" y="3"/>
                        </a:moveTo>
                        <a:cubicBezTo>
                          <a:pt x="3" y="4"/>
                          <a:pt x="6" y="1"/>
                          <a:pt x="6" y="0"/>
                        </a:cubicBezTo>
                        <a:cubicBezTo>
                          <a:pt x="5" y="0"/>
                          <a:pt x="0" y="1"/>
                          <a:pt x="2" y="3"/>
                        </a:cubicBezTo>
                        <a:cubicBezTo>
                          <a:pt x="3" y="4"/>
                          <a:pt x="1" y="2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7" name="Freeform 432"/>
                  <p:cNvSpPr>
                    <a:spLocks/>
                  </p:cNvSpPr>
                  <p:nvPr/>
                </p:nvSpPr>
                <p:spPr bwMode="auto">
                  <a:xfrm>
                    <a:off x="4424354" y="2744503"/>
                    <a:ext cx="85506" cy="102608"/>
                  </a:xfrm>
                  <a:custGeom>
                    <a:avLst/>
                    <a:gdLst>
                      <a:gd name="T0" fmla="*/ 1 w 4"/>
                      <a:gd name="T1" fmla="*/ 4 h 5"/>
                      <a:gd name="T2" fmla="*/ 0 w 4"/>
                      <a:gd name="T3" fmla="*/ 3 h 5"/>
                      <a:gd name="T4" fmla="*/ 1 w 4"/>
                      <a:gd name="T5" fmla="*/ 4 h 5"/>
                      <a:gd name="T6" fmla="*/ 1 w 4"/>
                      <a:gd name="T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5">
                        <a:moveTo>
                          <a:pt x="1" y="4"/>
                        </a:moveTo>
                        <a:cubicBezTo>
                          <a:pt x="2" y="5"/>
                          <a:pt x="4" y="0"/>
                          <a:pt x="0" y="3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ubicBezTo>
                          <a:pt x="2" y="5"/>
                          <a:pt x="0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8" name="Freeform 433"/>
                  <p:cNvSpPr>
                    <a:spLocks/>
                  </p:cNvSpPr>
                  <p:nvPr/>
                </p:nvSpPr>
                <p:spPr bwMode="auto">
                  <a:xfrm>
                    <a:off x="4552613" y="2744503"/>
                    <a:ext cx="145361" cy="85506"/>
                  </a:xfrm>
                  <a:custGeom>
                    <a:avLst/>
                    <a:gdLst>
                      <a:gd name="T0" fmla="*/ 0 w 7"/>
                      <a:gd name="T1" fmla="*/ 3 h 4"/>
                      <a:gd name="T2" fmla="*/ 2 w 7"/>
                      <a:gd name="T3" fmla="*/ 2 h 4"/>
                      <a:gd name="T4" fmla="*/ 0 w 7"/>
                      <a:gd name="T5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" h="4">
                        <a:moveTo>
                          <a:pt x="0" y="3"/>
                        </a:moveTo>
                        <a:cubicBezTo>
                          <a:pt x="0" y="3"/>
                          <a:pt x="7" y="4"/>
                          <a:pt x="2" y="2"/>
                        </a:cubicBezTo>
                        <a:cubicBezTo>
                          <a:pt x="0" y="0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9" name="Freeform 434"/>
                  <p:cNvSpPr>
                    <a:spLocks/>
                  </p:cNvSpPr>
                  <p:nvPr/>
                </p:nvSpPr>
                <p:spPr bwMode="auto">
                  <a:xfrm>
                    <a:off x="4629569" y="2787256"/>
                    <a:ext cx="102608" cy="42753"/>
                  </a:xfrm>
                  <a:custGeom>
                    <a:avLst/>
                    <a:gdLst>
                      <a:gd name="T0" fmla="*/ 3 w 5"/>
                      <a:gd name="T1" fmla="*/ 2 h 2"/>
                      <a:gd name="T2" fmla="*/ 0 w 5"/>
                      <a:gd name="T3" fmla="*/ 0 h 2"/>
                      <a:gd name="T4" fmla="*/ 3 w 5"/>
                      <a:gd name="T5" fmla="*/ 2 h 2"/>
                      <a:gd name="T6" fmla="*/ 3 w 5"/>
                      <a:gd name="T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2">
                        <a:moveTo>
                          <a:pt x="3" y="2"/>
                        </a:moveTo>
                        <a:cubicBezTo>
                          <a:pt x="5" y="2"/>
                          <a:pt x="2" y="0"/>
                          <a:pt x="0" y="0"/>
                        </a:cubicBezTo>
                        <a:cubicBezTo>
                          <a:pt x="1" y="1"/>
                          <a:pt x="2" y="2"/>
                          <a:pt x="3" y="2"/>
                        </a:cubicBezTo>
                        <a:cubicBezTo>
                          <a:pt x="4" y="2"/>
                          <a:pt x="2" y="2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40" name="Freeform 435"/>
                  <p:cNvSpPr>
                    <a:spLocks/>
                  </p:cNvSpPr>
                  <p:nvPr/>
                </p:nvSpPr>
                <p:spPr bwMode="auto">
                  <a:xfrm>
                    <a:off x="3629145" y="2966819"/>
                    <a:ext cx="1881139" cy="2462581"/>
                  </a:xfrm>
                  <a:custGeom>
                    <a:avLst/>
                    <a:gdLst>
                      <a:gd name="T0" fmla="*/ 81 w 92"/>
                      <a:gd name="T1" fmla="*/ 70 h 120"/>
                      <a:gd name="T2" fmla="*/ 75 w 92"/>
                      <a:gd name="T3" fmla="*/ 63 h 120"/>
                      <a:gd name="T4" fmla="*/ 68 w 92"/>
                      <a:gd name="T5" fmla="*/ 60 h 120"/>
                      <a:gd name="T6" fmla="*/ 65 w 92"/>
                      <a:gd name="T7" fmla="*/ 60 h 120"/>
                      <a:gd name="T8" fmla="*/ 60 w 92"/>
                      <a:gd name="T9" fmla="*/ 61 h 120"/>
                      <a:gd name="T10" fmla="*/ 56 w 92"/>
                      <a:gd name="T11" fmla="*/ 51 h 120"/>
                      <a:gd name="T12" fmla="*/ 49 w 92"/>
                      <a:gd name="T13" fmla="*/ 45 h 120"/>
                      <a:gd name="T14" fmla="*/ 61 w 92"/>
                      <a:gd name="T15" fmla="*/ 46 h 120"/>
                      <a:gd name="T16" fmla="*/ 64 w 92"/>
                      <a:gd name="T17" fmla="*/ 38 h 120"/>
                      <a:gd name="T18" fmla="*/ 71 w 92"/>
                      <a:gd name="T19" fmla="*/ 31 h 120"/>
                      <a:gd name="T20" fmla="*/ 69 w 92"/>
                      <a:gd name="T21" fmla="*/ 26 h 120"/>
                      <a:gd name="T22" fmla="*/ 77 w 92"/>
                      <a:gd name="T23" fmla="*/ 21 h 120"/>
                      <a:gd name="T24" fmla="*/ 68 w 92"/>
                      <a:gd name="T25" fmla="*/ 14 h 120"/>
                      <a:gd name="T26" fmla="*/ 61 w 92"/>
                      <a:gd name="T27" fmla="*/ 23 h 120"/>
                      <a:gd name="T28" fmla="*/ 56 w 92"/>
                      <a:gd name="T29" fmla="*/ 18 h 120"/>
                      <a:gd name="T30" fmla="*/ 56 w 92"/>
                      <a:gd name="T31" fmla="*/ 10 h 120"/>
                      <a:gd name="T32" fmla="*/ 57 w 92"/>
                      <a:gd name="T33" fmla="*/ 9 h 120"/>
                      <a:gd name="T34" fmla="*/ 56 w 92"/>
                      <a:gd name="T35" fmla="*/ 5 h 120"/>
                      <a:gd name="T36" fmla="*/ 44 w 92"/>
                      <a:gd name="T37" fmla="*/ 5 h 120"/>
                      <a:gd name="T38" fmla="*/ 35 w 92"/>
                      <a:gd name="T39" fmla="*/ 4 h 120"/>
                      <a:gd name="T40" fmla="*/ 25 w 92"/>
                      <a:gd name="T41" fmla="*/ 3 h 120"/>
                      <a:gd name="T42" fmla="*/ 7 w 92"/>
                      <a:gd name="T43" fmla="*/ 2 h 120"/>
                      <a:gd name="T44" fmla="*/ 7 w 92"/>
                      <a:gd name="T45" fmla="*/ 6 h 120"/>
                      <a:gd name="T46" fmla="*/ 7 w 92"/>
                      <a:gd name="T47" fmla="*/ 9 h 120"/>
                      <a:gd name="T48" fmla="*/ 9 w 92"/>
                      <a:gd name="T49" fmla="*/ 16 h 120"/>
                      <a:gd name="T50" fmla="*/ 13 w 92"/>
                      <a:gd name="T51" fmla="*/ 12 h 120"/>
                      <a:gd name="T52" fmla="*/ 19 w 92"/>
                      <a:gd name="T53" fmla="*/ 14 h 120"/>
                      <a:gd name="T54" fmla="*/ 26 w 92"/>
                      <a:gd name="T55" fmla="*/ 17 h 120"/>
                      <a:gd name="T56" fmla="*/ 32 w 92"/>
                      <a:gd name="T57" fmla="*/ 29 h 120"/>
                      <a:gd name="T58" fmla="*/ 40 w 92"/>
                      <a:gd name="T59" fmla="*/ 49 h 120"/>
                      <a:gd name="T60" fmla="*/ 43 w 92"/>
                      <a:gd name="T61" fmla="*/ 50 h 120"/>
                      <a:gd name="T62" fmla="*/ 50 w 92"/>
                      <a:gd name="T63" fmla="*/ 55 h 120"/>
                      <a:gd name="T64" fmla="*/ 58 w 92"/>
                      <a:gd name="T65" fmla="*/ 62 h 120"/>
                      <a:gd name="T66" fmla="*/ 61 w 92"/>
                      <a:gd name="T67" fmla="*/ 69 h 120"/>
                      <a:gd name="T68" fmla="*/ 68 w 92"/>
                      <a:gd name="T69" fmla="*/ 86 h 120"/>
                      <a:gd name="T70" fmla="*/ 65 w 92"/>
                      <a:gd name="T71" fmla="*/ 111 h 120"/>
                      <a:gd name="T72" fmla="*/ 69 w 92"/>
                      <a:gd name="T73" fmla="*/ 116 h 120"/>
                      <a:gd name="T74" fmla="*/ 70 w 92"/>
                      <a:gd name="T75" fmla="*/ 108 h 120"/>
                      <a:gd name="T76" fmla="*/ 75 w 92"/>
                      <a:gd name="T77" fmla="*/ 103 h 120"/>
                      <a:gd name="T78" fmla="*/ 82 w 92"/>
                      <a:gd name="T79" fmla="*/ 93 h 120"/>
                      <a:gd name="T80" fmla="*/ 87 w 92"/>
                      <a:gd name="T81" fmla="*/ 88 h 120"/>
                      <a:gd name="T82" fmla="*/ 88 w 92"/>
                      <a:gd name="T83" fmla="*/ 72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92" h="120">
                        <a:moveTo>
                          <a:pt x="88" y="72"/>
                        </a:moveTo>
                        <a:cubicBezTo>
                          <a:pt x="86" y="71"/>
                          <a:pt x="84" y="69"/>
                          <a:pt x="81" y="70"/>
                        </a:cubicBezTo>
                        <a:cubicBezTo>
                          <a:pt x="81" y="69"/>
                          <a:pt x="81" y="67"/>
                          <a:pt x="81" y="66"/>
                        </a:cubicBezTo>
                        <a:cubicBezTo>
                          <a:pt x="79" y="62"/>
                          <a:pt x="76" y="66"/>
                          <a:pt x="75" y="63"/>
                        </a:cubicBezTo>
                        <a:cubicBezTo>
                          <a:pt x="73" y="61"/>
                          <a:pt x="73" y="61"/>
                          <a:pt x="71" y="60"/>
                        </a:cubicBezTo>
                        <a:cubicBezTo>
                          <a:pt x="70" y="60"/>
                          <a:pt x="69" y="60"/>
                          <a:pt x="68" y="60"/>
                        </a:cubicBezTo>
                        <a:cubicBezTo>
                          <a:pt x="67" y="59"/>
                          <a:pt x="67" y="61"/>
                          <a:pt x="67" y="61"/>
                        </a:cubicBezTo>
                        <a:cubicBezTo>
                          <a:pt x="66" y="61"/>
                          <a:pt x="67" y="59"/>
                          <a:pt x="65" y="60"/>
                        </a:cubicBezTo>
                        <a:cubicBezTo>
                          <a:pt x="64" y="61"/>
                          <a:pt x="64" y="61"/>
                          <a:pt x="63" y="62"/>
                        </a:cubicBezTo>
                        <a:cubicBezTo>
                          <a:pt x="62" y="61"/>
                          <a:pt x="60" y="62"/>
                          <a:pt x="60" y="61"/>
                        </a:cubicBezTo>
                        <a:cubicBezTo>
                          <a:pt x="58" y="58"/>
                          <a:pt x="60" y="56"/>
                          <a:pt x="56" y="56"/>
                        </a:cubicBezTo>
                        <a:cubicBezTo>
                          <a:pt x="56" y="55"/>
                          <a:pt x="57" y="52"/>
                          <a:pt x="56" y="51"/>
                        </a:cubicBezTo>
                        <a:cubicBezTo>
                          <a:pt x="56" y="51"/>
                          <a:pt x="53" y="54"/>
                          <a:pt x="52" y="54"/>
                        </a:cubicBezTo>
                        <a:cubicBezTo>
                          <a:pt x="49" y="54"/>
                          <a:pt x="48" y="47"/>
                          <a:pt x="49" y="45"/>
                        </a:cubicBezTo>
                        <a:cubicBezTo>
                          <a:pt x="51" y="43"/>
                          <a:pt x="55" y="44"/>
                          <a:pt x="57" y="43"/>
                        </a:cubicBezTo>
                        <a:cubicBezTo>
                          <a:pt x="58" y="43"/>
                          <a:pt x="62" y="48"/>
                          <a:pt x="61" y="46"/>
                        </a:cubicBezTo>
                        <a:cubicBezTo>
                          <a:pt x="61" y="45"/>
                          <a:pt x="61" y="43"/>
                          <a:pt x="61" y="42"/>
                        </a:cubicBezTo>
                        <a:cubicBezTo>
                          <a:pt x="61" y="40"/>
                          <a:pt x="63" y="40"/>
                          <a:pt x="64" y="38"/>
                        </a:cubicBezTo>
                        <a:cubicBezTo>
                          <a:pt x="64" y="35"/>
                          <a:pt x="66" y="35"/>
                          <a:pt x="68" y="33"/>
                        </a:cubicBezTo>
                        <a:cubicBezTo>
                          <a:pt x="69" y="30"/>
                          <a:pt x="70" y="28"/>
                          <a:pt x="71" y="31"/>
                        </a:cubicBezTo>
                        <a:cubicBezTo>
                          <a:pt x="71" y="32"/>
                          <a:pt x="74" y="28"/>
                          <a:pt x="73" y="28"/>
                        </a:cubicBezTo>
                        <a:cubicBezTo>
                          <a:pt x="71" y="29"/>
                          <a:pt x="71" y="23"/>
                          <a:pt x="69" y="26"/>
                        </a:cubicBezTo>
                        <a:cubicBezTo>
                          <a:pt x="70" y="23"/>
                          <a:pt x="74" y="26"/>
                          <a:pt x="76" y="23"/>
                        </a:cubicBezTo>
                        <a:cubicBezTo>
                          <a:pt x="77" y="22"/>
                          <a:pt x="78" y="22"/>
                          <a:pt x="77" y="21"/>
                        </a:cubicBezTo>
                        <a:cubicBezTo>
                          <a:pt x="76" y="19"/>
                          <a:pt x="73" y="20"/>
                          <a:pt x="73" y="17"/>
                        </a:cubicBezTo>
                        <a:cubicBezTo>
                          <a:pt x="73" y="11"/>
                          <a:pt x="69" y="18"/>
                          <a:pt x="68" y="14"/>
                        </a:cubicBezTo>
                        <a:cubicBezTo>
                          <a:pt x="68" y="11"/>
                          <a:pt x="60" y="12"/>
                          <a:pt x="64" y="16"/>
                        </a:cubicBezTo>
                        <a:cubicBezTo>
                          <a:pt x="64" y="17"/>
                          <a:pt x="61" y="24"/>
                          <a:pt x="61" y="23"/>
                        </a:cubicBezTo>
                        <a:cubicBezTo>
                          <a:pt x="60" y="22"/>
                          <a:pt x="60" y="21"/>
                          <a:pt x="60" y="20"/>
                        </a:cubicBezTo>
                        <a:cubicBezTo>
                          <a:pt x="59" y="19"/>
                          <a:pt x="57" y="18"/>
                          <a:pt x="56" y="18"/>
                        </a:cubicBezTo>
                        <a:cubicBezTo>
                          <a:pt x="54" y="17"/>
                          <a:pt x="49" y="15"/>
                          <a:pt x="53" y="12"/>
                        </a:cubicBezTo>
                        <a:cubicBezTo>
                          <a:pt x="53" y="11"/>
                          <a:pt x="55" y="10"/>
                          <a:pt x="56" y="10"/>
                        </a:cubicBezTo>
                        <a:cubicBezTo>
                          <a:pt x="58" y="11"/>
                          <a:pt x="59" y="12"/>
                          <a:pt x="59" y="9"/>
                        </a:cubicBezTo>
                        <a:cubicBezTo>
                          <a:pt x="59" y="9"/>
                          <a:pt x="57" y="9"/>
                          <a:pt x="57" y="9"/>
                        </a:cubicBezTo>
                        <a:cubicBezTo>
                          <a:pt x="59" y="9"/>
                          <a:pt x="63" y="4"/>
                          <a:pt x="59" y="3"/>
                        </a:cubicBezTo>
                        <a:cubicBezTo>
                          <a:pt x="57" y="3"/>
                          <a:pt x="59" y="8"/>
                          <a:pt x="56" y="5"/>
                        </a:cubicBezTo>
                        <a:cubicBezTo>
                          <a:pt x="54" y="2"/>
                          <a:pt x="51" y="4"/>
                          <a:pt x="48" y="5"/>
                        </a:cubicBezTo>
                        <a:cubicBezTo>
                          <a:pt x="47" y="5"/>
                          <a:pt x="46" y="5"/>
                          <a:pt x="44" y="5"/>
                        </a:cubicBezTo>
                        <a:cubicBezTo>
                          <a:pt x="42" y="4"/>
                          <a:pt x="44" y="6"/>
                          <a:pt x="43" y="7"/>
                        </a:cubicBezTo>
                        <a:cubicBezTo>
                          <a:pt x="43" y="7"/>
                          <a:pt x="36" y="4"/>
                          <a:pt x="35" y="4"/>
                        </a:cubicBezTo>
                        <a:cubicBezTo>
                          <a:pt x="34" y="3"/>
                          <a:pt x="32" y="3"/>
                          <a:pt x="30" y="2"/>
                        </a:cubicBezTo>
                        <a:cubicBezTo>
                          <a:pt x="29" y="1"/>
                          <a:pt x="27" y="3"/>
                          <a:pt x="25" y="3"/>
                        </a:cubicBezTo>
                        <a:cubicBezTo>
                          <a:pt x="21" y="5"/>
                          <a:pt x="17" y="0"/>
                          <a:pt x="12" y="1"/>
                        </a:cubicBezTo>
                        <a:cubicBezTo>
                          <a:pt x="11" y="1"/>
                          <a:pt x="9" y="2"/>
                          <a:pt x="7" y="2"/>
                        </a:cubicBezTo>
                        <a:cubicBezTo>
                          <a:pt x="6" y="3"/>
                          <a:pt x="6" y="5"/>
                          <a:pt x="4" y="5"/>
                        </a:cubicBezTo>
                        <a:cubicBezTo>
                          <a:pt x="5" y="5"/>
                          <a:pt x="6" y="6"/>
                          <a:pt x="7" y="6"/>
                        </a:cubicBezTo>
                        <a:cubicBezTo>
                          <a:pt x="6" y="8"/>
                          <a:pt x="5" y="6"/>
                          <a:pt x="4" y="6"/>
                        </a:cubicBezTo>
                        <a:cubicBezTo>
                          <a:pt x="0" y="9"/>
                          <a:pt x="7" y="9"/>
                          <a:pt x="7" y="9"/>
                        </a:cubicBezTo>
                        <a:cubicBezTo>
                          <a:pt x="9" y="10"/>
                          <a:pt x="6" y="10"/>
                          <a:pt x="5" y="11"/>
                        </a:cubicBezTo>
                        <a:cubicBezTo>
                          <a:pt x="2" y="12"/>
                          <a:pt x="8" y="15"/>
                          <a:pt x="9" y="16"/>
                        </a:cubicBezTo>
                        <a:cubicBezTo>
                          <a:pt x="9" y="16"/>
                          <a:pt x="8" y="17"/>
                          <a:pt x="8" y="18"/>
                        </a:cubicBezTo>
                        <a:cubicBezTo>
                          <a:pt x="9" y="19"/>
                          <a:pt x="13" y="13"/>
                          <a:pt x="13" y="12"/>
                        </a:cubicBezTo>
                        <a:cubicBezTo>
                          <a:pt x="12" y="16"/>
                          <a:pt x="16" y="15"/>
                          <a:pt x="16" y="12"/>
                        </a:cubicBezTo>
                        <a:cubicBezTo>
                          <a:pt x="16" y="13"/>
                          <a:pt x="18" y="14"/>
                          <a:pt x="19" y="14"/>
                        </a:cubicBezTo>
                        <a:cubicBezTo>
                          <a:pt x="22" y="13"/>
                          <a:pt x="23" y="17"/>
                          <a:pt x="25" y="17"/>
                        </a:cubicBezTo>
                        <a:cubicBezTo>
                          <a:pt x="25" y="17"/>
                          <a:pt x="24" y="16"/>
                          <a:pt x="26" y="17"/>
                        </a:cubicBezTo>
                        <a:cubicBezTo>
                          <a:pt x="27" y="18"/>
                          <a:pt x="28" y="19"/>
                          <a:pt x="28" y="21"/>
                        </a:cubicBezTo>
                        <a:cubicBezTo>
                          <a:pt x="29" y="24"/>
                          <a:pt x="32" y="26"/>
                          <a:pt x="32" y="29"/>
                        </a:cubicBezTo>
                        <a:cubicBezTo>
                          <a:pt x="32" y="32"/>
                          <a:pt x="32" y="38"/>
                          <a:pt x="35" y="39"/>
                        </a:cubicBezTo>
                        <a:cubicBezTo>
                          <a:pt x="37" y="41"/>
                          <a:pt x="38" y="48"/>
                          <a:pt x="40" y="49"/>
                        </a:cubicBezTo>
                        <a:cubicBezTo>
                          <a:pt x="40" y="49"/>
                          <a:pt x="36" y="37"/>
                          <a:pt x="40" y="45"/>
                        </a:cubicBezTo>
                        <a:cubicBezTo>
                          <a:pt x="41" y="46"/>
                          <a:pt x="43" y="48"/>
                          <a:pt x="43" y="50"/>
                        </a:cubicBezTo>
                        <a:cubicBezTo>
                          <a:pt x="44" y="51"/>
                          <a:pt x="44" y="53"/>
                          <a:pt x="45" y="54"/>
                        </a:cubicBezTo>
                        <a:cubicBezTo>
                          <a:pt x="47" y="55"/>
                          <a:pt x="49" y="55"/>
                          <a:pt x="50" y="55"/>
                        </a:cubicBezTo>
                        <a:cubicBezTo>
                          <a:pt x="52" y="56"/>
                          <a:pt x="54" y="57"/>
                          <a:pt x="56" y="58"/>
                        </a:cubicBezTo>
                        <a:cubicBezTo>
                          <a:pt x="57" y="59"/>
                          <a:pt x="57" y="61"/>
                          <a:pt x="58" y="62"/>
                        </a:cubicBezTo>
                        <a:cubicBezTo>
                          <a:pt x="59" y="63"/>
                          <a:pt x="61" y="62"/>
                          <a:pt x="62" y="63"/>
                        </a:cubicBezTo>
                        <a:cubicBezTo>
                          <a:pt x="63" y="65"/>
                          <a:pt x="62" y="67"/>
                          <a:pt x="61" y="69"/>
                        </a:cubicBezTo>
                        <a:cubicBezTo>
                          <a:pt x="59" y="72"/>
                          <a:pt x="62" y="76"/>
                          <a:pt x="63" y="79"/>
                        </a:cubicBezTo>
                        <a:cubicBezTo>
                          <a:pt x="64" y="82"/>
                          <a:pt x="67" y="83"/>
                          <a:pt x="68" y="86"/>
                        </a:cubicBezTo>
                        <a:cubicBezTo>
                          <a:pt x="68" y="89"/>
                          <a:pt x="67" y="92"/>
                          <a:pt x="67" y="94"/>
                        </a:cubicBezTo>
                        <a:cubicBezTo>
                          <a:pt x="67" y="100"/>
                          <a:pt x="65" y="105"/>
                          <a:pt x="65" y="111"/>
                        </a:cubicBezTo>
                        <a:cubicBezTo>
                          <a:pt x="64" y="112"/>
                          <a:pt x="66" y="120"/>
                          <a:pt x="69" y="119"/>
                        </a:cubicBezTo>
                        <a:cubicBezTo>
                          <a:pt x="70" y="118"/>
                          <a:pt x="69" y="117"/>
                          <a:pt x="69" y="116"/>
                        </a:cubicBezTo>
                        <a:cubicBezTo>
                          <a:pt x="68" y="114"/>
                          <a:pt x="70" y="113"/>
                          <a:pt x="70" y="111"/>
                        </a:cubicBezTo>
                        <a:cubicBezTo>
                          <a:pt x="70" y="110"/>
                          <a:pt x="68" y="110"/>
                          <a:pt x="70" y="108"/>
                        </a:cubicBezTo>
                        <a:cubicBezTo>
                          <a:pt x="71" y="107"/>
                          <a:pt x="71" y="106"/>
                          <a:pt x="72" y="105"/>
                        </a:cubicBezTo>
                        <a:cubicBezTo>
                          <a:pt x="73" y="103"/>
                          <a:pt x="74" y="103"/>
                          <a:pt x="75" y="103"/>
                        </a:cubicBezTo>
                        <a:cubicBezTo>
                          <a:pt x="77" y="102"/>
                          <a:pt x="76" y="99"/>
                          <a:pt x="76" y="98"/>
                        </a:cubicBezTo>
                        <a:cubicBezTo>
                          <a:pt x="78" y="99"/>
                          <a:pt x="81" y="95"/>
                          <a:pt x="82" y="93"/>
                        </a:cubicBezTo>
                        <a:cubicBezTo>
                          <a:pt x="82" y="91"/>
                          <a:pt x="81" y="90"/>
                          <a:pt x="83" y="89"/>
                        </a:cubicBezTo>
                        <a:cubicBezTo>
                          <a:pt x="84" y="89"/>
                          <a:pt x="86" y="89"/>
                          <a:pt x="87" y="88"/>
                        </a:cubicBezTo>
                        <a:cubicBezTo>
                          <a:pt x="90" y="85"/>
                          <a:pt x="87" y="82"/>
                          <a:pt x="89" y="79"/>
                        </a:cubicBezTo>
                        <a:cubicBezTo>
                          <a:pt x="92" y="76"/>
                          <a:pt x="92" y="74"/>
                          <a:pt x="88" y="72"/>
                        </a:cubicBezTo>
                        <a:cubicBezTo>
                          <a:pt x="87" y="72"/>
                          <a:pt x="89" y="72"/>
                          <a:pt x="88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41" name="Freeform 436"/>
                  <p:cNvSpPr>
                    <a:spLocks/>
                  </p:cNvSpPr>
                  <p:nvPr/>
                </p:nvSpPr>
                <p:spPr bwMode="auto">
                  <a:xfrm>
                    <a:off x="7331568" y="2770155"/>
                    <a:ext cx="85506" cy="34203"/>
                  </a:xfrm>
                  <a:custGeom>
                    <a:avLst/>
                    <a:gdLst>
                      <a:gd name="T0" fmla="*/ 3 w 4"/>
                      <a:gd name="T1" fmla="*/ 1 h 2"/>
                      <a:gd name="T2" fmla="*/ 0 w 4"/>
                      <a:gd name="T3" fmla="*/ 2 h 2"/>
                      <a:gd name="T4" fmla="*/ 3 w 4"/>
                      <a:gd name="T5" fmla="*/ 1 h 2"/>
                      <a:gd name="T6" fmla="*/ 3 w 4"/>
                      <a:gd name="T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2">
                        <a:moveTo>
                          <a:pt x="3" y="1"/>
                        </a:moveTo>
                        <a:cubicBezTo>
                          <a:pt x="2" y="0"/>
                          <a:pt x="1" y="1"/>
                          <a:pt x="0" y="2"/>
                        </a:cubicBezTo>
                        <a:cubicBezTo>
                          <a:pt x="1" y="2"/>
                          <a:pt x="4" y="2"/>
                          <a:pt x="3" y="1"/>
                        </a:cubicBezTo>
                        <a:cubicBezTo>
                          <a:pt x="3" y="1"/>
                          <a:pt x="4" y="2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42" name="Freeform 437"/>
                  <p:cNvSpPr>
                    <a:spLocks/>
                  </p:cNvSpPr>
                  <p:nvPr/>
                </p:nvSpPr>
                <p:spPr bwMode="auto">
                  <a:xfrm>
                    <a:off x="7211859" y="2727402"/>
                    <a:ext cx="119709" cy="76956"/>
                  </a:xfrm>
                  <a:custGeom>
                    <a:avLst/>
                    <a:gdLst>
                      <a:gd name="T0" fmla="*/ 2 w 6"/>
                      <a:gd name="T1" fmla="*/ 3 h 4"/>
                      <a:gd name="T2" fmla="*/ 6 w 6"/>
                      <a:gd name="T3" fmla="*/ 3 h 4"/>
                      <a:gd name="T4" fmla="*/ 4 w 6"/>
                      <a:gd name="T5" fmla="*/ 0 h 4"/>
                      <a:gd name="T6" fmla="*/ 2 w 6"/>
                      <a:gd name="T7" fmla="*/ 3 h 4"/>
                      <a:gd name="T8" fmla="*/ 2 w 6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4">
                        <a:moveTo>
                          <a:pt x="2" y="3"/>
                        </a:moveTo>
                        <a:cubicBezTo>
                          <a:pt x="4" y="2"/>
                          <a:pt x="5" y="4"/>
                          <a:pt x="6" y="3"/>
                        </a:cubicBezTo>
                        <a:cubicBezTo>
                          <a:pt x="6" y="2"/>
                          <a:pt x="4" y="0"/>
                          <a:pt x="4" y="0"/>
                        </a:cubicBezTo>
                        <a:cubicBezTo>
                          <a:pt x="3" y="0"/>
                          <a:pt x="0" y="3"/>
                          <a:pt x="2" y="3"/>
                        </a:cubicBezTo>
                        <a:cubicBezTo>
                          <a:pt x="3" y="2"/>
                          <a:pt x="2" y="3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43" name="Freeform 438"/>
                  <p:cNvSpPr>
                    <a:spLocks/>
                  </p:cNvSpPr>
                  <p:nvPr/>
                </p:nvSpPr>
                <p:spPr bwMode="auto">
                  <a:xfrm>
                    <a:off x="6108828" y="2744503"/>
                    <a:ext cx="205215" cy="145361"/>
                  </a:xfrm>
                  <a:custGeom>
                    <a:avLst/>
                    <a:gdLst>
                      <a:gd name="T0" fmla="*/ 3 w 10"/>
                      <a:gd name="T1" fmla="*/ 3 h 7"/>
                      <a:gd name="T2" fmla="*/ 3 w 10"/>
                      <a:gd name="T3" fmla="*/ 3 h 7"/>
                      <a:gd name="T4" fmla="*/ 10 w 10"/>
                      <a:gd name="T5" fmla="*/ 4 h 7"/>
                      <a:gd name="T6" fmla="*/ 5 w 10"/>
                      <a:gd name="T7" fmla="*/ 1 h 7"/>
                      <a:gd name="T8" fmla="*/ 3 w 10"/>
                      <a:gd name="T9" fmla="*/ 3 h 7"/>
                      <a:gd name="T10" fmla="*/ 3 w 10"/>
                      <a:gd name="T11" fmla="*/ 3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" h="7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1" y="7"/>
                          <a:pt x="9" y="4"/>
                          <a:pt x="10" y="4"/>
                        </a:cubicBezTo>
                        <a:cubicBezTo>
                          <a:pt x="9" y="3"/>
                          <a:pt x="6" y="1"/>
                          <a:pt x="5" y="1"/>
                        </a:cubicBezTo>
                        <a:cubicBezTo>
                          <a:pt x="4" y="0"/>
                          <a:pt x="0" y="2"/>
                          <a:pt x="3" y="3"/>
                        </a:cubicBezTo>
                        <a:cubicBezTo>
                          <a:pt x="3" y="3"/>
                          <a:pt x="2" y="3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44" name="Freeform 439"/>
                  <p:cNvSpPr>
                    <a:spLocks/>
                  </p:cNvSpPr>
                  <p:nvPr/>
                </p:nvSpPr>
                <p:spPr bwMode="auto">
                  <a:xfrm>
                    <a:off x="6228537" y="2744503"/>
                    <a:ext cx="145361" cy="59854"/>
                  </a:xfrm>
                  <a:custGeom>
                    <a:avLst/>
                    <a:gdLst>
                      <a:gd name="T0" fmla="*/ 1 w 7"/>
                      <a:gd name="T1" fmla="*/ 2 h 3"/>
                      <a:gd name="T2" fmla="*/ 6 w 7"/>
                      <a:gd name="T3" fmla="*/ 1 h 3"/>
                      <a:gd name="T4" fmla="*/ 1 w 7"/>
                      <a:gd name="T5" fmla="*/ 0 h 3"/>
                      <a:gd name="T6" fmla="*/ 1 w 7"/>
                      <a:gd name="T7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3">
                        <a:moveTo>
                          <a:pt x="1" y="2"/>
                        </a:moveTo>
                        <a:cubicBezTo>
                          <a:pt x="2" y="2"/>
                          <a:pt x="7" y="3"/>
                          <a:pt x="6" y="1"/>
                        </a:cubicBezTo>
                        <a:cubicBezTo>
                          <a:pt x="6" y="1"/>
                          <a:pt x="1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" name="Oval 457"/>
                  <p:cNvSpPr>
                    <a:spLocks noChangeArrowheads="1"/>
                  </p:cNvSpPr>
                  <p:nvPr/>
                </p:nvSpPr>
                <p:spPr bwMode="auto">
                  <a:xfrm>
                    <a:off x="7331568" y="4420426"/>
                    <a:ext cx="42753" cy="42753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" name="Oval 458"/>
                  <p:cNvSpPr>
                    <a:spLocks noChangeArrowheads="1"/>
                  </p:cNvSpPr>
                  <p:nvPr/>
                </p:nvSpPr>
                <p:spPr bwMode="auto">
                  <a:xfrm>
                    <a:off x="7331568" y="4283616"/>
                    <a:ext cx="42753" cy="5985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476" name="组合 475"/>
                <p:cNvGrpSpPr/>
                <p:nvPr/>
              </p:nvGrpSpPr>
              <p:grpSpPr>
                <a:xfrm>
                  <a:off x="3701713" y="1641472"/>
                  <a:ext cx="2821708" cy="3044023"/>
                  <a:chOff x="3671898" y="1641472"/>
                  <a:chExt cx="2821708" cy="3044023"/>
                </a:xfrm>
                <a:solidFill>
                  <a:srgbClr val="4A9092"/>
                </a:solidFill>
              </p:grpSpPr>
              <p:sp>
                <p:nvSpPr>
                  <p:cNvPr id="465" name="Freeform 460"/>
                  <p:cNvSpPr>
                    <a:spLocks/>
                  </p:cNvSpPr>
                  <p:nvPr/>
                </p:nvSpPr>
                <p:spPr bwMode="auto">
                  <a:xfrm>
                    <a:off x="3671898" y="1641472"/>
                    <a:ext cx="2821708" cy="1701575"/>
                  </a:xfrm>
                  <a:custGeom>
                    <a:avLst/>
                    <a:gdLst>
                      <a:gd name="T0" fmla="*/ 138 w 138"/>
                      <a:gd name="T1" fmla="*/ 83 h 83"/>
                      <a:gd name="T2" fmla="*/ 137 w 138"/>
                      <a:gd name="T3" fmla="*/ 83 h 83"/>
                      <a:gd name="T4" fmla="*/ 73 w 138"/>
                      <a:gd name="T5" fmla="*/ 1 h 83"/>
                      <a:gd name="T6" fmla="*/ 1 w 138"/>
                      <a:gd name="T7" fmla="*/ 1 h 83"/>
                      <a:gd name="T8" fmla="*/ 0 w 138"/>
                      <a:gd name="T9" fmla="*/ 0 h 83"/>
                      <a:gd name="T10" fmla="*/ 1 w 138"/>
                      <a:gd name="T11" fmla="*/ 0 h 83"/>
                      <a:gd name="T12" fmla="*/ 74 w 138"/>
                      <a:gd name="T13" fmla="*/ 0 h 83"/>
                      <a:gd name="T14" fmla="*/ 74 w 138"/>
                      <a:gd name="T15" fmla="*/ 0 h 83"/>
                      <a:gd name="T16" fmla="*/ 138 w 138"/>
                      <a:gd name="T17" fmla="*/ 82 h 83"/>
                      <a:gd name="T18" fmla="*/ 138 w 138"/>
                      <a:gd name="T19" fmla="*/ 83 h 83"/>
                      <a:gd name="T20" fmla="*/ 138 w 138"/>
                      <a:gd name="T21" fmla="*/ 83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38" h="83">
                        <a:moveTo>
                          <a:pt x="138" y="83"/>
                        </a:moveTo>
                        <a:cubicBezTo>
                          <a:pt x="138" y="83"/>
                          <a:pt x="137" y="83"/>
                          <a:pt x="137" y="83"/>
                        </a:cubicBezTo>
                        <a:cubicBezTo>
                          <a:pt x="73" y="1"/>
                          <a:pt x="73" y="1"/>
                          <a:pt x="73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138" y="82"/>
                          <a:pt x="138" y="82"/>
                          <a:pt x="138" y="82"/>
                        </a:cubicBezTo>
                        <a:cubicBezTo>
                          <a:pt x="138" y="82"/>
                          <a:pt x="138" y="83"/>
                          <a:pt x="138" y="83"/>
                        </a:cubicBezTo>
                        <a:cubicBezTo>
                          <a:pt x="138" y="83"/>
                          <a:pt x="138" y="83"/>
                          <a:pt x="138" y="8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" name="Freeform 461"/>
                  <p:cNvSpPr>
                    <a:spLocks/>
                  </p:cNvSpPr>
                  <p:nvPr/>
                </p:nvSpPr>
                <p:spPr bwMode="auto">
                  <a:xfrm>
                    <a:off x="3671898" y="4668394"/>
                    <a:ext cx="1513462" cy="17101"/>
                  </a:xfrm>
                  <a:custGeom>
                    <a:avLst/>
                    <a:gdLst>
                      <a:gd name="T0" fmla="*/ 74 w 74"/>
                      <a:gd name="T1" fmla="*/ 1 h 1"/>
                      <a:gd name="T2" fmla="*/ 1 w 74"/>
                      <a:gd name="T3" fmla="*/ 1 h 1"/>
                      <a:gd name="T4" fmla="*/ 0 w 74"/>
                      <a:gd name="T5" fmla="*/ 1 h 1"/>
                      <a:gd name="T6" fmla="*/ 1 w 74"/>
                      <a:gd name="T7" fmla="*/ 0 h 1"/>
                      <a:gd name="T8" fmla="*/ 74 w 74"/>
                      <a:gd name="T9" fmla="*/ 0 h 1"/>
                      <a:gd name="T10" fmla="*/ 74 w 74"/>
                      <a:gd name="T11" fmla="*/ 1 h 1"/>
                      <a:gd name="T12" fmla="*/ 74 w 74"/>
                      <a:gd name="T13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4" h="1">
                        <a:moveTo>
                          <a:pt x="74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1"/>
                        </a:cubicBezTo>
                        <a:cubicBezTo>
                          <a:pt x="74" y="1"/>
                          <a:pt x="74" y="1"/>
                          <a:pt x="74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" name="Freeform 462"/>
                  <p:cNvSpPr>
                    <a:spLocks/>
                  </p:cNvSpPr>
                  <p:nvPr/>
                </p:nvSpPr>
                <p:spPr bwMode="auto">
                  <a:xfrm>
                    <a:off x="3671898" y="2171611"/>
                    <a:ext cx="1838386" cy="675500"/>
                  </a:xfrm>
                  <a:custGeom>
                    <a:avLst/>
                    <a:gdLst>
                      <a:gd name="T0" fmla="*/ 90 w 90"/>
                      <a:gd name="T1" fmla="*/ 33 h 33"/>
                      <a:gd name="T2" fmla="*/ 89 w 90"/>
                      <a:gd name="T3" fmla="*/ 33 h 33"/>
                      <a:gd name="T4" fmla="*/ 65 w 90"/>
                      <a:gd name="T5" fmla="*/ 1 h 33"/>
                      <a:gd name="T6" fmla="*/ 1 w 90"/>
                      <a:gd name="T7" fmla="*/ 1 h 33"/>
                      <a:gd name="T8" fmla="*/ 0 w 90"/>
                      <a:gd name="T9" fmla="*/ 0 h 33"/>
                      <a:gd name="T10" fmla="*/ 1 w 90"/>
                      <a:gd name="T11" fmla="*/ 0 h 33"/>
                      <a:gd name="T12" fmla="*/ 66 w 90"/>
                      <a:gd name="T13" fmla="*/ 0 h 33"/>
                      <a:gd name="T14" fmla="*/ 66 w 90"/>
                      <a:gd name="T15" fmla="*/ 0 h 33"/>
                      <a:gd name="T16" fmla="*/ 90 w 90"/>
                      <a:gd name="T17" fmla="*/ 33 h 33"/>
                      <a:gd name="T18" fmla="*/ 90 w 90"/>
                      <a:gd name="T19" fmla="*/ 33 h 33"/>
                      <a:gd name="T20" fmla="*/ 90 w 90"/>
                      <a:gd name="T21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0" h="33">
                        <a:moveTo>
                          <a:pt x="90" y="33"/>
                        </a:moveTo>
                        <a:cubicBezTo>
                          <a:pt x="90" y="33"/>
                          <a:pt x="90" y="33"/>
                          <a:pt x="89" y="33"/>
                        </a:cubicBezTo>
                        <a:cubicBezTo>
                          <a:pt x="65" y="1"/>
                          <a:pt x="65" y="1"/>
                          <a:pt x="65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66" y="0"/>
                          <a:pt x="66" y="0"/>
                          <a:pt x="66" y="0"/>
                        </a:cubicBezTo>
                        <a:cubicBezTo>
                          <a:pt x="66" y="0"/>
                          <a:pt x="66" y="0"/>
                          <a:pt x="66" y="0"/>
                        </a:cubicBezTo>
                        <a:cubicBezTo>
                          <a:pt x="90" y="33"/>
                          <a:pt x="90" y="33"/>
                          <a:pt x="90" y="33"/>
                        </a:cubicBezTo>
                        <a:cubicBezTo>
                          <a:pt x="90" y="33"/>
                          <a:pt x="90" y="33"/>
                          <a:pt x="90" y="33"/>
                        </a:cubicBezTo>
                        <a:cubicBezTo>
                          <a:pt x="90" y="33"/>
                          <a:pt x="90" y="33"/>
                          <a:pt x="90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68" name="Freeform 463"/>
                  <p:cNvSpPr>
                    <a:spLocks/>
                  </p:cNvSpPr>
                  <p:nvPr/>
                </p:nvSpPr>
                <p:spPr bwMode="auto">
                  <a:xfrm>
                    <a:off x="3671898" y="2684649"/>
                    <a:ext cx="2454031" cy="1470708"/>
                  </a:xfrm>
                  <a:custGeom>
                    <a:avLst/>
                    <a:gdLst>
                      <a:gd name="T0" fmla="*/ 119 w 120"/>
                      <a:gd name="T1" fmla="*/ 72 h 72"/>
                      <a:gd name="T2" fmla="*/ 119 w 120"/>
                      <a:gd name="T3" fmla="*/ 72 h 72"/>
                      <a:gd name="T4" fmla="*/ 65 w 120"/>
                      <a:gd name="T5" fmla="*/ 1 h 72"/>
                      <a:gd name="T6" fmla="*/ 1 w 120"/>
                      <a:gd name="T7" fmla="*/ 1 h 72"/>
                      <a:gd name="T8" fmla="*/ 0 w 120"/>
                      <a:gd name="T9" fmla="*/ 0 h 72"/>
                      <a:gd name="T10" fmla="*/ 1 w 120"/>
                      <a:gd name="T11" fmla="*/ 0 h 72"/>
                      <a:gd name="T12" fmla="*/ 66 w 120"/>
                      <a:gd name="T13" fmla="*/ 0 h 72"/>
                      <a:gd name="T14" fmla="*/ 66 w 120"/>
                      <a:gd name="T15" fmla="*/ 0 h 72"/>
                      <a:gd name="T16" fmla="*/ 120 w 120"/>
                      <a:gd name="T17" fmla="*/ 71 h 72"/>
                      <a:gd name="T18" fmla="*/ 119 w 120"/>
                      <a:gd name="T19" fmla="*/ 72 h 72"/>
                      <a:gd name="T20" fmla="*/ 119 w 120"/>
                      <a:gd name="T21" fmla="*/ 72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20" h="72">
                        <a:moveTo>
                          <a:pt x="119" y="72"/>
                        </a:moveTo>
                        <a:cubicBezTo>
                          <a:pt x="119" y="72"/>
                          <a:pt x="119" y="72"/>
                          <a:pt x="119" y="72"/>
                        </a:cubicBezTo>
                        <a:cubicBezTo>
                          <a:pt x="65" y="1"/>
                          <a:pt x="65" y="1"/>
                          <a:pt x="65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66" y="0"/>
                          <a:pt x="66" y="0"/>
                          <a:pt x="66" y="0"/>
                        </a:cubicBezTo>
                        <a:cubicBezTo>
                          <a:pt x="66" y="0"/>
                          <a:pt x="66" y="0"/>
                          <a:pt x="66" y="0"/>
                        </a:cubicBezTo>
                        <a:cubicBezTo>
                          <a:pt x="120" y="71"/>
                          <a:pt x="120" y="71"/>
                          <a:pt x="120" y="71"/>
                        </a:cubicBezTo>
                        <a:cubicBezTo>
                          <a:pt x="120" y="71"/>
                          <a:pt x="120" y="72"/>
                          <a:pt x="119" y="72"/>
                        </a:cubicBezTo>
                        <a:cubicBezTo>
                          <a:pt x="119" y="72"/>
                          <a:pt x="119" y="72"/>
                          <a:pt x="119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474" name="组合 473"/>
              <p:cNvGrpSpPr/>
              <p:nvPr/>
            </p:nvGrpSpPr>
            <p:grpSpPr>
              <a:xfrm>
                <a:off x="6484943" y="2291320"/>
                <a:ext cx="1479259" cy="3813580"/>
                <a:chOff x="6510708" y="2291320"/>
                <a:chExt cx="1479259" cy="3813580"/>
              </a:xfrm>
            </p:grpSpPr>
            <p:sp>
              <p:nvSpPr>
                <p:cNvPr id="445" name="Freeform 440"/>
                <p:cNvSpPr>
                  <a:spLocks/>
                </p:cNvSpPr>
                <p:nvPr/>
              </p:nvSpPr>
              <p:spPr bwMode="auto">
                <a:xfrm>
                  <a:off x="7006644" y="4420426"/>
                  <a:ext cx="324924" cy="1496360"/>
                </a:xfrm>
                <a:custGeom>
                  <a:avLst/>
                  <a:gdLst>
                    <a:gd name="T0" fmla="*/ 38 w 38"/>
                    <a:gd name="T1" fmla="*/ 0 h 175"/>
                    <a:gd name="T2" fmla="*/ 31 w 38"/>
                    <a:gd name="T3" fmla="*/ 175 h 175"/>
                    <a:gd name="T4" fmla="*/ 5 w 38"/>
                    <a:gd name="T5" fmla="*/ 175 h 175"/>
                    <a:gd name="T6" fmla="*/ 0 w 38"/>
                    <a:gd name="T7" fmla="*/ 0 h 175"/>
                    <a:gd name="T8" fmla="*/ 38 w 38"/>
                    <a:gd name="T9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75">
                      <a:moveTo>
                        <a:pt x="38" y="0"/>
                      </a:moveTo>
                      <a:lnTo>
                        <a:pt x="31" y="175"/>
                      </a:lnTo>
                      <a:lnTo>
                        <a:pt x="5" y="175"/>
                      </a:lnTo>
                      <a:lnTo>
                        <a:pt x="0" y="0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807F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6" name="Freeform 441"/>
                <p:cNvSpPr>
                  <a:spLocks/>
                </p:cNvSpPr>
                <p:nvPr/>
              </p:nvSpPr>
              <p:spPr bwMode="auto">
                <a:xfrm>
                  <a:off x="7391423" y="4420426"/>
                  <a:ext cx="307823" cy="1496360"/>
                </a:xfrm>
                <a:custGeom>
                  <a:avLst/>
                  <a:gdLst>
                    <a:gd name="T0" fmla="*/ 36 w 36"/>
                    <a:gd name="T1" fmla="*/ 0 h 175"/>
                    <a:gd name="T2" fmla="*/ 31 w 36"/>
                    <a:gd name="T3" fmla="*/ 175 h 175"/>
                    <a:gd name="T4" fmla="*/ 5 w 36"/>
                    <a:gd name="T5" fmla="*/ 175 h 175"/>
                    <a:gd name="T6" fmla="*/ 0 w 36"/>
                    <a:gd name="T7" fmla="*/ 0 h 175"/>
                    <a:gd name="T8" fmla="*/ 36 w 36"/>
                    <a:gd name="T9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75">
                      <a:moveTo>
                        <a:pt x="36" y="0"/>
                      </a:moveTo>
                      <a:lnTo>
                        <a:pt x="31" y="175"/>
                      </a:lnTo>
                      <a:lnTo>
                        <a:pt x="5" y="175"/>
                      </a:lnTo>
                      <a:lnTo>
                        <a:pt x="0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807F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7" name="Freeform 442"/>
                <p:cNvSpPr>
                  <a:spLocks/>
                </p:cNvSpPr>
                <p:nvPr/>
              </p:nvSpPr>
              <p:spPr bwMode="auto">
                <a:xfrm>
                  <a:off x="7006644" y="4420426"/>
                  <a:ext cx="324924" cy="436082"/>
                </a:xfrm>
                <a:custGeom>
                  <a:avLst/>
                  <a:gdLst>
                    <a:gd name="T0" fmla="*/ 38 w 38"/>
                    <a:gd name="T1" fmla="*/ 0 h 51"/>
                    <a:gd name="T2" fmla="*/ 36 w 38"/>
                    <a:gd name="T3" fmla="*/ 51 h 51"/>
                    <a:gd name="T4" fmla="*/ 2 w 38"/>
                    <a:gd name="T5" fmla="*/ 51 h 51"/>
                    <a:gd name="T6" fmla="*/ 0 w 38"/>
                    <a:gd name="T7" fmla="*/ 0 h 51"/>
                    <a:gd name="T8" fmla="*/ 38 w 38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51">
                      <a:moveTo>
                        <a:pt x="38" y="0"/>
                      </a:moveTo>
                      <a:lnTo>
                        <a:pt x="36" y="51"/>
                      </a:lnTo>
                      <a:lnTo>
                        <a:pt x="2" y="51"/>
                      </a:lnTo>
                      <a:lnTo>
                        <a:pt x="0" y="0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61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8" name="Rectangle 443"/>
                <p:cNvSpPr>
                  <a:spLocks noChangeArrowheads="1"/>
                </p:cNvSpPr>
                <p:nvPr/>
              </p:nvSpPr>
              <p:spPr bwMode="auto">
                <a:xfrm>
                  <a:off x="7391423" y="4420426"/>
                  <a:ext cx="307823" cy="436082"/>
                </a:xfrm>
                <a:prstGeom prst="rect">
                  <a:avLst/>
                </a:prstGeom>
                <a:solidFill>
                  <a:srgbClr val="61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9" name="Freeform 444"/>
                <p:cNvSpPr>
                  <a:spLocks/>
                </p:cNvSpPr>
                <p:nvPr/>
              </p:nvSpPr>
              <p:spPr bwMode="auto">
                <a:xfrm>
                  <a:off x="7801853" y="4565787"/>
                  <a:ext cx="188114" cy="290721"/>
                </a:xfrm>
                <a:custGeom>
                  <a:avLst/>
                  <a:gdLst>
                    <a:gd name="T0" fmla="*/ 7 w 9"/>
                    <a:gd name="T1" fmla="*/ 0 h 14"/>
                    <a:gd name="T2" fmla="*/ 7 w 9"/>
                    <a:gd name="T3" fmla="*/ 5 h 14"/>
                    <a:gd name="T4" fmla="*/ 9 w 9"/>
                    <a:gd name="T5" fmla="*/ 11 h 14"/>
                    <a:gd name="T6" fmla="*/ 4 w 9"/>
                    <a:gd name="T7" fmla="*/ 14 h 14"/>
                    <a:gd name="T8" fmla="*/ 1 w 9"/>
                    <a:gd name="T9" fmla="*/ 11 h 14"/>
                    <a:gd name="T10" fmla="*/ 0 w 9"/>
                    <a:gd name="T11" fmla="*/ 7 h 14"/>
                    <a:gd name="T12" fmla="*/ 2 w 9"/>
                    <a:gd name="T13" fmla="*/ 4 h 14"/>
                    <a:gd name="T14" fmla="*/ 1 w 9"/>
                    <a:gd name="T15" fmla="*/ 2 h 14"/>
                    <a:gd name="T16" fmla="*/ 7 w 9"/>
                    <a:gd name="T1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14">
                      <a:moveTo>
                        <a:pt x="7" y="0"/>
                      </a:moveTo>
                      <a:cubicBezTo>
                        <a:pt x="7" y="1"/>
                        <a:pt x="7" y="5"/>
                        <a:pt x="7" y="5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0" name="Freeform 445"/>
                <p:cNvSpPr>
                  <a:spLocks/>
                </p:cNvSpPr>
                <p:nvPr/>
              </p:nvSpPr>
              <p:spPr bwMode="auto">
                <a:xfrm>
                  <a:off x="7066499" y="2496535"/>
                  <a:ext cx="427532" cy="1376651"/>
                </a:xfrm>
                <a:custGeom>
                  <a:avLst/>
                  <a:gdLst>
                    <a:gd name="T0" fmla="*/ 50 w 50"/>
                    <a:gd name="T1" fmla="*/ 44 h 161"/>
                    <a:gd name="T2" fmla="*/ 50 w 50"/>
                    <a:gd name="T3" fmla="*/ 0 h 161"/>
                    <a:gd name="T4" fmla="*/ 0 w 50"/>
                    <a:gd name="T5" fmla="*/ 8 h 161"/>
                    <a:gd name="T6" fmla="*/ 0 w 50"/>
                    <a:gd name="T7" fmla="*/ 44 h 161"/>
                    <a:gd name="T8" fmla="*/ 10 w 50"/>
                    <a:gd name="T9" fmla="*/ 65 h 161"/>
                    <a:gd name="T10" fmla="*/ 22 w 50"/>
                    <a:gd name="T11" fmla="*/ 65 h 161"/>
                    <a:gd name="T12" fmla="*/ 22 w 50"/>
                    <a:gd name="T13" fmla="*/ 161 h 161"/>
                    <a:gd name="T14" fmla="*/ 45 w 50"/>
                    <a:gd name="T15" fmla="*/ 161 h 161"/>
                    <a:gd name="T16" fmla="*/ 45 w 50"/>
                    <a:gd name="T17" fmla="*/ 65 h 161"/>
                    <a:gd name="T18" fmla="*/ 45 w 50"/>
                    <a:gd name="T19" fmla="*/ 65 h 161"/>
                    <a:gd name="T20" fmla="*/ 50 w 50"/>
                    <a:gd name="T21" fmla="*/ 44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161">
                      <a:moveTo>
                        <a:pt x="50" y="44"/>
                      </a:moveTo>
                      <a:lnTo>
                        <a:pt x="50" y="0"/>
                      </a:lnTo>
                      <a:lnTo>
                        <a:pt x="0" y="8"/>
                      </a:lnTo>
                      <a:lnTo>
                        <a:pt x="0" y="44"/>
                      </a:lnTo>
                      <a:lnTo>
                        <a:pt x="10" y="65"/>
                      </a:lnTo>
                      <a:lnTo>
                        <a:pt x="22" y="65"/>
                      </a:lnTo>
                      <a:lnTo>
                        <a:pt x="22" y="161"/>
                      </a:lnTo>
                      <a:lnTo>
                        <a:pt x="45" y="161"/>
                      </a:lnTo>
                      <a:lnTo>
                        <a:pt x="45" y="65"/>
                      </a:lnTo>
                      <a:lnTo>
                        <a:pt x="45" y="65"/>
                      </a:lnTo>
                      <a:lnTo>
                        <a:pt x="50" y="44"/>
                      </a:lnTo>
                      <a:close/>
                    </a:path>
                  </a:pathLst>
                </a:cu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1" name="Freeform 446"/>
                <p:cNvSpPr>
                  <a:spLocks/>
                </p:cNvSpPr>
                <p:nvPr/>
              </p:nvSpPr>
              <p:spPr bwMode="auto">
                <a:xfrm>
                  <a:off x="6878385" y="2291320"/>
                  <a:ext cx="761006" cy="598544"/>
                </a:xfrm>
                <a:custGeom>
                  <a:avLst/>
                  <a:gdLst>
                    <a:gd name="T0" fmla="*/ 27 w 37"/>
                    <a:gd name="T1" fmla="*/ 5 h 29"/>
                    <a:gd name="T2" fmla="*/ 15 w 37"/>
                    <a:gd name="T3" fmla="*/ 3 h 29"/>
                    <a:gd name="T4" fmla="*/ 4 w 37"/>
                    <a:gd name="T5" fmla="*/ 1 h 29"/>
                    <a:gd name="T6" fmla="*/ 5 w 37"/>
                    <a:gd name="T7" fmla="*/ 4 h 29"/>
                    <a:gd name="T8" fmla="*/ 0 w 37"/>
                    <a:gd name="T9" fmla="*/ 3 h 29"/>
                    <a:gd name="T10" fmla="*/ 8 w 37"/>
                    <a:gd name="T11" fmla="*/ 14 h 29"/>
                    <a:gd name="T12" fmla="*/ 23 w 37"/>
                    <a:gd name="T13" fmla="*/ 13 h 29"/>
                    <a:gd name="T14" fmla="*/ 26 w 37"/>
                    <a:gd name="T15" fmla="*/ 16 h 29"/>
                    <a:gd name="T16" fmla="*/ 30 w 37"/>
                    <a:gd name="T17" fmla="*/ 27 h 29"/>
                    <a:gd name="T18" fmla="*/ 32 w 37"/>
                    <a:gd name="T19" fmla="*/ 29 h 29"/>
                    <a:gd name="T20" fmla="*/ 35 w 37"/>
                    <a:gd name="T21" fmla="*/ 20 h 29"/>
                    <a:gd name="T22" fmla="*/ 27 w 37"/>
                    <a:gd name="T23" fmla="*/ 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7" h="29">
                      <a:moveTo>
                        <a:pt x="27" y="5"/>
                      </a:moveTo>
                      <a:cubicBezTo>
                        <a:pt x="23" y="0"/>
                        <a:pt x="15" y="3"/>
                        <a:pt x="15" y="3"/>
                      </a:cubicBezTo>
                      <a:cubicBezTo>
                        <a:pt x="11" y="4"/>
                        <a:pt x="7" y="3"/>
                        <a:pt x="4" y="1"/>
                      </a:cubicBezTo>
                      <a:cubicBezTo>
                        <a:pt x="4" y="2"/>
                        <a:pt x="4" y="3"/>
                        <a:pt x="5" y="4"/>
                      </a:cubicBezTo>
                      <a:cubicBezTo>
                        <a:pt x="3" y="4"/>
                        <a:pt x="2" y="4"/>
                        <a:pt x="0" y="3"/>
                      </a:cubicBezTo>
                      <a:cubicBezTo>
                        <a:pt x="1" y="11"/>
                        <a:pt x="7" y="13"/>
                        <a:pt x="8" y="14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4" y="13"/>
                        <a:pt x="26" y="14"/>
                        <a:pt x="26" y="16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5" y="20"/>
                        <a:pt x="35" y="20"/>
                        <a:pt x="35" y="20"/>
                      </a:cubicBezTo>
                      <a:cubicBezTo>
                        <a:pt x="37" y="8"/>
                        <a:pt x="27" y="5"/>
                        <a:pt x="27" y="5"/>
                      </a:cubicBezTo>
                      <a:close/>
                    </a:path>
                  </a:pathLst>
                </a:custGeom>
                <a:solidFill>
                  <a:srgbClr val="7146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2" name="Oval 447"/>
                <p:cNvSpPr>
                  <a:spLocks noChangeArrowheads="1"/>
                </p:cNvSpPr>
                <p:nvPr/>
              </p:nvSpPr>
              <p:spPr bwMode="auto">
                <a:xfrm>
                  <a:off x="7434176" y="2787256"/>
                  <a:ext cx="145361" cy="119709"/>
                </a:xfrm>
                <a:prstGeom prst="ellipse">
                  <a:avLst/>
                </a:prstGeom>
                <a:solidFill>
                  <a:srgbClr val="FCD8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3" name="Freeform 448"/>
                <p:cNvSpPr>
                  <a:spLocks noEditPoints="1"/>
                </p:cNvSpPr>
                <p:nvPr/>
              </p:nvSpPr>
              <p:spPr bwMode="auto">
                <a:xfrm>
                  <a:off x="6510708" y="3095079"/>
                  <a:ext cx="1479259" cy="1633170"/>
                </a:xfrm>
                <a:custGeom>
                  <a:avLst/>
                  <a:gdLst>
                    <a:gd name="T0" fmla="*/ 65 w 72"/>
                    <a:gd name="T1" fmla="*/ 11 h 80"/>
                    <a:gd name="T2" fmla="*/ 57 w 72"/>
                    <a:gd name="T3" fmla="*/ 4 h 80"/>
                    <a:gd name="T4" fmla="*/ 51 w 72"/>
                    <a:gd name="T5" fmla="*/ 2 h 80"/>
                    <a:gd name="T6" fmla="*/ 51 w 72"/>
                    <a:gd name="T7" fmla="*/ 2 h 80"/>
                    <a:gd name="T8" fmla="*/ 46 w 72"/>
                    <a:gd name="T9" fmla="*/ 0 h 80"/>
                    <a:gd name="T10" fmla="*/ 46 w 72"/>
                    <a:gd name="T11" fmla="*/ 2 h 80"/>
                    <a:gd name="T12" fmla="*/ 41 w 72"/>
                    <a:gd name="T13" fmla="*/ 35 h 80"/>
                    <a:gd name="T14" fmla="*/ 36 w 72"/>
                    <a:gd name="T15" fmla="*/ 2 h 80"/>
                    <a:gd name="T16" fmla="*/ 36 w 72"/>
                    <a:gd name="T17" fmla="*/ 0 h 80"/>
                    <a:gd name="T18" fmla="*/ 30 w 72"/>
                    <a:gd name="T19" fmla="*/ 2 h 80"/>
                    <a:gd name="T20" fmla="*/ 30 w 72"/>
                    <a:gd name="T21" fmla="*/ 2 h 80"/>
                    <a:gd name="T22" fmla="*/ 24 w 72"/>
                    <a:gd name="T23" fmla="*/ 3 h 80"/>
                    <a:gd name="T24" fmla="*/ 18 w 72"/>
                    <a:gd name="T25" fmla="*/ 6 h 80"/>
                    <a:gd name="T26" fmla="*/ 1 w 72"/>
                    <a:gd name="T27" fmla="*/ 30 h 80"/>
                    <a:gd name="T28" fmla="*/ 1 w 72"/>
                    <a:gd name="T29" fmla="*/ 37 h 80"/>
                    <a:gd name="T30" fmla="*/ 20 w 72"/>
                    <a:gd name="T31" fmla="*/ 69 h 80"/>
                    <a:gd name="T32" fmla="*/ 21 w 72"/>
                    <a:gd name="T33" fmla="*/ 69 h 80"/>
                    <a:gd name="T34" fmla="*/ 21 w 72"/>
                    <a:gd name="T35" fmla="*/ 80 h 80"/>
                    <a:gd name="T36" fmla="*/ 40 w 72"/>
                    <a:gd name="T37" fmla="*/ 80 h 80"/>
                    <a:gd name="T38" fmla="*/ 41 w 72"/>
                    <a:gd name="T39" fmla="*/ 78 h 80"/>
                    <a:gd name="T40" fmla="*/ 43 w 72"/>
                    <a:gd name="T41" fmla="*/ 80 h 80"/>
                    <a:gd name="T42" fmla="*/ 59 w 72"/>
                    <a:gd name="T43" fmla="*/ 80 h 80"/>
                    <a:gd name="T44" fmla="*/ 59 w 72"/>
                    <a:gd name="T45" fmla="*/ 56 h 80"/>
                    <a:gd name="T46" fmla="*/ 62 w 72"/>
                    <a:gd name="T47" fmla="*/ 76 h 80"/>
                    <a:gd name="T48" fmla="*/ 72 w 72"/>
                    <a:gd name="T49" fmla="*/ 75 h 80"/>
                    <a:gd name="T50" fmla="*/ 65 w 72"/>
                    <a:gd name="T51" fmla="*/ 11 h 80"/>
                    <a:gd name="T52" fmla="*/ 21 w 72"/>
                    <a:gd name="T53" fmla="*/ 50 h 80"/>
                    <a:gd name="T54" fmla="*/ 13 w 72"/>
                    <a:gd name="T55" fmla="*/ 36 h 80"/>
                    <a:gd name="T56" fmla="*/ 13 w 72"/>
                    <a:gd name="T57" fmla="*/ 32 h 80"/>
                    <a:gd name="T58" fmla="*/ 21 w 72"/>
                    <a:gd name="T59" fmla="*/ 20 h 80"/>
                    <a:gd name="T60" fmla="*/ 21 w 72"/>
                    <a:gd name="T61" fmla="*/ 5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2" h="80">
                      <a:moveTo>
                        <a:pt x="65" y="11"/>
                      </a:moveTo>
                      <a:cubicBezTo>
                        <a:pt x="65" y="7"/>
                        <a:pt x="61" y="4"/>
                        <a:pt x="57" y="4"/>
                      </a:cubicBezTo>
                      <a:cubicBezTo>
                        <a:pt x="51" y="2"/>
                        <a:pt x="51" y="2"/>
                        <a:pt x="51" y="2"/>
                      </a:cubicBezTo>
                      <a:cubicBezTo>
                        <a:pt x="51" y="2"/>
                        <a:pt x="51" y="2"/>
                        <a:pt x="51" y="2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"/>
                        <a:pt x="46" y="2"/>
                        <a:pt x="46" y="2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36" y="2"/>
                        <a:pt x="36" y="2"/>
                        <a:pt x="36" y="2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2" y="3"/>
                        <a:pt x="20" y="4"/>
                        <a:pt x="18" y="6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0" y="32"/>
                        <a:pt x="0" y="35"/>
                        <a:pt x="1" y="37"/>
                      </a:cubicBezTo>
                      <a:cubicBezTo>
                        <a:pt x="20" y="69"/>
                        <a:pt x="20" y="69"/>
                        <a:pt x="20" y="69"/>
                      </a:cubicBezTo>
                      <a:cubicBezTo>
                        <a:pt x="21" y="69"/>
                        <a:pt x="21" y="69"/>
                        <a:pt x="21" y="69"/>
                      </a:cubicBezTo>
                      <a:cubicBezTo>
                        <a:pt x="21" y="80"/>
                        <a:pt x="21" y="80"/>
                        <a:pt x="21" y="80"/>
                      </a:cubicBezTo>
                      <a:cubicBezTo>
                        <a:pt x="40" y="80"/>
                        <a:pt x="40" y="80"/>
                        <a:pt x="40" y="80"/>
                      </a:cubicBezTo>
                      <a:cubicBezTo>
                        <a:pt x="41" y="78"/>
                        <a:pt x="41" y="78"/>
                        <a:pt x="41" y="78"/>
                      </a:cubicBezTo>
                      <a:cubicBezTo>
                        <a:pt x="43" y="80"/>
                        <a:pt x="43" y="80"/>
                        <a:pt x="43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56"/>
                        <a:pt x="59" y="56"/>
                        <a:pt x="59" y="56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72" y="75"/>
                        <a:pt x="72" y="75"/>
                        <a:pt x="72" y="75"/>
                      </a:cubicBezTo>
                      <a:lnTo>
                        <a:pt x="65" y="11"/>
                      </a:lnTo>
                      <a:close/>
                      <a:moveTo>
                        <a:pt x="21" y="50"/>
                      </a:move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12" y="35"/>
                        <a:pt x="12" y="33"/>
                        <a:pt x="13" y="32"/>
                      </a:cubicBezTo>
                      <a:cubicBezTo>
                        <a:pt x="21" y="20"/>
                        <a:pt x="21" y="20"/>
                        <a:pt x="21" y="20"/>
                      </a:cubicBezTo>
                      <a:lnTo>
                        <a:pt x="21" y="50"/>
                      </a:lnTo>
                      <a:close/>
                    </a:path>
                  </a:pathLst>
                </a:cu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4" name="Freeform 449"/>
                <p:cNvSpPr>
                  <a:spLocks/>
                </p:cNvSpPr>
                <p:nvPr/>
              </p:nvSpPr>
              <p:spPr bwMode="auto">
                <a:xfrm>
                  <a:off x="7109252" y="3095079"/>
                  <a:ext cx="487386" cy="795208"/>
                </a:xfrm>
                <a:custGeom>
                  <a:avLst/>
                  <a:gdLst>
                    <a:gd name="T0" fmla="*/ 57 w 57"/>
                    <a:gd name="T1" fmla="*/ 5 h 93"/>
                    <a:gd name="T2" fmla="*/ 40 w 57"/>
                    <a:gd name="T3" fmla="*/ 0 h 93"/>
                    <a:gd name="T4" fmla="*/ 17 w 57"/>
                    <a:gd name="T5" fmla="*/ 0 h 93"/>
                    <a:gd name="T6" fmla="*/ 0 w 57"/>
                    <a:gd name="T7" fmla="*/ 2 h 93"/>
                    <a:gd name="T8" fmla="*/ 9 w 57"/>
                    <a:gd name="T9" fmla="*/ 19 h 93"/>
                    <a:gd name="T10" fmla="*/ 2 w 57"/>
                    <a:gd name="T11" fmla="*/ 24 h 93"/>
                    <a:gd name="T12" fmla="*/ 31 w 57"/>
                    <a:gd name="T13" fmla="*/ 93 h 93"/>
                    <a:gd name="T14" fmla="*/ 55 w 57"/>
                    <a:gd name="T15" fmla="*/ 21 h 93"/>
                    <a:gd name="T16" fmla="*/ 48 w 57"/>
                    <a:gd name="T17" fmla="*/ 19 h 93"/>
                    <a:gd name="T18" fmla="*/ 57 w 57"/>
                    <a:gd name="T19" fmla="*/ 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7" h="93">
                      <a:moveTo>
                        <a:pt x="57" y="5"/>
                      </a:moveTo>
                      <a:lnTo>
                        <a:pt x="40" y="0"/>
                      </a:lnTo>
                      <a:lnTo>
                        <a:pt x="17" y="0"/>
                      </a:lnTo>
                      <a:lnTo>
                        <a:pt x="0" y="2"/>
                      </a:lnTo>
                      <a:lnTo>
                        <a:pt x="9" y="19"/>
                      </a:lnTo>
                      <a:lnTo>
                        <a:pt x="2" y="24"/>
                      </a:lnTo>
                      <a:lnTo>
                        <a:pt x="31" y="93"/>
                      </a:lnTo>
                      <a:lnTo>
                        <a:pt x="55" y="21"/>
                      </a:lnTo>
                      <a:lnTo>
                        <a:pt x="48" y="19"/>
                      </a:lnTo>
                      <a:lnTo>
                        <a:pt x="57" y="5"/>
                      </a:lnTo>
                      <a:close/>
                    </a:path>
                  </a:pathLst>
                </a:custGeom>
                <a:solidFill>
                  <a:srgbClr val="D3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5" name="Freeform 450"/>
                <p:cNvSpPr>
                  <a:spLocks/>
                </p:cNvSpPr>
                <p:nvPr/>
              </p:nvSpPr>
              <p:spPr bwMode="auto">
                <a:xfrm>
                  <a:off x="7254612" y="3095079"/>
                  <a:ext cx="196665" cy="795208"/>
                </a:xfrm>
                <a:custGeom>
                  <a:avLst/>
                  <a:gdLst>
                    <a:gd name="T0" fmla="*/ 0 w 23"/>
                    <a:gd name="T1" fmla="*/ 0 h 93"/>
                    <a:gd name="T2" fmla="*/ 14 w 23"/>
                    <a:gd name="T3" fmla="*/ 93 h 93"/>
                    <a:gd name="T4" fmla="*/ 23 w 23"/>
                    <a:gd name="T5" fmla="*/ 0 h 93"/>
                    <a:gd name="T6" fmla="*/ 0 w 23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93">
                      <a:moveTo>
                        <a:pt x="0" y="0"/>
                      </a:moveTo>
                      <a:lnTo>
                        <a:pt x="14" y="93"/>
                      </a:lnTo>
                      <a:lnTo>
                        <a:pt x="2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6" name="Freeform 451"/>
                <p:cNvSpPr>
                  <a:spLocks/>
                </p:cNvSpPr>
                <p:nvPr/>
              </p:nvSpPr>
              <p:spPr bwMode="auto">
                <a:xfrm>
                  <a:off x="7314467" y="3095079"/>
                  <a:ext cx="76956" cy="102608"/>
                </a:xfrm>
                <a:custGeom>
                  <a:avLst/>
                  <a:gdLst>
                    <a:gd name="T0" fmla="*/ 0 w 9"/>
                    <a:gd name="T1" fmla="*/ 5 h 12"/>
                    <a:gd name="T2" fmla="*/ 2 w 9"/>
                    <a:gd name="T3" fmla="*/ 0 h 12"/>
                    <a:gd name="T4" fmla="*/ 9 w 9"/>
                    <a:gd name="T5" fmla="*/ 5 h 12"/>
                    <a:gd name="T6" fmla="*/ 7 w 9"/>
                    <a:gd name="T7" fmla="*/ 12 h 12"/>
                    <a:gd name="T8" fmla="*/ 2 w 9"/>
                    <a:gd name="T9" fmla="*/ 12 h 12"/>
                    <a:gd name="T10" fmla="*/ 0 w 9"/>
                    <a:gd name="T11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5"/>
                      </a:moveTo>
                      <a:lnTo>
                        <a:pt x="2" y="0"/>
                      </a:lnTo>
                      <a:lnTo>
                        <a:pt x="9" y="5"/>
                      </a:lnTo>
                      <a:lnTo>
                        <a:pt x="7" y="12"/>
                      </a:lnTo>
                      <a:lnTo>
                        <a:pt x="2" y="12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75000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7" name="Freeform 452"/>
                <p:cNvSpPr>
                  <a:spLocks/>
                </p:cNvSpPr>
                <p:nvPr/>
              </p:nvSpPr>
              <p:spPr bwMode="auto">
                <a:xfrm>
                  <a:off x="7288815" y="3197686"/>
                  <a:ext cx="128259" cy="692601"/>
                </a:xfrm>
                <a:custGeom>
                  <a:avLst/>
                  <a:gdLst>
                    <a:gd name="T0" fmla="*/ 10 w 15"/>
                    <a:gd name="T1" fmla="*/ 81 h 81"/>
                    <a:gd name="T2" fmla="*/ 15 w 15"/>
                    <a:gd name="T3" fmla="*/ 31 h 81"/>
                    <a:gd name="T4" fmla="*/ 10 w 15"/>
                    <a:gd name="T5" fmla="*/ 0 h 81"/>
                    <a:gd name="T6" fmla="*/ 5 w 15"/>
                    <a:gd name="T7" fmla="*/ 0 h 81"/>
                    <a:gd name="T8" fmla="*/ 0 w 15"/>
                    <a:gd name="T9" fmla="*/ 31 h 81"/>
                    <a:gd name="T10" fmla="*/ 10 w 15"/>
                    <a:gd name="T11" fmla="*/ 8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81">
                      <a:moveTo>
                        <a:pt x="10" y="81"/>
                      </a:moveTo>
                      <a:lnTo>
                        <a:pt x="15" y="31"/>
                      </a:lnTo>
                      <a:lnTo>
                        <a:pt x="10" y="0"/>
                      </a:lnTo>
                      <a:lnTo>
                        <a:pt x="5" y="0"/>
                      </a:lnTo>
                      <a:lnTo>
                        <a:pt x="0" y="31"/>
                      </a:lnTo>
                      <a:lnTo>
                        <a:pt x="10" y="81"/>
                      </a:lnTo>
                      <a:close/>
                    </a:path>
                  </a:pathLst>
                </a:custGeom>
                <a:solidFill>
                  <a:srgbClr val="75000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8" name="Rectangle 453"/>
                <p:cNvSpPr>
                  <a:spLocks noChangeArrowheads="1"/>
                </p:cNvSpPr>
                <p:nvPr/>
              </p:nvSpPr>
              <p:spPr bwMode="auto">
                <a:xfrm>
                  <a:off x="7861707" y="4771002"/>
                  <a:ext cx="59854" cy="119709"/>
                </a:xfrm>
                <a:prstGeom prst="rect">
                  <a:avLst/>
                </a:pr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9" name="Rectangle 454"/>
                <p:cNvSpPr>
                  <a:spLocks noChangeArrowheads="1"/>
                </p:cNvSpPr>
                <p:nvPr/>
              </p:nvSpPr>
              <p:spPr bwMode="auto">
                <a:xfrm>
                  <a:off x="7818954" y="4856508"/>
                  <a:ext cx="145361" cy="675500"/>
                </a:xfrm>
                <a:prstGeom prst="rect">
                  <a:avLst/>
                </a:pr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0" name="Freeform 455"/>
                <p:cNvSpPr>
                  <a:spLocks/>
                </p:cNvSpPr>
                <p:nvPr/>
              </p:nvSpPr>
              <p:spPr bwMode="auto">
                <a:xfrm>
                  <a:off x="6741575" y="5916786"/>
                  <a:ext cx="530139" cy="188114"/>
                </a:xfrm>
                <a:custGeom>
                  <a:avLst/>
                  <a:gdLst>
                    <a:gd name="T0" fmla="*/ 38 w 62"/>
                    <a:gd name="T1" fmla="*/ 0 h 22"/>
                    <a:gd name="T2" fmla="*/ 0 w 62"/>
                    <a:gd name="T3" fmla="*/ 14 h 22"/>
                    <a:gd name="T4" fmla="*/ 0 w 62"/>
                    <a:gd name="T5" fmla="*/ 22 h 22"/>
                    <a:gd name="T6" fmla="*/ 62 w 62"/>
                    <a:gd name="T7" fmla="*/ 22 h 22"/>
                    <a:gd name="T8" fmla="*/ 62 w 62"/>
                    <a:gd name="T9" fmla="*/ 2 h 22"/>
                    <a:gd name="T10" fmla="*/ 38 w 62"/>
                    <a:gd name="T11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2" h="22">
                      <a:moveTo>
                        <a:pt x="38" y="0"/>
                      </a:moveTo>
                      <a:lnTo>
                        <a:pt x="0" y="14"/>
                      </a:lnTo>
                      <a:lnTo>
                        <a:pt x="0" y="22"/>
                      </a:lnTo>
                      <a:lnTo>
                        <a:pt x="62" y="22"/>
                      </a:lnTo>
                      <a:lnTo>
                        <a:pt x="62" y="2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1" name="Freeform 456"/>
                <p:cNvSpPr>
                  <a:spLocks/>
                </p:cNvSpPr>
                <p:nvPr/>
              </p:nvSpPr>
              <p:spPr bwMode="auto">
                <a:xfrm>
                  <a:off x="7434176" y="5916786"/>
                  <a:ext cx="530139" cy="188114"/>
                </a:xfrm>
                <a:custGeom>
                  <a:avLst/>
                  <a:gdLst>
                    <a:gd name="T0" fmla="*/ 24 w 62"/>
                    <a:gd name="T1" fmla="*/ 0 h 22"/>
                    <a:gd name="T2" fmla="*/ 62 w 62"/>
                    <a:gd name="T3" fmla="*/ 14 h 22"/>
                    <a:gd name="T4" fmla="*/ 62 w 62"/>
                    <a:gd name="T5" fmla="*/ 22 h 22"/>
                    <a:gd name="T6" fmla="*/ 0 w 62"/>
                    <a:gd name="T7" fmla="*/ 22 h 22"/>
                    <a:gd name="T8" fmla="*/ 0 w 62"/>
                    <a:gd name="T9" fmla="*/ 2 h 22"/>
                    <a:gd name="T10" fmla="*/ 24 w 62"/>
                    <a:gd name="T11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2" h="22">
                      <a:moveTo>
                        <a:pt x="24" y="0"/>
                      </a:moveTo>
                      <a:lnTo>
                        <a:pt x="62" y="14"/>
                      </a:lnTo>
                      <a:lnTo>
                        <a:pt x="62" y="22"/>
                      </a:lnTo>
                      <a:lnTo>
                        <a:pt x="0" y="22"/>
                      </a:lnTo>
                      <a:lnTo>
                        <a:pt x="0" y="2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26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69" name="文本框 468"/>
            <p:cNvSpPr txBox="1"/>
            <p:nvPr/>
          </p:nvSpPr>
          <p:spPr>
            <a:xfrm>
              <a:off x="1641271" y="1289715"/>
              <a:ext cx="141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Sales 40%</a:t>
              </a:r>
              <a:endParaRPr lang="zh-CN" altLang="en-US" dirty="0">
                <a:solidFill>
                  <a:srgbClr val="4A9092"/>
                </a:solidFill>
                <a:latin typeface="Arial Narrow" panose="020B0606020202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80" name="文本框 479"/>
            <p:cNvSpPr txBox="1"/>
            <p:nvPr/>
          </p:nvSpPr>
          <p:spPr>
            <a:xfrm>
              <a:off x="1641271" y="1822282"/>
              <a:ext cx="141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Sales 80%</a:t>
              </a:r>
              <a:endParaRPr lang="zh-CN" altLang="en-US" dirty="0">
                <a:solidFill>
                  <a:srgbClr val="4A9092"/>
                </a:solidFill>
                <a:latin typeface="Arial Narrow" panose="020B0606020202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81" name="文本框 480"/>
            <p:cNvSpPr txBox="1"/>
            <p:nvPr/>
          </p:nvSpPr>
          <p:spPr>
            <a:xfrm>
              <a:off x="1641271" y="2332752"/>
              <a:ext cx="141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dirty="0"/>
                <a:t>Sales 20%</a:t>
              </a:r>
              <a:endParaRPr lang="zh-CN" altLang="en-US" dirty="0"/>
            </a:p>
          </p:txBody>
        </p:sp>
        <p:sp>
          <p:nvSpPr>
            <p:cNvPr id="482" name="文本框 481"/>
            <p:cNvSpPr txBox="1"/>
            <p:nvPr/>
          </p:nvSpPr>
          <p:spPr>
            <a:xfrm>
              <a:off x="1641271" y="4316163"/>
              <a:ext cx="1410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</a:lstStyle>
            <a:p>
              <a:r>
                <a:rPr lang="en-US" altLang="zh-CN" dirty="0"/>
                <a:t>Sales 60%</a:t>
              </a:r>
              <a:endParaRPr lang="zh-CN" altLang="en-US" dirty="0"/>
            </a:p>
          </p:txBody>
        </p:sp>
      </p:grpSp>
      <p:grpSp>
        <p:nvGrpSpPr>
          <p:cNvPr id="530" name="组合 529"/>
          <p:cNvGrpSpPr/>
          <p:nvPr/>
        </p:nvGrpSpPr>
        <p:grpSpPr>
          <a:xfrm>
            <a:off x="7331759" y="1358269"/>
            <a:ext cx="3672791" cy="4630519"/>
            <a:chOff x="7319060" y="1474381"/>
            <a:chExt cx="3672791" cy="4630519"/>
          </a:xfrm>
        </p:grpSpPr>
        <p:sp>
          <p:nvSpPr>
            <p:cNvPr id="513" name="矩形 512"/>
            <p:cNvSpPr/>
            <p:nvPr/>
          </p:nvSpPr>
          <p:spPr>
            <a:xfrm>
              <a:off x="7319060" y="1474381"/>
              <a:ext cx="3672791" cy="4630519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97000">
                  <a:srgbClr val="F4F4F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15" name="直接连接符 514"/>
            <p:cNvCxnSpPr/>
            <p:nvPr/>
          </p:nvCxnSpPr>
          <p:spPr>
            <a:xfrm>
              <a:off x="7809914" y="4081526"/>
              <a:ext cx="2654300" cy="0"/>
            </a:xfrm>
            <a:prstGeom prst="line">
              <a:avLst/>
            </a:prstGeom>
            <a:ln w="47625">
              <a:solidFill>
                <a:srgbClr val="D5D5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接连接符 516"/>
            <p:cNvCxnSpPr/>
            <p:nvPr/>
          </p:nvCxnSpPr>
          <p:spPr>
            <a:xfrm>
              <a:off x="7809914" y="3047344"/>
              <a:ext cx="2654300" cy="0"/>
            </a:xfrm>
            <a:prstGeom prst="line">
              <a:avLst/>
            </a:prstGeom>
            <a:ln w="47625">
              <a:solidFill>
                <a:srgbClr val="D5D5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接连接符 517"/>
            <p:cNvCxnSpPr/>
            <p:nvPr/>
          </p:nvCxnSpPr>
          <p:spPr>
            <a:xfrm>
              <a:off x="7809914" y="3564435"/>
              <a:ext cx="2654300" cy="0"/>
            </a:xfrm>
            <a:prstGeom prst="line">
              <a:avLst/>
            </a:prstGeom>
            <a:ln w="47625">
              <a:solidFill>
                <a:srgbClr val="D5D5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接连接符 518"/>
            <p:cNvCxnSpPr/>
            <p:nvPr/>
          </p:nvCxnSpPr>
          <p:spPr>
            <a:xfrm>
              <a:off x="7809914" y="4598617"/>
              <a:ext cx="2654300" cy="0"/>
            </a:xfrm>
            <a:prstGeom prst="line">
              <a:avLst/>
            </a:prstGeom>
            <a:ln w="47625">
              <a:solidFill>
                <a:srgbClr val="D5D5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接连接符 519"/>
            <p:cNvCxnSpPr/>
            <p:nvPr/>
          </p:nvCxnSpPr>
          <p:spPr>
            <a:xfrm>
              <a:off x="7809914" y="5115708"/>
              <a:ext cx="2654300" cy="0"/>
            </a:xfrm>
            <a:prstGeom prst="line">
              <a:avLst/>
            </a:prstGeom>
            <a:ln w="47625">
              <a:solidFill>
                <a:srgbClr val="D5D5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接连接符 520"/>
            <p:cNvCxnSpPr/>
            <p:nvPr/>
          </p:nvCxnSpPr>
          <p:spPr>
            <a:xfrm>
              <a:off x="7809914" y="5632798"/>
              <a:ext cx="2654300" cy="0"/>
            </a:xfrm>
            <a:prstGeom prst="line">
              <a:avLst/>
            </a:prstGeom>
            <a:ln w="47625">
              <a:solidFill>
                <a:srgbClr val="D5D5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" name="矩形 521"/>
            <p:cNvSpPr/>
            <p:nvPr/>
          </p:nvSpPr>
          <p:spPr>
            <a:xfrm>
              <a:off x="9778414" y="1822282"/>
              <a:ext cx="685800" cy="832440"/>
            </a:xfrm>
            <a:prstGeom prst="rect">
              <a:avLst/>
            </a:prstGeom>
            <a:solidFill>
              <a:srgbClr val="D5D5D2"/>
            </a:solidFill>
            <a:ln w="476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文本框 524"/>
            <p:cNvSpPr txBox="1"/>
            <p:nvPr/>
          </p:nvSpPr>
          <p:spPr>
            <a:xfrm>
              <a:off x="7706067" y="2530728"/>
              <a:ext cx="2880658" cy="52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90000"/>
                </a:lnSpc>
              </a:pPr>
              <a:r>
                <a:rPr lang="zh-CN" altLang="en-US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点击输入替代文</a:t>
              </a:r>
              <a:r>
                <a:rPr lang="zh-CN" altLang="en-US" dirty="0" smtClean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本</a:t>
              </a:r>
              <a:endParaRPr lang="zh-CN" altLang="en-US" dirty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523" name="组合 522"/>
          <p:cNvGrpSpPr/>
          <p:nvPr/>
        </p:nvGrpSpPr>
        <p:grpSpPr>
          <a:xfrm>
            <a:off x="6794217" y="2380423"/>
            <a:ext cx="825161" cy="1346724"/>
            <a:chOff x="6770519" y="2952735"/>
            <a:chExt cx="545639" cy="890524"/>
          </a:xfrm>
        </p:grpSpPr>
        <p:grpSp>
          <p:nvGrpSpPr>
            <p:cNvPr id="511" name="组合 510"/>
            <p:cNvGrpSpPr/>
            <p:nvPr/>
          </p:nvGrpSpPr>
          <p:grpSpPr>
            <a:xfrm>
              <a:off x="6770519" y="2952735"/>
              <a:ext cx="545639" cy="890524"/>
              <a:chOff x="6873466" y="2731672"/>
              <a:chExt cx="906449" cy="1479393"/>
            </a:xfrm>
          </p:grpSpPr>
          <p:sp>
            <p:nvSpPr>
              <p:cNvPr id="500" name="Freeform 480"/>
              <p:cNvSpPr>
                <a:spLocks/>
              </p:cNvSpPr>
              <p:nvPr/>
            </p:nvSpPr>
            <p:spPr bwMode="auto">
              <a:xfrm>
                <a:off x="7540476" y="2808635"/>
                <a:ext cx="239439" cy="743972"/>
              </a:xfrm>
              <a:custGeom>
                <a:avLst/>
                <a:gdLst>
                  <a:gd name="T0" fmla="*/ 0 w 11"/>
                  <a:gd name="T1" fmla="*/ 0 h 35"/>
                  <a:gd name="T2" fmla="*/ 0 w 11"/>
                  <a:gd name="T3" fmla="*/ 6 h 35"/>
                  <a:gd name="T4" fmla="*/ 6 w 11"/>
                  <a:gd name="T5" fmla="*/ 17 h 35"/>
                  <a:gd name="T6" fmla="*/ 0 w 11"/>
                  <a:gd name="T7" fmla="*/ 28 h 35"/>
                  <a:gd name="T8" fmla="*/ 0 w 11"/>
                  <a:gd name="T9" fmla="*/ 35 h 35"/>
                  <a:gd name="T10" fmla="*/ 11 w 11"/>
                  <a:gd name="T11" fmla="*/ 17 h 35"/>
                  <a:gd name="T12" fmla="*/ 0 w 11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35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3" y="8"/>
                      <a:pt x="6" y="12"/>
                      <a:pt x="6" y="17"/>
                    </a:cubicBezTo>
                    <a:cubicBezTo>
                      <a:pt x="6" y="22"/>
                      <a:pt x="3" y="26"/>
                      <a:pt x="0" y="28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7" y="32"/>
                      <a:pt x="11" y="25"/>
                      <a:pt x="11" y="17"/>
                    </a:cubicBezTo>
                    <a:cubicBezTo>
                      <a:pt x="11" y="9"/>
                      <a:pt x="7" y="2"/>
                      <a:pt x="0" y="0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481"/>
              <p:cNvSpPr>
                <a:spLocks noEditPoints="1"/>
              </p:cNvSpPr>
              <p:nvPr/>
            </p:nvSpPr>
            <p:spPr bwMode="auto">
              <a:xfrm>
                <a:off x="6873466" y="2731672"/>
                <a:ext cx="820935" cy="795281"/>
              </a:xfrm>
              <a:custGeom>
                <a:avLst/>
                <a:gdLst>
                  <a:gd name="T0" fmla="*/ 19 w 38"/>
                  <a:gd name="T1" fmla="*/ 0 h 38"/>
                  <a:gd name="T2" fmla="*/ 0 w 38"/>
                  <a:gd name="T3" fmla="*/ 19 h 38"/>
                  <a:gd name="T4" fmla="*/ 19 w 38"/>
                  <a:gd name="T5" fmla="*/ 38 h 38"/>
                  <a:gd name="T6" fmla="*/ 38 w 38"/>
                  <a:gd name="T7" fmla="*/ 19 h 38"/>
                  <a:gd name="T8" fmla="*/ 19 w 38"/>
                  <a:gd name="T9" fmla="*/ 0 h 38"/>
                  <a:gd name="T10" fmla="*/ 19 w 38"/>
                  <a:gd name="T11" fmla="*/ 32 h 38"/>
                  <a:gd name="T12" fmla="*/ 5 w 38"/>
                  <a:gd name="T13" fmla="*/ 19 h 38"/>
                  <a:gd name="T14" fmla="*/ 19 w 38"/>
                  <a:gd name="T15" fmla="*/ 5 h 38"/>
                  <a:gd name="T16" fmla="*/ 32 w 38"/>
                  <a:gd name="T17" fmla="*/ 19 h 38"/>
                  <a:gd name="T18" fmla="*/ 19 w 38"/>
                  <a:gd name="T1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8">
                    <a:moveTo>
                      <a:pt x="19" y="0"/>
                    </a:moveTo>
                    <a:cubicBezTo>
                      <a:pt x="8" y="0"/>
                      <a:pt x="0" y="8"/>
                      <a:pt x="0" y="19"/>
                    </a:cubicBezTo>
                    <a:cubicBezTo>
                      <a:pt x="0" y="29"/>
                      <a:pt x="8" y="38"/>
                      <a:pt x="19" y="38"/>
                    </a:cubicBezTo>
                    <a:cubicBezTo>
                      <a:pt x="29" y="38"/>
                      <a:pt x="38" y="29"/>
                      <a:pt x="38" y="19"/>
                    </a:cubicBezTo>
                    <a:cubicBezTo>
                      <a:pt x="38" y="8"/>
                      <a:pt x="29" y="0"/>
                      <a:pt x="19" y="0"/>
                    </a:cubicBezTo>
                    <a:close/>
                    <a:moveTo>
                      <a:pt x="19" y="32"/>
                    </a:moveTo>
                    <a:cubicBezTo>
                      <a:pt x="11" y="32"/>
                      <a:pt x="5" y="26"/>
                      <a:pt x="5" y="19"/>
                    </a:cubicBezTo>
                    <a:cubicBezTo>
                      <a:pt x="5" y="11"/>
                      <a:pt x="11" y="5"/>
                      <a:pt x="19" y="5"/>
                    </a:cubicBezTo>
                    <a:cubicBezTo>
                      <a:pt x="26" y="5"/>
                      <a:pt x="32" y="11"/>
                      <a:pt x="32" y="19"/>
                    </a:cubicBezTo>
                    <a:cubicBezTo>
                      <a:pt x="32" y="26"/>
                      <a:pt x="26" y="32"/>
                      <a:pt x="19" y="32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482"/>
              <p:cNvSpPr>
                <a:spLocks/>
              </p:cNvSpPr>
              <p:nvPr/>
            </p:nvSpPr>
            <p:spPr bwMode="auto">
              <a:xfrm>
                <a:off x="7198419" y="3424336"/>
                <a:ext cx="128271" cy="401916"/>
              </a:xfrm>
              <a:custGeom>
                <a:avLst/>
                <a:gdLst>
                  <a:gd name="T0" fmla="*/ 6 w 6"/>
                  <a:gd name="T1" fmla="*/ 16 h 19"/>
                  <a:gd name="T2" fmla="*/ 3 w 6"/>
                  <a:gd name="T3" fmla="*/ 19 h 19"/>
                  <a:gd name="T4" fmla="*/ 0 w 6"/>
                  <a:gd name="T5" fmla="*/ 16 h 19"/>
                  <a:gd name="T6" fmla="*/ 0 w 6"/>
                  <a:gd name="T7" fmla="*/ 3 h 19"/>
                  <a:gd name="T8" fmla="*/ 3 w 6"/>
                  <a:gd name="T9" fmla="*/ 0 h 19"/>
                  <a:gd name="T10" fmla="*/ 6 w 6"/>
                  <a:gd name="T11" fmla="*/ 3 h 19"/>
                  <a:gd name="T12" fmla="*/ 6 w 6"/>
                  <a:gd name="T13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9">
                    <a:moveTo>
                      <a:pt x="6" y="16"/>
                    </a:moveTo>
                    <a:cubicBezTo>
                      <a:pt x="6" y="18"/>
                      <a:pt x="5" y="19"/>
                      <a:pt x="3" y="19"/>
                    </a:cubicBezTo>
                    <a:cubicBezTo>
                      <a:pt x="1" y="19"/>
                      <a:pt x="0" y="18"/>
                      <a:pt x="0" y="1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486"/>
              <p:cNvSpPr>
                <a:spLocks/>
              </p:cNvSpPr>
              <p:nvPr/>
            </p:nvSpPr>
            <p:spPr bwMode="auto">
              <a:xfrm>
                <a:off x="7155662" y="3638121"/>
                <a:ext cx="213785" cy="572944"/>
              </a:xfrm>
              <a:custGeom>
                <a:avLst/>
                <a:gdLst>
                  <a:gd name="T0" fmla="*/ 7 w 10"/>
                  <a:gd name="T1" fmla="*/ 0 h 27"/>
                  <a:gd name="T2" fmla="*/ 3 w 10"/>
                  <a:gd name="T3" fmla="*/ 0 h 27"/>
                  <a:gd name="T4" fmla="*/ 0 w 10"/>
                  <a:gd name="T5" fmla="*/ 3 h 27"/>
                  <a:gd name="T6" fmla="*/ 0 w 10"/>
                  <a:gd name="T7" fmla="*/ 22 h 27"/>
                  <a:gd name="T8" fmla="*/ 5 w 10"/>
                  <a:gd name="T9" fmla="*/ 27 h 27"/>
                  <a:gd name="T10" fmla="*/ 5 w 10"/>
                  <a:gd name="T11" fmla="*/ 27 h 27"/>
                  <a:gd name="T12" fmla="*/ 10 w 10"/>
                  <a:gd name="T13" fmla="*/ 22 h 27"/>
                  <a:gd name="T14" fmla="*/ 10 w 10"/>
                  <a:gd name="T15" fmla="*/ 3 h 27"/>
                  <a:gd name="T16" fmla="*/ 7 w 10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7">
                    <a:moveTo>
                      <a:pt x="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8" y="27"/>
                      <a:pt x="10" y="25"/>
                      <a:pt x="10" y="22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B282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任意多边形 509"/>
              <p:cNvSpPr>
                <a:spLocks/>
              </p:cNvSpPr>
              <p:nvPr/>
            </p:nvSpPr>
            <p:spPr bwMode="auto">
              <a:xfrm>
                <a:off x="7172765" y="3655555"/>
                <a:ext cx="196682" cy="555510"/>
              </a:xfrm>
              <a:custGeom>
                <a:avLst/>
                <a:gdLst>
                  <a:gd name="connsiteX0" fmla="*/ 0 w 196682"/>
                  <a:gd name="connsiteY0" fmla="*/ 513070 h 555510"/>
                  <a:gd name="connsiteX1" fmla="*/ 58390 w 196682"/>
                  <a:gd name="connsiteY1" fmla="*/ 551863 h 555510"/>
                  <a:gd name="connsiteX2" fmla="*/ 73129 w 196682"/>
                  <a:gd name="connsiteY2" fmla="*/ 553715 h 555510"/>
                  <a:gd name="connsiteX3" fmla="*/ 65561 w 196682"/>
                  <a:gd name="connsiteY3" fmla="*/ 555510 h 555510"/>
                  <a:gd name="connsiteX4" fmla="*/ 0 w 196682"/>
                  <a:gd name="connsiteY4" fmla="*/ 513070 h 555510"/>
                  <a:gd name="connsiteX5" fmla="*/ 174829 w 196682"/>
                  <a:gd name="connsiteY5" fmla="*/ 0 h 555510"/>
                  <a:gd name="connsiteX6" fmla="*/ 179252 w 196682"/>
                  <a:gd name="connsiteY6" fmla="*/ 3223 h 555510"/>
                  <a:gd name="connsiteX7" fmla="*/ 180612 w 196682"/>
                  <a:gd name="connsiteY7" fmla="*/ 3499 h 555510"/>
                  <a:gd name="connsiteX8" fmla="*/ 185756 w 196682"/>
                  <a:gd name="connsiteY8" fmla="*/ 14396 h 555510"/>
                  <a:gd name="connsiteX9" fmla="*/ 196682 w 196682"/>
                  <a:gd name="connsiteY9" fmla="*/ 46227 h 555510"/>
                  <a:gd name="connsiteX10" fmla="*/ 196682 w 196682"/>
                  <a:gd name="connsiteY10" fmla="*/ 449409 h 555510"/>
                  <a:gd name="connsiteX11" fmla="*/ 87414 w 196682"/>
                  <a:gd name="connsiteY11" fmla="*/ 555510 h 555510"/>
                  <a:gd name="connsiteX12" fmla="*/ 73129 w 196682"/>
                  <a:gd name="connsiteY12" fmla="*/ 553715 h 555510"/>
                  <a:gd name="connsiteX13" fmla="*/ 110292 w 196682"/>
                  <a:gd name="connsiteY13" fmla="*/ 544900 h 555510"/>
                  <a:gd name="connsiteX14" fmla="*/ 174829 w 196682"/>
                  <a:gd name="connsiteY14" fmla="*/ 449409 h 555510"/>
                  <a:gd name="connsiteX15" fmla="*/ 174829 w 196682"/>
                  <a:gd name="connsiteY15" fmla="*/ 25006 h 555510"/>
                  <a:gd name="connsiteX16" fmla="*/ 174829 w 196682"/>
                  <a:gd name="connsiteY16" fmla="*/ 3786 h 55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6682" h="555510">
                    <a:moveTo>
                      <a:pt x="0" y="513070"/>
                    </a:moveTo>
                    <a:cubicBezTo>
                      <a:pt x="16390" y="528985"/>
                      <a:pt x="32781" y="544900"/>
                      <a:pt x="58390" y="551863"/>
                    </a:cubicBezTo>
                    <a:lnTo>
                      <a:pt x="73129" y="553715"/>
                    </a:lnTo>
                    <a:lnTo>
                      <a:pt x="65561" y="555510"/>
                    </a:lnTo>
                    <a:cubicBezTo>
                      <a:pt x="43707" y="555510"/>
                      <a:pt x="21854" y="534290"/>
                      <a:pt x="0" y="513070"/>
                    </a:cubicBezTo>
                    <a:close/>
                    <a:moveTo>
                      <a:pt x="174829" y="0"/>
                    </a:moveTo>
                    <a:lnTo>
                      <a:pt x="179252" y="3223"/>
                    </a:lnTo>
                    <a:lnTo>
                      <a:pt x="180612" y="3499"/>
                    </a:lnTo>
                    <a:lnTo>
                      <a:pt x="185756" y="14396"/>
                    </a:lnTo>
                    <a:cubicBezTo>
                      <a:pt x="191219" y="25006"/>
                      <a:pt x="196682" y="35617"/>
                      <a:pt x="196682" y="46227"/>
                    </a:cubicBezTo>
                    <a:cubicBezTo>
                      <a:pt x="196682" y="46227"/>
                      <a:pt x="196682" y="46227"/>
                      <a:pt x="196682" y="449409"/>
                    </a:cubicBezTo>
                    <a:cubicBezTo>
                      <a:pt x="196682" y="513070"/>
                      <a:pt x="152975" y="555510"/>
                      <a:pt x="87414" y="555510"/>
                    </a:cubicBezTo>
                    <a:lnTo>
                      <a:pt x="73129" y="553715"/>
                    </a:lnTo>
                    <a:lnTo>
                      <a:pt x="110292" y="544900"/>
                    </a:lnTo>
                    <a:cubicBezTo>
                      <a:pt x="150244" y="525006"/>
                      <a:pt x="174829" y="481240"/>
                      <a:pt x="174829" y="449409"/>
                    </a:cubicBezTo>
                    <a:cubicBezTo>
                      <a:pt x="174829" y="449409"/>
                      <a:pt x="174829" y="449409"/>
                      <a:pt x="174829" y="25006"/>
                    </a:cubicBezTo>
                    <a:cubicBezTo>
                      <a:pt x="174829" y="14396"/>
                      <a:pt x="174829" y="9091"/>
                      <a:pt x="174829" y="3786"/>
                    </a:cubicBezTo>
                    <a:close/>
                  </a:path>
                </a:pathLst>
              </a:custGeom>
              <a:solidFill>
                <a:srgbClr val="6749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2" name="文本框 511"/>
            <p:cNvSpPr txBox="1"/>
            <p:nvPr/>
          </p:nvSpPr>
          <p:spPr>
            <a:xfrm>
              <a:off x="6786073" y="3034766"/>
              <a:ext cx="478610" cy="30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</a:rPr>
                <a:t>40</a:t>
              </a: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</a:rPr>
                <a:t>%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95081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43" name="矩形 42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03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412" name="组合 4411"/>
          <p:cNvGrpSpPr/>
          <p:nvPr/>
        </p:nvGrpSpPr>
        <p:grpSpPr>
          <a:xfrm>
            <a:off x="1400522" y="1547447"/>
            <a:ext cx="2651869" cy="4239382"/>
            <a:chOff x="1229373" y="1547447"/>
            <a:chExt cx="2651869" cy="4239382"/>
          </a:xfrm>
        </p:grpSpPr>
        <p:grpSp>
          <p:nvGrpSpPr>
            <p:cNvPr id="4410" name="组合 4409"/>
            <p:cNvGrpSpPr/>
            <p:nvPr/>
          </p:nvGrpSpPr>
          <p:grpSpPr>
            <a:xfrm>
              <a:off x="2438047" y="1547447"/>
              <a:ext cx="1443195" cy="1425154"/>
              <a:chOff x="2311768" y="1547447"/>
              <a:chExt cx="1443195" cy="1425154"/>
            </a:xfrm>
          </p:grpSpPr>
          <p:sp>
            <p:nvSpPr>
              <p:cNvPr id="4382" name="Freeform 318"/>
              <p:cNvSpPr>
                <a:spLocks/>
              </p:cNvSpPr>
              <p:nvPr/>
            </p:nvSpPr>
            <p:spPr bwMode="auto">
              <a:xfrm>
                <a:off x="2311768" y="1547447"/>
                <a:ext cx="1443195" cy="1425154"/>
              </a:xfrm>
              <a:custGeom>
                <a:avLst/>
                <a:gdLst>
                  <a:gd name="T0" fmla="*/ 33 w 67"/>
                  <a:gd name="T1" fmla="*/ 0 h 66"/>
                  <a:gd name="T2" fmla="*/ 0 w 67"/>
                  <a:gd name="T3" fmla="*/ 31 h 66"/>
                  <a:gd name="T4" fmla="*/ 9 w 67"/>
                  <a:gd name="T5" fmla="*/ 54 h 66"/>
                  <a:gd name="T6" fmla="*/ 2 w 67"/>
                  <a:gd name="T7" fmla="*/ 64 h 66"/>
                  <a:gd name="T8" fmla="*/ 3 w 67"/>
                  <a:gd name="T9" fmla="*/ 66 h 66"/>
                  <a:gd name="T10" fmla="*/ 22 w 67"/>
                  <a:gd name="T11" fmla="*/ 61 h 66"/>
                  <a:gd name="T12" fmla="*/ 33 w 67"/>
                  <a:gd name="T13" fmla="*/ 63 h 66"/>
                  <a:gd name="T14" fmla="*/ 67 w 67"/>
                  <a:gd name="T15" fmla="*/ 31 h 66"/>
                  <a:gd name="T16" fmla="*/ 33 w 67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6">
                    <a:moveTo>
                      <a:pt x="33" y="0"/>
                    </a:moveTo>
                    <a:cubicBezTo>
                      <a:pt x="15" y="0"/>
                      <a:pt x="0" y="14"/>
                      <a:pt x="0" y="31"/>
                    </a:cubicBezTo>
                    <a:cubicBezTo>
                      <a:pt x="0" y="40"/>
                      <a:pt x="3" y="48"/>
                      <a:pt x="9" y="54"/>
                    </a:cubicBezTo>
                    <a:cubicBezTo>
                      <a:pt x="8" y="58"/>
                      <a:pt x="4" y="62"/>
                      <a:pt x="2" y="64"/>
                    </a:cubicBezTo>
                    <a:cubicBezTo>
                      <a:pt x="1" y="65"/>
                      <a:pt x="2" y="66"/>
                      <a:pt x="3" y="66"/>
                    </a:cubicBezTo>
                    <a:cubicBezTo>
                      <a:pt x="10" y="65"/>
                      <a:pt x="18" y="63"/>
                      <a:pt x="22" y="61"/>
                    </a:cubicBezTo>
                    <a:cubicBezTo>
                      <a:pt x="25" y="62"/>
                      <a:pt x="29" y="63"/>
                      <a:pt x="33" y="63"/>
                    </a:cubicBezTo>
                    <a:cubicBezTo>
                      <a:pt x="52" y="63"/>
                      <a:pt x="67" y="49"/>
                      <a:pt x="67" y="31"/>
                    </a:cubicBezTo>
                    <a:cubicBezTo>
                      <a:pt x="67" y="14"/>
                      <a:pt x="52" y="0"/>
                      <a:pt x="33" y="0"/>
                    </a:cubicBezTo>
                    <a:close/>
                  </a:path>
                </a:pathLst>
              </a:custGeom>
              <a:solidFill>
                <a:srgbClr val="E53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8" name="椭圆 4387"/>
              <p:cNvSpPr/>
              <p:nvPr/>
            </p:nvSpPr>
            <p:spPr>
              <a:xfrm>
                <a:off x="2493443" y="2115242"/>
                <a:ext cx="289564" cy="2895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椭圆 364"/>
              <p:cNvSpPr/>
              <p:nvPr/>
            </p:nvSpPr>
            <p:spPr>
              <a:xfrm>
                <a:off x="2895063" y="2115242"/>
                <a:ext cx="289564" cy="2895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6" name="椭圆 365"/>
              <p:cNvSpPr/>
              <p:nvPr/>
            </p:nvSpPr>
            <p:spPr>
              <a:xfrm>
                <a:off x="3296682" y="2115242"/>
                <a:ext cx="289564" cy="2895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11" name="组合 4410"/>
            <p:cNvGrpSpPr/>
            <p:nvPr/>
          </p:nvGrpSpPr>
          <p:grpSpPr>
            <a:xfrm>
              <a:off x="1229373" y="2864361"/>
              <a:ext cx="2417351" cy="2922468"/>
              <a:chOff x="1229373" y="2864361"/>
              <a:chExt cx="2417351" cy="2922468"/>
            </a:xfrm>
          </p:grpSpPr>
          <p:sp>
            <p:nvSpPr>
              <p:cNvPr id="4270" name="Freeform 175"/>
              <p:cNvSpPr>
                <a:spLocks/>
              </p:cNvSpPr>
              <p:nvPr/>
            </p:nvSpPr>
            <p:spPr bwMode="auto">
              <a:xfrm>
                <a:off x="1644292" y="3035741"/>
                <a:ext cx="360798" cy="460018"/>
              </a:xfrm>
              <a:custGeom>
                <a:avLst/>
                <a:gdLst>
                  <a:gd name="T0" fmla="*/ 0 w 40"/>
                  <a:gd name="T1" fmla="*/ 0 h 51"/>
                  <a:gd name="T2" fmla="*/ 0 w 40"/>
                  <a:gd name="T3" fmla="*/ 34 h 51"/>
                  <a:gd name="T4" fmla="*/ 5 w 40"/>
                  <a:gd name="T5" fmla="*/ 51 h 51"/>
                  <a:gd name="T6" fmla="*/ 33 w 40"/>
                  <a:gd name="T7" fmla="*/ 51 h 51"/>
                  <a:gd name="T8" fmla="*/ 40 w 40"/>
                  <a:gd name="T9" fmla="*/ 34 h 51"/>
                  <a:gd name="T10" fmla="*/ 40 w 40"/>
                  <a:gd name="T11" fmla="*/ 5 h 51"/>
                  <a:gd name="T12" fmla="*/ 0 w 40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1">
                    <a:moveTo>
                      <a:pt x="0" y="0"/>
                    </a:moveTo>
                    <a:lnTo>
                      <a:pt x="0" y="34"/>
                    </a:lnTo>
                    <a:lnTo>
                      <a:pt x="5" y="51"/>
                    </a:lnTo>
                    <a:lnTo>
                      <a:pt x="33" y="51"/>
                    </a:lnTo>
                    <a:lnTo>
                      <a:pt x="40" y="34"/>
                    </a:lnTo>
                    <a:lnTo>
                      <a:pt x="4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D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1" name="Freeform 176"/>
              <p:cNvSpPr>
                <a:spLocks noEditPoints="1"/>
              </p:cNvSpPr>
              <p:nvPr/>
            </p:nvSpPr>
            <p:spPr bwMode="auto">
              <a:xfrm>
                <a:off x="2284709" y="3928717"/>
                <a:ext cx="1362015" cy="1858112"/>
              </a:xfrm>
              <a:custGeom>
                <a:avLst/>
                <a:gdLst>
                  <a:gd name="T0" fmla="*/ 27 w 151"/>
                  <a:gd name="T1" fmla="*/ 170 h 206"/>
                  <a:gd name="T2" fmla="*/ 15 w 151"/>
                  <a:gd name="T3" fmla="*/ 170 h 206"/>
                  <a:gd name="T4" fmla="*/ 12 w 151"/>
                  <a:gd name="T5" fmla="*/ 175 h 206"/>
                  <a:gd name="T6" fmla="*/ 12 w 151"/>
                  <a:gd name="T7" fmla="*/ 206 h 206"/>
                  <a:gd name="T8" fmla="*/ 0 w 151"/>
                  <a:gd name="T9" fmla="*/ 206 h 206"/>
                  <a:gd name="T10" fmla="*/ 12 w 151"/>
                  <a:gd name="T11" fmla="*/ 206 h 206"/>
                  <a:gd name="T12" fmla="*/ 27 w 151"/>
                  <a:gd name="T13" fmla="*/ 170 h 206"/>
                  <a:gd name="T14" fmla="*/ 148 w 151"/>
                  <a:gd name="T15" fmla="*/ 0 h 206"/>
                  <a:gd name="T16" fmla="*/ 129 w 151"/>
                  <a:gd name="T17" fmla="*/ 0 h 206"/>
                  <a:gd name="T18" fmla="*/ 129 w 151"/>
                  <a:gd name="T19" fmla="*/ 108 h 206"/>
                  <a:gd name="T20" fmla="*/ 15 w 151"/>
                  <a:gd name="T21" fmla="*/ 108 h 206"/>
                  <a:gd name="T22" fmla="*/ 15 w 151"/>
                  <a:gd name="T23" fmla="*/ 156 h 206"/>
                  <a:gd name="T24" fmla="*/ 24 w 151"/>
                  <a:gd name="T25" fmla="*/ 160 h 206"/>
                  <a:gd name="T26" fmla="*/ 27 w 151"/>
                  <a:gd name="T27" fmla="*/ 160 h 206"/>
                  <a:gd name="T28" fmla="*/ 27 w 151"/>
                  <a:gd name="T29" fmla="*/ 160 h 206"/>
                  <a:gd name="T30" fmla="*/ 29 w 151"/>
                  <a:gd name="T31" fmla="*/ 160 h 206"/>
                  <a:gd name="T32" fmla="*/ 31 w 151"/>
                  <a:gd name="T33" fmla="*/ 158 h 206"/>
                  <a:gd name="T34" fmla="*/ 136 w 151"/>
                  <a:gd name="T35" fmla="*/ 156 h 206"/>
                  <a:gd name="T36" fmla="*/ 117 w 151"/>
                  <a:gd name="T37" fmla="*/ 206 h 206"/>
                  <a:gd name="T38" fmla="*/ 129 w 151"/>
                  <a:gd name="T39" fmla="*/ 206 h 206"/>
                  <a:gd name="T40" fmla="*/ 151 w 151"/>
                  <a:gd name="T41" fmla="*/ 156 h 206"/>
                  <a:gd name="T42" fmla="*/ 148 w 151"/>
                  <a:gd name="T4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1" h="206">
                    <a:moveTo>
                      <a:pt x="27" y="170"/>
                    </a:moveTo>
                    <a:lnTo>
                      <a:pt x="15" y="170"/>
                    </a:lnTo>
                    <a:lnTo>
                      <a:pt x="12" y="175"/>
                    </a:lnTo>
                    <a:lnTo>
                      <a:pt x="12" y="206"/>
                    </a:lnTo>
                    <a:lnTo>
                      <a:pt x="0" y="206"/>
                    </a:lnTo>
                    <a:lnTo>
                      <a:pt x="12" y="206"/>
                    </a:lnTo>
                    <a:lnTo>
                      <a:pt x="27" y="170"/>
                    </a:lnTo>
                    <a:close/>
                    <a:moveTo>
                      <a:pt x="148" y="0"/>
                    </a:moveTo>
                    <a:lnTo>
                      <a:pt x="129" y="0"/>
                    </a:lnTo>
                    <a:lnTo>
                      <a:pt x="129" y="108"/>
                    </a:lnTo>
                    <a:lnTo>
                      <a:pt x="15" y="108"/>
                    </a:lnTo>
                    <a:lnTo>
                      <a:pt x="15" y="156"/>
                    </a:lnTo>
                    <a:lnTo>
                      <a:pt x="24" y="160"/>
                    </a:lnTo>
                    <a:lnTo>
                      <a:pt x="27" y="160"/>
                    </a:lnTo>
                    <a:lnTo>
                      <a:pt x="27" y="160"/>
                    </a:lnTo>
                    <a:lnTo>
                      <a:pt x="29" y="160"/>
                    </a:lnTo>
                    <a:lnTo>
                      <a:pt x="31" y="158"/>
                    </a:lnTo>
                    <a:lnTo>
                      <a:pt x="136" y="156"/>
                    </a:lnTo>
                    <a:lnTo>
                      <a:pt x="117" y="206"/>
                    </a:lnTo>
                    <a:lnTo>
                      <a:pt x="129" y="206"/>
                    </a:lnTo>
                    <a:lnTo>
                      <a:pt x="151" y="156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2" name="Freeform 177"/>
              <p:cNvSpPr>
                <a:spLocks noEditPoints="1"/>
              </p:cNvSpPr>
              <p:nvPr/>
            </p:nvSpPr>
            <p:spPr bwMode="auto">
              <a:xfrm>
                <a:off x="2284709" y="3928717"/>
                <a:ext cx="1362015" cy="1858112"/>
              </a:xfrm>
              <a:custGeom>
                <a:avLst/>
                <a:gdLst>
                  <a:gd name="T0" fmla="*/ 27 w 151"/>
                  <a:gd name="T1" fmla="*/ 170 h 206"/>
                  <a:gd name="T2" fmla="*/ 15 w 151"/>
                  <a:gd name="T3" fmla="*/ 170 h 206"/>
                  <a:gd name="T4" fmla="*/ 12 w 151"/>
                  <a:gd name="T5" fmla="*/ 175 h 206"/>
                  <a:gd name="T6" fmla="*/ 12 w 151"/>
                  <a:gd name="T7" fmla="*/ 206 h 206"/>
                  <a:gd name="T8" fmla="*/ 0 w 151"/>
                  <a:gd name="T9" fmla="*/ 206 h 206"/>
                  <a:gd name="T10" fmla="*/ 12 w 151"/>
                  <a:gd name="T11" fmla="*/ 206 h 206"/>
                  <a:gd name="T12" fmla="*/ 27 w 151"/>
                  <a:gd name="T13" fmla="*/ 170 h 206"/>
                  <a:gd name="T14" fmla="*/ 148 w 151"/>
                  <a:gd name="T15" fmla="*/ 0 h 206"/>
                  <a:gd name="T16" fmla="*/ 129 w 151"/>
                  <a:gd name="T17" fmla="*/ 0 h 206"/>
                  <a:gd name="T18" fmla="*/ 129 w 151"/>
                  <a:gd name="T19" fmla="*/ 108 h 206"/>
                  <a:gd name="T20" fmla="*/ 15 w 151"/>
                  <a:gd name="T21" fmla="*/ 108 h 206"/>
                  <a:gd name="T22" fmla="*/ 15 w 151"/>
                  <a:gd name="T23" fmla="*/ 156 h 206"/>
                  <a:gd name="T24" fmla="*/ 24 w 151"/>
                  <a:gd name="T25" fmla="*/ 160 h 206"/>
                  <a:gd name="T26" fmla="*/ 27 w 151"/>
                  <a:gd name="T27" fmla="*/ 160 h 206"/>
                  <a:gd name="T28" fmla="*/ 27 w 151"/>
                  <a:gd name="T29" fmla="*/ 160 h 206"/>
                  <a:gd name="T30" fmla="*/ 29 w 151"/>
                  <a:gd name="T31" fmla="*/ 160 h 206"/>
                  <a:gd name="T32" fmla="*/ 31 w 151"/>
                  <a:gd name="T33" fmla="*/ 158 h 206"/>
                  <a:gd name="T34" fmla="*/ 136 w 151"/>
                  <a:gd name="T35" fmla="*/ 156 h 206"/>
                  <a:gd name="T36" fmla="*/ 117 w 151"/>
                  <a:gd name="T37" fmla="*/ 206 h 206"/>
                  <a:gd name="T38" fmla="*/ 129 w 151"/>
                  <a:gd name="T39" fmla="*/ 206 h 206"/>
                  <a:gd name="T40" fmla="*/ 151 w 151"/>
                  <a:gd name="T41" fmla="*/ 156 h 206"/>
                  <a:gd name="T42" fmla="*/ 148 w 151"/>
                  <a:gd name="T4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1" h="206">
                    <a:moveTo>
                      <a:pt x="27" y="170"/>
                    </a:moveTo>
                    <a:lnTo>
                      <a:pt x="15" y="170"/>
                    </a:lnTo>
                    <a:lnTo>
                      <a:pt x="12" y="175"/>
                    </a:lnTo>
                    <a:lnTo>
                      <a:pt x="12" y="206"/>
                    </a:lnTo>
                    <a:lnTo>
                      <a:pt x="0" y="206"/>
                    </a:lnTo>
                    <a:lnTo>
                      <a:pt x="12" y="206"/>
                    </a:lnTo>
                    <a:lnTo>
                      <a:pt x="27" y="170"/>
                    </a:lnTo>
                    <a:moveTo>
                      <a:pt x="148" y="0"/>
                    </a:moveTo>
                    <a:lnTo>
                      <a:pt x="129" y="0"/>
                    </a:lnTo>
                    <a:lnTo>
                      <a:pt x="129" y="108"/>
                    </a:lnTo>
                    <a:lnTo>
                      <a:pt x="15" y="108"/>
                    </a:lnTo>
                    <a:lnTo>
                      <a:pt x="15" y="156"/>
                    </a:lnTo>
                    <a:lnTo>
                      <a:pt x="24" y="160"/>
                    </a:lnTo>
                    <a:lnTo>
                      <a:pt x="27" y="160"/>
                    </a:lnTo>
                    <a:lnTo>
                      <a:pt x="27" y="160"/>
                    </a:lnTo>
                    <a:lnTo>
                      <a:pt x="29" y="160"/>
                    </a:lnTo>
                    <a:lnTo>
                      <a:pt x="31" y="158"/>
                    </a:lnTo>
                    <a:lnTo>
                      <a:pt x="136" y="156"/>
                    </a:lnTo>
                    <a:lnTo>
                      <a:pt x="117" y="206"/>
                    </a:lnTo>
                    <a:lnTo>
                      <a:pt x="129" y="206"/>
                    </a:lnTo>
                    <a:lnTo>
                      <a:pt x="151" y="156"/>
                    </a:lnTo>
                    <a:lnTo>
                      <a:pt x="1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3" name="Oval 178"/>
              <p:cNvSpPr>
                <a:spLocks noChangeArrowheads="1"/>
              </p:cNvSpPr>
              <p:nvPr/>
            </p:nvSpPr>
            <p:spPr bwMode="auto">
              <a:xfrm>
                <a:off x="1689391" y="5245631"/>
                <a:ext cx="99220" cy="126280"/>
              </a:xfrm>
              <a:prstGeom prst="ellipse">
                <a:avLst/>
              </a:prstGeom>
              <a:solidFill>
                <a:srgbClr val="5C5A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4" name="Freeform 179"/>
              <p:cNvSpPr>
                <a:spLocks/>
              </p:cNvSpPr>
              <p:nvPr/>
            </p:nvSpPr>
            <p:spPr bwMode="auto">
              <a:xfrm>
                <a:off x="1382713" y="4767574"/>
                <a:ext cx="685517" cy="694537"/>
              </a:xfrm>
              <a:custGeom>
                <a:avLst/>
                <a:gdLst>
                  <a:gd name="T0" fmla="*/ 28 w 32"/>
                  <a:gd name="T1" fmla="*/ 25 h 32"/>
                  <a:gd name="T2" fmla="*/ 28 w 32"/>
                  <a:gd name="T3" fmla="*/ 25 h 32"/>
                  <a:gd name="T4" fmla="*/ 21 w 32"/>
                  <a:gd name="T5" fmla="*/ 21 h 32"/>
                  <a:gd name="T6" fmla="*/ 21 w 32"/>
                  <a:gd name="T7" fmla="*/ 14 h 32"/>
                  <a:gd name="T8" fmla="*/ 19 w 32"/>
                  <a:gd name="T9" fmla="*/ 14 h 32"/>
                  <a:gd name="T10" fmla="*/ 19 w 32"/>
                  <a:gd name="T11" fmla="*/ 9 h 32"/>
                  <a:gd name="T12" fmla="*/ 21 w 32"/>
                  <a:gd name="T13" fmla="*/ 9 h 32"/>
                  <a:gd name="T14" fmla="*/ 21 w 32"/>
                  <a:gd name="T15" fmla="*/ 0 h 32"/>
                  <a:gd name="T16" fmla="*/ 12 w 32"/>
                  <a:gd name="T17" fmla="*/ 0 h 32"/>
                  <a:gd name="T18" fmla="*/ 12 w 32"/>
                  <a:gd name="T19" fmla="*/ 9 h 32"/>
                  <a:gd name="T20" fmla="*/ 14 w 32"/>
                  <a:gd name="T21" fmla="*/ 9 h 32"/>
                  <a:gd name="T22" fmla="*/ 14 w 32"/>
                  <a:gd name="T23" fmla="*/ 14 h 32"/>
                  <a:gd name="T24" fmla="*/ 12 w 32"/>
                  <a:gd name="T25" fmla="*/ 14 h 32"/>
                  <a:gd name="T26" fmla="*/ 12 w 32"/>
                  <a:gd name="T27" fmla="*/ 21 h 32"/>
                  <a:gd name="T28" fmla="*/ 4 w 32"/>
                  <a:gd name="T29" fmla="*/ 25 h 32"/>
                  <a:gd name="T30" fmla="*/ 3 w 32"/>
                  <a:gd name="T31" fmla="*/ 25 h 32"/>
                  <a:gd name="T32" fmla="*/ 0 w 32"/>
                  <a:gd name="T33" fmla="*/ 28 h 32"/>
                  <a:gd name="T34" fmla="*/ 3 w 32"/>
                  <a:gd name="T35" fmla="*/ 32 h 32"/>
                  <a:gd name="T36" fmla="*/ 7 w 32"/>
                  <a:gd name="T37" fmla="*/ 28 h 32"/>
                  <a:gd name="T38" fmla="*/ 7 w 32"/>
                  <a:gd name="T39" fmla="*/ 28 h 32"/>
                  <a:gd name="T40" fmla="*/ 16 w 32"/>
                  <a:gd name="T41" fmla="*/ 24 h 32"/>
                  <a:gd name="T42" fmla="*/ 24 w 32"/>
                  <a:gd name="T43" fmla="*/ 28 h 32"/>
                  <a:gd name="T44" fmla="*/ 24 w 32"/>
                  <a:gd name="T45" fmla="*/ 28 h 32"/>
                  <a:gd name="T46" fmla="*/ 28 w 32"/>
                  <a:gd name="T47" fmla="*/ 32 h 32"/>
                  <a:gd name="T48" fmla="*/ 32 w 32"/>
                  <a:gd name="T49" fmla="*/ 28 h 32"/>
                  <a:gd name="T50" fmla="*/ 28 w 32"/>
                  <a:gd name="T51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2" h="32">
                    <a:moveTo>
                      <a:pt x="28" y="25"/>
                    </a:moveTo>
                    <a:cubicBezTo>
                      <a:pt x="28" y="25"/>
                      <a:pt x="28" y="25"/>
                      <a:pt x="28" y="25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0" y="30"/>
                      <a:pt x="1" y="32"/>
                      <a:pt x="3" y="32"/>
                    </a:cubicBezTo>
                    <a:cubicBezTo>
                      <a:pt x="5" y="32"/>
                      <a:pt x="7" y="30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30"/>
                      <a:pt x="26" y="32"/>
                      <a:pt x="28" y="32"/>
                    </a:cubicBezTo>
                    <a:cubicBezTo>
                      <a:pt x="30" y="32"/>
                      <a:pt x="32" y="30"/>
                      <a:pt x="32" y="28"/>
                    </a:cubicBezTo>
                    <a:cubicBezTo>
                      <a:pt x="32" y="26"/>
                      <a:pt x="30" y="25"/>
                      <a:pt x="28" y="2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5" name="Rectangle 180"/>
              <p:cNvSpPr>
                <a:spLocks noChangeArrowheads="1"/>
              </p:cNvSpPr>
              <p:nvPr/>
            </p:nvSpPr>
            <p:spPr bwMode="auto">
              <a:xfrm>
                <a:off x="1662331" y="3387519"/>
                <a:ext cx="171379" cy="279619"/>
              </a:xfrm>
              <a:prstGeom prst="rect">
                <a:avLst/>
              </a:prstGeom>
              <a:solidFill>
                <a:srgbClr val="FCD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6" name="Freeform 181"/>
              <p:cNvSpPr>
                <a:spLocks/>
              </p:cNvSpPr>
              <p:nvPr/>
            </p:nvSpPr>
            <p:spPr bwMode="auto">
              <a:xfrm>
                <a:off x="1508992" y="2864361"/>
                <a:ext cx="649437" cy="496098"/>
              </a:xfrm>
              <a:custGeom>
                <a:avLst/>
                <a:gdLst>
                  <a:gd name="T0" fmla="*/ 9 w 30"/>
                  <a:gd name="T1" fmla="*/ 4 h 23"/>
                  <a:gd name="T2" fmla="*/ 18 w 30"/>
                  <a:gd name="T3" fmla="*/ 2 h 23"/>
                  <a:gd name="T4" fmla="*/ 27 w 30"/>
                  <a:gd name="T5" fmla="*/ 1 h 23"/>
                  <a:gd name="T6" fmla="*/ 26 w 30"/>
                  <a:gd name="T7" fmla="*/ 4 h 23"/>
                  <a:gd name="T8" fmla="*/ 30 w 30"/>
                  <a:gd name="T9" fmla="*/ 2 h 23"/>
                  <a:gd name="T10" fmla="*/ 23 w 30"/>
                  <a:gd name="T11" fmla="*/ 11 h 23"/>
                  <a:gd name="T12" fmla="*/ 12 w 30"/>
                  <a:gd name="T13" fmla="*/ 11 h 23"/>
                  <a:gd name="T14" fmla="*/ 9 w 30"/>
                  <a:gd name="T15" fmla="*/ 13 h 23"/>
                  <a:gd name="T16" fmla="*/ 6 w 30"/>
                  <a:gd name="T17" fmla="*/ 22 h 23"/>
                  <a:gd name="T18" fmla="*/ 5 w 30"/>
                  <a:gd name="T19" fmla="*/ 23 h 23"/>
                  <a:gd name="T20" fmla="*/ 2 w 30"/>
                  <a:gd name="T21" fmla="*/ 16 h 23"/>
                  <a:gd name="T22" fmla="*/ 9 w 30"/>
                  <a:gd name="T23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" h="23">
                    <a:moveTo>
                      <a:pt x="9" y="4"/>
                    </a:moveTo>
                    <a:cubicBezTo>
                      <a:pt x="12" y="0"/>
                      <a:pt x="18" y="2"/>
                      <a:pt x="18" y="2"/>
                    </a:cubicBezTo>
                    <a:cubicBezTo>
                      <a:pt x="21" y="3"/>
                      <a:pt x="24" y="2"/>
                      <a:pt x="27" y="1"/>
                    </a:cubicBezTo>
                    <a:cubicBezTo>
                      <a:pt x="27" y="2"/>
                      <a:pt x="27" y="3"/>
                      <a:pt x="26" y="4"/>
                    </a:cubicBezTo>
                    <a:cubicBezTo>
                      <a:pt x="28" y="3"/>
                      <a:pt x="29" y="3"/>
                      <a:pt x="30" y="2"/>
                    </a:cubicBezTo>
                    <a:cubicBezTo>
                      <a:pt x="30" y="9"/>
                      <a:pt x="25" y="10"/>
                      <a:pt x="23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11"/>
                      <a:pt x="10" y="11"/>
                      <a:pt x="9" y="1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0" y="6"/>
                      <a:pt x="9" y="4"/>
                      <a:pt x="9" y="4"/>
                    </a:cubicBezTo>
                    <a:close/>
                  </a:path>
                </a:pathLst>
              </a:custGeom>
              <a:solidFill>
                <a:srgbClr val="71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7" name="Oval 182"/>
              <p:cNvSpPr>
                <a:spLocks noChangeArrowheads="1"/>
              </p:cNvSpPr>
              <p:nvPr/>
            </p:nvSpPr>
            <p:spPr bwMode="auto">
              <a:xfrm>
                <a:off x="1581152" y="3279280"/>
                <a:ext cx="126280" cy="108239"/>
              </a:xfrm>
              <a:prstGeom prst="ellipse">
                <a:avLst/>
              </a:prstGeom>
              <a:solidFill>
                <a:srgbClr val="FCD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8" name="Freeform 183"/>
              <p:cNvSpPr>
                <a:spLocks/>
              </p:cNvSpPr>
              <p:nvPr/>
            </p:nvSpPr>
            <p:spPr bwMode="auto">
              <a:xfrm>
                <a:off x="1229373" y="3640078"/>
                <a:ext cx="974156" cy="1262795"/>
              </a:xfrm>
              <a:custGeom>
                <a:avLst/>
                <a:gdLst>
                  <a:gd name="T0" fmla="*/ 11 w 45"/>
                  <a:gd name="T1" fmla="*/ 32 h 58"/>
                  <a:gd name="T2" fmla="*/ 8 w 45"/>
                  <a:gd name="T3" fmla="*/ 6 h 58"/>
                  <a:gd name="T4" fmla="*/ 2 w 45"/>
                  <a:gd name="T5" fmla="*/ 0 h 58"/>
                  <a:gd name="T6" fmla="*/ 0 w 45"/>
                  <a:gd name="T7" fmla="*/ 0 h 58"/>
                  <a:gd name="T8" fmla="*/ 5 w 45"/>
                  <a:gd name="T9" fmla="*/ 51 h 58"/>
                  <a:gd name="T10" fmla="*/ 13 w 45"/>
                  <a:gd name="T11" fmla="*/ 58 h 58"/>
                  <a:gd name="T12" fmla="*/ 13 w 45"/>
                  <a:gd name="T13" fmla="*/ 58 h 58"/>
                  <a:gd name="T14" fmla="*/ 35 w 45"/>
                  <a:gd name="T15" fmla="*/ 58 h 58"/>
                  <a:gd name="T16" fmla="*/ 45 w 45"/>
                  <a:gd name="T17" fmla="*/ 49 h 58"/>
                  <a:gd name="T18" fmla="*/ 45 w 45"/>
                  <a:gd name="T19" fmla="*/ 42 h 58"/>
                  <a:gd name="T20" fmla="*/ 35 w 45"/>
                  <a:gd name="T21" fmla="*/ 32 h 58"/>
                  <a:gd name="T22" fmla="*/ 11 w 45"/>
                  <a:gd name="T23" fmla="*/ 3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" h="58">
                    <a:moveTo>
                      <a:pt x="11" y="32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7" y="3"/>
                      <a:pt x="5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6" y="55"/>
                      <a:pt x="9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41" y="58"/>
                      <a:pt x="45" y="54"/>
                      <a:pt x="45" y="49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37"/>
                      <a:pt x="40" y="32"/>
                      <a:pt x="35" y="32"/>
                    </a:cubicBezTo>
                    <a:lnTo>
                      <a:pt x="11" y="32"/>
                    </a:lnTo>
                    <a:close/>
                  </a:path>
                </a:pathLst>
              </a:custGeom>
              <a:solidFill>
                <a:srgbClr val="C9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9" name="Freeform 184"/>
              <p:cNvSpPr>
                <a:spLocks/>
              </p:cNvSpPr>
              <p:nvPr/>
            </p:nvSpPr>
            <p:spPr bwMode="auto">
              <a:xfrm>
                <a:off x="1472912" y="4334615"/>
                <a:ext cx="730617" cy="369818"/>
              </a:xfrm>
              <a:custGeom>
                <a:avLst/>
                <a:gdLst>
                  <a:gd name="T0" fmla="*/ 34 w 34"/>
                  <a:gd name="T1" fmla="*/ 17 h 17"/>
                  <a:gd name="T2" fmla="*/ 2 w 34"/>
                  <a:gd name="T3" fmla="*/ 17 h 17"/>
                  <a:gd name="T4" fmla="*/ 0 w 34"/>
                  <a:gd name="T5" fmla="*/ 0 h 17"/>
                  <a:gd name="T6" fmla="*/ 27 w 34"/>
                  <a:gd name="T7" fmla="*/ 0 h 17"/>
                  <a:gd name="T8" fmla="*/ 34 w 34"/>
                  <a:gd name="T9" fmla="*/ 7 h 17"/>
                  <a:gd name="T10" fmla="*/ 34 w 34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7">
                    <a:moveTo>
                      <a:pt x="34" y="17"/>
                    </a:moveTo>
                    <a:cubicBezTo>
                      <a:pt x="2" y="17"/>
                      <a:pt x="2" y="17"/>
                      <a:pt x="2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7"/>
                    </a:cubicBez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0" name="Freeform 185"/>
              <p:cNvSpPr>
                <a:spLocks/>
              </p:cNvSpPr>
              <p:nvPr/>
            </p:nvSpPr>
            <p:spPr bwMode="auto">
              <a:xfrm>
                <a:off x="2005090" y="4316575"/>
                <a:ext cx="369818" cy="153340"/>
              </a:xfrm>
              <a:custGeom>
                <a:avLst/>
                <a:gdLst>
                  <a:gd name="T0" fmla="*/ 17 w 17"/>
                  <a:gd name="T1" fmla="*/ 7 h 7"/>
                  <a:gd name="T2" fmla="*/ 15 w 17"/>
                  <a:gd name="T3" fmla="*/ 4 h 7"/>
                  <a:gd name="T4" fmla="*/ 8 w 17"/>
                  <a:gd name="T5" fmla="*/ 1 h 7"/>
                  <a:gd name="T6" fmla="*/ 1 w 17"/>
                  <a:gd name="T7" fmla="*/ 1 h 7"/>
                  <a:gd name="T8" fmla="*/ 0 w 17"/>
                  <a:gd name="T9" fmla="*/ 0 h 7"/>
                  <a:gd name="T10" fmla="*/ 0 w 17"/>
                  <a:gd name="T11" fmla="*/ 7 h 7"/>
                  <a:gd name="T12" fmla="*/ 17 w 1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7">
                    <a:moveTo>
                      <a:pt x="17" y="7"/>
                    </a:moveTo>
                    <a:cubicBezTo>
                      <a:pt x="17" y="6"/>
                      <a:pt x="16" y="5"/>
                      <a:pt x="15" y="4"/>
                    </a:cubicBezTo>
                    <a:cubicBezTo>
                      <a:pt x="13" y="2"/>
                      <a:pt x="11" y="1"/>
                      <a:pt x="8" y="1"/>
                    </a:cubicBezTo>
                    <a:cubicBezTo>
                      <a:pt x="8" y="1"/>
                      <a:pt x="3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9494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1" name="Freeform 186"/>
              <p:cNvSpPr>
                <a:spLocks/>
              </p:cNvSpPr>
              <p:nvPr/>
            </p:nvSpPr>
            <p:spPr bwMode="auto">
              <a:xfrm>
                <a:off x="2176469" y="5308771"/>
                <a:ext cx="432958" cy="153340"/>
              </a:xfrm>
              <a:custGeom>
                <a:avLst/>
                <a:gdLst>
                  <a:gd name="T0" fmla="*/ 19 w 48"/>
                  <a:gd name="T1" fmla="*/ 0 h 17"/>
                  <a:gd name="T2" fmla="*/ 48 w 48"/>
                  <a:gd name="T3" fmla="*/ 10 h 17"/>
                  <a:gd name="T4" fmla="*/ 48 w 48"/>
                  <a:gd name="T5" fmla="*/ 17 h 17"/>
                  <a:gd name="T6" fmla="*/ 0 w 48"/>
                  <a:gd name="T7" fmla="*/ 17 h 17"/>
                  <a:gd name="T8" fmla="*/ 0 w 48"/>
                  <a:gd name="T9" fmla="*/ 0 h 17"/>
                  <a:gd name="T10" fmla="*/ 19 w 48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17">
                    <a:moveTo>
                      <a:pt x="19" y="0"/>
                    </a:moveTo>
                    <a:lnTo>
                      <a:pt x="48" y="10"/>
                    </a:lnTo>
                    <a:lnTo>
                      <a:pt x="48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62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2" name="Freeform 187"/>
              <p:cNvSpPr>
                <a:spLocks/>
              </p:cNvSpPr>
              <p:nvPr/>
            </p:nvSpPr>
            <p:spPr bwMode="auto">
              <a:xfrm>
                <a:off x="2176469" y="5308771"/>
                <a:ext cx="432958" cy="153340"/>
              </a:xfrm>
              <a:custGeom>
                <a:avLst/>
                <a:gdLst>
                  <a:gd name="T0" fmla="*/ 19 w 48"/>
                  <a:gd name="T1" fmla="*/ 0 h 17"/>
                  <a:gd name="T2" fmla="*/ 48 w 48"/>
                  <a:gd name="T3" fmla="*/ 10 h 17"/>
                  <a:gd name="T4" fmla="*/ 48 w 48"/>
                  <a:gd name="T5" fmla="*/ 17 h 17"/>
                  <a:gd name="T6" fmla="*/ 0 w 48"/>
                  <a:gd name="T7" fmla="*/ 17 h 17"/>
                  <a:gd name="T8" fmla="*/ 0 w 48"/>
                  <a:gd name="T9" fmla="*/ 0 h 17"/>
                  <a:gd name="T10" fmla="*/ 19 w 48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17">
                    <a:moveTo>
                      <a:pt x="19" y="0"/>
                    </a:moveTo>
                    <a:lnTo>
                      <a:pt x="48" y="10"/>
                    </a:lnTo>
                    <a:lnTo>
                      <a:pt x="48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9" name="Freeform 198"/>
              <p:cNvSpPr>
                <a:spLocks/>
              </p:cNvSpPr>
              <p:nvPr/>
            </p:nvSpPr>
            <p:spPr bwMode="auto">
              <a:xfrm>
                <a:off x="1536052" y="3513798"/>
                <a:ext cx="577278" cy="1100436"/>
              </a:xfrm>
              <a:custGeom>
                <a:avLst/>
                <a:gdLst>
                  <a:gd name="T0" fmla="*/ 22 w 27"/>
                  <a:gd name="T1" fmla="*/ 42 h 51"/>
                  <a:gd name="T2" fmla="*/ 17 w 27"/>
                  <a:gd name="T3" fmla="*/ 5 h 51"/>
                  <a:gd name="T4" fmla="*/ 18 w 27"/>
                  <a:gd name="T5" fmla="*/ 3 h 51"/>
                  <a:gd name="T6" fmla="*/ 4 w 27"/>
                  <a:gd name="T7" fmla="*/ 0 h 51"/>
                  <a:gd name="T8" fmla="*/ 3 w 27"/>
                  <a:gd name="T9" fmla="*/ 4 h 51"/>
                  <a:gd name="T10" fmla="*/ 0 w 27"/>
                  <a:gd name="T11" fmla="*/ 10 h 51"/>
                  <a:gd name="T12" fmla="*/ 0 w 27"/>
                  <a:gd name="T13" fmla="*/ 37 h 51"/>
                  <a:gd name="T14" fmla="*/ 14 w 27"/>
                  <a:gd name="T15" fmla="*/ 51 h 51"/>
                  <a:gd name="T16" fmla="*/ 27 w 27"/>
                  <a:gd name="T17" fmla="*/ 51 h 51"/>
                  <a:gd name="T18" fmla="*/ 22 w 27"/>
                  <a:gd name="T1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51">
                    <a:moveTo>
                      <a:pt x="22" y="42"/>
                    </a:moveTo>
                    <a:cubicBezTo>
                      <a:pt x="22" y="37"/>
                      <a:pt x="22" y="9"/>
                      <a:pt x="17" y="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5"/>
                      <a:pt x="0" y="7"/>
                      <a:pt x="0" y="1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5"/>
                      <a:pt x="6" y="51"/>
                      <a:pt x="14" y="51"/>
                    </a:cubicBezTo>
                    <a:cubicBezTo>
                      <a:pt x="27" y="51"/>
                      <a:pt x="27" y="51"/>
                      <a:pt x="27" y="51"/>
                    </a:cubicBezTo>
                    <a:lnTo>
                      <a:pt x="22" y="42"/>
                    </a:lnTo>
                    <a:close/>
                  </a:path>
                </a:pathLst>
              </a:custGeom>
              <a:solidFill>
                <a:srgbClr val="262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0" name="Freeform 199"/>
              <p:cNvSpPr>
                <a:spLocks/>
              </p:cNvSpPr>
              <p:nvPr/>
            </p:nvSpPr>
            <p:spPr bwMode="auto">
              <a:xfrm>
                <a:off x="1536052" y="4289515"/>
                <a:ext cx="883956" cy="1001216"/>
              </a:xfrm>
              <a:custGeom>
                <a:avLst/>
                <a:gdLst>
                  <a:gd name="T0" fmla="*/ 31 w 41"/>
                  <a:gd name="T1" fmla="*/ 5 h 46"/>
                  <a:gd name="T2" fmla="*/ 38 w 41"/>
                  <a:gd name="T3" fmla="*/ 8 h 46"/>
                  <a:gd name="T4" fmla="*/ 41 w 41"/>
                  <a:gd name="T5" fmla="*/ 15 h 46"/>
                  <a:gd name="T6" fmla="*/ 40 w 41"/>
                  <a:gd name="T7" fmla="*/ 46 h 46"/>
                  <a:gd name="T8" fmla="*/ 30 w 41"/>
                  <a:gd name="T9" fmla="*/ 45 h 46"/>
                  <a:gd name="T10" fmla="*/ 31 w 41"/>
                  <a:gd name="T11" fmla="*/ 15 h 46"/>
                  <a:gd name="T12" fmla="*/ 27 w 41"/>
                  <a:gd name="T13" fmla="*/ 15 h 46"/>
                  <a:gd name="T14" fmla="*/ 27 w 41"/>
                  <a:gd name="T15" fmla="*/ 15 h 46"/>
                  <a:gd name="T16" fmla="*/ 14 w 41"/>
                  <a:gd name="T17" fmla="*/ 15 h 46"/>
                  <a:gd name="T18" fmla="*/ 0 w 41"/>
                  <a:gd name="T19" fmla="*/ 1 h 46"/>
                  <a:gd name="T20" fmla="*/ 0 w 41"/>
                  <a:gd name="T21" fmla="*/ 0 h 46"/>
                  <a:gd name="T22" fmla="*/ 22 w 41"/>
                  <a:gd name="T23" fmla="*/ 0 h 46"/>
                  <a:gd name="T24" fmla="*/ 22 w 41"/>
                  <a:gd name="T25" fmla="*/ 4 h 46"/>
                  <a:gd name="T26" fmla="*/ 24 w 41"/>
                  <a:gd name="T27" fmla="*/ 5 h 46"/>
                  <a:gd name="T28" fmla="*/ 31 w 41"/>
                  <a:gd name="T29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46">
                    <a:moveTo>
                      <a:pt x="31" y="5"/>
                    </a:moveTo>
                    <a:cubicBezTo>
                      <a:pt x="34" y="5"/>
                      <a:pt x="36" y="6"/>
                      <a:pt x="38" y="8"/>
                    </a:cubicBezTo>
                    <a:cubicBezTo>
                      <a:pt x="40" y="10"/>
                      <a:pt x="41" y="12"/>
                      <a:pt x="41" y="15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6" y="15"/>
                      <a:pt x="0" y="9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5"/>
                      <a:pt x="24" y="5"/>
                    </a:cubicBezTo>
                    <a:cubicBezTo>
                      <a:pt x="25" y="5"/>
                      <a:pt x="31" y="5"/>
                      <a:pt x="31" y="5"/>
                    </a:cubicBezTo>
                    <a:close/>
                  </a:path>
                </a:pathLst>
              </a:custGeom>
              <a:solidFill>
                <a:srgbClr val="4946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1" name="Rectangle 200"/>
              <p:cNvSpPr>
                <a:spLocks noChangeArrowheads="1"/>
              </p:cNvSpPr>
              <p:nvPr/>
            </p:nvSpPr>
            <p:spPr bwMode="auto">
              <a:xfrm>
                <a:off x="2266669" y="3495759"/>
                <a:ext cx="1181615" cy="1407114"/>
              </a:xfrm>
              <a:prstGeom prst="rect">
                <a:avLst/>
              </a:prstGeom>
              <a:solidFill>
                <a:srgbClr val="C9A0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2" name="Rectangle 201"/>
              <p:cNvSpPr>
                <a:spLocks noChangeArrowheads="1"/>
              </p:cNvSpPr>
              <p:nvPr/>
            </p:nvSpPr>
            <p:spPr bwMode="auto">
              <a:xfrm>
                <a:off x="2266669" y="3495759"/>
                <a:ext cx="1181615" cy="1407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3" name="Freeform 202"/>
              <p:cNvSpPr>
                <a:spLocks/>
              </p:cNvSpPr>
              <p:nvPr/>
            </p:nvSpPr>
            <p:spPr bwMode="auto">
              <a:xfrm>
                <a:off x="2654527" y="3775377"/>
                <a:ext cx="234519" cy="514138"/>
              </a:xfrm>
              <a:custGeom>
                <a:avLst/>
                <a:gdLst>
                  <a:gd name="T0" fmla="*/ 26 w 26"/>
                  <a:gd name="T1" fmla="*/ 0 h 57"/>
                  <a:gd name="T2" fmla="*/ 0 w 26"/>
                  <a:gd name="T3" fmla="*/ 0 h 57"/>
                  <a:gd name="T4" fmla="*/ 0 w 26"/>
                  <a:gd name="T5" fmla="*/ 0 h 57"/>
                  <a:gd name="T6" fmla="*/ 26 w 26"/>
                  <a:gd name="T7" fmla="*/ 0 h 57"/>
                  <a:gd name="T8" fmla="*/ 26 w 26"/>
                  <a:gd name="T9" fmla="*/ 57 h 57"/>
                  <a:gd name="T10" fmla="*/ 26 w 26"/>
                  <a:gd name="T11" fmla="*/ 57 h 57"/>
                  <a:gd name="T12" fmla="*/ 26 w 26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57">
                    <a:moveTo>
                      <a:pt x="26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967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4" name="Freeform 203"/>
              <p:cNvSpPr>
                <a:spLocks/>
              </p:cNvSpPr>
              <p:nvPr/>
            </p:nvSpPr>
            <p:spPr bwMode="auto">
              <a:xfrm>
                <a:off x="2654527" y="3775377"/>
                <a:ext cx="234519" cy="514138"/>
              </a:xfrm>
              <a:custGeom>
                <a:avLst/>
                <a:gdLst>
                  <a:gd name="T0" fmla="*/ 26 w 26"/>
                  <a:gd name="T1" fmla="*/ 0 h 57"/>
                  <a:gd name="T2" fmla="*/ 0 w 26"/>
                  <a:gd name="T3" fmla="*/ 0 h 57"/>
                  <a:gd name="T4" fmla="*/ 0 w 26"/>
                  <a:gd name="T5" fmla="*/ 0 h 57"/>
                  <a:gd name="T6" fmla="*/ 26 w 26"/>
                  <a:gd name="T7" fmla="*/ 0 h 57"/>
                  <a:gd name="T8" fmla="*/ 26 w 26"/>
                  <a:gd name="T9" fmla="*/ 57 h 57"/>
                  <a:gd name="T10" fmla="*/ 26 w 26"/>
                  <a:gd name="T11" fmla="*/ 57 h 57"/>
                  <a:gd name="T12" fmla="*/ 26 w 26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57">
                    <a:moveTo>
                      <a:pt x="26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57"/>
                    </a:lnTo>
                    <a:lnTo>
                      <a:pt x="26" y="57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5" name="Rectangle 204"/>
              <p:cNvSpPr>
                <a:spLocks noChangeArrowheads="1"/>
              </p:cNvSpPr>
              <p:nvPr/>
            </p:nvSpPr>
            <p:spPr bwMode="auto">
              <a:xfrm>
                <a:off x="2636487" y="3775377"/>
                <a:ext cx="252559" cy="541198"/>
              </a:xfrm>
              <a:prstGeom prst="rect">
                <a:avLst/>
              </a:pr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6" name="Rectangle 205"/>
              <p:cNvSpPr>
                <a:spLocks noChangeArrowheads="1"/>
              </p:cNvSpPr>
              <p:nvPr/>
            </p:nvSpPr>
            <p:spPr bwMode="auto">
              <a:xfrm>
                <a:off x="2636487" y="3775377"/>
                <a:ext cx="252559" cy="541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7" name="Rectangle 206"/>
              <p:cNvSpPr>
                <a:spLocks noChangeArrowheads="1"/>
              </p:cNvSpPr>
              <p:nvPr/>
            </p:nvSpPr>
            <p:spPr bwMode="auto">
              <a:xfrm>
                <a:off x="2672568" y="4118136"/>
                <a:ext cx="2706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8" name="Rectangle 207"/>
              <p:cNvSpPr>
                <a:spLocks noChangeArrowheads="1"/>
              </p:cNvSpPr>
              <p:nvPr/>
            </p:nvSpPr>
            <p:spPr bwMode="auto">
              <a:xfrm>
                <a:off x="2672568" y="4118136"/>
                <a:ext cx="27060" cy="27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9" name="Rectangle 208"/>
              <p:cNvSpPr>
                <a:spLocks noChangeArrowheads="1"/>
              </p:cNvSpPr>
              <p:nvPr/>
            </p:nvSpPr>
            <p:spPr bwMode="auto">
              <a:xfrm>
                <a:off x="2825906" y="4118136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0" name="Rectangle 209"/>
              <p:cNvSpPr>
                <a:spLocks noChangeArrowheads="1"/>
              </p:cNvSpPr>
              <p:nvPr/>
            </p:nvSpPr>
            <p:spPr bwMode="auto">
              <a:xfrm>
                <a:off x="2780807" y="4118136"/>
                <a:ext cx="45099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1" name="Rectangle 210"/>
              <p:cNvSpPr>
                <a:spLocks noChangeArrowheads="1"/>
              </p:cNvSpPr>
              <p:nvPr/>
            </p:nvSpPr>
            <p:spPr bwMode="auto">
              <a:xfrm>
                <a:off x="2762767" y="4118136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2" name="Rectangle 211"/>
              <p:cNvSpPr>
                <a:spLocks noChangeArrowheads="1"/>
              </p:cNvSpPr>
              <p:nvPr/>
            </p:nvSpPr>
            <p:spPr bwMode="auto">
              <a:xfrm>
                <a:off x="2762767" y="4118136"/>
                <a:ext cx="18040" cy="27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3" name="Rectangle 212"/>
              <p:cNvSpPr>
                <a:spLocks noChangeArrowheads="1"/>
              </p:cNvSpPr>
              <p:nvPr/>
            </p:nvSpPr>
            <p:spPr bwMode="auto">
              <a:xfrm>
                <a:off x="2717667" y="4118136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4" name="Rectangle 213"/>
              <p:cNvSpPr>
                <a:spLocks noChangeArrowheads="1"/>
              </p:cNvSpPr>
              <p:nvPr/>
            </p:nvSpPr>
            <p:spPr bwMode="auto">
              <a:xfrm>
                <a:off x="2717667" y="4118136"/>
                <a:ext cx="18040" cy="27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5" name="Rectangle 214"/>
              <p:cNvSpPr>
                <a:spLocks noChangeArrowheads="1"/>
              </p:cNvSpPr>
              <p:nvPr/>
            </p:nvSpPr>
            <p:spPr bwMode="auto">
              <a:xfrm>
                <a:off x="2717667" y="4073036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6" name="Rectangle 215"/>
              <p:cNvSpPr>
                <a:spLocks noChangeArrowheads="1"/>
              </p:cNvSpPr>
              <p:nvPr/>
            </p:nvSpPr>
            <p:spPr bwMode="auto">
              <a:xfrm>
                <a:off x="2717667" y="4073036"/>
                <a:ext cx="18040" cy="27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8" name="Rectangle 216"/>
              <p:cNvSpPr>
                <a:spLocks noChangeArrowheads="1"/>
              </p:cNvSpPr>
              <p:nvPr/>
            </p:nvSpPr>
            <p:spPr bwMode="auto">
              <a:xfrm>
                <a:off x="2825906" y="4073036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9" name="Rectangle 217"/>
              <p:cNvSpPr>
                <a:spLocks noChangeArrowheads="1"/>
              </p:cNvSpPr>
              <p:nvPr/>
            </p:nvSpPr>
            <p:spPr bwMode="auto">
              <a:xfrm>
                <a:off x="2780807" y="4073036"/>
                <a:ext cx="45099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0" name="Rectangle 218"/>
              <p:cNvSpPr>
                <a:spLocks noChangeArrowheads="1"/>
              </p:cNvSpPr>
              <p:nvPr/>
            </p:nvSpPr>
            <p:spPr bwMode="auto">
              <a:xfrm>
                <a:off x="2762767" y="4073036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1" name="Rectangle 219"/>
              <p:cNvSpPr>
                <a:spLocks noChangeArrowheads="1"/>
              </p:cNvSpPr>
              <p:nvPr/>
            </p:nvSpPr>
            <p:spPr bwMode="auto">
              <a:xfrm>
                <a:off x="2762767" y="4073036"/>
                <a:ext cx="18040" cy="27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2" name="Rectangle 220"/>
              <p:cNvSpPr>
                <a:spLocks noChangeArrowheads="1"/>
              </p:cNvSpPr>
              <p:nvPr/>
            </p:nvSpPr>
            <p:spPr bwMode="auto">
              <a:xfrm>
                <a:off x="2672568" y="4073036"/>
                <a:ext cx="2706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3" name="Rectangle 221"/>
              <p:cNvSpPr>
                <a:spLocks noChangeArrowheads="1"/>
              </p:cNvSpPr>
              <p:nvPr/>
            </p:nvSpPr>
            <p:spPr bwMode="auto">
              <a:xfrm>
                <a:off x="2672568" y="4073036"/>
                <a:ext cx="27060" cy="27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4" name="Rectangle 222"/>
              <p:cNvSpPr>
                <a:spLocks noChangeArrowheads="1"/>
              </p:cNvSpPr>
              <p:nvPr/>
            </p:nvSpPr>
            <p:spPr bwMode="auto">
              <a:xfrm>
                <a:off x="2717667" y="403695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8" name="Rectangle 223"/>
              <p:cNvSpPr>
                <a:spLocks noChangeArrowheads="1"/>
              </p:cNvSpPr>
              <p:nvPr/>
            </p:nvSpPr>
            <p:spPr bwMode="auto">
              <a:xfrm>
                <a:off x="2825906" y="403695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9" name="Rectangle 224"/>
              <p:cNvSpPr>
                <a:spLocks noChangeArrowheads="1"/>
              </p:cNvSpPr>
              <p:nvPr/>
            </p:nvSpPr>
            <p:spPr bwMode="auto">
              <a:xfrm>
                <a:off x="2672568" y="4036956"/>
                <a:ext cx="2706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0" name="Rectangle 225"/>
              <p:cNvSpPr>
                <a:spLocks noChangeArrowheads="1"/>
              </p:cNvSpPr>
              <p:nvPr/>
            </p:nvSpPr>
            <p:spPr bwMode="auto">
              <a:xfrm>
                <a:off x="2762767" y="403695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1" name="Rectangle 226"/>
              <p:cNvSpPr>
                <a:spLocks noChangeArrowheads="1"/>
              </p:cNvSpPr>
              <p:nvPr/>
            </p:nvSpPr>
            <p:spPr bwMode="auto">
              <a:xfrm>
                <a:off x="2780807" y="4036956"/>
                <a:ext cx="45099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2" name="Rectangle 227"/>
              <p:cNvSpPr>
                <a:spLocks noChangeArrowheads="1"/>
              </p:cNvSpPr>
              <p:nvPr/>
            </p:nvSpPr>
            <p:spPr bwMode="auto">
              <a:xfrm>
                <a:off x="2780807" y="4163236"/>
                <a:ext cx="45099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3" name="Rectangle 228"/>
              <p:cNvSpPr>
                <a:spLocks noChangeArrowheads="1"/>
              </p:cNvSpPr>
              <p:nvPr/>
            </p:nvSpPr>
            <p:spPr bwMode="auto">
              <a:xfrm>
                <a:off x="2717667" y="41632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4" name="Rectangle 229"/>
              <p:cNvSpPr>
                <a:spLocks noChangeArrowheads="1"/>
              </p:cNvSpPr>
              <p:nvPr/>
            </p:nvSpPr>
            <p:spPr bwMode="auto">
              <a:xfrm>
                <a:off x="2717667" y="4163236"/>
                <a:ext cx="18040" cy="1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5" name="Rectangle 230"/>
              <p:cNvSpPr>
                <a:spLocks noChangeArrowheads="1"/>
              </p:cNvSpPr>
              <p:nvPr/>
            </p:nvSpPr>
            <p:spPr bwMode="auto">
              <a:xfrm>
                <a:off x="2672568" y="4163236"/>
                <a:ext cx="2706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6" name="Rectangle 231"/>
              <p:cNvSpPr>
                <a:spLocks noChangeArrowheads="1"/>
              </p:cNvSpPr>
              <p:nvPr/>
            </p:nvSpPr>
            <p:spPr bwMode="auto">
              <a:xfrm>
                <a:off x="2672568" y="4163236"/>
                <a:ext cx="27060" cy="1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7" name="Rectangle 232"/>
              <p:cNvSpPr>
                <a:spLocks noChangeArrowheads="1"/>
              </p:cNvSpPr>
              <p:nvPr/>
            </p:nvSpPr>
            <p:spPr bwMode="auto">
              <a:xfrm>
                <a:off x="2762767" y="41632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8" name="Rectangle 233"/>
              <p:cNvSpPr>
                <a:spLocks noChangeArrowheads="1"/>
              </p:cNvSpPr>
              <p:nvPr/>
            </p:nvSpPr>
            <p:spPr bwMode="auto">
              <a:xfrm>
                <a:off x="2762767" y="4163236"/>
                <a:ext cx="18040" cy="1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9" name="Rectangle 234"/>
              <p:cNvSpPr>
                <a:spLocks noChangeArrowheads="1"/>
              </p:cNvSpPr>
              <p:nvPr/>
            </p:nvSpPr>
            <p:spPr bwMode="auto">
              <a:xfrm>
                <a:off x="2825906" y="41632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0" name="Rectangle 235"/>
              <p:cNvSpPr>
                <a:spLocks noChangeArrowheads="1"/>
              </p:cNvSpPr>
              <p:nvPr/>
            </p:nvSpPr>
            <p:spPr bwMode="auto">
              <a:xfrm>
                <a:off x="2717667" y="3820478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1" name="Rectangle 236"/>
              <p:cNvSpPr>
                <a:spLocks noChangeArrowheads="1"/>
              </p:cNvSpPr>
              <p:nvPr/>
            </p:nvSpPr>
            <p:spPr bwMode="auto">
              <a:xfrm>
                <a:off x="2762767" y="3820478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2" name="Rectangle 237"/>
              <p:cNvSpPr>
                <a:spLocks noChangeArrowheads="1"/>
              </p:cNvSpPr>
              <p:nvPr/>
            </p:nvSpPr>
            <p:spPr bwMode="auto">
              <a:xfrm>
                <a:off x="2825906" y="3820478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3" name="Rectangle 238"/>
              <p:cNvSpPr>
                <a:spLocks noChangeArrowheads="1"/>
              </p:cNvSpPr>
              <p:nvPr/>
            </p:nvSpPr>
            <p:spPr bwMode="auto">
              <a:xfrm>
                <a:off x="2672568" y="3820478"/>
                <a:ext cx="2706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4" name="Rectangle 239"/>
              <p:cNvSpPr>
                <a:spLocks noChangeArrowheads="1"/>
              </p:cNvSpPr>
              <p:nvPr/>
            </p:nvSpPr>
            <p:spPr bwMode="auto">
              <a:xfrm>
                <a:off x="2780807" y="3820478"/>
                <a:ext cx="45099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5" name="Rectangle 240"/>
              <p:cNvSpPr>
                <a:spLocks noChangeArrowheads="1"/>
              </p:cNvSpPr>
              <p:nvPr/>
            </p:nvSpPr>
            <p:spPr bwMode="auto">
              <a:xfrm>
                <a:off x="2672568" y="4208336"/>
                <a:ext cx="2706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6" name="Rectangle 241"/>
              <p:cNvSpPr>
                <a:spLocks noChangeArrowheads="1"/>
              </p:cNvSpPr>
              <p:nvPr/>
            </p:nvSpPr>
            <p:spPr bwMode="auto">
              <a:xfrm>
                <a:off x="2672568" y="4208336"/>
                <a:ext cx="27060" cy="1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7" name="Rectangle 242"/>
              <p:cNvSpPr>
                <a:spLocks noChangeArrowheads="1"/>
              </p:cNvSpPr>
              <p:nvPr/>
            </p:nvSpPr>
            <p:spPr bwMode="auto">
              <a:xfrm>
                <a:off x="2762767" y="42083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8" name="Rectangle 243"/>
              <p:cNvSpPr>
                <a:spLocks noChangeArrowheads="1"/>
              </p:cNvSpPr>
              <p:nvPr/>
            </p:nvSpPr>
            <p:spPr bwMode="auto">
              <a:xfrm>
                <a:off x="2780807" y="4208336"/>
                <a:ext cx="45099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9" name="Rectangle 244"/>
              <p:cNvSpPr>
                <a:spLocks noChangeArrowheads="1"/>
              </p:cNvSpPr>
              <p:nvPr/>
            </p:nvSpPr>
            <p:spPr bwMode="auto">
              <a:xfrm>
                <a:off x="2825906" y="42083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0" name="Rectangle 245"/>
              <p:cNvSpPr>
                <a:spLocks noChangeArrowheads="1"/>
              </p:cNvSpPr>
              <p:nvPr/>
            </p:nvSpPr>
            <p:spPr bwMode="auto">
              <a:xfrm>
                <a:off x="2717667" y="42083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1" name="Rectangle 246"/>
              <p:cNvSpPr>
                <a:spLocks noChangeArrowheads="1"/>
              </p:cNvSpPr>
              <p:nvPr/>
            </p:nvSpPr>
            <p:spPr bwMode="auto">
              <a:xfrm>
                <a:off x="2825906" y="3856557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2" name="Rectangle 247"/>
              <p:cNvSpPr>
                <a:spLocks noChangeArrowheads="1"/>
              </p:cNvSpPr>
              <p:nvPr/>
            </p:nvSpPr>
            <p:spPr bwMode="auto">
              <a:xfrm>
                <a:off x="2780807" y="3856557"/>
                <a:ext cx="45099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3" name="Rectangle 248"/>
              <p:cNvSpPr>
                <a:spLocks noChangeArrowheads="1"/>
              </p:cNvSpPr>
              <p:nvPr/>
            </p:nvSpPr>
            <p:spPr bwMode="auto">
              <a:xfrm>
                <a:off x="2717667" y="3856557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4" name="Rectangle 249"/>
              <p:cNvSpPr>
                <a:spLocks noChangeArrowheads="1"/>
              </p:cNvSpPr>
              <p:nvPr/>
            </p:nvSpPr>
            <p:spPr bwMode="auto">
              <a:xfrm>
                <a:off x="2672568" y="3856557"/>
                <a:ext cx="2706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5" name="Rectangle 250"/>
              <p:cNvSpPr>
                <a:spLocks noChangeArrowheads="1"/>
              </p:cNvSpPr>
              <p:nvPr/>
            </p:nvSpPr>
            <p:spPr bwMode="auto">
              <a:xfrm>
                <a:off x="2762767" y="3856557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6" name="Rectangle 251"/>
              <p:cNvSpPr>
                <a:spLocks noChangeArrowheads="1"/>
              </p:cNvSpPr>
              <p:nvPr/>
            </p:nvSpPr>
            <p:spPr bwMode="auto">
              <a:xfrm>
                <a:off x="2825906" y="42534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7" name="Rectangle 252"/>
              <p:cNvSpPr>
                <a:spLocks noChangeArrowheads="1"/>
              </p:cNvSpPr>
              <p:nvPr/>
            </p:nvSpPr>
            <p:spPr bwMode="auto">
              <a:xfrm>
                <a:off x="2672568" y="4253436"/>
                <a:ext cx="2706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8" name="Rectangle 253"/>
              <p:cNvSpPr>
                <a:spLocks noChangeArrowheads="1"/>
              </p:cNvSpPr>
              <p:nvPr/>
            </p:nvSpPr>
            <p:spPr bwMode="auto">
              <a:xfrm>
                <a:off x="2672568" y="4253436"/>
                <a:ext cx="27060" cy="1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9" name="Rectangle 254"/>
              <p:cNvSpPr>
                <a:spLocks noChangeArrowheads="1"/>
              </p:cNvSpPr>
              <p:nvPr/>
            </p:nvSpPr>
            <p:spPr bwMode="auto">
              <a:xfrm>
                <a:off x="2717667" y="42534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0" name="Rectangle 255"/>
              <p:cNvSpPr>
                <a:spLocks noChangeArrowheads="1"/>
              </p:cNvSpPr>
              <p:nvPr/>
            </p:nvSpPr>
            <p:spPr bwMode="auto">
              <a:xfrm>
                <a:off x="2762767" y="4253436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1" name="Rectangle 256"/>
              <p:cNvSpPr>
                <a:spLocks noChangeArrowheads="1"/>
              </p:cNvSpPr>
              <p:nvPr/>
            </p:nvSpPr>
            <p:spPr bwMode="auto">
              <a:xfrm>
                <a:off x="2780807" y="4253436"/>
                <a:ext cx="45099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2" name="Rectangle 257"/>
              <p:cNvSpPr>
                <a:spLocks noChangeArrowheads="1"/>
              </p:cNvSpPr>
              <p:nvPr/>
            </p:nvSpPr>
            <p:spPr bwMode="auto">
              <a:xfrm>
                <a:off x="2825906" y="3991857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3" name="Rectangle 258"/>
              <p:cNvSpPr>
                <a:spLocks noChangeArrowheads="1"/>
              </p:cNvSpPr>
              <p:nvPr/>
            </p:nvSpPr>
            <p:spPr bwMode="auto">
              <a:xfrm>
                <a:off x="2762767" y="3991857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4" name="Rectangle 259"/>
              <p:cNvSpPr>
                <a:spLocks noChangeArrowheads="1"/>
              </p:cNvSpPr>
              <p:nvPr/>
            </p:nvSpPr>
            <p:spPr bwMode="auto">
              <a:xfrm>
                <a:off x="2780807" y="3991857"/>
                <a:ext cx="45099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5" name="Rectangle 260"/>
              <p:cNvSpPr>
                <a:spLocks noChangeArrowheads="1"/>
              </p:cNvSpPr>
              <p:nvPr/>
            </p:nvSpPr>
            <p:spPr bwMode="auto">
              <a:xfrm>
                <a:off x="2672568" y="3991857"/>
                <a:ext cx="2706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6" name="Rectangle 261"/>
              <p:cNvSpPr>
                <a:spLocks noChangeArrowheads="1"/>
              </p:cNvSpPr>
              <p:nvPr/>
            </p:nvSpPr>
            <p:spPr bwMode="auto">
              <a:xfrm>
                <a:off x="2672568" y="3991857"/>
                <a:ext cx="27060" cy="1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7" name="Rectangle 262"/>
              <p:cNvSpPr>
                <a:spLocks noChangeArrowheads="1"/>
              </p:cNvSpPr>
              <p:nvPr/>
            </p:nvSpPr>
            <p:spPr bwMode="auto">
              <a:xfrm>
                <a:off x="2717667" y="3991857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8" name="Rectangle 263"/>
              <p:cNvSpPr>
                <a:spLocks noChangeArrowheads="1"/>
              </p:cNvSpPr>
              <p:nvPr/>
            </p:nvSpPr>
            <p:spPr bwMode="auto">
              <a:xfrm>
                <a:off x="2717667" y="3946757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9" name="Rectangle 264"/>
              <p:cNvSpPr>
                <a:spLocks noChangeArrowheads="1"/>
              </p:cNvSpPr>
              <p:nvPr/>
            </p:nvSpPr>
            <p:spPr bwMode="auto">
              <a:xfrm>
                <a:off x="2825906" y="3946757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0" name="Rectangle 265"/>
              <p:cNvSpPr>
                <a:spLocks noChangeArrowheads="1"/>
              </p:cNvSpPr>
              <p:nvPr/>
            </p:nvSpPr>
            <p:spPr bwMode="auto">
              <a:xfrm>
                <a:off x="2672568" y="3946757"/>
                <a:ext cx="2706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1" name="Rectangle 266"/>
              <p:cNvSpPr>
                <a:spLocks noChangeArrowheads="1"/>
              </p:cNvSpPr>
              <p:nvPr/>
            </p:nvSpPr>
            <p:spPr bwMode="auto">
              <a:xfrm>
                <a:off x="2672568" y="3946757"/>
                <a:ext cx="27060" cy="1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2" name="Rectangle 267"/>
              <p:cNvSpPr>
                <a:spLocks noChangeArrowheads="1"/>
              </p:cNvSpPr>
              <p:nvPr/>
            </p:nvSpPr>
            <p:spPr bwMode="auto">
              <a:xfrm>
                <a:off x="2762767" y="3946757"/>
                <a:ext cx="18040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3" name="Rectangle 268"/>
              <p:cNvSpPr>
                <a:spLocks noChangeArrowheads="1"/>
              </p:cNvSpPr>
              <p:nvPr/>
            </p:nvSpPr>
            <p:spPr bwMode="auto">
              <a:xfrm>
                <a:off x="2780807" y="3946757"/>
                <a:ext cx="45099" cy="1804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4" name="Rectangle 269"/>
              <p:cNvSpPr>
                <a:spLocks noChangeArrowheads="1"/>
              </p:cNvSpPr>
              <p:nvPr/>
            </p:nvSpPr>
            <p:spPr bwMode="auto">
              <a:xfrm>
                <a:off x="2825906" y="3901657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5" name="Rectangle 270"/>
              <p:cNvSpPr>
                <a:spLocks noChangeArrowheads="1"/>
              </p:cNvSpPr>
              <p:nvPr/>
            </p:nvSpPr>
            <p:spPr bwMode="auto">
              <a:xfrm>
                <a:off x="2717667" y="3901657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6" name="Rectangle 271"/>
              <p:cNvSpPr>
                <a:spLocks noChangeArrowheads="1"/>
              </p:cNvSpPr>
              <p:nvPr/>
            </p:nvSpPr>
            <p:spPr bwMode="auto">
              <a:xfrm>
                <a:off x="2672568" y="3901657"/>
                <a:ext cx="2706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7" name="Rectangle 272"/>
              <p:cNvSpPr>
                <a:spLocks noChangeArrowheads="1"/>
              </p:cNvSpPr>
              <p:nvPr/>
            </p:nvSpPr>
            <p:spPr bwMode="auto">
              <a:xfrm>
                <a:off x="2672568" y="3901657"/>
                <a:ext cx="27060" cy="27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8" name="Rectangle 273"/>
              <p:cNvSpPr>
                <a:spLocks noChangeArrowheads="1"/>
              </p:cNvSpPr>
              <p:nvPr/>
            </p:nvSpPr>
            <p:spPr bwMode="auto">
              <a:xfrm>
                <a:off x="2762767" y="3901657"/>
                <a:ext cx="18040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9" name="Rectangle 274"/>
              <p:cNvSpPr>
                <a:spLocks noChangeArrowheads="1"/>
              </p:cNvSpPr>
              <p:nvPr/>
            </p:nvSpPr>
            <p:spPr bwMode="auto">
              <a:xfrm>
                <a:off x="2780807" y="3901657"/>
                <a:ext cx="45099" cy="27060"/>
              </a:xfrm>
              <a:prstGeom prst="rect">
                <a:avLst/>
              </a:prstGeom>
              <a:solidFill>
                <a:srgbClr val="C1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0" name="Rectangle 275"/>
              <p:cNvSpPr>
                <a:spLocks noChangeArrowheads="1"/>
              </p:cNvSpPr>
              <p:nvPr/>
            </p:nvSpPr>
            <p:spPr bwMode="auto">
              <a:xfrm>
                <a:off x="3340044" y="3495759"/>
                <a:ext cx="108239" cy="1407114"/>
              </a:xfrm>
              <a:prstGeom prst="rect">
                <a:avLst/>
              </a:prstGeom>
              <a:solidFill>
                <a:srgbClr val="E1B9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1" name="Rectangle 276"/>
              <p:cNvSpPr>
                <a:spLocks noChangeArrowheads="1"/>
              </p:cNvSpPr>
              <p:nvPr/>
            </p:nvSpPr>
            <p:spPr bwMode="auto">
              <a:xfrm>
                <a:off x="3340044" y="3495759"/>
                <a:ext cx="108239" cy="1407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2" name="Freeform 277"/>
              <p:cNvSpPr>
                <a:spLocks/>
              </p:cNvSpPr>
              <p:nvPr/>
            </p:nvSpPr>
            <p:spPr bwMode="auto">
              <a:xfrm>
                <a:off x="2979246" y="3558899"/>
                <a:ext cx="360798" cy="974156"/>
              </a:xfrm>
              <a:custGeom>
                <a:avLst/>
                <a:gdLst>
                  <a:gd name="T0" fmla="*/ 2 w 17"/>
                  <a:gd name="T1" fmla="*/ 0 h 45"/>
                  <a:gd name="T2" fmla="*/ 0 w 17"/>
                  <a:gd name="T3" fmla="*/ 3 h 45"/>
                  <a:gd name="T4" fmla="*/ 0 w 17"/>
                  <a:gd name="T5" fmla="*/ 38 h 45"/>
                  <a:gd name="T6" fmla="*/ 6 w 17"/>
                  <a:gd name="T7" fmla="*/ 45 h 45"/>
                  <a:gd name="T8" fmla="*/ 15 w 17"/>
                  <a:gd name="T9" fmla="*/ 45 h 45"/>
                  <a:gd name="T10" fmla="*/ 15 w 17"/>
                  <a:gd name="T11" fmla="*/ 45 h 45"/>
                  <a:gd name="T12" fmla="*/ 17 w 17"/>
                  <a:gd name="T13" fmla="*/ 42 h 45"/>
                  <a:gd name="T14" fmla="*/ 17 w 17"/>
                  <a:gd name="T15" fmla="*/ 8 h 45"/>
                  <a:gd name="T16" fmla="*/ 11 w 17"/>
                  <a:gd name="T17" fmla="*/ 1 h 45"/>
                  <a:gd name="T18" fmla="*/ 2 w 17"/>
                  <a:gd name="T19" fmla="*/ 0 h 45"/>
                  <a:gd name="T20" fmla="*/ 2 w 17"/>
                  <a:gd name="T2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45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1"/>
                      <a:pt x="3" y="45"/>
                      <a:pt x="6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6" y="45"/>
                      <a:pt x="17" y="44"/>
                      <a:pt x="17" y="42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5"/>
                      <a:pt x="14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967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3" name="Freeform 278"/>
              <p:cNvSpPr>
                <a:spLocks/>
              </p:cNvSpPr>
              <p:nvPr/>
            </p:nvSpPr>
            <p:spPr bwMode="auto">
              <a:xfrm>
                <a:off x="2952186" y="3387519"/>
                <a:ext cx="414919" cy="1145535"/>
              </a:xfrm>
              <a:custGeom>
                <a:avLst/>
                <a:gdLst>
                  <a:gd name="T0" fmla="*/ 17 w 19"/>
                  <a:gd name="T1" fmla="*/ 46 h 53"/>
                  <a:gd name="T2" fmla="*/ 7 w 19"/>
                  <a:gd name="T3" fmla="*/ 51 h 53"/>
                  <a:gd name="T4" fmla="*/ 0 w 19"/>
                  <a:gd name="T5" fmla="*/ 47 h 53"/>
                  <a:gd name="T6" fmla="*/ 0 w 19"/>
                  <a:gd name="T7" fmla="*/ 11 h 53"/>
                  <a:gd name="T8" fmla="*/ 3 w 19"/>
                  <a:gd name="T9" fmla="*/ 6 h 53"/>
                  <a:gd name="T10" fmla="*/ 12 w 19"/>
                  <a:gd name="T11" fmla="*/ 2 h 53"/>
                  <a:gd name="T12" fmla="*/ 19 w 19"/>
                  <a:gd name="T13" fmla="*/ 6 h 53"/>
                  <a:gd name="T14" fmla="*/ 19 w 19"/>
                  <a:gd name="T15" fmla="*/ 42 h 53"/>
                  <a:gd name="T16" fmla="*/ 17 w 19"/>
                  <a:gd name="T17" fmla="*/ 4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53">
                    <a:moveTo>
                      <a:pt x="17" y="46"/>
                    </a:moveTo>
                    <a:cubicBezTo>
                      <a:pt x="7" y="51"/>
                      <a:pt x="7" y="51"/>
                      <a:pt x="7" y="51"/>
                    </a:cubicBezTo>
                    <a:cubicBezTo>
                      <a:pt x="4" y="53"/>
                      <a:pt x="0" y="50"/>
                      <a:pt x="0" y="4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1" y="7"/>
                      <a:pt x="3" y="6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6" y="0"/>
                      <a:pt x="19" y="2"/>
                      <a:pt x="19" y="6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4"/>
                      <a:pt x="18" y="45"/>
                      <a:pt x="17" y="46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4" name="Freeform 279"/>
              <p:cNvSpPr>
                <a:spLocks/>
              </p:cNvSpPr>
              <p:nvPr/>
            </p:nvSpPr>
            <p:spPr bwMode="auto">
              <a:xfrm>
                <a:off x="2979246" y="3450659"/>
                <a:ext cx="324719" cy="974156"/>
              </a:xfrm>
              <a:custGeom>
                <a:avLst/>
                <a:gdLst>
                  <a:gd name="T0" fmla="*/ 3 w 15"/>
                  <a:gd name="T1" fmla="*/ 45 h 45"/>
                  <a:gd name="T2" fmla="*/ 0 w 15"/>
                  <a:gd name="T3" fmla="*/ 42 h 45"/>
                  <a:gd name="T4" fmla="*/ 0 w 15"/>
                  <a:gd name="T5" fmla="*/ 8 h 45"/>
                  <a:gd name="T6" fmla="*/ 2 w 15"/>
                  <a:gd name="T7" fmla="*/ 5 h 45"/>
                  <a:gd name="T8" fmla="*/ 11 w 15"/>
                  <a:gd name="T9" fmla="*/ 0 h 45"/>
                  <a:gd name="T10" fmla="*/ 12 w 15"/>
                  <a:gd name="T11" fmla="*/ 0 h 45"/>
                  <a:gd name="T12" fmla="*/ 15 w 15"/>
                  <a:gd name="T13" fmla="*/ 3 h 45"/>
                  <a:gd name="T14" fmla="*/ 15 w 15"/>
                  <a:gd name="T15" fmla="*/ 38 h 45"/>
                  <a:gd name="T16" fmla="*/ 14 w 15"/>
                  <a:gd name="T17" fmla="*/ 41 h 45"/>
                  <a:gd name="T18" fmla="*/ 4 w 15"/>
                  <a:gd name="T19" fmla="*/ 45 h 45"/>
                  <a:gd name="T20" fmla="*/ 3 w 15"/>
                  <a:gd name="T2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45">
                    <a:moveTo>
                      <a:pt x="3" y="45"/>
                    </a:moveTo>
                    <a:cubicBezTo>
                      <a:pt x="2" y="45"/>
                      <a:pt x="0" y="44"/>
                      <a:pt x="0" y="4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6"/>
                      <a:pt x="2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5" y="1"/>
                      <a:pt x="15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9"/>
                      <a:pt x="15" y="40"/>
                      <a:pt x="14" y="41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3" y="45"/>
                      <a:pt x="3" y="45"/>
                    </a:cubicBez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5" name="Freeform 280"/>
              <p:cNvSpPr>
                <a:spLocks/>
              </p:cNvSpPr>
              <p:nvPr/>
            </p:nvSpPr>
            <p:spPr bwMode="auto">
              <a:xfrm>
                <a:off x="2979246" y="3423599"/>
                <a:ext cx="387858" cy="1082395"/>
              </a:xfrm>
              <a:custGeom>
                <a:avLst/>
                <a:gdLst>
                  <a:gd name="T0" fmla="*/ 16 w 18"/>
                  <a:gd name="T1" fmla="*/ 0 h 50"/>
                  <a:gd name="T2" fmla="*/ 17 w 18"/>
                  <a:gd name="T3" fmla="*/ 3 h 50"/>
                  <a:gd name="T4" fmla="*/ 17 w 18"/>
                  <a:gd name="T5" fmla="*/ 39 h 50"/>
                  <a:gd name="T6" fmla="*/ 14 w 18"/>
                  <a:gd name="T7" fmla="*/ 43 h 50"/>
                  <a:gd name="T8" fmla="*/ 5 w 18"/>
                  <a:gd name="T9" fmla="*/ 48 h 50"/>
                  <a:gd name="T10" fmla="*/ 0 w 18"/>
                  <a:gd name="T11" fmla="*/ 48 h 50"/>
                  <a:gd name="T12" fmla="*/ 6 w 18"/>
                  <a:gd name="T13" fmla="*/ 49 h 50"/>
                  <a:gd name="T14" fmla="*/ 16 w 18"/>
                  <a:gd name="T15" fmla="*/ 44 h 50"/>
                  <a:gd name="T16" fmla="*/ 18 w 18"/>
                  <a:gd name="T17" fmla="*/ 40 h 50"/>
                  <a:gd name="T18" fmla="*/ 18 w 18"/>
                  <a:gd name="T19" fmla="*/ 4 h 50"/>
                  <a:gd name="T20" fmla="*/ 16 w 18"/>
                  <a:gd name="T2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50">
                    <a:moveTo>
                      <a:pt x="16" y="0"/>
                    </a:moveTo>
                    <a:cubicBezTo>
                      <a:pt x="17" y="1"/>
                      <a:pt x="17" y="2"/>
                      <a:pt x="17" y="3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41"/>
                      <a:pt x="16" y="42"/>
                      <a:pt x="14" y="4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3" y="49"/>
                      <a:pt x="1" y="49"/>
                      <a:pt x="0" y="48"/>
                    </a:cubicBezTo>
                    <a:cubicBezTo>
                      <a:pt x="1" y="49"/>
                      <a:pt x="4" y="50"/>
                      <a:pt x="6" y="49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3"/>
                      <a:pt x="18" y="42"/>
                      <a:pt x="18" y="4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2"/>
                      <a:pt x="17" y="1"/>
                      <a:pt x="16" y="0"/>
                    </a:cubicBezTo>
                    <a:close/>
                  </a:path>
                </a:pathLst>
              </a:custGeom>
              <a:solidFill>
                <a:srgbClr val="9B9B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6" name="Freeform 281"/>
              <p:cNvSpPr>
                <a:spLocks/>
              </p:cNvSpPr>
              <p:nvPr/>
            </p:nvSpPr>
            <p:spPr bwMode="auto">
              <a:xfrm>
                <a:off x="3150625" y="4036956"/>
                <a:ext cx="126280" cy="144319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0 h 7"/>
                  <a:gd name="T4" fmla="*/ 0 w 6"/>
                  <a:gd name="T5" fmla="*/ 3 h 7"/>
                  <a:gd name="T6" fmla="*/ 4 w 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cubicBezTo>
                      <a:pt x="5" y="4"/>
                      <a:pt x="6" y="2"/>
                      <a:pt x="6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4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7" name="Freeform 282"/>
              <p:cNvSpPr>
                <a:spLocks/>
              </p:cNvSpPr>
              <p:nvPr/>
            </p:nvSpPr>
            <p:spPr bwMode="auto">
              <a:xfrm>
                <a:off x="3150625" y="4100096"/>
                <a:ext cx="81180" cy="189419"/>
              </a:xfrm>
              <a:custGeom>
                <a:avLst/>
                <a:gdLst>
                  <a:gd name="T0" fmla="*/ 0 w 4"/>
                  <a:gd name="T1" fmla="*/ 9 h 9"/>
                  <a:gd name="T2" fmla="*/ 4 w 4"/>
                  <a:gd name="T3" fmla="*/ 4 h 9"/>
                  <a:gd name="T4" fmla="*/ 0 w 4"/>
                  <a:gd name="T5" fmla="*/ 0 h 9"/>
                  <a:gd name="T6" fmla="*/ 0 w 4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9">
                    <a:moveTo>
                      <a:pt x="0" y="9"/>
                    </a:moveTo>
                    <a:cubicBezTo>
                      <a:pt x="1" y="8"/>
                      <a:pt x="3" y="6"/>
                      <a:pt x="4" y="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8" name="Freeform 283"/>
              <p:cNvSpPr>
                <a:spLocks/>
              </p:cNvSpPr>
              <p:nvPr/>
            </p:nvSpPr>
            <p:spPr bwMode="auto">
              <a:xfrm>
                <a:off x="3015326" y="3883617"/>
                <a:ext cx="135299" cy="450998"/>
              </a:xfrm>
              <a:custGeom>
                <a:avLst/>
                <a:gdLst>
                  <a:gd name="T0" fmla="*/ 6 w 6"/>
                  <a:gd name="T1" fmla="*/ 19 h 21"/>
                  <a:gd name="T2" fmla="*/ 6 w 6"/>
                  <a:gd name="T3" fmla="*/ 10 h 21"/>
                  <a:gd name="T4" fmla="*/ 6 w 6"/>
                  <a:gd name="T5" fmla="*/ 0 h 21"/>
                  <a:gd name="T6" fmla="*/ 0 w 6"/>
                  <a:gd name="T7" fmla="*/ 13 h 21"/>
                  <a:gd name="T8" fmla="*/ 6 w 6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1">
                    <a:moveTo>
                      <a:pt x="6" y="19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2"/>
                      <a:pt x="0" y="8"/>
                      <a:pt x="0" y="13"/>
                    </a:cubicBezTo>
                    <a:cubicBezTo>
                      <a:pt x="0" y="18"/>
                      <a:pt x="2" y="21"/>
                      <a:pt x="6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9" name="Freeform 284"/>
              <p:cNvSpPr>
                <a:spLocks/>
              </p:cNvSpPr>
              <p:nvPr/>
            </p:nvSpPr>
            <p:spPr bwMode="auto">
              <a:xfrm>
                <a:off x="3150625" y="3856557"/>
                <a:ext cx="126280" cy="216479"/>
              </a:xfrm>
              <a:custGeom>
                <a:avLst/>
                <a:gdLst>
                  <a:gd name="T0" fmla="*/ 6 w 6"/>
                  <a:gd name="T1" fmla="*/ 7 h 10"/>
                  <a:gd name="T2" fmla="*/ 0 w 6"/>
                  <a:gd name="T3" fmla="*/ 1 h 10"/>
                  <a:gd name="T4" fmla="*/ 0 w 6"/>
                  <a:gd name="T5" fmla="*/ 10 h 10"/>
                  <a:gd name="T6" fmla="*/ 6 w 6"/>
                  <a:gd name="T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6" y="7"/>
                    </a:moveTo>
                    <a:cubicBezTo>
                      <a:pt x="6" y="2"/>
                      <a:pt x="3" y="0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0" name="Rectangle 285"/>
              <p:cNvSpPr>
                <a:spLocks noChangeArrowheads="1"/>
              </p:cNvSpPr>
              <p:nvPr/>
            </p:nvSpPr>
            <p:spPr bwMode="auto">
              <a:xfrm>
                <a:off x="3231805" y="3513798"/>
                <a:ext cx="9020" cy="26157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1" name="Rectangle 286"/>
              <p:cNvSpPr>
                <a:spLocks noChangeArrowheads="1"/>
              </p:cNvSpPr>
              <p:nvPr/>
            </p:nvSpPr>
            <p:spPr bwMode="auto">
              <a:xfrm>
                <a:off x="3195725" y="3531839"/>
                <a:ext cx="18040" cy="26157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2" name="Rectangle 287"/>
              <p:cNvSpPr>
                <a:spLocks noChangeArrowheads="1"/>
              </p:cNvSpPr>
              <p:nvPr/>
            </p:nvSpPr>
            <p:spPr bwMode="auto">
              <a:xfrm>
                <a:off x="3150625" y="3558899"/>
                <a:ext cx="18040" cy="26157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3" name="Rectangle 288"/>
              <p:cNvSpPr>
                <a:spLocks noChangeArrowheads="1"/>
              </p:cNvSpPr>
              <p:nvPr/>
            </p:nvSpPr>
            <p:spPr bwMode="auto">
              <a:xfrm>
                <a:off x="3105526" y="3576938"/>
                <a:ext cx="18040" cy="26157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4" name="Rectangle 289"/>
              <p:cNvSpPr>
                <a:spLocks noChangeArrowheads="1"/>
              </p:cNvSpPr>
              <p:nvPr/>
            </p:nvSpPr>
            <p:spPr bwMode="auto">
              <a:xfrm>
                <a:off x="3087485" y="3603998"/>
                <a:ext cx="9020" cy="25255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5" name="Rectangle 290"/>
              <p:cNvSpPr>
                <a:spLocks noChangeArrowheads="1"/>
              </p:cNvSpPr>
              <p:nvPr/>
            </p:nvSpPr>
            <p:spPr bwMode="auto">
              <a:xfrm>
                <a:off x="3042386" y="3622039"/>
                <a:ext cx="18040" cy="1984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6" name="Rectangle 291"/>
              <p:cNvSpPr>
                <a:spLocks noChangeArrowheads="1"/>
              </p:cNvSpPr>
              <p:nvPr/>
            </p:nvSpPr>
            <p:spPr bwMode="auto">
              <a:xfrm>
                <a:off x="2266669" y="4902873"/>
                <a:ext cx="1181615" cy="81180"/>
              </a:xfrm>
              <a:prstGeom prst="rect">
                <a:avLst/>
              </a:prstGeom>
              <a:solidFill>
                <a:srgbClr val="6A39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7" name="Rectangle 292"/>
              <p:cNvSpPr>
                <a:spLocks noChangeArrowheads="1"/>
              </p:cNvSpPr>
              <p:nvPr/>
            </p:nvSpPr>
            <p:spPr bwMode="auto">
              <a:xfrm>
                <a:off x="2266669" y="4902873"/>
                <a:ext cx="126280" cy="883956"/>
              </a:xfrm>
              <a:prstGeom prst="rect">
                <a:avLst/>
              </a:prstGeom>
              <a:solidFill>
                <a:srgbClr val="6A39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8" name="Rectangle 293"/>
              <p:cNvSpPr>
                <a:spLocks noChangeArrowheads="1"/>
              </p:cNvSpPr>
              <p:nvPr/>
            </p:nvSpPr>
            <p:spPr bwMode="auto">
              <a:xfrm>
                <a:off x="2266669" y="4902873"/>
                <a:ext cx="126280" cy="8839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9" name="Rectangle 294"/>
              <p:cNvSpPr>
                <a:spLocks noChangeArrowheads="1"/>
              </p:cNvSpPr>
              <p:nvPr/>
            </p:nvSpPr>
            <p:spPr bwMode="auto">
              <a:xfrm>
                <a:off x="3340044" y="4902873"/>
                <a:ext cx="108239" cy="883956"/>
              </a:xfrm>
              <a:prstGeom prst="rect">
                <a:avLst/>
              </a:prstGeom>
              <a:solidFill>
                <a:srgbClr val="6A39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0" name="Freeform 295"/>
              <p:cNvSpPr>
                <a:spLocks/>
              </p:cNvSpPr>
              <p:nvPr/>
            </p:nvSpPr>
            <p:spPr bwMode="auto">
              <a:xfrm>
                <a:off x="1364672" y="4938953"/>
                <a:ext cx="324719" cy="135299"/>
              </a:xfrm>
              <a:custGeom>
                <a:avLst/>
                <a:gdLst>
                  <a:gd name="T0" fmla="*/ 36 w 36"/>
                  <a:gd name="T1" fmla="*/ 0 h 15"/>
                  <a:gd name="T2" fmla="*/ 33 w 36"/>
                  <a:gd name="T3" fmla="*/ 0 h 15"/>
                  <a:gd name="T4" fmla="*/ 24 w 36"/>
                  <a:gd name="T5" fmla="*/ 10 h 15"/>
                  <a:gd name="T6" fmla="*/ 12 w 36"/>
                  <a:gd name="T7" fmla="*/ 10 h 15"/>
                  <a:gd name="T8" fmla="*/ 12 w 36"/>
                  <a:gd name="T9" fmla="*/ 10 h 15"/>
                  <a:gd name="T10" fmla="*/ 0 w 36"/>
                  <a:gd name="T11" fmla="*/ 10 h 15"/>
                  <a:gd name="T12" fmla="*/ 0 w 36"/>
                  <a:gd name="T13" fmla="*/ 15 h 15"/>
                  <a:gd name="T14" fmla="*/ 12 w 36"/>
                  <a:gd name="T15" fmla="*/ 15 h 15"/>
                  <a:gd name="T16" fmla="*/ 12 w 36"/>
                  <a:gd name="T17" fmla="*/ 12 h 15"/>
                  <a:gd name="T18" fmla="*/ 24 w 36"/>
                  <a:gd name="T19" fmla="*/ 12 h 15"/>
                  <a:gd name="T20" fmla="*/ 36 w 36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5">
                    <a:moveTo>
                      <a:pt x="36" y="0"/>
                    </a:moveTo>
                    <a:lnTo>
                      <a:pt x="33" y="0"/>
                    </a:lnTo>
                    <a:lnTo>
                      <a:pt x="24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0" y="10"/>
                    </a:lnTo>
                    <a:lnTo>
                      <a:pt x="0" y="15"/>
                    </a:lnTo>
                    <a:lnTo>
                      <a:pt x="12" y="15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5C5A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1" name="Rectangle 296"/>
              <p:cNvSpPr>
                <a:spLocks noChangeArrowheads="1"/>
              </p:cNvSpPr>
              <p:nvPr/>
            </p:nvSpPr>
            <p:spPr bwMode="auto">
              <a:xfrm>
                <a:off x="2501188" y="5371910"/>
                <a:ext cx="27060" cy="9020"/>
              </a:xfrm>
              <a:prstGeom prst="rect">
                <a:avLst/>
              </a:prstGeom>
              <a:solidFill>
                <a:srgbClr val="1E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2" name="Freeform 297"/>
              <p:cNvSpPr>
                <a:spLocks/>
              </p:cNvSpPr>
              <p:nvPr/>
            </p:nvSpPr>
            <p:spPr bwMode="auto">
              <a:xfrm>
                <a:off x="2501188" y="5371910"/>
                <a:ext cx="27060" cy="0"/>
              </a:xfrm>
              <a:custGeom>
                <a:avLst/>
                <a:gdLst>
                  <a:gd name="T0" fmla="*/ 0 w 3"/>
                  <a:gd name="T1" fmla="*/ 3 w 3"/>
                  <a:gd name="T2" fmla="*/ 3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3" name="Freeform 298"/>
              <p:cNvSpPr>
                <a:spLocks/>
              </p:cNvSpPr>
              <p:nvPr/>
            </p:nvSpPr>
            <p:spPr bwMode="auto">
              <a:xfrm>
                <a:off x="2420009" y="5335831"/>
                <a:ext cx="108239" cy="126280"/>
              </a:xfrm>
              <a:custGeom>
                <a:avLst/>
                <a:gdLst>
                  <a:gd name="T0" fmla="*/ 2 w 12"/>
                  <a:gd name="T1" fmla="*/ 0 h 14"/>
                  <a:gd name="T2" fmla="*/ 0 w 12"/>
                  <a:gd name="T3" fmla="*/ 14 h 14"/>
                  <a:gd name="T4" fmla="*/ 12 w 12"/>
                  <a:gd name="T5" fmla="*/ 14 h 14"/>
                  <a:gd name="T6" fmla="*/ 12 w 12"/>
                  <a:gd name="T7" fmla="*/ 4 h 14"/>
                  <a:gd name="T8" fmla="*/ 9 w 12"/>
                  <a:gd name="T9" fmla="*/ 4 h 14"/>
                  <a:gd name="T10" fmla="*/ 2 w 12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4">
                    <a:moveTo>
                      <a:pt x="2" y="0"/>
                    </a:moveTo>
                    <a:lnTo>
                      <a:pt x="0" y="14"/>
                    </a:lnTo>
                    <a:lnTo>
                      <a:pt x="12" y="14"/>
                    </a:lnTo>
                    <a:lnTo>
                      <a:pt x="12" y="4"/>
                    </a:lnTo>
                    <a:lnTo>
                      <a:pt x="9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202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4" name="Freeform 299"/>
              <p:cNvSpPr>
                <a:spLocks/>
              </p:cNvSpPr>
              <p:nvPr/>
            </p:nvSpPr>
            <p:spPr bwMode="auto">
              <a:xfrm>
                <a:off x="2420009" y="5335831"/>
                <a:ext cx="108239" cy="126280"/>
              </a:xfrm>
              <a:custGeom>
                <a:avLst/>
                <a:gdLst>
                  <a:gd name="T0" fmla="*/ 2 w 12"/>
                  <a:gd name="T1" fmla="*/ 0 h 14"/>
                  <a:gd name="T2" fmla="*/ 0 w 12"/>
                  <a:gd name="T3" fmla="*/ 14 h 14"/>
                  <a:gd name="T4" fmla="*/ 12 w 12"/>
                  <a:gd name="T5" fmla="*/ 14 h 14"/>
                  <a:gd name="T6" fmla="*/ 12 w 12"/>
                  <a:gd name="T7" fmla="*/ 4 h 14"/>
                  <a:gd name="T8" fmla="*/ 9 w 12"/>
                  <a:gd name="T9" fmla="*/ 4 h 14"/>
                  <a:gd name="T10" fmla="*/ 2 w 12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4">
                    <a:moveTo>
                      <a:pt x="2" y="0"/>
                    </a:moveTo>
                    <a:lnTo>
                      <a:pt x="0" y="14"/>
                    </a:lnTo>
                    <a:lnTo>
                      <a:pt x="12" y="14"/>
                    </a:lnTo>
                    <a:lnTo>
                      <a:pt x="12" y="4"/>
                    </a:lnTo>
                    <a:lnTo>
                      <a:pt x="9" y="4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5" name="Freeform 300"/>
              <p:cNvSpPr>
                <a:spLocks/>
              </p:cNvSpPr>
              <p:nvPr/>
            </p:nvSpPr>
            <p:spPr bwMode="auto">
              <a:xfrm>
                <a:off x="2347849" y="3901657"/>
                <a:ext cx="288639" cy="90200"/>
              </a:xfrm>
              <a:custGeom>
                <a:avLst/>
                <a:gdLst>
                  <a:gd name="T0" fmla="*/ 10 w 32"/>
                  <a:gd name="T1" fmla="*/ 0 h 10"/>
                  <a:gd name="T2" fmla="*/ 0 w 32"/>
                  <a:gd name="T3" fmla="*/ 3 h 10"/>
                  <a:gd name="T4" fmla="*/ 3 w 32"/>
                  <a:gd name="T5" fmla="*/ 7 h 10"/>
                  <a:gd name="T6" fmla="*/ 17 w 32"/>
                  <a:gd name="T7" fmla="*/ 10 h 10"/>
                  <a:gd name="T8" fmla="*/ 24 w 32"/>
                  <a:gd name="T9" fmla="*/ 10 h 10"/>
                  <a:gd name="T10" fmla="*/ 32 w 32"/>
                  <a:gd name="T11" fmla="*/ 3 h 10"/>
                  <a:gd name="T12" fmla="*/ 10 w 3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">
                    <a:moveTo>
                      <a:pt x="10" y="0"/>
                    </a:moveTo>
                    <a:lnTo>
                      <a:pt x="0" y="3"/>
                    </a:lnTo>
                    <a:lnTo>
                      <a:pt x="3" y="7"/>
                    </a:lnTo>
                    <a:lnTo>
                      <a:pt x="17" y="10"/>
                    </a:lnTo>
                    <a:lnTo>
                      <a:pt x="24" y="10"/>
                    </a:lnTo>
                    <a:lnTo>
                      <a:pt x="32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67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6" name="Freeform 301"/>
              <p:cNvSpPr>
                <a:spLocks/>
              </p:cNvSpPr>
              <p:nvPr/>
            </p:nvSpPr>
            <p:spPr bwMode="auto">
              <a:xfrm>
                <a:off x="2347849" y="3901657"/>
                <a:ext cx="288639" cy="90200"/>
              </a:xfrm>
              <a:custGeom>
                <a:avLst/>
                <a:gdLst>
                  <a:gd name="T0" fmla="*/ 10 w 32"/>
                  <a:gd name="T1" fmla="*/ 0 h 10"/>
                  <a:gd name="T2" fmla="*/ 0 w 32"/>
                  <a:gd name="T3" fmla="*/ 3 h 10"/>
                  <a:gd name="T4" fmla="*/ 3 w 32"/>
                  <a:gd name="T5" fmla="*/ 7 h 10"/>
                  <a:gd name="T6" fmla="*/ 17 w 32"/>
                  <a:gd name="T7" fmla="*/ 10 h 10"/>
                  <a:gd name="T8" fmla="*/ 24 w 32"/>
                  <a:gd name="T9" fmla="*/ 10 h 10"/>
                  <a:gd name="T10" fmla="*/ 32 w 32"/>
                  <a:gd name="T11" fmla="*/ 3 h 10"/>
                  <a:gd name="T12" fmla="*/ 10 w 3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">
                    <a:moveTo>
                      <a:pt x="10" y="0"/>
                    </a:moveTo>
                    <a:lnTo>
                      <a:pt x="0" y="3"/>
                    </a:lnTo>
                    <a:lnTo>
                      <a:pt x="3" y="7"/>
                    </a:lnTo>
                    <a:lnTo>
                      <a:pt x="17" y="10"/>
                    </a:lnTo>
                    <a:lnTo>
                      <a:pt x="24" y="10"/>
                    </a:lnTo>
                    <a:lnTo>
                      <a:pt x="32" y="3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7" name="Freeform 302"/>
              <p:cNvSpPr>
                <a:spLocks/>
              </p:cNvSpPr>
              <p:nvPr/>
            </p:nvSpPr>
            <p:spPr bwMode="auto">
              <a:xfrm>
                <a:off x="2392948" y="4118136"/>
                <a:ext cx="243539" cy="108239"/>
              </a:xfrm>
              <a:custGeom>
                <a:avLst/>
                <a:gdLst>
                  <a:gd name="T0" fmla="*/ 12 w 27"/>
                  <a:gd name="T1" fmla="*/ 0 h 12"/>
                  <a:gd name="T2" fmla="*/ 0 w 27"/>
                  <a:gd name="T3" fmla="*/ 3 h 12"/>
                  <a:gd name="T4" fmla="*/ 0 w 27"/>
                  <a:gd name="T5" fmla="*/ 12 h 12"/>
                  <a:gd name="T6" fmla="*/ 7 w 27"/>
                  <a:gd name="T7" fmla="*/ 12 h 12"/>
                  <a:gd name="T8" fmla="*/ 22 w 27"/>
                  <a:gd name="T9" fmla="*/ 10 h 12"/>
                  <a:gd name="T10" fmla="*/ 24 w 27"/>
                  <a:gd name="T11" fmla="*/ 5 h 12"/>
                  <a:gd name="T12" fmla="*/ 27 w 27"/>
                  <a:gd name="T13" fmla="*/ 5 h 12"/>
                  <a:gd name="T14" fmla="*/ 27 w 27"/>
                  <a:gd name="T15" fmla="*/ 5 h 12"/>
                  <a:gd name="T16" fmla="*/ 27 w 27"/>
                  <a:gd name="T17" fmla="*/ 3 h 12"/>
                  <a:gd name="T18" fmla="*/ 22 w 27"/>
                  <a:gd name="T19" fmla="*/ 3 h 12"/>
                  <a:gd name="T20" fmla="*/ 12 w 27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12">
                    <a:moveTo>
                      <a:pt x="12" y="0"/>
                    </a:moveTo>
                    <a:lnTo>
                      <a:pt x="0" y="3"/>
                    </a:lnTo>
                    <a:lnTo>
                      <a:pt x="0" y="12"/>
                    </a:lnTo>
                    <a:lnTo>
                      <a:pt x="7" y="12"/>
                    </a:lnTo>
                    <a:lnTo>
                      <a:pt x="22" y="10"/>
                    </a:lnTo>
                    <a:lnTo>
                      <a:pt x="24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3"/>
                    </a:lnTo>
                    <a:lnTo>
                      <a:pt x="22" y="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967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8" name="Freeform 303"/>
              <p:cNvSpPr>
                <a:spLocks/>
              </p:cNvSpPr>
              <p:nvPr/>
            </p:nvSpPr>
            <p:spPr bwMode="auto">
              <a:xfrm>
                <a:off x="2392948" y="4118136"/>
                <a:ext cx="243539" cy="108239"/>
              </a:xfrm>
              <a:custGeom>
                <a:avLst/>
                <a:gdLst>
                  <a:gd name="T0" fmla="*/ 12 w 27"/>
                  <a:gd name="T1" fmla="*/ 0 h 12"/>
                  <a:gd name="T2" fmla="*/ 0 w 27"/>
                  <a:gd name="T3" fmla="*/ 3 h 12"/>
                  <a:gd name="T4" fmla="*/ 0 w 27"/>
                  <a:gd name="T5" fmla="*/ 12 h 12"/>
                  <a:gd name="T6" fmla="*/ 7 w 27"/>
                  <a:gd name="T7" fmla="*/ 12 h 12"/>
                  <a:gd name="T8" fmla="*/ 22 w 27"/>
                  <a:gd name="T9" fmla="*/ 10 h 12"/>
                  <a:gd name="T10" fmla="*/ 24 w 27"/>
                  <a:gd name="T11" fmla="*/ 5 h 12"/>
                  <a:gd name="T12" fmla="*/ 27 w 27"/>
                  <a:gd name="T13" fmla="*/ 5 h 12"/>
                  <a:gd name="T14" fmla="*/ 27 w 27"/>
                  <a:gd name="T15" fmla="*/ 5 h 12"/>
                  <a:gd name="T16" fmla="*/ 27 w 27"/>
                  <a:gd name="T17" fmla="*/ 3 h 12"/>
                  <a:gd name="T18" fmla="*/ 22 w 27"/>
                  <a:gd name="T19" fmla="*/ 3 h 12"/>
                  <a:gd name="T20" fmla="*/ 12 w 27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12">
                    <a:moveTo>
                      <a:pt x="12" y="0"/>
                    </a:moveTo>
                    <a:lnTo>
                      <a:pt x="0" y="3"/>
                    </a:lnTo>
                    <a:lnTo>
                      <a:pt x="0" y="12"/>
                    </a:lnTo>
                    <a:lnTo>
                      <a:pt x="7" y="12"/>
                    </a:lnTo>
                    <a:lnTo>
                      <a:pt x="22" y="10"/>
                    </a:lnTo>
                    <a:lnTo>
                      <a:pt x="24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3"/>
                    </a:lnTo>
                    <a:lnTo>
                      <a:pt x="22" y="3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9" name="Freeform 304"/>
              <p:cNvSpPr>
                <a:spLocks/>
              </p:cNvSpPr>
              <p:nvPr/>
            </p:nvSpPr>
            <p:spPr bwMode="auto">
              <a:xfrm>
                <a:off x="2636487" y="4118136"/>
                <a:ext cx="63140" cy="45099"/>
              </a:xfrm>
              <a:custGeom>
                <a:avLst/>
                <a:gdLst>
                  <a:gd name="T0" fmla="*/ 4 w 7"/>
                  <a:gd name="T1" fmla="*/ 0 h 5"/>
                  <a:gd name="T2" fmla="*/ 0 w 7"/>
                  <a:gd name="T3" fmla="*/ 3 h 5"/>
                  <a:gd name="T4" fmla="*/ 0 w 7"/>
                  <a:gd name="T5" fmla="*/ 5 h 5"/>
                  <a:gd name="T6" fmla="*/ 7 w 7"/>
                  <a:gd name="T7" fmla="*/ 3 h 5"/>
                  <a:gd name="T8" fmla="*/ 7 w 7"/>
                  <a:gd name="T9" fmla="*/ 0 h 5"/>
                  <a:gd name="T10" fmla="*/ 7 w 7"/>
                  <a:gd name="T11" fmla="*/ 3 h 5"/>
                  <a:gd name="T12" fmla="*/ 4 w 7"/>
                  <a:gd name="T13" fmla="*/ 3 h 5"/>
                  <a:gd name="T14" fmla="*/ 4 w 7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2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0" name="Freeform 305"/>
              <p:cNvSpPr>
                <a:spLocks/>
              </p:cNvSpPr>
              <p:nvPr/>
            </p:nvSpPr>
            <p:spPr bwMode="auto">
              <a:xfrm>
                <a:off x="2636487" y="4118136"/>
                <a:ext cx="63140" cy="45099"/>
              </a:xfrm>
              <a:custGeom>
                <a:avLst/>
                <a:gdLst>
                  <a:gd name="T0" fmla="*/ 4 w 7"/>
                  <a:gd name="T1" fmla="*/ 0 h 5"/>
                  <a:gd name="T2" fmla="*/ 0 w 7"/>
                  <a:gd name="T3" fmla="*/ 3 h 5"/>
                  <a:gd name="T4" fmla="*/ 0 w 7"/>
                  <a:gd name="T5" fmla="*/ 5 h 5"/>
                  <a:gd name="T6" fmla="*/ 7 w 7"/>
                  <a:gd name="T7" fmla="*/ 3 h 5"/>
                  <a:gd name="T8" fmla="*/ 7 w 7"/>
                  <a:gd name="T9" fmla="*/ 0 h 5"/>
                  <a:gd name="T10" fmla="*/ 7 w 7"/>
                  <a:gd name="T11" fmla="*/ 3 h 5"/>
                  <a:gd name="T12" fmla="*/ 4 w 7"/>
                  <a:gd name="T13" fmla="*/ 3 h 5"/>
                  <a:gd name="T14" fmla="*/ 4 w 7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1" name="Freeform 306"/>
              <p:cNvSpPr>
                <a:spLocks/>
              </p:cNvSpPr>
              <p:nvPr/>
            </p:nvSpPr>
            <p:spPr bwMode="auto">
              <a:xfrm>
                <a:off x="2672568" y="4118136"/>
                <a:ext cx="27060" cy="27060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3 w 3"/>
                  <a:gd name="T7" fmla="*/ 3 h 3"/>
                  <a:gd name="T8" fmla="*/ 3 w 3"/>
                  <a:gd name="T9" fmla="*/ 0 h 3"/>
                  <a:gd name="T10" fmla="*/ 3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8F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2" name="Freeform 307"/>
              <p:cNvSpPr>
                <a:spLocks/>
              </p:cNvSpPr>
              <p:nvPr/>
            </p:nvSpPr>
            <p:spPr bwMode="auto">
              <a:xfrm>
                <a:off x="2672568" y="4118136"/>
                <a:ext cx="27060" cy="27060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3 w 3"/>
                  <a:gd name="T7" fmla="*/ 3 h 3"/>
                  <a:gd name="T8" fmla="*/ 3 w 3"/>
                  <a:gd name="T9" fmla="*/ 0 h 3"/>
                  <a:gd name="T10" fmla="*/ 3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3" name="Freeform 308"/>
              <p:cNvSpPr>
                <a:spLocks noEditPoints="1"/>
              </p:cNvSpPr>
              <p:nvPr/>
            </p:nvSpPr>
            <p:spPr bwMode="auto">
              <a:xfrm>
                <a:off x="2392948" y="4073036"/>
                <a:ext cx="324719" cy="153340"/>
              </a:xfrm>
              <a:custGeom>
                <a:avLst/>
                <a:gdLst>
                  <a:gd name="T0" fmla="*/ 15 w 15"/>
                  <a:gd name="T1" fmla="*/ 2 h 7"/>
                  <a:gd name="T2" fmla="*/ 12 w 15"/>
                  <a:gd name="T3" fmla="*/ 1 h 7"/>
                  <a:gd name="T4" fmla="*/ 9 w 15"/>
                  <a:gd name="T5" fmla="*/ 1 h 7"/>
                  <a:gd name="T6" fmla="*/ 9 w 15"/>
                  <a:gd name="T7" fmla="*/ 1 h 7"/>
                  <a:gd name="T8" fmla="*/ 7 w 15"/>
                  <a:gd name="T9" fmla="*/ 0 h 7"/>
                  <a:gd name="T10" fmla="*/ 4 w 15"/>
                  <a:gd name="T11" fmla="*/ 2 h 7"/>
                  <a:gd name="T12" fmla="*/ 3 w 15"/>
                  <a:gd name="T13" fmla="*/ 2 h 7"/>
                  <a:gd name="T14" fmla="*/ 0 w 15"/>
                  <a:gd name="T15" fmla="*/ 2 h 7"/>
                  <a:gd name="T16" fmla="*/ 0 w 15"/>
                  <a:gd name="T17" fmla="*/ 5 h 7"/>
                  <a:gd name="T18" fmla="*/ 3 w 15"/>
                  <a:gd name="T19" fmla="*/ 7 h 7"/>
                  <a:gd name="T20" fmla="*/ 9 w 15"/>
                  <a:gd name="T21" fmla="*/ 6 h 7"/>
                  <a:gd name="T22" fmla="*/ 10 w 15"/>
                  <a:gd name="T23" fmla="*/ 6 h 7"/>
                  <a:gd name="T24" fmla="*/ 9 w 15"/>
                  <a:gd name="T25" fmla="*/ 5 h 7"/>
                  <a:gd name="T26" fmla="*/ 9 w 15"/>
                  <a:gd name="T27" fmla="*/ 3 h 7"/>
                  <a:gd name="T28" fmla="*/ 11 w 15"/>
                  <a:gd name="T29" fmla="*/ 2 h 7"/>
                  <a:gd name="T30" fmla="*/ 14 w 15"/>
                  <a:gd name="T31" fmla="*/ 3 h 7"/>
                  <a:gd name="T32" fmla="*/ 15 w 15"/>
                  <a:gd name="T33" fmla="*/ 2 h 7"/>
                  <a:gd name="T34" fmla="*/ 8 w 15"/>
                  <a:gd name="T35" fmla="*/ 2 h 7"/>
                  <a:gd name="T36" fmla="*/ 6 w 15"/>
                  <a:gd name="T37" fmla="*/ 2 h 7"/>
                  <a:gd name="T38" fmla="*/ 7 w 15"/>
                  <a:gd name="T39" fmla="*/ 1 h 7"/>
                  <a:gd name="T40" fmla="*/ 8 w 15"/>
                  <a:gd name="T4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" h="7">
                    <a:moveTo>
                      <a:pt x="15" y="2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2" y="3"/>
                      <a:pt x="14" y="3"/>
                    </a:cubicBezTo>
                    <a:cubicBezTo>
                      <a:pt x="15" y="4"/>
                      <a:pt x="15" y="2"/>
                      <a:pt x="15" y="2"/>
                    </a:cubicBezTo>
                    <a:close/>
                    <a:moveTo>
                      <a:pt x="8" y="2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8" y="2"/>
                    </a:cubicBezTo>
                    <a:close/>
                  </a:path>
                </a:pathLst>
              </a:custGeom>
              <a:solidFill>
                <a:srgbClr val="FCD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4" name="Freeform 309"/>
              <p:cNvSpPr>
                <a:spLocks/>
              </p:cNvSpPr>
              <p:nvPr/>
            </p:nvSpPr>
            <p:spPr bwMode="auto">
              <a:xfrm>
                <a:off x="2347849" y="3856557"/>
                <a:ext cx="288639" cy="135299"/>
              </a:xfrm>
              <a:custGeom>
                <a:avLst/>
                <a:gdLst>
                  <a:gd name="T0" fmla="*/ 32 w 32"/>
                  <a:gd name="T1" fmla="*/ 8 h 15"/>
                  <a:gd name="T2" fmla="*/ 32 w 32"/>
                  <a:gd name="T3" fmla="*/ 3 h 15"/>
                  <a:gd name="T4" fmla="*/ 29 w 32"/>
                  <a:gd name="T5" fmla="*/ 0 h 15"/>
                  <a:gd name="T6" fmla="*/ 10 w 32"/>
                  <a:gd name="T7" fmla="*/ 0 h 15"/>
                  <a:gd name="T8" fmla="*/ 0 w 32"/>
                  <a:gd name="T9" fmla="*/ 0 h 15"/>
                  <a:gd name="T10" fmla="*/ 0 w 32"/>
                  <a:gd name="T11" fmla="*/ 8 h 15"/>
                  <a:gd name="T12" fmla="*/ 10 w 32"/>
                  <a:gd name="T13" fmla="*/ 12 h 15"/>
                  <a:gd name="T14" fmla="*/ 12 w 32"/>
                  <a:gd name="T15" fmla="*/ 12 h 15"/>
                  <a:gd name="T16" fmla="*/ 17 w 32"/>
                  <a:gd name="T17" fmla="*/ 15 h 15"/>
                  <a:gd name="T18" fmla="*/ 24 w 32"/>
                  <a:gd name="T19" fmla="*/ 15 h 15"/>
                  <a:gd name="T20" fmla="*/ 24 w 32"/>
                  <a:gd name="T21" fmla="*/ 12 h 15"/>
                  <a:gd name="T22" fmla="*/ 24 w 32"/>
                  <a:gd name="T23" fmla="*/ 12 h 15"/>
                  <a:gd name="T24" fmla="*/ 32 w 32"/>
                  <a:gd name="T2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5">
                    <a:moveTo>
                      <a:pt x="32" y="8"/>
                    </a:moveTo>
                    <a:lnTo>
                      <a:pt x="32" y="3"/>
                    </a:lnTo>
                    <a:lnTo>
                      <a:pt x="29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7" y="15"/>
                    </a:lnTo>
                    <a:lnTo>
                      <a:pt x="24" y="15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32" y="8"/>
                    </a:lnTo>
                    <a:close/>
                  </a:path>
                </a:pathLst>
              </a:custGeom>
              <a:solidFill>
                <a:srgbClr val="FCD8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5" name="Freeform 310"/>
              <p:cNvSpPr>
                <a:spLocks/>
              </p:cNvSpPr>
              <p:nvPr/>
            </p:nvSpPr>
            <p:spPr bwMode="auto">
              <a:xfrm>
                <a:off x="1959990" y="3838517"/>
                <a:ext cx="423938" cy="153340"/>
              </a:xfrm>
              <a:custGeom>
                <a:avLst/>
                <a:gdLst>
                  <a:gd name="T0" fmla="*/ 0 w 20"/>
                  <a:gd name="T1" fmla="*/ 0 h 7"/>
                  <a:gd name="T2" fmla="*/ 1 w 20"/>
                  <a:gd name="T3" fmla="*/ 7 h 7"/>
                  <a:gd name="T4" fmla="*/ 20 w 20"/>
                  <a:gd name="T5" fmla="*/ 7 h 7"/>
                  <a:gd name="T6" fmla="*/ 20 w 20"/>
                  <a:gd name="T7" fmla="*/ 0 h 7"/>
                  <a:gd name="T8" fmla="*/ 0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0" y="0"/>
                    </a:moveTo>
                    <a:cubicBezTo>
                      <a:pt x="1" y="1"/>
                      <a:pt x="1" y="4"/>
                      <a:pt x="1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0"/>
                      <a:pt x="20" y="0"/>
                      <a:pt x="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4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任意多边形 362"/>
              <p:cNvSpPr/>
              <p:nvPr/>
            </p:nvSpPr>
            <p:spPr>
              <a:xfrm rot="3704662">
                <a:off x="1728017" y="3786551"/>
                <a:ext cx="697809" cy="488033"/>
              </a:xfrm>
              <a:custGeom>
                <a:avLst/>
                <a:gdLst>
                  <a:gd name="connsiteX0" fmla="*/ 0 w 915332"/>
                  <a:gd name="connsiteY0" fmla="*/ 438564 h 640164"/>
                  <a:gd name="connsiteX1" fmla="*/ 502050 w 915332"/>
                  <a:gd name="connsiteY1" fmla="*/ 438564 h 640164"/>
                  <a:gd name="connsiteX2" fmla="*/ 737754 w 915332"/>
                  <a:gd name="connsiteY2" fmla="*/ 0 h 640164"/>
                  <a:gd name="connsiteX3" fmla="*/ 915332 w 915332"/>
                  <a:gd name="connsiteY3" fmla="*/ 95439 h 640164"/>
                  <a:gd name="connsiteX4" fmla="*/ 622933 w 915332"/>
                  <a:gd name="connsiteY4" fmla="*/ 639491 h 640164"/>
                  <a:gd name="connsiteX5" fmla="*/ 617649 w 915332"/>
                  <a:gd name="connsiteY5" fmla="*/ 636651 h 640164"/>
                  <a:gd name="connsiteX6" fmla="*/ 617649 w 915332"/>
                  <a:gd name="connsiteY6" fmla="*/ 640164 h 640164"/>
                  <a:gd name="connsiteX7" fmla="*/ 0 w 915332"/>
                  <a:gd name="connsiteY7" fmla="*/ 640164 h 640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5332" h="640164">
                    <a:moveTo>
                      <a:pt x="0" y="438564"/>
                    </a:moveTo>
                    <a:lnTo>
                      <a:pt x="502050" y="438564"/>
                    </a:lnTo>
                    <a:lnTo>
                      <a:pt x="737754" y="0"/>
                    </a:lnTo>
                    <a:lnTo>
                      <a:pt x="915332" y="95439"/>
                    </a:lnTo>
                    <a:lnTo>
                      <a:pt x="622933" y="639491"/>
                    </a:lnTo>
                    <a:lnTo>
                      <a:pt x="617649" y="636651"/>
                    </a:lnTo>
                    <a:lnTo>
                      <a:pt x="617649" y="640164"/>
                    </a:lnTo>
                    <a:lnTo>
                      <a:pt x="0" y="640164"/>
                    </a:lnTo>
                    <a:close/>
                  </a:path>
                </a:pathLst>
              </a:custGeom>
              <a:gradFill flip="none" rotWithShape="1">
                <a:gsLst>
                  <a:gs pos="35000">
                    <a:srgbClr val="262423"/>
                  </a:gs>
                  <a:gs pos="81000">
                    <a:srgbClr val="44403F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406" name="组合 4405"/>
          <p:cNvGrpSpPr/>
          <p:nvPr/>
        </p:nvGrpSpPr>
        <p:grpSpPr>
          <a:xfrm>
            <a:off x="4372051" y="2505902"/>
            <a:ext cx="1751089" cy="1727426"/>
            <a:chOff x="5172915" y="652861"/>
            <a:chExt cx="1751089" cy="1727426"/>
          </a:xfrm>
        </p:grpSpPr>
        <p:grpSp>
          <p:nvGrpSpPr>
            <p:cNvPr id="4392" name="组合 4391"/>
            <p:cNvGrpSpPr/>
            <p:nvPr/>
          </p:nvGrpSpPr>
          <p:grpSpPr>
            <a:xfrm>
              <a:off x="5172915" y="652861"/>
              <a:ext cx="1751089" cy="1727426"/>
              <a:chOff x="6081700" y="3186242"/>
              <a:chExt cx="1751089" cy="1727426"/>
            </a:xfrm>
          </p:grpSpPr>
          <p:sp>
            <p:nvSpPr>
              <p:cNvPr id="4260" name="Freeform 165"/>
              <p:cNvSpPr>
                <a:spLocks/>
              </p:cNvSpPr>
              <p:nvPr/>
            </p:nvSpPr>
            <p:spPr bwMode="auto">
              <a:xfrm>
                <a:off x="6081700" y="4546886"/>
                <a:ext cx="1751089" cy="366782"/>
              </a:xfrm>
              <a:custGeom>
                <a:avLst/>
                <a:gdLst>
                  <a:gd name="T0" fmla="*/ 55 w 62"/>
                  <a:gd name="T1" fmla="*/ 0 h 13"/>
                  <a:gd name="T2" fmla="*/ 36 w 62"/>
                  <a:gd name="T3" fmla="*/ 0 h 13"/>
                  <a:gd name="T4" fmla="*/ 25 w 62"/>
                  <a:gd name="T5" fmla="*/ 0 h 13"/>
                  <a:gd name="T6" fmla="*/ 6 w 62"/>
                  <a:gd name="T7" fmla="*/ 0 h 13"/>
                  <a:gd name="T8" fmla="*/ 0 w 62"/>
                  <a:gd name="T9" fmla="*/ 7 h 13"/>
                  <a:gd name="T10" fmla="*/ 0 w 62"/>
                  <a:gd name="T11" fmla="*/ 12 h 13"/>
                  <a:gd name="T12" fmla="*/ 1 w 62"/>
                  <a:gd name="T13" fmla="*/ 13 h 13"/>
                  <a:gd name="T14" fmla="*/ 61 w 62"/>
                  <a:gd name="T15" fmla="*/ 13 h 13"/>
                  <a:gd name="T16" fmla="*/ 62 w 62"/>
                  <a:gd name="T17" fmla="*/ 12 h 13"/>
                  <a:gd name="T18" fmla="*/ 62 w 62"/>
                  <a:gd name="T19" fmla="*/ 7 h 13"/>
                  <a:gd name="T20" fmla="*/ 55 w 62"/>
                  <a:gd name="T2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13">
                    <a:moveTo>
                      <a:pt x="55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2" y="3"/>
                      <a:pt x="59" y="0"/>
                      <a:pt x="55" y="0"/>
                    </a:cubicBezTo>
                    <a:close/>
                  </a:path>
                </a:pathLst>
              </a:custGeom>
              <a:solidFill>
                <a:srgbClr val="C3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1" name="Freeform 166"/>
              <p:cNvSpPr>
                <a:spLocks noEditPoints="1"/>
              </p:cNvSpPr>
              <p:nvPr/>
            </p:nvSpPr>
            <p:spPr bwMode="auto">
              <a:xfrm>
                <a:off x="6081700" y="3186242"/>
                <a:ext cx="1751089" cy="1360644"/>
              </a:xfrm>
              <a:custGeom>
                <a:avLst/>
                <a:gdLst>
                  <a:gd name="T0" fmla="*/ 55 w 62"/>
                  <a:gd name="T1" fmla="*/ 0 h 48"/>
                  <a:gd name="T2" fmla="*/ 6 w 62"/>
                  <a:gd name="T3" fmla="*/ 0 h 48"/>
                  <a:gd name="T4" fmla="*/ 0 w 62"/>
                  <a:gd name="T5" fmla="*/ 7 h 48"/>
                  <a:gd name="T6" fmla="*/ 0 w 62"/>
                  <a:gd name="T7" fmla="*/ 36 h 48"/>
                  <a:gd name="T8" fmla="*/ 6 w 62"/>
                  <a:gd name="T9" fmla="*/ 43 h 48"/>
                  <a:gd name="T10" fmla="*/ 25 w 62"/>
                  <a:gd name="T11" fmla="*/ 43 h 48"/>
                  <a:gd name="T12" fmla="*/ 25 w 62"/>
                  <a:gd name="T13" fmla="*/ 48 h 48"/>
                  <a:gd name="T14" fmla="*/ 36 w 62"/>
                  <a:gd name="T15" fmla="*/ 48 h 48"/>
                  <a:gd name="T16" fmla="*/ 36 w 62"/>
                  <a:gd name="T17" fmla="*/ 43 h 48"/>
                  <a:gd name="T18" fmla="*/ 55 w 62"/>
                  <a:gd name="T19" fmla="*/ 43 h 48"/>
                  <a:gd name="T20" fmla="*/ 62 w 62"/>
                  <a:gd name="T21" fmla="*/ 36 h 48"/>
                  <a:gd name="T22" fmla="*/ 62 w 62"/>
                  <a:gd name="T23" fmla="*/ 7 h 48"/>
                  <a:gd name="T24" fmla="*/ 55 w 62"/>
                  <a:gd name="T25" fmla="*/ 0 h 48"/>
                  <a:gd name="T26" fmla="*/ 59 w 62"/>
                  <a:gd name="T27" fmla="*/ 36 h 48"/>
                  <a:gd name="T28" fmla="*/ 55 w 62"/>
                  <a:gd name="T29" fmla="*/ 40 h 48"/>
                  <a:gd name="T30" fmla="*/ 6 w 62"/>
                  <a:gd name="T31" fmla="*/ 40 h 48"/>
                  <a:gd name="T32" fmla="*/ 2 w 62"/>
                  <a:gd name="T33" fmla="*/ 36 h 48"/>
                  <a:gd name="T34" fmla="*/ 2 w 62"/>
                  <a:gd name="T35" fmla="*/ 7 h 48"/>
                  <a:gd name="T36" fmla="*/ 6 w 62"/>
                  <a:gd name="T37" fmla="*/ 3 h 48"/>
                  <a:gd name="T38" fmla="*/ 55 w 62"/>
                  <a:gd name="T39" fmla="*/ 3 h 48"/>
                  <a:gd name="T40" fmla="*/ 59 w 62"/>
                  <a:gd name="T41" fmla="*/ 7 h 48"/>
                  <a:gd name="T42" fmla="*/ 59 w 62"/>
                  <a:gd name="T43" fmla="*/ 3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2" h="48">
                    <a:moveTo>
                      <a:pt x="55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0"/>
                      <a:pt x="3" y="43"/>
                      <a:pt x="6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9" y="43"/>
                      <a:pt x="62" y="40"/>
                      <a:pt x="62" y="36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2" y="3"/>
                      <a:pt x="59" y="0"/>
                      <a:pt x="55" y="0"/>
                    </a:cubicBezTo>
                    <a:close/>
                    <a:moveTo>
                      <a:pt x="59" y="36"/>
                    </a:moveTo>
                    <a:cubicBezTo>
                      <a:pt x="59" y="38"/>
                      <a:pt x="58" y="40"/>
                      <a:pt x="55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4" y="40"/>
                      <a:pt x="2" y="38"/>
                      <a:pt x="2" y="3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5"/>
                      <a:pt x="4" y="3"/>
                      <a:pt x="6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8" y="3"/>
                      <a:pt x="59" y="5"/>
                      <a:pt x="59" y="7"/>
                    </a:cubicBezTo>
                    <a:lnTo>
                      <a:pt x="59" y="36"/>
                    </a:ln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2" name="Freeform 167"/>
              <p:cNvSpPr>
                <a:spLocks/>
              </p:cNvSpPr>
              <p:nvPr/>
            </p:nvSpPr>
            <p:spPr bwMode="auto">
              <a:xfrm>
                <a:off x="6223681" y="3351886"/>
                <a:ext cx="1467129" cy="887376"/>
              </a:xfrm>
              <a:custGeom>
                <a:avLst/>
                <a:gdLst>
                  <a:gd name="T0" fmla="*/ 52 w 52"/>
                  <a:gd name="T1" fmla="*/ 30 h 31"/>
                  <a:gd name="T2" fmla="*/ 52 w 52"/>
                  <a:gd name="T3" fmla="*/ 1 h 31"/>
                  <a:gd name="T4" fmla="*/ 50 w 52"/>
                  <a:gd name="T5" fmla="*/ 0 h 31"/>
                  <a:gd name="T6" fmla="*/ 1 w 52"/>
                  <a:gd name="T7" fmla="*/ 0 h 31"/>
                  <a:gd name="T8" fmla="*/ 0 w 52"/>
                  <a:gd name="T9" fmla="*/ 1 h 31"/>
                  <a:gd name="T10" fmla="*/ 0 w 52"/>
                  <a:gd name="T11" fmla="*/ 30 h 31"/>
                  <a:gd name="T12" fmla="*/ 1 w 52"/>
                  <a:gd name="T13" fmla="*/ 31 h 31"/>
                  <a:gd name="T14" fmla="*/ 50 w 52"/>
                  <a:gd name="T15" fmla="*/ 31 h 31"/>
                  <a:gd name="T16" fmla="*/ 52 w 52"/>
                  <a:gd name="T17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31">
                    <a:moveTo>
                      <a:pt x="52" y="30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1" y="0"/>
                      <a:pt x="5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1"/>
                      <a:pt x="1" y="31"/>
                    </a:cubicBezTo>
                    <a:cubicBezTo>
                      <a:pt x="50" y="31"/>
                      <a:pt x="50" y="31"/>
                      <a:pt x="50" y="31"/>
                    </a:cubicBezTo>
                    <a:cubicBezTo>
                      <a:pt x="51" y="31"/>
                      <a:pt x="52" y="31"/>
                      <a:pt x="52" y="30"/>
                    </a:cubicBez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3" name="Oval 169"/>
              <p:cNvSpPr>
                <a:spLocks noChangeArrowheads="1"/>
              </p:cNvSpPr>
              <p:nvPr/>
            </p:nvSpPr>
            <p:spPr bwMode="auto">
              <a:xfrm>
                <a:off x="7548829" y="4665203"/>
                <a:ext cx="141980" cy="141980"/>
              </a:xfrm>
              <a:prstGeom prst="ellipse">
                <a:avLst/>
              </a:pr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5" name="Oval 170"/>
              <p:cNvSpPr>
                <a:spLocks noChangeArrowheads="1"/>
              </p:cNvSpPr>
              <p:nvPr/>
            </p:nvSpPr>
            <p:spPr bwMode="auto">
              <a:xfrm>
                <a:off x="7406849" y="4688866"/>
                <a:ext cx="82822" cy="82822"/>
              </a:xfrm>
              <a:prstGeom prst="ellipse">
                <a:avLst/>
              </a:pr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3" name="Rectangle 188"/>
              <p:cNvSpPr>
                <a:spLocks noChangeArrowheads="1"/>
              </p:cNvSpPr>
              <p:nvPr/>
            </p:nvSpPr>
            <p:spPr bwMode="auto">
              <a:xfrm>
                <a:off x="6341997" y="3529361"/>
                <a:ext cx="414109" cy="473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4" name="Rectangle 189"/>
              <p:cNvSpPr>
                <a:spLocks noChangeArrowheads="1"/>
              </p:cNvSpPr>
              <p:nvPr/>
            </p:nvSpPr>
            <p:spPr bwMode="auto">
              <a:xfrm>
                <a:off x="6341997" y="3635846"/>
                <a:ext cx="414109" cy="35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5" name="Rectangle 190"/>
              <p:cNvSpPr>
                <a:spLocks noChangeArrowheads="1"/>
              </p:cNvSpPr>
              <p:nvPr/>
            </p:nvSpPr>
            <p:spPr bwMode="auto">
              <a:xfrm>
                <a:off x="6341997" y="3718668"/>
                <a:ext cx="414109" cy="5915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6" name="Rectangle 191"/>
              <p:cNvSpPr>
                <a:spLocks noChangeArrowheads="1"/>
              </p:cNvSpPr>
              <p:nvPr/>
            </p:nvSpPr>
            <p:spPr bwMode="auto">
              <a:xfrm>
                <a:off x="6341997" y="3836985"/>
                <a:ext cx="414109" cy="236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7" name="Rectangle 192"/>
              <p:cNvSpPr>
                <a:spLocks noChangeArrowheads="1"/>
              </p:cNvSpPr>
              <p:nvPr/>
            </p:nvSpPr>
            <p:spPr bwMode="auto">
              <a:xfrm>
                <a:off x="6341997" y="3919807"/>
                <a:ext cx="414109" cy="5915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4" name="Rectangle 193"/>
              <p:cNvSpPr>
                <a:spLocks noChangeArrowheads="1"/>
              </p:cNvSpPr>
              <p:nvPr/>
            </p:nvSpPr>
            <p:spPr bwMode="auto">
              <a:xfrm>
                <a:off x="6341997" y="4038124"/>
                <a:ext cx="331287" cy="236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9" name="组合 398"/>
            <p:cNvGrpSpPr/>
            <p:nvPr/>
          </p:nvGrpSpPr>
          <p:grpSpPr>
            <a:xfrm>
              <a:off x="6121852" y="967943"/>
              <a:ext cx="553121" cy="556959"/>
              <a:chOff x="5638282" y="2982392"/>
              <a:chExt cx="915436" cy="921788"/>
            </a:xfrm>
          </p:grpSpPr>
          <p:sp>
            <p:nvSpPr>
              <p:cNvPr id="400" name="饼形 399"/>
              <p:cNvSpPr>
                <a:spLocks noChangeAspect="1"/>
              </p:cNvSpPr>
              <p:nvPr/>
            </p:nvSpPr>
            <p:spPr>
              <a:xfrm>
                <a:off x="5658125" y="2982392"/>
                <a:ext cx="882000" cy="882000"/>
              </a:xfrm>
              <a:prstGeom prst="pie">
                <a:avLst>
                  <a:gd name="adj1" fmla="val 16180577"/>
                  <a:gd name="adj2" fmla="val 18722872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饼形 400"/>
              <p:cNvSpPr>
                <a:spLocks noChangeAspect="1"/>
              </p:cNvSpPr>
              <p:nvPr/>
            </p:nvSpPr>
            <p:spPr>
              <a:xfrm>
                <a:off x="5639077" y="2986363"/>
                <a:ext cx="882000" cy="882000"/>
              </a:xfrm>
              <a:prstGeom prst="pie">
                <a:avLst>
                  <a:gd name="adj1" fmla="val 10773186"/>
                  <a:gd name="adj2" fmla="val 16186266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饼形 401"/>
              <p:cNvSpPr/>
              <p:nvPr/>
            </p:nvSpPr>
            <p:spPr>
              <a:xfrm>
                <a:off x="5638282" y="2988744"/>
                <a:ext cx="915436" cy="915436"/>
              </a:xfrm>
              <a:prstGeom prst="pie">
                <a:avLst>
                  <a:gd name="adj1" fmla="val 21597502"/>
                  <a:gd name="adj2" fmla="val 10803299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饼形 402"/>
              <p:cNvSpPr>
                <a:spLocks noChangeAspect="1"/>
              </p:cNvSpPr>
              <p:nvPr/>
            </p:nvSpPr>
            <p:spPr>
              <a:xfrm>
                <a:off x="5670030" y="2989535"/>
                <a:ext cx="882000" cy="882000"/>
              </a:xfrm>
              <a:prstGeom prst="pie">
                <a:avLst>
                  <a:gd name="adj1" fmla="val 18730456"/>
                  <a:gd name="adj2" fmla="val 6449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636462" y="1705414"/>
            <a:ext cx="4455503" cy="4271740"/>
            <a:chOff x="6636462" y="1426762"/>
            <a:chExt cx="4455503" cy="4271740"/>
          </a:xfrm>
        </p:grpSpPr>
        <p:sp>
          <p:nvSpPr>
            <p:cNvPr id="4381" name="Freeform 317"/>
            <p:cNvSpPr>
              <a:spLocks/>
            </p:cNvSpPr>
            <p:nvPr/>
          </p:nvSpPr>
          <p:spPr bwMode="auto">
            <a:xfrm>
              <a:off x="6636462" y="1745011"/>
              <a:ext cx="1632773" cy="2981585"/>
            </a:xfrm>
            <a:custGeom>
              <a:avLst/>
              <a:gdLst>
                <a:gd name="T0" fmla="*/ 53 w 58"/>
                <a:gd name="T1" fmla="*/ 94 h 105"/>
                <a:gd name="T2" fmla="*/ 47 w 58"/>
                <a:gd name="T3" fmla="*/ 99 h 105"/>
                <a:gd name="T4" fmla="*/ 6 w 58"/>
                <a:gd name="T5" fmla="*/ 58 h 105"/>
                <a:gd name="T6" fmla="*/ 11 w 58"/>
                <a:gd name="T7" fmla="*/ 52 h 105"/>
                <a:gd name="T8" fmla="*/ 6 w 58"/>
                <a:gd name="T9" fmla="*/ 47 h 105"/>
                <a:gd name="T10" fmla="*/ 47 w 58"/>
                <a:gd name="T11" fmla="*/ 6 h 105"/>
                <a:gd name="T12" fmla="*/ 53 w 58"/>
                <a:gd name="T13" fmla="*/ 11 h 105"/>
                <a:gd name="T14" fmla="*/ 58 w 58"/>
                <a:gd name="T15" fmla="*/ 5 h 105"/>
                <a:gd name="T16" fmla="*/ 53 w 58"/>
                <a:gd name="T17" fmla="*/ 0 h 105"/>
                <a:gd name="T18" fmla="*/ 47 w 58"/>
                <a:gd name="T19" fmla="*/ 4 h 105"/>
                <a:gd name="T20" fmla="*/ 4 w 58"/>
                <a:gd name="T21" fmla="*/ 47 h 105"/>
                <a:gd name="T22" fmla="*/ 0 w 58"/>
                <a:gd name="T23" fmla="*/ 52 h 105"/>
                <a:gd name="T24" fmla="*/ 4 w 58"/>
                <a:gd name="T25" fmla="*/ 58 h 105"/>
                <a:gd name="T26" fmla="*/ 47 w 58"/>
                <a:gd name="T27" fmla="*/ 101 h 105"/>
                <a:gd name="T28" fmla="*/ 53 w 58"/>
                <a:gd name="T29" fmla="*/ 105 h 105"/>
                <a:gd name="T30" fmla="*/ 58 w 58"/>
                <a:gd name="T31" fmla="*/ 99 h 105"/>
                <a:gd name="T32" fmla="*/ 53 w 58"/>
                <a:gd name="T33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105">
                  <a:moveTo>
                    <a:pt x="53" y="94"/>
                  </a:moveTo>
                  <a:cubicBezTo>
                    <a:pt x="50" y="94"/>
                    <a:pt x="47" y="96"/>
                    <a:pt x="47" y="99"/>
                  </a:cubicBezTo>
                  <a:cubicBezTo>
                    <a:pt x="26" y="96"/>
                    <a:pt x="9" y="79"/>
                    <a:pt x="6" y="58"/>
                  </a:cubicBezTo>
                  <a:cubicBezTo>
                    <a:pt x="9" y="57"/>
                    <a:pt x="11" y="55"/>
                    <a:pt x="11" y="52"/>
                  </a:cubicBezTo>
                  <a:cubicBezTo>
                    <a:pt x="11" y="50"/>
                    <a:pt x="9" y="47"/>
                    <a:pt x="6" y="47"/>
                  </a:cubicBezTo>
                  <a:cubicBezTo>
                    <a:pt x="9" y="26"/>
                    <a:pt x="26" y="9"/>
                    <a:pt x="47" y="6"/>
                  </a:cubicBezTo>
                  <a:cubicBezTo>
                    <a:pt x="47" y="9"/>
                    <a:pt x="50" y="11"/>
                    <a:pt x="53" y="11"/>
                  </a:cubicBezTo>
                  <a:cubicBezTo>
                    <a:pt x="56" y="11"/>
                    <a:pt x="58" y="8"/>
                    <a:pt x="58" y="5"/>
                  </a:cubicBezTo>
                  <a:cubicBezTo>
                    <a:pt x="58" y="2"/>
                    <a:pt x="56" y="0"/>
                    <a:pt x="53" y="0"/>
                  </a:cubicBezTo>
                  <a:cubicBezTo>
                    <a:pt x="50" y="0"/>
                    <a:pt x="48" y="1"/>
                    <a:pt x="47" y="4"/>
                  </a:cubicBezTo>
                  <a:cubicBezTo>
                    <a:pt x="25" y="6"/>
                    <a:pt x="7" y="24"/>
                    <a:pt x="4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55"/>
                    <a:pt x="2" y="57"/>
                    <a:pt x="4" y="58"/>
                  </a:cubicBezTo>
                  <a:cubicBezTo>
                    <a:pt x="7" y="80"/>
                    <a:pt x="25" y="98"/>
                    <a:pt x="47" y="101"/>
                  </a:cubicBezTo>
                  <a:cubicBezTo>
                    <a:pt x="48" y="103"/>
                    <a:pt x="50" y="105"/>
                    <a:pt x="53" y="105"/>
                  </a:cubicBezTo>
                  <a:cubicBezTo>
                    <a:pt x="56" y="105"/>
                    <a:pt x="58" y="102"/>
                    <a:pt x="58" y="99"/>
                  </a:cubicBezTo>
                  <a:cubicBezTo>
                    <a:pt x="58" y="96"/>
                    <a:pt x="56" y="94"/>
                    <a:pt x="53" y="94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399" name="组合 4398"/>
            <p:cNvGrpSpPr/>
            <p:nvPr/>
          </p:nvGrpSpPr>
          <p:grpSpPr>
            <a:xfrm>
              <a:off x="8532239" y="4004437"/>
              <a:ext cx="875545" cy="963326"/>
              <a:chOff x="10033483" y="5305737"/>
              <a:chExt cx="875545" cy="963326"/>
            </a:xfrm>
          </p:grpSpPr>
          <p:sp>
            <p:nvSpPr>
              <p:cNvPr id="4379" name="Freeform 315"/>
              <p:cNvSpPr>
                <a:spLocks/>
              </p:cNvSpPr>
              <p:nvPr/>
            </p:nvSpPr>
            <p:spPr bwMode="auto">
              <a:xfrm>
                <a:off x="10033483" y="6127083"/>
                <a:ext cx="875545" cy="141980"/>
              </a:xfrm>
              <a:custGeom>
                <a:avLst/>
                <a:gdLst>
                  <a:gd name="T0" fmla="*/ 2 w 31"/>
                  <a:gd name="T1" fmla="*/ 5 h 5"/>
                  <a:gd name="T2" fmla="*/ 0 w 31"/>
                  <a:gd name="T3" fmla="*/ 3 h 5"/>
                  <a:gd name="T4" fmla="*/ 0 w 31"/>
                  <a:gd name="T5" fmla="*/ 1 h 5"/>
                  <a:gd name="T6" fmla="*/ 2 w 31"/>
                  <a:gd name="T7" fmla="*/ 0 h 5"/>
                  <a:gd name="T8" fmla="*/ 29 w 31"/>
                  <a:gd name="T9" fmla="*/ 0 h 5"/>
                  <a:gd name="T10" fmla="*/ 31 w 31"/>
                  <a:gd name="T11" fmla="*/ 1 h 5"/>
                  <a:gd name="T12" fmla="*/ 31 w 31"/>
                  <a:gd name="T13" fmla="*/ 3 h 5"/>
                  <a:gd name="T14" fmla="*/ 29 w 31"/>
                  <a:gd name="T15" fmla="*/ 5 h 5"/>
                  <a:gd name="T16" fmla="*/ 2 w 31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5">
                    <a:moveTo>
                      <a:pt x="2" y="5"/>
                    </a:moveTo>
                    <a:cubicBezTo>
                      <a:pt x="1" y="5"/>
                      <a:pt x="0" y="4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1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4"/>
                      <a:pt x="30" y="5"/>
                      <a:pt x="29" y="5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305D5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8" name="圆角矩形 4397"/>
              <p:cNvSpPr/>
              <p:nvPr/>
            </p:nvSpPr>
            <p:spPr>
              <a:xfrm>
                <a:off x="10033487" y="5725764"/>
                <a:ext cx="167638" cy="372696"/>
              </a:xfrm>
              <a:prstGeom prst="roundRect">
                <a:avLst>
                  <a:gd name="adj" fmla="val 33439"/>
                </a:avLst>
              </a:prstGeom>
              <a:solidFill>
                <a:srgbClr val="E53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1" name="圆角矩形 380"/>
              <p:cNvSpPr/>
              <p:nvPr/>
            </p:nvSpPr>
            <p:spPr>
              <a:xfrm>
                <a:off x="10269455" y="5613361"/>
                <a:ext cx="167638" cy="485099"/>
              </a:xfrm>
              <a:prstGeom prst="roundRect">
                <a:avLst>
                  <a:gd name="adj" fmla="val 33439"/>
                </a:avLst>
              </a:pr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圆角矩形 381"/>
              <p:cNvSpPr/>
              <p:nvPr/>
            </p:nvSpPr>
            <p:spPr>
              <a:xfrm>
                <a:off x="10505423" y="5464780"/>
                <a:ext cx="167638" cy="633680"/>
              </a:xfrm>
              <a:prstGeom prst="roundRect">
                <a:avLst>
                  <a:gd name="adj" fmla="val 33439"/>
                </a:avLst>
              </a:pr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圆角矩形 382"/>
              <p:cNvSpPr/>
              <p:nvPr/>
            </p:nvSpPr>
            <p:spPr>
              <a:xfrm>
                <a:off x="10741390" y="5305737"/>
                <a:ext cx="167638" cy="792723"/>
              </a:xfrm>
              <a:prstGeom prst="roundRect">
                <a:avLst>
                  <a:gd name="adj" fmla="val 33439"/>
                </a:avLst>
              </a:prstGeom>
              <a:solidFill>
                <a:srgbClr val="4A909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405" name="组合 4404"/>
            <p:cNvGrpSpPr/>
            <p:nvPr/>
          </p:nvGrpSpPr>
          <p:grpSpPr>
            <a:xfrm>
              <a:off x="8474091" y="1426762"/>
              <a:ext cx="915436" cy="921788"/>
              <a:chOff x="5638282" y="2982392"/>
              <a:chExt cx="915436" cy="921788"/>
            </a:xfrm>
          </p:grpSpPr>
          <p:sp>
            <p:nvSpPr>
              <p:cNvPr id="4396" name="饼形 4395"/>
              <p:cNvSpPr>
                <a:spLocks noChangeAspect="1"/>
              </p:cNvSpPr>
              <p:nvPr/>
            </p:nvSpPr>
            <p:spPr>
              <a:xfrm>
                <a:off x="5658125" y="2982392"/>
                <a:ext cx="882000" cy="882000"/>
              </a:xfrm>
              <a:prstGeom prst="pie">
                <a:avLst>
                  <a:gd name="adj1" fmla="val 16180577"/>
                  <a:gd name="adj2" fmla="val 18722872"/>
                </a:avLst>
              </a:pr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饼形 393"/>
              <p:cNvSpPr>
                <a:spLocks noChangeAspect="1"/>
              </p:cNvSpPr>
              <p:nvPr/>
            </p:nvSpPr>
            <p:spPr>
              <a:xfrm>
                <a:off x="5639077" y="2986363"/>
                <a:ext cx="882000" cy="882000"/>
              </a:xfrm>
              <a:prstGeom prst="pie">
                <a:avLst>
                  <a:gd name="adj1" fmla="val 10773186"/>
                  <a:gd name="adj2" fmla="val 16186266"/>
                </a:avLst>
              </a:prstGeom>
              <a:solidFill>
                <a:srgbClr val="E53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饼形 394"/>
              <p:cNvSpPr/>
              <p:nvPr/>
            </p:nvSpPr>
            <p:spPr>
              <a:xfrm>
                <a:off x="5638282" y="2988744"/>
                <a:ext cx="915436" cy="915436"/>
              </a:xfrm>
              <a:prstGeom prst="pie">
                <a:avLst>
                  <a:gd name="adj1" fmla="val 21597502"/>
                  <a:gd name="adj2" fmla="val 10803299"/>
                </a:avLst>
              </a:prstGeom>
              <a:solidFill>
                <a:srgbClr val="305D5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饼形 395"/>
              <p:cNvSpPr>
                <a:spLocks noChangeAspect="1"/>
              </p:cNvSpPr>
              <p:nvPr/>
            </p:nvSpPr>
            <p:spPr>
              <a:xfrm>
                <a:off x="5670030" y="2989535"/>
                <a:ext cx="882000" cy="882000"/>
              </a:xfrm>
              <a:prstGeom prst="pie">
                <a:avLst>
                  <a:gd name="adj1" fmla="val 18730456"/>
                  <a:gd name="adj2" fmla="val 6449"/>
                </a:avLst>
              </a:prstGeom>
              <a:solidFill>
                <a:srgbClr val="4A909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7" name="文本框 406"/>
            <p:cNvSpPr txBox="1"/>
            <p:nvPr/>
          </p:nvSpPr>
          <p:spPr>
            <a:xfrm>
              <a:off x="8470207" y="2449109"/>
              <a:ext cx="26217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点击此处输入替代文本</a:t>
              </a:r>
              <a:endParaRPr lang="en-US" altLang="zh-CN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 algn="just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文本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15" name="文本框 414"/>
            <p:cNvSpPr txBox="1"/>
            <p:nvPr/>
          </p:nvSpPr>
          <p:spPr>
            <a:xfrm>
              <a:off x="8470207" y="5052171"/>
              <a:ext cx="26217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点击此处输入替代文本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 algn="just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点击此处输入替代文本</a:t>
              </a:r>
            </a:p>
          </p:txBody>
        </p:sp>
      </p:grpSp>
      <p:sp>
        <p:nvSpPr>
          <p:cNvPr id="418" name="文本框 417"/>
          <p:cNvSpPr txBox="1"/>
          <p:nvPr/>
        </p:nvSpPr>
        <p:spPr>
          <a:xfrm>
            <a:off x="4280270" y="4452541"/>
            <a:ext cx="2800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376A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数据提升 </a:t>
            </a:r>
            <a:r>
              <a:rPr lang="en-US" altLang="zh-CN" sz="2800" b="1" dirty="0" smtClean="0">
                <a:solidFill>
                  <a:srgbClr val="4A9092"/>
                </a:solidFill>
                <a:latin typeface="Arial Narrow" panose="020B0606020202030204" pitchFamily="34" charset="0"/>
                <a:ea typeface="微软雅黑" panose="020B0503020204020204" pitchFamily="34" charset="-122"/>
              </a:rPr>
              <a:t>40%</a:t>
            </a:r>
            <a:endParaRPr lang="zh-CN" altLang="en-US" sz="2800" b="1" dirty="0">
              <a:solidFill>
                <a:srgbClr val="4A9092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9" name="文本框 418"/>
          <p:cNvSpPr txBox="1"/>
          <p:nvPr/>
        </p:nvSpPr>
        <p:spPr>
          <a:xfrm>
            <a:off x="4243904" y="5052916"/>
            <a:ext cx="2522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此处输入替代文本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ju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点击此处输入替代文本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ju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点击此处输入替代文本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76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43" name="矩形 42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03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36029" y="1640197"/>
            <a:ext cx="7519943" cy="3849525"/>
            <a:chOff x="2275594" y="2046598"/>
            <a:chExt cx="7519943" cy="3849525"/>
          </a:xfrm>
        </p:grpSpPr>
        <p:grpSp>
          <p:nvGrpSpPr>
            <p:cNvPr id="67" name="组合 66"/>
            <p:cNvGrpSpPr/>
            <p:nvPr/>
          </p:nvGrpSpPr>
          <p:grpSpPr>
            <a:xfrm>
              <a:off x="2275594" y="2457891"/>
              <a:ext cx="1813011" cy="3438232"/>
              <a:chOff x="2894524" y="2457891"/>
              <a:chExt cx="1813011" cy="3438232"/>
            </a:xfrm>
          </p:grpSpPr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3209795" y="2457891"/>
                <a:ext cx="1182468" cy="2324950"/>
              </a:xfrm>
              <a:custGeom>
                <a:avLst/>
                <a:gdLst>
                  <a:gd name="T0" fmla="*/ 207 w 207"/>
                  <a:gd name="T1" fmla="*/ 72 h 407"/>
                  <a:gd name="T2" fmla="*/ 155 w 207"/>
                  <a:gd name="T3" fmla="*/ 36 h 407"/>
                  <a:gd name="T4" fmla="*/ 102 w 207"/>
                  <a:gd name="T5" fmla="*/ 0 h 407"/>
                  <a:gd name="T6" fmla="*/ 52 w 207"/>
                  <a:gd name="T7" fmla="*/ 36 h 407"/>
                  <a:gd name="T8" fmla="*/ 0 w 207"/>
                  <a:gd name="T9" fmla="*/ 72 h 407"/>
                  <a:gd name="T10" fmla="*/ 0 w 207"/>
                  <a:gd name="T11" fmla="*/ 72 h 407"/>
                  <a:gd name="T12" fmla="*/ 0 w 207"/>
                  <a:gd name="T13" fmla="*/ 407 h 407"/>
                  <a:gd name="T14" fmla="*/ 207 w 207"/>
                  <a:gd name="T15" fmla="*/ 407 h 407"/>
                  <a:gd name="T16" fmla="*/ 207 w 207"/>
                  <a:gd name="T17" fmla="*/ 72 h 407"/>
                  <a:gd name="T18" fmla="*/ 207 w 207"/>
                  <a:gd name="T19" fmla="*/ 72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407">
                    <a:moveTo>
                      <a:pt x="207" y="72"/>
                    </a:moveTo>
                    <a:lnTo>
                      <a:pt x="155" y="36"/>
                    </a:lnTo>
                    <a:lnTo>
                      <a:pt x="102" y="0"/>
                    </a:lnTo>
                    <a:lnTo>
                      <a:pt x="52" y="36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0" y="407"/>
                    </a:lnTo>
                    <a:lnTo>
                      <a:pt x="207" y="407"/>
                    </a:lnTo>
                    <a:lnTo>
                      <a:pt x="207" y="72"/>
                    </a:lnTo>
                    <a:lnTo>
                      <a:pt x="207" y="72"/>
                    </a:ln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2894524" y="4951827"/>
                <a:ext cx="1813011" cy="944296"/>
                <a:chOff x="2894524" y="4951827"/>
                <a:chExt cx="1813011" cy="944296"/>
              </a:xfrm>
            </p:grpSpPr>
            <p:cxnSp>
              <p:nvCxnSpPr>
                <p:cNvPr id="47" name="直接连接符 46"/>
                <p:cNvCxnSpPr/>
                <p:nvPr/>
              </p:nvCxnSpPr>
              <p:spPr>
                <a:xfrm>
                  <a:off x="3199810" y="4951827"/>
                  <a:ext cx="1182468" cy="0"/>
                </a:xfrm>
                <a:prstGeom prst="line">
                  <a:avLst/>
                </a:prstGeom>
                <a:ln w="22225">
                  <a:solidFill>
                    <a:srgbClr val="4A909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接连接符 47"/>
                <p:cNvCxnSpPr/>
                <p:nvPr/>
              </p:nvCxnSpPr>
              <p:spPr>
                <a:xfrm>
                  <a:off x="3199810" y="5885302"/>
                  <a:ext cx="1182468" cy="0"/>
                </a:xfrm>
                <a:prstGeom prst="line">
                  <a:avLst/>
                </a:prstGeom>
                <a:ln w="22225">
                  <a:solidFill>
                    <a:srgbClr val="4A909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文本框 48"/>
                <p:cNvSpPr txBox="1"/>
                <p:nvPr/>
              </p:nvSpPr>
              <p:spPr>
                <a:xfrm>
                  <a:off x="3126050" y="5434458"/>
                  <a:ext cx="1329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400" dirty="0" smtClean="0">
                      <a:solidFill>
                        <a:srgbClr val="4A9092"/>
                      </a:solidFill>
                      <a:latin typeface="Arial Narrow" panose="020B0606020202030204" pitchFamily="34" charset="0"/>
                      <a:ea typeface="Arial Unicode MS" panose="020B0604020202020204" pitchFamily="34" charset="-122"/>
                      <a:cs typeface="Arial Unicode MS" panose="020B0604020202020204" pitchFamily="34" charset="-122"/>
                    </a:rPr>
                    <a:t>171.14</a:t>
                  </a:r>
                  <a:endParaRPr lang="zh-CN" altLang="en-US" sz="2400" dirty="0">
                    <a:solidFill>
                      <a:srgbClr val="4A9092"/>
                    </a:solidFill>
                    <a:latin typeface="Arial Narrow" panose="020B060602020203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endParaRPr>
                </a:p>
              </p:txBody>
            </p:sp>
            <p:sp>
              <p:nvSpPr>
                <p:cNvPr id="50" name="文本框 49"/>
                <p:cNvSpPr txBox="1"/>
                <p:nvPr/>
              </p:nvSpPr>
              <p:spPr>
                <a:xfrm>
                  <a:off x="2894524" y="4976377"/>
                  <a:ext cx="18130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400" dirty="0" smtClean="0">
                      <a:solidFill>
                        <a:srgbClr val="4A9092"/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  <a:cs typeface="Arial Unicode MS" panose="020B0604020202020204" pitchFamily="34" charset="-122"/>
                    </a:rPr>
                    <a:t>替代文本</a:t>
                  </a:r>
                  <a:endParaRPr lang="zh-CN" altLang="en-US" sz="2400" dirty="0">
                    <a:solidFill>
                      <a:srgbClr val="4A9092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cs typeface="Arial Unicode MS" panose="020B0604020202020204" pitchFamily="34" charset="-122"/>
                  </a:endParaRPr>
                </a:p>
              </p:txBody>
            </p:sp>
          </p:grpSp>
        </p:grpSp>
        <p:grpSp>
          <p:nvGrpSpPr>
            <p:cNvPr id="77" name="组合 76"/>
            <p:cNvGrpSpPr/>
            <p:nvPr/>
          </p:nvGrpSpPr>
          <p:grpSpPr>
            <a:xfrm>
              <a:off x="4177905" y="3303328"/>
              <a:ext cx="1813011" cy="2592795"/>
              <a:chOff x="4409751" y="3303328"/>
              <a:chExt cx="1813011" cy="2592795"/>
            </a:xfrm>
          </p:grpSpPr>
          <p:sp>
            <p:nvSpPr>
              <p:cNvPr id="38" name="Freeform 38"/>
              <p:cNvSpPr>
                <a:spLocks/>
              </p:cNvSpPr>
              <p:nvPr/>
            </p:nvSpPr>
            <p:spPr bwMode="auto">
              <a:xfrm>
                <a:off x="4725022" y="3303328"/>
                <a:ext cx="1182468" cy="1479513"/>
              </a:xfrm>
              <a:custGeom>
                <a:avLst/>
                <a:gdLst>
                  <a:gd name="T0" fmla="*/ 207 w 207"/>
                  <a:gd name="T1" fmla="*/ 72 h 259"/>
                  <a:gd name="T2" fmla="*/ 157 w 207"/>
                  <a:gd name="T3" fmla="*/ 36 h 259"/>
                  <a:gd name="T4" fmla="*/ 104 w 207"/>
                  <a:gd name="T5" fmla="*/ 0 h 259"/>
                  <a:gd name="T6" fmla="*/ 52 w 207"/>
                  <a:gd name="T7" fmla="*/ 36 h 259"/>
                  <a:gd name="T8" fmla="*/ 0 w 207"/>
                  <a:gd name="T9" fmla="*/ 72 h 259"/>
                  <a:gd name="T10" fmla="*/ 0 w 207"/>
                  <a:gd name="T11" fmla="*/ 72 h 259"/>
                  <a:gd name="T12" fmla="*/ 0 w 207"/>
                  <a:gd name="T13" fmla="*/ 259 h 259"/>
                  <a:gd name="T14" fmla="*/ 207 w 207"/>
                  <a:gd name="T15" fmla="*/ 259 h 259"/>
                  <a:gd name="T16" fmla="*/ 207 w 207"/>
                  <a:gd name="T17" fmla="*/ 72 h 259"/>
                  <a:gd name="T18" fmla="*/ 207 w 207"/>
                  <a:gd name="T19" fmla="*/ 72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59">
                    <a:moveTo>
                      <a:pt x="207" y="72"/>
                    </a:moveTo>
                    <a:lnTo>
                      <a:pt x="157" y="36"/>
                    </a:lnTo>
                    <a:lnTo>
                      <a:pt x="104" y="0"/>
                    </a:lnTo>
                    <a:lnTo>
                      <a:pt x="52" y="36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0" y="259"/>
                    </a:lnTo>
                    <a:lnTo>
                      <a:pt x="207" y="259"/>
                    </a:lnTo>
                    <a:lnTo>
                      <a:pt x="207" y="72"/>
                    </a:lnTo>
                    <a:lnTo>
                      <a:pt x="207" y="72"/>
                    </a:ln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70" name="组合 69"/>
              <p:cNvGrpSpPr/>
              <p:nvPr/>
            </p:nvGrpSpPr>
            <p:grpSpPr>
              <a:xfrm>
                <a:off x="4409751" y="4951827"/>
                <a:ext cx="1813011" cy="944296"/>
                <a:chOff x="4409751" y="4951827"/>
                <a:chExt cx="1813011" cy="944296"/>
              </a:xfrm>
            </p:grpSpPr>
            <p:cxnSp>
              <p:nvCxnSpPr>
                <p:cNvPr id="53" name="直接连接符 52"/>
                <p:cNvCxnSpPr/>
                <p:nvPr/>
              </p:nvCxnSpPr>
              <p:spPr>
                <a:xfrm>
                  <a:off x="4715037" y="4951827"/>
                  <a:ext cx="1182468" cy="0"/>
                </a:xfrm>
                <a:prstGeom prst="line">
                  <a:avLst/>
                </a:prstGeom>
                <a:ln w="22225">
                  <a:solidFill>
                    <a:srgbClr val="FAC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接连接符 53"/>
                <p:cNvCxnSpPr/>
                <p:nvPr/>
              </p:nvCxnSpPr>
              <p:spPr>
                <a:xfrm>
                  <a:off x="4715037" y="5885302"/>
                  <a:ext cx="1182468" cy="0"/>
                </a:xfrm>
                <a:prstGeom prst="line">
                  <a:avLst/>
                </a:prstGeom>
                <a:ln w="22225">
                  <a:solidFill>
                    <a:srgbClr val="FAC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文本框 54"/>
                <p:cNvSpPr txBox="1"/>
                <p:nvPr/>
              </p:nvSpPr>
              <p:spPr>
                <a:xfrm>
                  <a:off x="4641277" y="5434458"/>
                  <a:ext cx="1329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400" dirty="0" smtClean="0">
                      <a:solidFill>
                        <a:srgbClr val="FAC435"/>
                      </a:solidFill>
                      <a:latin typeface="Arial Narrow" panose="020B0606020202030204" pitchFamily="34" charset="0"/>
                      <a:ea typeface="Arial Unicode MS" panose="020B0604020202020204" pitchFamily="34" charset="-122"/>
                      <a:cs typeface="Arial Unicode MS" panose="020B0604020202020204" pitchFamily="34" charset="-122"/>
                    </a:rPr>
                    <a:t>33.4</a:t>
                  </a:r>
                  <a:endParaRPr lang="zh-CN" altLang="en-US" sz="2400" dirty="0">
                    <a:solidFill>
                      <a:srgbClr val="FAC435"/>
                    </a:solidFill>
                    <a:latin typeface="Arial Narrow" panose="020B060602020203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endParaRPr>
                </a:p>
              </p:txBody>
            </p:sp>
            <p:sp>
              <p:nvSpPr>
                <p:cNvPr id="56" name="文本框 55"/>
                <p:cNvSpPr txBox="1"/>
                <p:nvPr/>
              </p:nvSpPr>
              <p:spPr>
                <a:xfrm>
                  <a:off x="4409751" y="4976377"/>
                  <a:ext cx="18130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400" dirty="0" smtClean="0">
                      <a:solidFill>
                        <a:srgbClr val="FAC435"/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  <a:cs typeface="Arial Unicode MS" panose="020B0604020202020204" pitchFamily="34" charset="-122"/>
                    </a:rPr>
                    <a:t>替代文本</a:t>
                  </a:r>
                  <a:endParaRPr lang="zh-CN" altLang="en-US" sz="2400" dirty="0">
                    <a:solidFill>
                      <a:srgbClr val="FAC435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cs typeface="Arial Unicode MS" panose="020B0604020202020204" pitchFamily="34" charset="-122"/>
                  </a:endParaRPr>
                </a:p>
              </p:txBody>
            </p:sp>
          </p:grpSp>
        </p:grpSp>
        <p:grpSp>
          <p:nvGrpSpPr>
            <p:cNvPr id="78" name="组合 77"/>
            <p:cNvGrpSpPr/>
            <p:nvPr/>
          </p:nvGrpSpPr>
          <p:grpSpPr>
            <a:xfrm>
              <a:off x="6080216" y="2852047"/>
              <a:ext cx="1813011" cy="3044076"/>
              <a:chOff x="5907491" y="2852047"/>
              <a:chExt cx="1813011" cy="3044076"/>
            </a:xfrm>
          </p:grpSpPr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6222762" y="2852047"/>
                <a:ext cx="1182468" cy="1959356"/>
              </a:xfrm>
              <a:custGeom>
                <a:avLst/>
                <a:gdLst>
                  <a:gd name="T0" fmla="*/ 0 w 207"/>
                  <a:gd name="T1" fmla="*/ 75 h 343"/>
                  <a:gd name="T2" fmla="*/ 52 w 207"/>
                  <a:gd name="T3" fmla="*/ 36 h 343"/>
                  <a:gd name="T4" fmla="*/ 105 w 207"/>
                  <a:gd name="T5" fmla="*/ 0 h 343"/>
                  <a:gd name="T6" fmla="*/ 155 w 207"/>
                  <a:gd name="T7" fmla="*/ 36 h 343"/>
                  <a:gd name="T8" fmla="*/ 207 w 207"/>
                  <a:gd name="T9" fmla="*/ 75 h 343"/>
                  <a:gd name="T10" fmla="*/ 207 w 207"/>
                  <a:gd name="T11" fmla="*/ 75 h 343"/>
                  <a:gd name="T12" fmla="*/ 207 w 207"/>
                  <a:gd name="T13" fmla="*/ 343 h 343"/>
                  <a:gd name="T14" fmla="*/ 0 w 207"/>
                  <a:gd name="T15" fmla="*/ 343 h 343"/>
                  <a:gd name="T16" fmla="*/ 0 w 207"/>
                  <a:gd name="T17" fmla="*/ 75 h 343"/>
                  <a:gd name="T18" fmla="*/ 0 w 207"/>
                  <a:gd name="T19" fmla="*/ 75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343">
                    <a:moveTo>
                      <a:pt x="0" y="75"/>
                    </a:moveTo>
                    <a:lnTo>
                      <a:pt x="52" y="36"/>
                    </a:lnTo>
                    <a:lnTo>
                      <a:pt x="105" y="0"/>
                    </a:lnTo>
                    <a:lnTo>
                      <a:pt x="155" y="36"/>
                    </a:lnTo>
                    <a:lnTo>
                      <a:pt x="207" y="75"/>
                    </a:lnTo>
                    <a:lnTo>
                      <a:pt x="207" y="75"/>
                    </a:lnTo>
                    <a:lnTo>
                      <a:pt x="207" y="343"/>
                    </a:lnTo>
                    <a:lnTo>
                      <a:pt x="0" y="343"/>
                    </a:lnTo>
                    <a:lnTo>
                      <a:pt x="0" y="75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5907491" y="4951827"/>
                <a:ext cx="1813011" cy="944296"/>
                <a:chOff x="2894524" y="4951827"/>
                <a:chExt cx="1813011" cy="944296"/>
              </a:xfrm>
            </p:grpSpPr>
            <p:cxnSp>
              <p:nvCxnSpPr>
                <p:cNvPr id="58" name="直接连接符 57"/>
                <p:cNvCxnSpPr/>
                <p:nvPr/>
              </p:nvCxnSpPr>
              <p:spPr>
                <a:xfrm>
                  <a:off x="3199810" y="4951827"/>
                  <a:ext cx="1182468" cy="0"/>
                </a:xfrm>
                <a:prstGeom prst="line">
                  <a:avLst/>
                </a:prstGeom>
                <a:ln w="22225">
                  <a:solidFill>
                    <a:srgbClr val="4A909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接连接符 58"/>
                <p:cNvCxnSpPr/>
                <p:nvPr/>
              </p:nvCxnSpPr>
              <p:spPr>
                <a:xfrm>
                  <a:off x="3199810" y="5885302"/>
                  <a:ext cx="1182468" cy="0"/>
                </a:xfrm>
                <a:prstGeom prst="line">
                  <a:avLst/>
                </a:prstGeom>
                <a:ln w="22225">
                  <a:solidFill>
                    <a:srgbClr val="4A909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文本框 59"/>
                <p:cNvSpPr txBox="1"/>
                <p:nvPr/>
              </p:nvSpPr>
              <p:spPr>
                <a:xfrm>
                  <a:off x="3126050" y="5434458"/>
                  <a:ext cx="1329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400" dirty="0" smtClean="0">
                      <a:solidFill>
                        <a:srgbClr val="4A9092"/>
                      </a:solidFill>
                      <a:latin typeface="Arial Narrow" panose="020B0606020202030204" pitchFamily="34" charset="0"/>
                      <a:ea typeface="Arial Unicode MS" panose="020B0604020202020204" pitchFamily="34" charset="-122"/>
                      <a:cs typeface="Arial Unicode MS" panose="020B0604020202020204" pitchFamily="34" charset="-122"/>
                    </a:rPr>
                    <a:t>63%</a:t>
                  </a:r>
                  <a:endParaRPr lang="zh-CN" altLang="en-US" sz="2400" dirty="0">
                    <a:solidFill>
                      <a:srgbClr val="4A9092"/>
                    </a:solidFill>
                    <a:latin typeface="Arial Narrow" panose="020B060602020203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endParaRPr>
                </a:p>
              </p:txBody>
            </p:sp>
            <p:sp>
              <p:nvSpPr>
                <p:cNvPr id="61" name="文本框 60"/>
                <p:cNvSpPr txBox="1"/>
                <p:nvPr/>
              </p:nvSpPr>
              <p:spPr>
                <a:xfrm>
                  <a:off x="2894524" y="4976377"/>
                  <a:ext cx="18130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400" dirty="0" smtClean="0">
                      <a:solidFill>
                        <a:srgbClr val="4A9092"/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  <a:cs typeface="Arial Unicode MS" panose="020B0604020202020204" pitchFamily="34" charset="-122"/>
                    </a:rPr>
                    <a:t>替代文本</a:t>
                  </a:r>
                  <a:endParaRPr lang="zh-CN" altLang="en-US" sz="2400" dirty="0">
                    <a:solidFill>
                      <a:srgbClr val="4A9092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cs typeface="Arial Unicode MS" panose="020B0604020202020204" pitchFamily="34" charset="-122"/>
                  </a:endParaRPr>
                </a:p>
              </p:txBody>
            </p:sp>
          </p:grpSp>
        </p:grpSp>
        <p:grpSp>
          <p:nvGrpSpPr>
            <p:cNvPr id="79" name="组合 78"/>
            <p:cNvGrpSpPr/>
            <p:nvPr/>
          </p:nvGrpSpPr>
          <p:grpSpPr>
            <a:xfrm>
              <a:off x="7982526" y="2046598"/>
              <a:ext cx="1813011" cy="3849525"/>
              <a:chOff x="7472807" y="2046598"/>
              <a:chExt cx="1813011" cy="3849525"/>
            </a:xfrm>
          </p:grpSpPr>
          <p:sp>
            <p:nvSpPr>
              <p:cNvPr id="39" name="Freeform 39"/>
              <p:cNvSpPr>
                <a:spLocks/>
              </p:cNvSpPr>
              <p:nvPr/>
            </p:nvSpPr>
            <p:spPr bwMode="auto">
              <a:xfrm>
                <a:off x="7782366" y="2046598"/>
                <a:ext cx="1193893" cy="2764805"/>
              </a:xfrm>
              <a:custGeom>
                <a:avLst/>
                <a:gdLst>
                  <a:gd name="T0" fmla="*/ 0 w 209"/>
                  <a:gd name="T1" fmla="*/ 72 h 484"/>
                  <a:gd name="T2" fmla="*/ 52 w 209"/>
                  <a:gd name="T3" fmla="*/ 36 h 484"/>
                  <a:gd name="T4" fmla="*/ 104 w 209"/>
                  <a:gd name="T5" fmla="*/ 0 h 484"/>
                  <a:gd name="T6" fmla="*/ 157 w 209"/>
                  <a:gd name="T7" fmla="*/ 36 h 484"/>
                  <a:gd name="T8" fmla="*/ 209 w 209"/>
                  <a:gd name="T9" fmla="*/ 72 h 484"/>
                  <a:gd name="T10" fmla="*/ 207 w 209"/>
                  <a:gd name="T11" fmla="*/ 72 h 484"/>
                  <a:gd name="T12" fmla="*/ 207 w 209"/>
                  <a:gd name="T13" fmla="*/ 484 h 484"/>
                  <a:gd name="T14" fmla="*/ 0 w 209"/>
                  <a:gd name="T15" fmla="*/ 484 h 484"/>
                  <a:gd name="T16" fmla="*/ 0 w 209"/>
                  <a:gd name="T17" fmla="*/ 72 h 484"/>
                  <a:gd name="T18" fmla="*/ 0 w 209"/>
                  <a:gd name="T19" fmla="*/ 7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484">
                    <a:moveTo>
                      <a:pt x="0" y="72"/>
                    </a:moveTo>
                    <a:lnTo>
                      <a:pt x="52" y="36"/>
                    </a:lnTo>
                    <a:lnTo>
                      <a:pt x="104" y="0"/>
                    </a:lnTo>
                    <a:lnTo>
                      <a:pt x="157" y="36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7" y="484"/>
                    </a:lnTo>
                    <a:lnTo>
                      <a:pt x="0" y="484"/>
                    </a:lnTo>
                    <a:lnTo>
                      <a:pt x="0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72" name="组合 71"/>
              <p:cNvGrpSpPr/>
              <p:nvPr/>
            </p:nvGrpSpPr>
            <p:grpSpPr>
              <a:xfrm>
                <a:off x="7472807" y="4951827"/>
                <a:ext cx="1813011" cy="944296"/>
                <a:chOff x="4409751" y="4951827"/>
                <a:chExt cx="1813011" cy="944296"/>
              </a:xfrm>
            </p:grpSpPr>
            <p:cxnSp>
              <p:nvCxnSpPr>
                <p:cNvPr id="73" name="直接连接符 72"/>
                <p:cNvCxnSpPr/>
                <p:nvPr/>
              </p:nvCxnSpPr>
              <p:spPr>
                <a:xfrm>
                  <a:off x="4715037" y="4951827"/>
                  <a:ext cx="1182468" cy="0"/>
                </a:xfrm>
                <a:prstGeom prst="line">
                  <a:avLst/>
                </a:prstGeom>
                <a:ln w="22225">
                  <a:solidFill>
                    <a:srgbClr val="FAC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接连接符 73"/>
                <p:cNvCxnSpPr/>
                <p:nvPr/>
              </p:nvCxnSpPr>
              <p:spPr>
                <a:xfrm>
                  <a:off x="4715037" y="5885302"/>
                  <a:ext cx="1182468" cy="0"/>
                </a:xfrm>
                <a:prstGeom prst="line">
                  <a:avLst/>
                </a:prstGeom>
                <a:ln w="22225">
                  <a:solidFill>
                    <a:srgbClr val="FAC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文本框 74"/>
                <p:cNvSpPr txBox="1"/>
                <p:nvPr/>
              </p:nvSpPr>
              <p:spPr>
                <a:xfrm>
                  <a:off x="4641277" y="5434458"/>
                  <a:ext cx="1329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2400" dirty="0" smtClean="0">
                      <a:solidFill>
                        <a:srgbClr val="FAC435"/>
                      </a:solidFill>
                      <a:latin typeface="Arial Narrow" panose="020B0606020202030204" pitchFamily="34" charset="0"/>
                      <a:ea typeface="Arial Unicode MS" panose="020B0604020202020204" pitchFamily="34" charset="-122"/>
                      <a:cs typeface="Arial Unicode MS" panose="020B0604020202020204" pitchFamily="34" charset="-122"/>
                    </a:rPr>
                    <a:t>115</a:t>
                  </a:r>
                  <a:endParaRPr lang="zh-CN" altLang="en-US" sz="2400" dirty="0">
                    <a:solidFill>
                      <a:srgbClr val="FAC435"/>
                    </a:solidFill>
                    <a:latin typeface="Arial Narrow" panose="020B0606020202030204" pitchFamily="34" charset="0"/>
                    <a:ea typeface="Arial Unicode MS" panose="020B0604020202020204" pitchFamily="34" charset="-122"/>
                    <a:cs typeface="Arial Unicode MS" panose="020B0604020202020204" pitchFamily="34" charset="-122"/>
                  </a:endParaRPr>
                </a:p>
              </p:txBody>
            </p:sp>
            <p:sp>
              <p:nvSpPr>
                <p:cNvPr id="76" name="文本框 75"/>
                <p:cNvSpPr txBox="1"/>
                <p:nvPr/>
              </p:nvSpPr>
              <p:spPr>
                <a:xfrm>
                  <a:off x="4409751" y="4976377"/>
                  <a:ext cx="18130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400" dirty="0" smtClean="0">
                      <a:solidFill>
                        <a:srgbClr val="FAC435"/>
                      </a:solidFill>
                      <a:latin typeface="方正姚体" panose="02010601030101010101" pitchFamily="2" charset="-122"/>
                      <a:ea typeface="方正姚体" panose="02010601030101010101" pitchFamily="2" charset="-122"/>
                      <a:cs typeface="Arial Unicode MS" panose="020B0604020202020204" pitchFamily="34" charset="-122"/>
                    </a:rPr>
                    <a:t>替代文本</a:t>
                  </a:r>
                  <a:endParaRPr lang="zh-CN" altLang="en-US" sz="2400" dirty="0">
                    <a:solidFill>
                      <a:srgbClr val="FAC435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cs typeface="Arial Unicode MS" panose="020B0604020202020204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126878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43" name="矩形 42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03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2385906" y="1951532"/>
            <a:ext cx="0" cy="3486900"/>
          </a:xfrm>
          <a:custGeom>
            <a:avLst/>
            <a:gdLst>
              <a:gd name="T0" fmla="*/ 991 h 991"/>
              <a:gd name="T1" fmla="*/ 972 h 991"/>
              <a:gd name="T2" fmla="*/ 950 h 991"/>
              <a:gd name="T3" fmla="*/ 931 h 991"/>
              <a:gd name="T4" fmla="*/ 950 h 991"/>
              <a:gd name="T5" fmla="*/ 910 h 991"/>
              <a:gd name="T6" fmla="*/ 891 h 991"/>
              <a:gd name="T7" fmla="*/ 870 h 991"/>
              <a:gd name="T8" fmla="*/ 851 h 991"/>
              <a:gd name="T9" fmla="*/ 870 h 991"/>
              <a:gd name="T10" fmla="*/ 829 h 991"/>
              <a:gd name="T11" fmla="*/ 810 h 991"/>
              <a:gd name="T12" fmla="*/ 789 h 991"/>
              <a:gd name="T13" fmla="*/ 767 h 991"/>
              <a:gd name="T14" fmla="*/ 789 h 991"/>
              <a:gd name="T15" fmla="*/ 748 h 991"/>
              <a:gd name="T16" fmla="*/ 727 h 991"/>
              <a:gd name="T17" fmla="*/ 708 h 991"/>
              <a:gd name="T18" fmla="*/ 687 h 991"/>
              <a:gd name="T19" fmla="*/ 708 h 991"/>
              <a:gd name="T20" fmla="*/ 668 h 991"/>
              <a:gd name="T21" fmla="*/ 646 h 991"/>
              <a:gd name="T22" fmla="*/ 627 h 991"/>
              <a:gd name="T23" fmla="*/ 606 h 991"/>
              <a:gd name="T24" fmla="*/ 627 h 991"/>
              <a:gd name="T25" fmla="*/ 587 h 991"/>
              <a:gd name="T26" fmla="*/ 566 h 991"/>
              <a:gd name="T27" fmla="*/ 547 h 991"/>
              <a:gd name="T28" fmla="*/ 525 h 991"/>
              <a:gd name="T29" fmla="*/ 547 h 991"/>
              <a:gd name="T30" fmla="*/ 506 h 991"/>
              <a:gd name="T31" fmla="*/ 485 h 991"/>
              <a:gd name="T32" fmla="*/ 466 h 991"/>
              <a:gd name="T33" fmla="*/ 444 h 991"/>
              <a:gd name="T34" fmla="*/ 466 h 991"/>
              <a:gd name="T35" fmla="*/ 425 h 991"/>
              <a:gd name="T36" fmla="*/ 404 h 991"/>
              <a:gd name="T37" fmla="*/ 385 h 991"/>
              <a:gd name="T38" fmla="*/ 364 h 991"/>
              <a:gd name="T39" fmla="*/ 385 h 991"/>
              <a:gd name="T40" fmla="*/ 345 h 991"/>
              <a:gd name="T41" fmla="*/ 323 h 991"/>
              <a:gd name="T42" fmla="*/ 304 h 991"/>
              <a:gd name="T43" fmla="*/ 283 h 991"/>
              <a:gd name="T44" fmla="*/ 304 h 991"/>
              <a:gd name="T45" fmla="*/ 264 h 991"/>
              <a:gd name="T46" fmla="*/ 243 h 991"/>
              <a:gd name="T47" fmla="*/ 224 h 991"/>
              <a:gd name="T48" fmla="*/ 202 h 991"/>
              <a:gd name="T49" fmla="*/ 224 h 991"/>
              <a:gd name="T50" fmla="*/ 181 h 991"/>
              <a:gd name="T51" fmla="*/ 162 h 991"/>
              <a:gd name="T52" fmla="*/ 140 h 991"/>
              <a:gd name="T53" fmla="*/ 121 h 991"/>
              <a:gd name="T54" fmla="*/ 140 h 991"/>
              <a:gd name="T55" fmla="*/ 100 h 991"/>
              <a:gd name="T56" fmla="*/ 81 h 991"/>
              <a:gd name="T57" fmla="*/ 60 h 991"/>
              <a:gd name="T58" fmla="*/ 41 h 991"/>
              <a:gd name="T59" fmla="*/ 60 h 991"/>
              <a:gd name="T60" fmla="*/ 19 h 991"/>
              <a:gd name="T61" fmla="*/ 0 h 9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  <a:cxn ang="0">
                <a:pos x="0" y="T39"/>
              </a:cxn>
              <a:cxn ang="0">
                <a:pos x="0" y="T40"/>
              </a:cxn>
              <a:cxn ang="0">
                <a:pos x="0" y="T41"/>
              </a:cxn>
              <a:cxn ang="0">
                <a:pos x="0" y="T42"/>
              </a:cxn>
              <a:cxn ang="0">
                <a:pos x="0" y="T43"/>
              </a:cxn>
              <a:cxn ang="0">
                <a:pos x="0" y="T44"/>
              </a:cxn>
              <a:cxn ang="0">
                <a:pos x="0" y="T45"/>
              </a:cxn>
              <a:cxn ang="0">
                <a:pos x="0" y="T46"/>
              </a:cxn>
              <a:cxn ang="0">
                <a:pos x="0" y="T47"/>
              </a:cxn>
              <a:cxn ang="0">
                <a:pos x="0" y="T48"/>
              </a:cxn>
              <a:cxn ang="0">
                <a:pos x="0" y="T49"/>
              </a:cxn>
              <a:cxn ang="0">
                <a:pos x="0" y="T50"/>
              </a:cxn>
              <a:cxn ang="0">
                <a:pos x="0" y="T51"/>
              </a:cxn>
              <a:cxn ang="0">
                <a:pos x="0" y="T52"/>
              </a:cxn>
              <a:cxn ang="0">
                <a:pos x="0" y="T53"/>
              </a:cxn>
              <a:cxn ang="0">
                <a:pos x="0" y="T54"/>
              </a:cxn>
              <a:cxn ang="0">
                <a:pos x="0" y="T55"/>
              </a:cxn>
              <a:cxn ang="0">
                <a:pos x="0" y="T56"/>
              </a:cxn>
              <a:cxn ang="0">
                <a:pos x="0" y="T57"/>
              </a:cxn>
              <a:cxn ang="0">
                <a:pos x="0" y="T58"/>
              </a:cxn>
              <a:cxn ang="0">
                <a:pos x="0" y="T59"/>
              </a:cxn>
              <a:cxn ang="0">
                <a:pos x="0" y="T60"/>
              </a:cxn>
              <a:cxn ang="0">
                <a:pos x="0" y="T61"/>
              </a:cxn>
            </a:cxnLst>
            <a:rect l="0" t="0" r="r" b="b"/>
            <a:pathLst>
              <a:path h="991">
                <a:moveTo>
                  <a:pt x="0" y="991"/>
                </a:moveTo>
                <a:lnTo>
                  <a:pt x="0" y="991"/>
                </a:lnTo>
                <a:lnTo>
                  <a:pt x="0" y="972"/>
                </a:lnTo>
                <a:lnTo>
                  <a:pt x="0" y="972"/>
                </a:lnTo>
                <a:lnTo>
                  <a:pt x="0" y="991"/>
                </a:lnTo>
                <a:close/>
                <a:moveTo>
                  <a:pt x="0" y="950"/>
                </a:moveTo>
                <a:lnTo>
                  <a:pt x="0" y="950"/>
                </a:lnTo>
                <a:lnTo>
                  <a:pt x="0" y="931"/>
                </a:lnTo>
                <a:lnTo>
                  <a:pt x="0" y="931"/>
                </a:lnTo>
                <a:lnTo>
                  <a:pt x="0" y="950"/>
                </a:lnTo>
                <a:close/>
                <a:moveTo>
                  <a:pt x="0" y="910"/>
                </a:moveTo>
                <a:lnTo>
                  <a:pt x="0" y="910"/>
                </a:lnTo>
                <a:lnTo>
                  <a:pt x="0" y="891"/>
                </a:lnTo>
                <a:lnTo>
                  <a:pt x="0" y="891"/>
                </a:lnTo>
                <a:lnTo>
                  <a:pt x="0" y="910"/>
                </a:lnTo>
                <a:close/>
                <a:moveTo>
                  <a:pt x="0" y="870"/>
                </a:moveTo>
                <a:lnTo>
                  <a:pt x="0" y="870"/>
                </a:lnTo>
                <a:lnTo>
                  <a:pt x="0" y="851"/>
                </a:lnTo>
                <a:lnTo>
                  <a:pt x="0" y="851"/>
                </a:lnTo>
                <a:lnTo>
                  <a:pt x="0" y="870"/>
                </a:lnTo>
                <a:close/>
                <a:moveTo>
                  <a:pt x="0" y="829"/>
                </a:moveTo>
                <a:lnTo>
                  <a:pt x="0" y="829"/>
                </a:lnTo>
                <a:lnTo>
                  <a:pt x="0" y="810"/>
                </a:lnTo>
                <a:lnTo>
                  <a:pt x="0" y="810"/>
                </a:lnTo>
                <a:lnTo>
                  <a:pt x="0" y="829"/>
                </a:lnTo>
                <a:close/>
                <a:moveTo>
                  <a:pt x="0" y="789"/>
                </a:moveTo>
                <a:lnTo>
                  <a:pt x="0" y="789"/>
                </a:lnTo>
                <a:lnTo>
                  <a:pt x="0" y="767"/>
                </a:lnTo>
                <a:lnTo>
                  <a:pt x="0" y="767"/>
                </a:lnTo>
                <a:lnTo>
                  <a:pt x="0" y="789"/>
                </a:lnTo>
                <a:close/>
                <a:moveTo>
                  <a:pt x="0" y="748"/>
                </a:moveTo>
                <a:lnTo>
                  <a:pt x="0" y="748"/>
                </a:lnTo>
                <a:lnTo>
                  <a:pt x="0" y="727"/>
                </a:lnTo>
                <a:lnTo>
                  <a:pt x="0" y="727"/>
                </a:lnTo>
                <a:lnTo>
                  <a:pt x="0" y="748"/>
                </a:lnTo>
                <a:close/>
                <a:moveTo>
                  <a:pt x="0" y="708"/>
                </a:moveTo>
                <a:lnTo>
                  <a:pt x="0" y="708"/>
                </a:lnTo>
                <a:lnTo>
                  <a:pt x="0" y="687"/>
                </a:lnTo>
                <a:lnTo>
                  <a:pt x="0" y="687"/>
                </a:lnTo>
                <a:lnTo>
                  <a:pt x="0" y="708"/>
                </a:lnTo>
                <a:close/>
                <a:moveTo>
                  <a:pt x="0" y="668"/>
                </a:moveTo>
                <a:lnTo>
                  <a:pt x="0" y="668"/>
                </a:lnTo>
                <a:lnTo>
                  <a:pt x="0" y="646"/>
                </a:lnTo>
                <a:lnTo>
                  <a:pt x="0" y="646"/>
                </a:lnTo>
                <a:lnTo>
                  <a:pt x="0" y="668"/>
                </a:lnTo>
                <a:close/>
                <a:moveTo>
                  <a:pt x="0" y="627"/>
                </a:moveTo>
                <a:lnTo>
                  <a:pt x="0" y="627"/>
                </a:lnTo>
                <a:lnTo>
                  <a:pt x="0" y="606"/>
                </a:lnTo>
                <a:lnTo>
                  <a:pt x="0" y="606"/>
                </a:lnTo>
                <a:lnTo>
                  <a:pt x="0" y="627"/>
                </a:lnTo>
                <a:close/>
                <a:moveTo>
                  <a:pt x="0" y="587"/>
                </a:moveTo>
                <a:lnTo>
                  <a:pt x="0" y="587"/>
                </a:lnTo>
                <a:lnTo>
                  <a:pt x="0" y="566"/>
                </a:lnTo>
                <a:lnTo>
                  <a:pt x="0" y="566"/>
                </a:lnTo>
                <a:lnTo>
                  <a:pt x="0" y="587"/>
                </a:lnTo>
                <a:close/>
                <a:moveTo>
                  <a:pt x="0" y="547"/>
                </a:moveTo>
                <a:lnTo>
                  <a:pt x="0" y="547"/>
                </a:lnTo>
                <a:lnTo>
                  <a:pt x="0" y="525"/>
                </a:lnTo>
                <a:lnTo>
                  <a:pt x="0" y="525"/>
                </a:lnTo>
                <a:lnTo>
                  <a:pt x="0" y="547"/>
                </a:lnTo>
                <a:close/>
                <a:moveTo>
                  <a:pt x="0" y="506"/>
                </a:moveTo>
                <a:lnTo>
                  <a:pt x="0" y="506"/>
                </a:lnTo>
                <a:lnTo>
                  <a:pt x="0" y="485"/>
                </a:lnTo>
                <a:lnTo>
                  <a:pt x="0" y="485"/>
                </a:lnTo>
                <a:lnTo>
                  <a:pt x="0" y="506"/>
                </a:lnTo>
                <a:close/>
                <a:moveTo>
                  <a:pt x="0" y="466"/>
                </a:moveTo>
                <a:lnTo>
                  <a:pt x="0" y="466"/>
                </a:lnTo>
                <a:lnTo>
                  <a:pt x="0" y="444"/>
                </a:lnTo>
                <a:lnTo>
                  <a:pt x="0" y="444"/>
                </a:lnTo>
                <a:lnTo>
                  <a:pt x="0" y="466"/>
                </a:lnTo>
                <a:close/>
                <a:moveTo>
                  <a:pt x="0" y="425"/>
                </a:moveTo>
                <a:lnTo>
                  <a:pt x="0" y="425"/>
                </a:lnTo>
                <a:lnTo>
                  <a:pt x="0" y="404"/>
                </a:lnTo>
                <a:lnTo>
                  <a:pt x="0" y="404"/>
                </a:lnTo>
                <a:lnTo>
                  <a:pt x="0" y="425"/>
                </a:lnTo>
                <a:close/>
                <a:moveTo>
                  <a:pt x="0" y="385"/>
                </a:moveTo>
                <a:lnTo>
                  <a:pt x="0" y="385"/>
                </a:lnTo>
                <a:lnTo>
                  <a:pt x="0" y="364"/>
                </a:lnTo>
                <a:lnTo>
                  <a:pt x="0" y="364"/>
                </a:lnTo>
                <a:lnTo>
                  <a:pt x="0" y="385"/>
                </a:lnTo>
                <a:close/>
                <a:moveTo>
                  <a:pt x="0" y="345"/>
                </a:moveTo>
                <a:lnTo>
                  <a:pt x="0" y="345"/>
                </a:lnTo>
                <a:lnTo>
                  <a:pt x="0" y="323"/>
                </a:lnTo>
                <a:lnTo>
                  <a:pt x="0" y="323"/>
                </a:lnTo>
                <a:lnTo>
                  <a:pt x="0" y="345"/>
                </a:lnTo>
                <a:close/>
                <a:moveTo>
                  <a:pt x="0" y="304"/>
                </a:moveTo>
                <a:lnTo>
                  <a:pt x="0" y="304"/>
                </a:lnTo>
                <a:lnTo>
                  <a:pt x="0" y="283"/>
                </a:lnTo>
                <a:lnTo>
                  <a:pt x="0" y="283"/>
                </a:lnTo>
                <a:lnTo>
                  <a:pt x="0" y="304"/>
                </a:lnTo>
                <a:close/>
                <a:moveTo>
                  <a:pt x="0" y="264"/>
                </a:moveTo>
                <a:lnTo>
                  <a:pt x="0" y="264"/>
                </a:lnTo>
                <a:lnTo>
                  <a:pt x="0" y="243"/>
                </a:lnTo>
                <a:lnTo>
                  <a:pt x="0" y="243"/>
                </a:lnTo>
                <a:lnTo>
                  <a:pt x="0" y="264"/>
                </a:lnTo>
                <a:close/>
                <a:moveTo>
                  <a:pt x="0" y="224"/>
                </a:moveTo>
                <a:lnTo>
                  <a:pt x="0" y="224"/>
                </a:lnTo>
                <a:lnTo>
                  <a:pt x="0" y="202"/>
                </a:lnTo>
                <a:lnTo>
                  <a:pt x="0" y="202"/>
                </a:lnTo>
                <a:lnTo>
                  <a:pt x="0" y="224"/>
                </a:lnTo>
                <a:close/>
                <a:moveTo>
                  <a:pt x="0" y="181"/>
                </a:moveTo>
                <a:lnTo>
                  <a:pt x="0" y="181"/>
                </a:lnTo>
                <a:lnTo>
                  <a:pt x="0" y="162"/>
                </a:lnTo>
                <a:lnTo>
                  <a:pt x="0" y="162"/>
                </a:lnTo>
                <a:lnTo>
                  <a:pt x="0" y="181"/>
                </a:lnTo>
                <a:close/>
                <a:moveTo>
                  <a:pt x="0" y="140"/>
                </a:moveTo>
                <a:lnTo>
                  <a:pt x="0" y="140"/>
                </a:lnTo>
                <a:lnTo>
                  <a:pt x="0" y="121"/>
                </a:lnTo>
                <a:lnTo>
                  <a:pt x="0" y="121"/>
                </a:lnTo>
                <a:lnTo>
                  <a:pt x="0" y="140"/>
                </a:lnTo>
                <a:close/>
                <a:moveTo>
                  <a:pt x="0" y="100"/>
                </a:moveTo>
                <a:lnTo>
                  <a:pt x="0" y="100"/>
                </a:lnTo>
                <a:lnTo>
                  <a:pt x="0" y="81"/>
                </a:lnTo>
                <a:lnTo>
                  <a:pt x="0" y="81"/>
                </a:lnTo>
                <a:lnTo>
                  <a:pt x="0" y="100"/>
                </a:lnTo>
                <a:close/>
                <a:moveTo>
                  <a:pt x="0" y="60"/>
                </a:moveTo>
                <a:lnTo>
                  <a:pt x="0" y="60"/>
                </a:lnTo>
                <a:lnTo>
                  <a:pt x="0" y="41"/>
                </a:lnTo>
                <a:lnTo>
                  <a:pt x="0" y="41"/>
                </a:lnTo>
                <a:lnTo>
                  <a:pt x="0" y="60"/>
                </a:lnTo>
                <a:close/>
                <a:moveTo>
                  <a:pt x="0" y="19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0" y="19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3398416" y="1951532"/>
            <a:ext cx="10556" cy="3486900"/>
          </a:xfrm>
          <a:custGeom>
            <a:avLst/>
            <a:gdLst>
              <a:gd name="T0" fmla="*/ 0 w 3"/>
              <a:gd name="T1" fmla="*/ 991 h 991"/>
              <a:gd name="T2" fmla="*/ 3 w 3"/>
              <a:gd name="T3" fmla="*/ 972 h 991"/>
              <a:gd name="T4" fmla="*/ 3 w 3"/>
              <a:gd name="T5" fmla="*/ 950 h 991"/>
              <a:gd name="T6" fmla="*/ 0 w 3"/>
              <a:gd name="T7" fmla="*/ 931 h 991"/>
              <a:gd name="T8" fmla="*/ 3 w 3"/>
              <a:gd name="T9" fmla="*/ 950 h 991"/>
              <a:gd name="T10" fmla="*/ 0 w 3"/>
              <a:gd name="T11" fmla="*/ 910 h 991"/>
              <a:gd name="T12" fmla="*/ 3 w 3"/>
              <a:gd name="T13" fmla="*/ 891 h 991"/>
              <a:gd name="T14" fmla="*/ 3 w 3"/>
              <a:gd name="T15" fmla="*/ 870 h 991"/>
              <a:gd name="T16" fmla="*/ 0 w 3"/>
              <a:gd name="T17" fmla="*/ 851 h 991"/>
              <a:gd name="T18" fmla="*/ 3 w 3"/>
              <a:gd name="T19" fmla="*/ 870 h 991"/>
              <a:gd name="T20" fmla="*/ 0 w 3"/>
              <a:gd name="T21" fmla="*/ 829 h 991"/>
              <a:gd name="T22" fmla="*/ 3 w 3"/>
              <a:gd name="T23" fmla="*/ 810 h 991"/>
              <a:gd name="T24" fmla="*/ 3 w 3"/>
              <a:gd name="T25" fmla="*/ 789 h 991"/>
              <a:gd name="T26" fmla="*/ 0 w 3"/>
              <a:gd name="T27" fmla="*/ 767 h 991"/>
              <a:gd name="T28" fmla="*/ 3 w 3"/>
              <a:gd name="T29" fmla="*/ 789 h 991"/>
              <a:gd name="T30" fmla="*/ 0 w 3"/>
              <a:gd name="T31" fmla="*/ 748 h 991"/>
              <a:gd name="T32" fmla="*/ 3 w 3"/>
              <a:gd name="T33" fmla="*/ 727 h 991"/>
              <a:gd name="T34" fmla="*/ 3 w 3"/>
              <a:gd name="T35" fmla="*/ 708 h 991"/>
              <a:gd name="T36" fmla="*/ 0 w 3"/>
              <a:gd name="T37" fmla="*/ 687 h 991"/>
              <a:gd name="T38" fmla="*/ 3 w 3"/>
              <a:gd name="T39" fmla="*/ 708 h 991"/>
              <a:gd name="T40" fmla="*/ 0 w 3"/>
              <a:gd name="T41" fmla="*/ 668 h 991"/>
              <a:gd name="T42" fmla="*/ 3 w 3"/>
              <a:gd name="T43" fmla="*/ 646 h 991"/>
              <a:gd name="T44" fmla="*/ 3 w 3"/>
              <a:gd name="T45" fmla="*/ 627 h 991"/>
              <a:gd name="T46" fmla="*/ 0 w 3"/>
              <a:gd name="T47" fmla="*/ 606 h 991"/>
              <a:gd name="T48" fmla="*/ 3 w 3"/>
              <a:gd name="T49" fmla="*/ 627 h 991"/>
              <a:gd name="T50" fmla="*/ 0 w 3"/>
              <a:gd name="T51" fmla="*/ 587 h 991"/>
              <a:gd name="T52" fmla="*/ 3 w 3"/>
              <a:gd name="T53" fmla="*/ 566 h 991"/>
              <a:gd name="T54" fmla="*/ 3 w 3"/>
              <a:gd name="T55" fmla="*/ 547 h 991"/>
              <a:gd name="T56" fmla="*/ 0 w 3"/>
              <a:gd name="T57" fmla="*/ 525 h 991"/>
              <a:gd name="T58" fmla="*/ 3 w 3"/>
              <a:gd name="T59" fmla="*/ 547 h 991"/>
              <a:gd name="T60" fmla="*/ 0 w 3"/>
              <a:gd name="T61" fmla="*/ 506 h 991"/>
              <a:gd name="T62" fmla="*/ 3 w 3"/>
              <a:gd name="T63" fmla="*/ 485 h 991"/>
              <a:gd name="T64" fmla="*/ 3 w 3"/>
              <a:gd name="T65" fmla="*/ 466 h 991"/>
              <a:gd name="T66" fmla="*/ 0 w 3"/>
              <a:gd name="T67" fmla="*/ 444 h 991"/>
              <a:gd name="T68" fmla="*/ 3 w 3"/>
              <a:gd name="T69" fmla="*/ 466 h 991"/>
              <a:gd name="T70" fmla="*/ 0 w 3"/>
              <a:gd name="T71" fmla="*/ 425 h 991"/>
              <a:gd name="T72" fmla="*/ 3 w 3"/>
              <a:gd name="T73" fmla="*/ 404 h 991"/>
              <a:gd name="T74" fmla="*/ 3 w 3"/>
              <a:gd name="T75" fmla="*/ 385 h 991"/>
              <a:gd name="T76" fmla="*/ 0 w 3"/>
              <a:gd name="T77" fmla="*/ 364 h 991"/>
              <a:gd name="T78" fmla="*/ 3 w 3"/>
              <a:gd name="T79" fmla="*/ 385 h 991"/>
              <a:gd name="T80" fmla="*/ 0 w 3"/>
              <a:gd name="T81" fmla="*/ 345 h 991"/>
              <a:gd name="T82" fmla="*/ 3 w 3"/>
              <a:gd name="T83" fmla="*/ 323 h 991"/>
              <a:gd name="T84" fmla="*/ 3 w 3"/>
              <a:gd name="T85" fmla="*/ 304 h 991"/>
              <a:gd name="T86" fmla="*/ 0 w 3"/>
              <a:gd name="T87" fmla="*/ 283 h 991"/>
              <a:gd name="T88" fmla="*/ 3 w 3"/>
              <a:gd name="T89" fmla="*/ 304 h 991"/>
              <a:gd name="T90" fmla="*/ 0 w 3"/>
              <a:gd name="T91" fmla="*/ 264 h 991"/>
              <a:gd name="T92" fmla="*/ 3 w 3"/>
              <a:gd name="T93" fmla="*/ 243 h 991"/>
              <a:gd name="T94" fmla="*/ 3 w 3"/>
              <a:gd name="T95" fmla="*/ 224 h 991"/>
              <a:gd name="T96" fmla="*/ 0 w 3"/>
              <a:gd name="T97" fmla="*/ 202 h 991"/>
              <a:gd name="T98" fmla="*/ 3 w 3"/>
              <a:gd name="T99" fmla="*/ 224 h 991"/>
              <a:gd name="T100" fmla="*/ 0 w 3"/>
              <a:gd name="T101" fmla="*/ 181 h 991"/>
              <a:gd name="T102" fmla="*/ 3 w 3"/>
              <a:gd name="T103" fmla="*/ 162 h 991"/>
              <a:gd name="T104" fmla="*/ 3 w 3"/>
              <a:gd name="T105" fmla="*/ 140 h 991"/>
              <a:gd name="T106" fmla="*/ 0 w 3"/>
              <a:gd name="T107" fmla="*/ 121 h 991"/>
              <a:gd name="T108" fmla="*/ 3 w 3"/>
              <a:gd name="T109" fmla="*/ 140 h 991"/>
              <a:gd name="T110" fmla="*/ 0 w 3"/>
              <a:gd name="T111" fmla="*/ 100 h 991"/>
              <a:gd name="T112" fmla="*/ 3 w 3"/>
              <a:gd name="T113" fmla="*/ 81 h 991"/>
              <a:gd name="T114" fmla="*/ 3 w 3"/>
              <a:gd name="T115" fmla="*/ 60 h 991"/>
              <a:gd name="T116" fmla="*/ 0 w 3"/>
              <a:gd name="T117" fmla="*/ 41 h 991"/>
              <a:gd name="T118" fmla="*/ 3 w 3"/>
              <a:gd name="T119" fmla="*/ 60 h 991"/>
              <a:gd name="T120" fmla="*/ 0 w 3"/>
              <a:gd name="T121" fmla="*/ 19 h 991"/>
              <a:gd name="T122" fmla="*/ 3 w 3"/>
              <a:gd name="T123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" h="991">
                <a:moveTo>
                  <a:pt x="3" y="991"/>
                </a:moveTo>
                <a:lnTo>
                  <a:pt x="0" y="991"/>
                </a:lnTo>
                <a:lnTo>
                  <a:pt x="0" y="972"/>
                </a:lnTo>
                <a:lnTo>
                  <a:pt x="3" y="972"/>
                </a:lnTo>
                <a:lnTo>
                  <a:pt x="3" y="991"/>
                </a:lnTo>
                <a:moveTo>
                  <a:pt x="3" y="950"/>
                </a:moveTo>
                <a:lnTo>
                  <a:pt x="0" y="950"/>
                </a:lnTo>
                <a:lnTo>
                  <a:pt x="0" y="931"/>
                </a:lnTo>
                <a:lnTo>
                  <a:pt x="3" y="931"/>
                </a:lnTo>
                <a:lnTo>
                  <a:pt x="3" y="950"/>
                </a:lnTo>
                <a:moveTo>
                  <a:pt x="3" y="910"/>
                </a:moveTo>
                <a:lnTo>
                  <a:pt x="0" y="910"/>
                </a:lnTo>
                <a:lnTo>
                  <a:pt x="0" y="891"/>
                </a:lnTo>
                <a:lnTo>
                  <a:pt x="3" y="891"/>
                </a:lnTo>
                <a:lnTo>
                  <a:pt x="3" y="910"/>
                </a:lnTo>
                <a:moveTo>
                  <a:pt x="3" y="870"/>
                </a:moveTo>
                <a:lnTo>
                  <a:pt x="0" y="870"/>
                </a:lnTo>
                <a:lnTo>
                  <a:pt x="0" y="851"/>
                </a:lnTo>
                <a:lnTo>
                  <a:pt x="3" y="851"/>
                </a:lnTo>
                <a:lnTo>
                  <a:pt x="3" y="870"/>
                </a:lnTo>
                <a:moveTo>
                  <a:pt x="3" y="829"/>
                </a:moveTo>
                <a:lnTo>
                  <a:pt x="0" y="829"/>
                </a:lnTo>
                <a:lnTo>
                  <a:pt x="0" y="810"/>
                </a:lnTo>
                <a:lnTo>
                  <a:pt x="3" y="810"/>
                </a:lnTo>
                <a:lnTo>
                  <a:pt x="3" y="829"/>
                </a:lnTo>
                <a:moveTo>
                  <a:pt x="3" y="789"/>
                </a:moveTo>
                <a:lnTo>
                  <a:pt x="0" y="789"/>
                </a:lnTo>
                <a:lnTo>
                  <a:pt x="0" y="767"/>
                </a:lnTo>
                <a:lnTo>
                  <a:pt x="3" y="767"/>
                </a:lnTo>
                <a:lnTo>
                  <a:pt x="3" y="789"/>
                </a:lnTo>
                <a:moveTo>
                  <a:pt x="3" y="748"/>
                </a:moveTo>
                <a:lnTo>
                  <a:pt x="0" y="748"/>
                </a:lnTo>
                <a:lnTo>
                  <a:pt x="0" y="727"/>
                </a:lnTo>
                <a:lnTo>
                  <a:pt x="3" y="727"/>
                </a:lnTo>
                <a:lnTo>
                  <a:pt x="3" y="748"/>
                </a:lnTo>
                <a:moveTo>
                  <a:pt x="3" y="708"/>
                </a:moveTo>
                <a:lnTo>
                  <a:pt x="0" y="708"/>
                </a:lnTo>
                <a:lnTo>
                  <a:pt x="0" y="687"/>
                </a:lnTo>
                <a:lnTo>
                  <a:pt x="3" y="687"/>
                </a:lnTo>
                <a:lnTo>
                  <a:pt x="3" y="708"/>
                </a:lnTo>
                <a:moveTo>
                  <a:pt x="3" y="668"/>
                </a:moveTo>
                <a:lnTo>
                  <a:pt x="0" y="668"/>
                </a:lnTo>
                <a:lnTo>
                  <a:pt x="0" y="646"/>
                </a:lnTo>
                <a:lnTo>
                  <a:pt x="3" y="646"/>
                </a:lnTo>
                <a:lnTo>
                  <a:pt x="3" y="668"/>
                </a:lnTo>
                <a:moveTo>
                  <a:pt x="3" y="627"/>
                </a:moveTo>
                <a:lnTo>
                  <a:pt x="0" y="627"/>
                </a:lnTo>
                <a:lnTo>
                  <a:pt x="0" y="606"/>
                </a:lnTo>
                <a:lnTo>
                  <a:pt x="3" y="606"/>
                </a:lnTo>
                <a:lnTo>
                  <a:pt x="3" y="627"/>
                </a:lnTo>
                <a:moveTo>
                  <a:pt x="3" y="587"/>
                </a:moveTo>
                <a:lnTo>
                  <a:pt x="0" y="587"/>
                </a:lnTo>
                <a:lnTo>
                  <a:pt x="0" y="566"/>
                </a:lnTo>
                <a:lnTo>
                  <a:pt x="3" y="566"/>
                </a:lnTo>
                <a:lnTo>
                  <a:pt x="3" y="587"/>
                </a:lnTo>
                <a:moveTo>
                  <a:pt x="3" y="547"/>
                </a:moveTo>
                <a:lnTo>
                  <a:pt x="0" y="547"/>
                </a:lnTo>
                <a:lnTo>
                  <a:pt x="0" y="525"/>
                </a:lnTo>
                <a:lnTo>
                  <a:pt x="3" y="525"/>
                </a:lnTo>
                <a:lnTo>
                  <a:pt x="3" y="547"/>
                </a:lnTo>
                <a:moveTo>
                  <a:pt x="3" y="506"/>
                </a:moveTo>
                <a:lnTo>
                  <a:pt x="0" y="506"/>
                </a:lnTo>
                <a:lnTo>
                  <a:pt x="0" y="485"/>
                </a:lnTo>
                <a:lnTo>
                  <a:pt x="3" y="485"/>
                </a:lnTo>
                <a:lnTo>
                  <a:pt x="3" y="506"/>
                </a:lnTo>
                <a:moveTo>
                  <a:pt x="3" y="466"/>
                </a:moveTo>
                <a:lnTo>
                  <a:pt x="0" y="466"/>
                </a:lnTo>
                <a:lnTo>
                  <a:pt x="0" y="444"/>
                </a:lnTo>
                <a:lnTo>
                  <a:pt x="3" y="444"/>
                </a:lnTo>
                <a:lnTo>
                  <a:pt x="3" y="466"/>
                </a:lnTo>
                <a:moveTo>
                  <a:pt x="3" y="425"/>
                </a:moveTo>
                <a:lnTo>
                  <a:pt x="0" y="425"/>
                </a:lnTo>
                <a:lnTo>
                  <a:pt x="0" y="404"/>
                </a:lnTo>
                <a:lnTo>
                  <a:pt x="3" y="404"/>
                </a:lnTo>
                <a:lnTo>
                  <a:pt x="3" y="425"/>
                </a:lnTo>
                <a:moveTo>
                  <a:pt x="3" y="385"/>
                </a:moveTo>
                <a:lnTo>
                  <a:pt x="0" y="385"/>
                </a:lnTo>
                <a:lnTo>
                  <a:pt x="0" y="364"/>
                </a:lnTo>
                <a:lnTo>
                  <a:pt x="3" y="364"/>
                </a:lnTo>
                <a:lnTo>
                  <a:pt x="3" y="385"/>
                </a:lnTo>
                <a:moveTo>
                  <a:pt x="3" y="345"/>
                </a:moveTo>
                <a:lnTo>
                  <a:pt x="0" y="345"/>
                </a:lnTo>
                <a:lnTo>
                  <a:pt x="0" y="323"/>
                </a:lnTo>
                <a:lnTo>
                  <a:pt x="3" y="323"/>
                </a:lnTo>
                <a:lnTo>
                  <a:pt x="3" y="345"/>
                </a:lnTo>
                <a:moveTo>
                  <a:pt x="3" y="304"/>
                </a:moveTo>
                <a:lnTo>
                  <a:pt x="0" y="304"/>
                </a:lnTo>
                <a:lnTo>
                  <a:pt x="0" y="283"/>
                </a:lnTo>
                <a:lnTo>
                  <a:pt x="3" y="283"/>
                </a:lnTo>
                <a:lnTo>
                  <a:pt x="3" y="304"/>
                </a:lnTo>
                <a:moveTo>
                  <a:pt x="3" y="264"/>
                </a:moveTo>
                <a:lnTo>
                  <a:pt x="0" y="264"/>
                </a:lnTo>
                <a:lnTo>
                  <a:pt x="0" y="243"/>
                </a:lnTo>
                <a:lnTo>
                  <a:pt x="3" y="243"/>
                </a:lnTo>
                <a:lnTo>
                  <a:pt x="3" y="264"/>
                </a:lnTo>
                <a:moveTo>
                  <a:pt x="3" y="224"/>
                </a:moveTo>
                <a:lnTo>
                  <a:pt x="0" y="224"/>
                </a:lnTo>
                <a:lnTo>
                  <a:pt x="0" y="202"/>
                </a:lnTo>
                <a:lnTo>
                  <a:pt x="3" y="202"/>
                </a:lnTo>
                <a:lnTo>
                  <a:pt x="3" y="224"/>
                </a:lnTo>
                <a:moveTo>
                  <a:pt x="3" y="181"/>
                </a:moveTo>
                <a:lnTo>
                  <a:pt x="0" y="181"/>
                </a:lnTo>
                <a:lnTo>
                  <a:pt x="0" y="162"/>
                </a:lnTo>
                <a:lnTo>
                  <a:pt x="3" y="162"/>
                </a:lnTo>
                <a:lnTo>
                  <a:pt x="3" y="181"/>
                </a:lnTo>
                <a:moveTo>
                  <a:pt x="3" y="140"/>
                </a:moveTo>
                <a:lnTo>
                  <a:pt x="0" y="140"/>
                </a:lnTo>
                <a:lnTo>
                  <a:pt x="0" y="121"/>
                </a:lnTo>
                <a:lnTo>
                  <a:pt x="3" y="121"/>
                </a:lnTo>
                <a:lnTo>
                  <a:pt x="3" y="140"/>
                </a:lnTo>
                <a:moveTo>
                  <a:pt x="3" y="100"/>
                </a:moveTo>
                <a:lnTo>
                  <a:pt x="0" y="100"/>
                </a:lnTo>
                <a:lnTo>
                  <a:pt x="0" y="81"/>
                </a:lnTo>
                <a:lnTo>
                  <a:pt x="3" y="81"/>
                </a:lnTo>
                <a:lnTo>
                  <a:pt x="3" y="100"/>
                </a:lnTo>
                <a:moveTo>
                  <a:pt x="3" y="60"/>
                </a:moveTo>
                <a:lnTo>
                  <a:pt x="0" y="60"/>
                </a:lnTo>
                <a:lnTo>
                  <a:pt x="0" y="41"/>
                </a:lnTo>
                <a:lnTo>
                  <a:pt x="3" y="41"/>
                </a:lnTo>
                <a:lnTo>
                  <a:pt x="3" y="60"/>
                </a:lnTo>
                <a:moveTo>
                  <a:pt x="3" y="19"/>
                </a:moveTo>
                <a:lnTo>
                  <a:pt x="0" y="19"/>
                </a:lnTo>
                <a:lnTo>
                  <a:pt x="0" y="0"/>
                </a:lnTo>
                <a:lnTo>
                  <a:pt x="3" y="0"/>
                </a:lnTo>
                <a:lnTo>
                  <a:pt x="3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3869625" y="1951532"/>
            <a:ext cx="7037" cy="3486900"/>
          </a:xfrm>
          <a:custGeom>
            <a:avLst/>
            <a:gdLst>
              <a:gd name="T0" fmla="*/ 0 w 2"/>
              <a:gd name="T1" fmla="*/ 991 h 991"/>
              <a:gd name="T2" fmla="*/ 2 w 2"/>
              <a:gd name="T3" fmla="*/ 972 h 991"/>
              <a:gd name="T4" fmla="*/ 2 w 2"/>
              <a:gd name="T5" fmla="*/ 950 h 991"/>
              <a:gd name="T6" fmla="*/ 0 w 2"/>
              <a:gd name="T7" fmla="*/ 931 h 991"/>
              <a:gd name="T8" fmla="*/ 2 w 2"/>
              <a:gd name="T9" fmla="*/ 950 h 991"/>
              <a:gd name="T10" fmla="*/ 0 w 2"/>
              <a:gd name="T11" fmla="*/ 910 h 991"/>
              <a:gd name="T12" fmla="*/ 2 w 2"/>
              <a:gd name="T13" fmla="*/ 891 h 991"/>
              <a:gd name="T14" fmla="*/ 2 w 2"/>
              <a:gd name="T15" fmla="*/ 870 h 991"/>
              <a:gd name="T16" fmla="*/ 0 w 2"/>
              <a:gd name="T17" fmla="*/ 851 h 991"/>
              <a:gd name="T18" fmla="*/ 2 w 2"/>
              <a:gd name="T19" fmla="*/ 870 h 991"/>
              <a:gd name="T20" fmla="*/ 0 w 2"/>
              <a:gd name="T21" fmla="*/ 829 h 991"/>
              <a:gd name="T22" fmla="*/ 2 w 2"/>
              <a:gd name="T23" fmla="*/ 810 h 991"/>
              <a:gd name="T24" fmla="*/ 2 w 2"/>
              <a:gd name="T25" fmla="*/ 789 h 991"/>
              <a:gd name="T26" fmla="*/ 0 w 2"/>
              <a:gd name="T27" fmla="*/ 767 h 991"/>
              <a:gd name="T28" fmla="*/ 2 w 2"/>
              <a:gd name="T29" fmla="*/ 789 h 991"/>
              <a:gd name="T30" fmla="*/ 0 w 2"/>
              <a:gd name="T31" fmla="*/ 748 h 991"/>
              <a:gd name="T32" fmla="*/ 2 w 2"/>
              <a:gd name="T33" fmla="*/ 727 h 991"/>
              <a:gd name="T34" fmla="*/ 2 w 2"/>
              <a:gd name="T35" fmla="*/ 708 h 991"/>
              <a:gd name="T36" fmla="*/ 0 w 2"/>
              <a:gd name="T37" fmla="*/ 687 h 991"/>
              <a:gd name="T38" fmla="*/ 2 w 2"/>
              <a:gd name="T39" fmla="*/ 708 h 991"/>
              <a:gd name="T40" fmla="*/ 0 w 2"/>
              <a:gd name="T41" fmla="*/ 668 h 991"/>
              <a:gd name="T42" fmla="*/ 2 w 2"/>
              <a:gd name="T43" fmla="*/ 646 h 991"/>
              <a:gd name="T44" fmla="*/ 2 w 2"/>
              <a:gd name="T45" fmla="*/ 627 h 991"/>
              <a:gd name="T46" fmla="*/ 0 w 2"/>
              <a:gd name="T47" fmla="*/ 606 h 991"/>
              <a:gd name="T48" fmla="*/ 2 w 2"/>
              <a:gd name="T49" fmla="*/ 627 h 991"/>
              <a:gd name="T50" fmla="*/ 0 w 2"/>
              <a:gd name="T51" fmla="*/ 587 h 991"/>
              <a:gd name="T52" fmla="*/ 2 w 2"/>
              <a:gd name="T53" fmla="*/ 566 h 991"/>
              <a:gd name="T54" fmla="*/ 2 w 2"/>
              <a:gd name="T55" fmla="*/ 547 h 991"/>
              <a:gd name="T56" fmla="*/ 0 w 2"/>
              <a:gd name="T57" fmla="*/ 525 h 991"/>
              <a:gd name="T58" fmla="*/ 2 w 2"/>
              <a:gd name="T59" fmla="*/ 547 h 991"/>
              <a:gd name="T60" fmla="*/ 0 w 2"/>
              <a:gd name="T61" fmla="*/ 506 h 991"/>
              <a:gd name="T62" fmla="*/ 2 w 2"/>
              <a:gd name="T63" fmla="*/ 485 h 991"/>
              <a:gd name="T64" fmla="*/ 2 w 2"/>
              <a:gd name="T65" fmla="*/ 466 h 991"/>
              <a:gd name="T66" fmla="*/ 0 w 2"/>
              <a:gd name="T67" fmla="*/ 444 h 991"/>
              <a:gd name="T68" fmla="*/ 2 w 2"/>
              <a:gd name="T69" fmla="*/ 466 h 991"/>
              <a:gd name="T70" fmla="*/ 0 w 2"/>
              <a:gd name="T71" fmla="*/ 425 h 991"/>
              <a:gd name="T72" fmla="*/ 2 w 2"/>
              <a:gd name="T73" fmla="*/ 404 h 991"/>
              <a:gd name="T74" fmla="*/ 2 w 2"/>
              <a:gd name="T75" fmla="*/ 385 h 991"/>
              <a:gd name="T76" fmla="*/ 0 w 2"/>
              <a:gd name="T77" fmla="*/ 364 h 991"/>
              <a:gd name="T78" fmla="*/ 2 w 2"/>
              <a:gd name="T79" fmla="*/ 385 h 991"/>
              <a:gd name="T80" fmla="*/ 0 w 2"/>
              <a:gd name="T81" fmla="*/ 345 h 991"/>
              <a:gd name="T82" fmla="*/ 2 w 2"/>
              <a:gd name="T83" fmla="*/ 323 h 991"/>
              <a:gd name="T84" fmla="*/ 2 w 2"/>
              <a:gd name="T85" fmla="*/ 304 h 991"/>
              <a:gd name="T86" fmla="*/ 0 w 2"/>
              <a:gd name="T87" fmla="*/ 283 h 991"/>
              <a:gd name="T88" fmla="*/ 2 w 2"/>
              <a:gd name="T89" fmla="*/ 304 h 991"/>
              <a:gd name="T90" fmla="*/ 0 w 2"/>
              <a:gd name="T91" fmla="*/ 264 h 991"/>
              <a:gd name="T92" fmla="*/ 2 w 2"/>
              <a:gd name="T93" fmla="*/ 243 h 991"/>
              <a:gd name="T94" fmla="*/ 2 w 2"/>
              <a:gd name="T95" fmla="*/ 224 h 991"/>
              <a:gd name="T96" fmla="*/ 0 w 2"/>
              <a:gd name="T97" fmla="*/ 202 h 991"/>
              <a:gd name="T98" fmla="*/ 2 w 2"/>
              <a:gd name="T99" fmla="*/ 224 h 991"/>
              <a:gd name="T100" fmla="*/ 0 w 2"/>
              <a:gd name="T101" fmla="*/ 181 h 991"/>
              <a:gd name="T102" fmla="*/ 2 w 2"/>
              <a:gd name="T103" fmla="*/ 162 h 991"/>
              <a:gd name="T104" fmla="*/ 2 w 2"/>
              <a:gd name="T105" fmla="*/ 140 h 991"/>
              <a:gd name="T106" fmla="*/ 0 w 2"/>
              <a:gd name="T107" fmla="*/ 121 h 991"/>
              <a:gd name="T108" fmla="*/ 2 w 2"/>
              <a:gd name="T109" fmla="*/ 140 h 991"/>
              <a:gd name="T110" fmla="*/ 0 w 2"/>
              <a:gd name="T111" fmla="*/ 100 h 991"/>
              <a:gd name="T112" fmla="*/ 2 w 2"/>
              <a:gd name="T113" fmla="*/ 81 h 991"/>
              <a:gd name="T114" fmla="*/ 2 w 2"/>
              <a:gd name="T115" fmla="*/ 60 h 991"/>
              <a:gd name="T116" fmla="*/ 0 w 2"/>
              <a:gd name="T117" fmla="*/ 41 h 991"/>
              <a:gd name="T118" fmla="*/ 2 w 2"/>
              <a:gd name="T119" fmla="*/ 60 h 991"/>
              <a:gd name="T120" fmla="*/ 0 w 2"/>
              <a:gd name="T121" fmla="*/ 19 h 991"/>
              <a:gd name="T122" fmla="*/ 2 w 2"/>
              <a:gd name="T123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" h="991">
                <a:moveTo>
                  <a:pt x="2" y="991"/>
                </a:moveTo>
                <a:lnTo>
                  <a:pt x="0" y="991"/>
                </a:lnTo>
                <a:lnTo>
                  <a:pt x="0" y="972"/>
                </a:lnTo>
                <a:lnTo>
                  <a:pt x="2" y="972"/>
                </a:lnTo>
                <a:lnTo>
                  <a:pt x="2" y="991"/>
                </a:lnTo>
                <a:moveTo>
                  <a:pt x="2" y="950"/>
                </a:moveTo>
                <a:lnTo>
                  <a:pt x="0" y="950"/>
                </a:lnTo>
                <a:lnTo>
                  <a:pt x="0" y="931"/>
                </a:lnTo>
                <a:lnTo>
                  <a:pt x="2" y="931"/>
                </a:lnTo>
                <a:lnTo>
                  <a:pt x="2" y="950"/>
                </a:lnTo>
                <a:moveTo>
                  <a:pt x="2" y="910"/>
                </a:moveTo>
                <a:lnTo>
                  <a:pt x="0" y="910"/>
                </a:lnTo>
                <a:lnTo>
                  <a:pt x="0" y="891"/>
                </a:lnTo>
                <a:lnTo>
                  <a:pt x="2" y="891"/>
                </a:lnTo>
                <a:lnTo>
                  <a:pt x="2" y="910"/>
                </a:lnTo>
                <a:moveTo>
                  <a:pt x="2" y="870"/>
                </a:moveTo>
                <a:lnTo>
                  <a:pt x="0" y="870"/>
                </a:lnTo>
                <a:lnTo>
                  <a:pt x="0" y="851"/>
                </a:lnTo>
                <a:lnTo>
                  <a:pt x="2" y="851"/>
                </a:lnTo>
                <a:lnTo>
                  <a:pt x="2" y="870"/>
                </a:lnTo>
                <a:moveTo>
                  <a:pt x="2" y="829"/>
                </a:moveTo>
                <a:lnTo>
                  <a:pt x="0" y="829"/>
                </a:lnTo>
                <a:lnTo>
                  <a:pt x="0" y="810"/>
                </a:lnTo>
                <a:lnTo>
                  <a:pt x="2" y="810"/>
                </a:lnTo>
                <a:lnTo>
                  <a:pt x="2" y="829"/>
                </a:lnTo>
                <a:moveTo>
                  <a:pt x="2" y="789"/>
                </a:moveTo>
                <a:lnTo>
                  <a:pt x="0" y="789"/>
                </a:lnTo>
                <a:lnTo>
                  <a:pt x="0" y="767"/>
                </a:lnTo>
                <a:lnTo>
                  <a:pt x="2" y="767"/>
                </a:lnTo>
                <a:lnTo>
                  <a:pt x="2" y="789"/>
                </a:lnTo>
                <a:moveTo>
                  <a:pt x="2" y="748"/>
                </a:moveTo>
                <a:lnTo>
                  <a:pt x="0" y="748"/>
                </a:lnTo>
                <a:lnTo>
                  <a:pt x="0" y="727"/>
                </a:lnTo>
                <a:lnTo>
                  <a:pt x="2" y="727"/>
                </a:lnTo>
                <a:lnTo>
                  <a:pt x="2" y="748"/>
                </a:lnTo>
                <a:moveTo>
                  <a:pt x="2" y="708"/>
                </a:moveTo>
                <a:lnTo>
                  <a:pt x="0" y="708"/>
                </a:lnTo>
                <a:lnTo>
                  <a:pt x="0" y="687"/>
                </a:lnTo>
                <a:lnTo>
                  <a:pt x="2" y="687"/>
                </a:lnTo>
                <a:lnTo>
                  <a:pt x="2" y="708"/>
                </a:lnTo>
                <a:moveTo>
                  <a:pt x="2" y="668"/>
                </a:moveTo>
                <a:lnTo>
                  <a:pt x="0" y="668"/>
                </a:lnTo>
                <a:lnTo>
                  <a:pt x="0" y="646"/>
                </a:lnTo>
                <a:lnTo>
                  <a:pt x="2" y="646"/>
                </a:lnTo>
                <a:lnTo>
                  <a:pt x="2" y="668"/>
                </a:lnTo>
                <a:moveTo>
                  <a:pt x="2" y="627"/>
                </a:moveTo>
                <a:lnTo>
                  <a:pt x="0" y="627"/>
                </a:lnTo>
                <a:lnTo>
                  <a:pt x="0" y="606"/>
                </a:lnTo>
                <a:lnTo>
                  <a:pt x="2" y="606"/>
                </a:lnTo>
                <a:lnTo>
                  <a:pt x="2" y="627"/>
                </a:lnTo>
                <a:moveTo>
                  <a:pt x="2" y="587"/>
                </a:moveTo>
                <a:lnTo>
                  <a:pt x="0" y="587"/>
                </a:lnTo>
                <a:lnTo>
                  <a:pt x="0" y="566"/>
                </a:lnTo>
                <a:lnTo>
                  <a:pt x="2" y="566"/>
                </a:lnTo>
                <a:lnTo>
                  <a:pt x="2" y="587"/>
                </a:lnTo>
                <a:moveTo>
                  <a:pt x="2" y="547"/>
                </a:moveTo>
                <a:lnTo>
                  <a:pt x="0" y="547"/>
                </a:lnTo>
                <a:lnTo>
                  <a:pt x="0" y="525"/>
                </a:lnTo>
                <a:lnTo>
                  <a:pt x="2" y="525"/>
                </a:lnTo>
                <a:lnTo>
                  <a:pt x="2" y="547"/>
                </a:lnTo>
                <a:moveTo>
                  <a:pt x="2" y="506"/>
                </a:moveTo>
                <a:lnTo>
                  <a:pt x="0" y="506"/>
                </a:lnTo>
                <a:lnTo>
                  <a:pt x="0" y="485"/>
                </a:lnTo>
                <a:lnTo>
                  <a:pt x="2" y="485"/>
                </a:lnTo>
                <a:lnTo>
                  <a:pt x="2" y="506"/>
                </a:lnTo>
                <a:moveTo>
                  <a:pt x="2" y="466"/>
                </a:moveTo>
                <a:lnTo>
                  <a:pt x="0" y="466"/>
                </a:lnTo>
                <a:lnTo>
                  <a:pt x="0" y="444"/>
                </a:lnTo>
                <a:lnTo>
                  <a:pt x="2" y="444"/>
                </a:lnTo>
                <a:lnTo>
                  <a:pt x="2" y="466"/>
                </a:lnTo>
                <a:moveTo>
                  <a:pt x="2" y="425"/>
                </a:moveTo>
                <a:lnTo>
                  <a:pt x="0" y="425"/>
                </a:lnTo>
                <a:lnTo>
                  <a:pt x="0" y="404"/>
                </a:lnTo>
                <a:lnTo>
                  <a:pt x="2" y="404"/>
                </a:lnTo>
                <a:lnTo>
                  <a:pt x="2" y="425"/>
                </a:lnTo>
                <a:moveTo>
                  <a:pt x="2" y="385"/>
                </a:moveTo>
                <a:lnTo>
                  <a:pt x="0" y="385"/>
                </a:lnTo>
                <a:lnTo>
                  <a:pt x="0" y="364"/>
                </a:lnTo>
                <a:lnTo>
                  <a:pt x="2" y="364"/>
                </a:lnTo>
                <a:lnTo>
                  <a:pt x="2" y="385"/>
                </a:lnTo>
                <a:moveTo>
                  <a:pt x="2" y="345"/>
                </a:moveTo>
                <a:lnTo>
                  <a:pt x="0" y="345"/>
                </a:lnTo>
                <a:lnTo>
                  <a:pt x="0" y="323"/>
                </a:lnTo>
                <a:lnTo>
                  <a:pt x="2" y="323"/>
                </a:lnTo>
                <a:lnTo>
                  <a:pt x="2" y="345"/>
                </a:lnTo>
                <a:moveTo>
                  <a:pt x="2" y="304"/>
                </a:moveTo>
                <a:lnTo>
                  <a:pt x="0" y="304"/>
                </a:lnTo>
                <a:lnTo>
                  <a:pt x="0" y="283"/>
                </a:lnTo>
                <a:lnTo>
                  <a:pt x="2" y="283"/>
                </a:lnTo>
                <a:lnTo>
                  <a:pt x="2" y="304"/>
                </a:lnTo>
                <a:moveTo>
                  <a:pt x="2" y="264"/>
                </a:moveTo>
                <a:lnTo>
                  <a:pt x="0" y="264"/>
                </a:lnTo>
                <a:lnTo>
                  <a:pt x="0" y="243"/>
                </a:lnTo>
                <a:lnTo>
                  <a:pt x="2" y="243"/>
                </a:lnTo>
                <a:lnTo>
                  <a:pt x="2" y="264"/>
                </a:lnTo>
                <a:moveTo>
                  <a:pt x="2" y="224"/>
                </a:moveTo>
                <a:lnTo>
                  <a:pt x="0" y="224"/>
                </a:lnTo>
                <a:lnTo>
                  <a:pt x="0" y="202"/>
                </a:lnTo>
                <a:lnTo>
                  <a:pt x="2" y="202"/>
                </a:lnTo>
                <a:lnTo>
                  <a:pt x="2" y="224"/>
                </a:lnTo>
                <a:moveTo>
                  <a:pt x="2" y="181"/>
                </a:moveTo>
                <a:lnTo>
                  <a:pt x="0" y="181"/>
                </a:lnTo>
                <a:lnTo>
                  <a:pt x="0" y="162"/>
                </a:lnTo>
                <a:lnTo>
                  <a:pt x="2" y="162"/>
                </a:lnTo>
                <a:lnTo>
                  <a:pt x="2" y="181"/>
                </a:lnTo>
                <a:moveTo>
                  <a:pt x="2" y="140"/>
                </a:moveTo>
                <a:lnTo>
                  <a:pt x="0" y="140"/>
                </a:lnTo>
                <a:lnTo>
                  <a:pt x="0" y="121"/>
                </a:lnTo>
                <a:lnTo>
                  <a:pt x="2" y="121"/>
                </a:lnTo>
                <a:lnTo>
                  <a:pt x="2" y="140"/>
                </a:lnTo>
                <a:moveTo>
                  <a:pt x="2" y="100"/>
                </a:moveTo>
                <a:lnTo>
                  <a:pt x="0" y="100"/>
                </a:lnTo>
                <a:lnTo>
                  <a:pt x="0" y="81"/>
                </a:lnTo>
                <a:lnTo>
                  <a:pt x="2" y="81"/>
                </a:lnTo>
                <a:lnTo>
                  <a:pt x="2" y="100"/>
                </a:lnTo>
                <a:moveTo>
                  <a:pt x="2" y="60"/>
                </a:moveTo>
                <a:lnTo>
                  <a:pt x="0" y="60"/>
                </a:lnTo>
                <a:lnTo>
                  <a:pt x="0" y="41"/>
                </a:lnTo>
                <a:lnTo>
                  <a:pt x="2" y="41"/>
                </a:lnTo>
                <a:lnTo>
                  <a:pt x="2" y="60"/>
                </a:lnTo>
                <a:moveTo>
                  <a:pt x="2" y="19"/>
                </a:moveTo>
                <a:lnTo>
                  <a:pt x="0" y="19"/>
                </a:lnTo>
                <a:lnTo>
                  <a:pt x="0" y="0"/>
                </a:lnTo>
                <a:lnTo>
                  <a:pt x="2" y="0"/>
                </a:lnTo>
                <a:lnTo>
                  <a:pt x="2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4567418" y="1951532"/>
            <a:ext cx="0" cy="3486900"/>
          </a:xfrm>
          <a:custGeom>
            <a:avLst/>
            <a:gdLst>
              <a:gd name="T0" fmla="*/ 991 h 991"/>
              <a:gd name="T1" fmla="*/ 972 h 991"/>
              <a:gd name="T2" fmla="*/ 950 h 991"/>
              <a:gd name="T3" fmla="*/ 931 h 991"/>
              <a:gd name="T4" fmla="*/ 950 h 991"/>
              <a:gd name="T5" fmla="*/ 910 h 991"/>
              <a:gd name="T6" fmla="*/ 891 h 991"/>
              <a:gd name="T7" fmla="*/ 870 h 991"/>
              <a:gd name="T8" fmla="*/ 851 h 991"/>
              <a:gd name="T9" fmla="*/ 870 h 991"/>
              <a:gd name="T10" fmla="*/ 829 h 991"/>
              <a:gd name="T11" fmla="*/ 810 h 991"/>
              <a:gd name="T12" fmla="*/ 789 h 991"/>
              <a:gd name="T13" fmla="*/ 767 h 991"/>
              <a:gd name="T14" fmla="*/ 789 h 991"/>
              <a:gd name="T15" fmla="*/ 748 h 991"/>
              <a:gd name="T16" fmla="*/ 727 h 991"/>
              <a:gd name="T17" fmla="*/ 708 h 991"/>
              <a:gd name="T18" fmla="*/ 687 h 991"/>
              <a:gd name="T19" fmla="*/ 708 h 991"/>
              <a:gd name="T20" fmla="*/ 668 h 991"/>
              <a:gd name="T21" fmla="*/ 646 h 991"/>
              <a:gd name="T22" fmla="*/ 627 h 991"/>
              <a:gd name="T23" fmla="*/ 606 h 991"/>
              <a:gd name="T24" fmla="*/ 627 h 991"/>
              <a:gd name="T25" fmla="*/ 587 h 991"/>
              <a:gd name="T26" fmla="*/ 566 h 991"/>
              <a:gd name="T27" fmla="*/ 547 h 991"/>
              <a:gd name="T28" fmla="*/ 525 h 991"/>
              <a:gd name="T29" fmla="*/ 547 h 991"/>
              <a:gd name="T30" fmla="*/ 506 h 991"/>
              <a:gd name="T31" fmla="*/ 485 h 991"/>
              <a:gd name="T32" fmla="*/ 466 h 991"/>
              <a:gd name="T33" fmla="*/ 444 h 991"/>
              <a:gd name="T34" fmla="*/ 466 h 991"/>
              <a:gd name="T35" fmla="*/ 425 h 991"/>
              <a:gd name="T36" fmla="*/ 404 h 991"/>
              <a:gd name="T37" fmla="*/ 385 h 991"/>
              <a:gd name="T38" fmla="*/ 364 h 991"/>
              <a:gd name="T39" fmla="*/ 385 h 991"/>
              <a:gd name="T40" fmla="*/ 345 h 991"/>
              <a:gd name="T41" fmla="*/ 323 h 991"/>
              <a:gd name="T42" fmla="*/ 304 h 991"/>
              <a:gd name="T43" fmla="*/ 283 h 991"/>
              <a:gd name="T44" fmla="*/ 304 h 991"/>
              <a:gd name="T45" fmla="*/ 264 h 991"/>
              <a:gd name="T46" fmla="*/ 243 h 991"/>
              <a:gd name="T47" fmla="*/ 224 h 991"/>
              <a:gd name="T48" fmla="*/ 202 h 991"/>
              <a:gd name="T49" fmla="*/ 224 h 991"/>
              <a:gd name="T50" fmla="*/ 181 h 991"/>
              <a:gd name="T51" fmla="*/ 162 h 991"/>
              <a:gd name="T52" fmla="*/ 140 h 991"/>
              <a:gd name="T53" fmla="*/ 121 h 991"/>
              <a:gd name="T54" fmla="*/ 140 h 991"/>
              <a:gd name="T55" fmla="*/ 100 h 991"/>
              <a:gd name="T56" fmla="*/ 81 h 991"/>
              <a:gd name="T57" fmla="*/ 60 h 991"/>
              <a:gd name="T58" fmla="*/ 41 h 991"/>
              <a:gd name="T59" fmla="*/ 60 h 991"/>
              <a:gd name="T60" fmla="*/ 19 h 991"/>
              <a:gd name="T61" fmla="*/ 0 h 9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  <a:cxn ang="0">
                <a:pos x="0" y="T39"/>
              </a:cxn>
              <a:cxn ang="0">
                <a:pos x="0" y="T40"/>
              </a:cxn>
              <a:cxn ang="0">
                <a:pos x="0" y="T41"/>
              </a:cxn>
              <a:cxn ang="0">
                <a:pos x="0" y="T42"/>
              </a:cxn>
              <a:cxn ang="0">
                <a:pos x="0" y="T43"/>
              </a:cxn>
              <a:cxn ang="0">
                <a:pos x="0" y="T44"/>
              </a:cxn>
              <a:cxn ang="0">
                <a:pos x="0" y="T45"/>
              </a:cxn>
              <a:cxn ang="0">
                <a:pos x="0" y="T46"/>
              </a:cxn>
              <a:cxn ang="0">
                <a:pos x="0" y="T47"/>
              </a:cxn>
              <a:cxn ang="0">
                <a:pos x="0" y="T48"/>
              </a:cxn>
              <a:cxn ang="0">
                <a:pos x="0" y="T49"/>
              </a:cxn>
              <a:cxn ang="0">
                <a:pos x="0" y="T50"/>
              </a:cxn>
              <a:cxn ang="0">
                <a:pos x="0" y="T51"/>
              </a:cxn>
              <a:cxn ang="0">
                <a:pos x="0" y="T52"/>
              </a:cxn>
              <a:cxn ang="0">
                <a:pos x="0" y="T53"/>
              </a:cxn>
              <a:cxn ang="0">
                <a:pos x="0" y="T54"/>
              </a:cxn>
              <a:cxn ang="0">
                <a:pos x="0" y="T55"/>
              </a:cxn>
              <a:cxn ang="0">
                <a:pos x="0" y="T56"/>
              </a:cxn>
              <a:cxn ang="0">
                <a:pos x="0" y="T57"/>
              </a:cxn>
              <a:cxn ang="0">
                <a:pos x="0" y="T58"/>
              </a:cxn>
              <a:cxn ang="0">
                <a:pos x="0" y="T59"/>
              </a:cxn>
              <a:cxn ang="0">
                <a:pos x="0" y="T60"/>
              </a:cxn>
              <a:cxn ang="0">
                <a:pos x="0" y="T61"/>
              </a:cxn>
            </a:cxnLst>
            <a:rect l="0" t="0" r="r" b="b"/>
            <a:pathLst>
              <a:path h="991">
                <a:moveTo>
                  <a:pt x="0" y="991"/>
                </a:moveTo>
                <a:lnTo>
                  <a:pt x="0" y="991"/>
                </a:lnTo>
                <a:lnTo>
                  <a:pt x="0" y="972"/>
                </a:lnTo>
                <a:lnTo>
                  <a:pt x="0" y="972"/>
                </a:lnTo>
                <a:lnTo>
                  <a:pt x="0" y="991"/>
                </a:lnTo>
                <a:close/>
                <a:moveTo>
                  <a:pt x="0" y="950"/>
                </a:moveTo>
                <a:lnTo>
                  <a:pt x="0" y="950"/>
                </a:lnTo>
                <a:lnTo>
                  <a:pt x="0" y="931"/>
                </a:lnTo>
                <a:lnTo>
                  <a:pt x="0" y="931"/>
                </a:lnTo>
                <a:lnTo>
                  <a:pt x="0" y="950"/>
                </a:lnTo>
                <a:close/>
                <a:moveTo>
                  <a:pt x="0" y="910"/>
                </a:moveTo>
                <a:lnTo>
                  <a:pt x="0" y="910"/>
                </a:lnTo>
                <a:lnTo>
                  <a:pt x="0" y="891"/>
                </a:lnTo>
                <a:lnTo>
                  <a:pt x="0" y="891"/>
                </a:lnTo>
                <a:lnTo>
                  <a:pt x="0" y="910"/>
                </a:lnTo>
                <a:close/>
                <a:moveTo>
                  <a:pt x="0" y="870"/>
                </a:moveTo>
                <a:lnTo>
                  <a:pt x="0" y="870"/>
                </a:lnTo>
                <a:lnTo>
                  <a:pt x="0" y="851"/>
                </a:lnTo>
                <a:lnTo>
                  <a:pt x="0" y="851"/>
                </a:lnTo>
                <a:lnTo>
                  <a:pt x="0" y="870"/>
                </a:lnTo>
                <a:close/>
                <a:moveTo>
                  <a:pt x="0" y="829"/>
                </a:moveTo>
                <a:lnTo>
                  <a:pt x="0" y="829"/>
                </a:lnTo>
                <a:lnTo>
                  <a:pt x="0" y="810"/>
                </a:lnTo>
                <a:lnTo>
                  <a:pt x="0" y="810"/>
                </a:lnTo>
                <a:lnTo>
                  <a:pt x="0" y="829"/>
                </a:lnTo>
                <a:close/>
                <a:moveTo>
                  <a:pt x="0" y="789"/>
                </a:moveTo>
                <a:lnTo>
                  <a:pt x="0" y="789"/>
                </a:lnTo>
                <a:lnTo>
                  <a:pt x="0" y="767"/>
                </a:lnTo>
                <a:lnTo>
                  <a:pt x="0" y="767"/>
                </a:lnTo>
                <a:lnTo>
                  <a:pt x="0" y="789"/>
                </a:lnTo>
                <a:close/>
                <a:moveTo>
                  <a:pt x="0" y="748"/>
                </a:moveTo>
                <a:lnTo>
                  <a:pt x="0" y="748"/>
                </a:lnTo>
                <a:lnTo>
                  <a:pt x="0" y="727"/>
                </a:lnTo>
                <a:lnTo>
                  <a:pt x="0" y="727"/>
                </a:lnTo>
                <a:lnTo>
                  <a:pt x="0" y="748"/>
                </a:lnTo>
                <a:close/>
                <a:moveTo>
                  <a:pt x="0" y="708"/>
                </a:moveTo>
                <a:lnTo>
                  <a:pt x="0" y="708"/>
                </a:lnTo>
                <a:lnTo>
                  <a:pt x="0" y="687"/>
                </a:lnTo>
                <a:lnTo>
                  <a:pt x="0" y="687"/>
                </a:lnTo>
                <a:lnTo>
                  <a:pt x="0" y="708"/>
                </a:lnTo>
                <a:close/>
                <a:moveTo>
                  <a:pt x="0" y="668"/>
                </a:moveTo>
                <a:lnTo>
                  <a:pt x="0" y="668"/>
                </a:lnTo>
                <a:lnTo>
                  <a:pt x="0" y="646"/>
                </a:lnTo>
                <a:lnTo>
                  <a:pt x="0" y="646"/>
                </a:lnTo>
                <a:lnTo>
                  <a:pt x="0" y="668"/>
                </a:lnTo>
                <a:close/>
                <a:moveTo>
                  <a:pt x="0" y="627"/>
                </a:moveTo>
                <a:lnTo>
                  <a:pt x="0" y="627"/>
                </a:lnTo>
                <a:lnTo>
                  <a:pt x="0" y="606"/>
                </a:lnTo>
                <a:lnTo>
                  <a:pt x="0" y="606"/>
                </a:lnTo>
                <a:lnTo>
                  <a:pt x="0" y="627"/>
                </a:lnTo>
                <a:close/>
                <a:moveTo>
                  <a:pt x="0" y="587"/>
                </a:moveTo>
                <a:lnTo>
                  <a:pt x="0" y="587"/>
                </a:lnTo>
                <a:lnTo>
                  <a:pt x="0" y="566"/>
                </a:lnTo>
                <a:lnTo>
                  <a:pt x="0" y="566"/>
                </a:lnTo>
                <a:lnTo>
                  <a:pt x="0" y="587"/>
                </a:lnTo>
                <a:close/>
                <a:moveTo>
                  <a:pt x="0" y="547"/>
                </a:moveTo>
                <a:lnTo>
                  <a:pt x="0" y="547"/>
                </a:lnTo>
                <a:lnTo>
                  <a:pt x="0" y="525"/>
                </a:lnTo>
                <a:lnTo>
                  <a:pt x="0" y="525"/>
                </a:lnTo>
                <a:lnTo>
                  <a:pt x="0" y="547"/>
                </a:lnTo>
                <a:close/>
                <a:moveTo>
                  <a:pt x="0" y="506"/>
                </a:moveTo>
                <a:lnTo>
                  <a:pt x="0" y="506"/>
                </a:lnTo>
                <a:lnTo>
                  <a:pt x="0" y="485"/>
                </a:lnTo>
                <a:lnTo>
                  <a:pt x="0" y="485"/>
                </a:lnTo>
                <a:lnTo>
                  <a:pt x="0" y="506"/>
                </a:lnTo>
                <a:close/>
                <a:moveTo>
                  <a:pt x="0" y="466"/>
                </a:moveTo>
                <a:lnTo>
                  <a:pt x="0" y="466"/>
                </a:lnTo>
                <a:lnTo>
                  <a:pt x="0" y="444"/>
                </a:lnTo>
                <a:lnTo>
                  <a:pt x="0" y="444"/>
                </a:lnTo>
                <a:lnTo>
                  <a:pt x="0" y="466"/>
                </a:lnTo>
                <a:close/>
                <a:moveTo>
                  <a:pt x="0" y="425"/>
                </a:moveTo>
                <a:lnTo>
                  <a:pt x="0" y="425"/>
                </a:lnTo>
                <a:lnTo>
                  <a:pt x="0" y="404"/>
                </a:lnTo>
                <a:lnTo>
                  <a:pt x="0" y="404"/>
                </a:lnTo>
                <a:lnTo>
                  <a:pt x="0" y="425"/>
                </a:lnTo>
                <a:close/>
                <a:moveTo>
                  <a:pt x="0" y="385"/>
                </a:moveTo>
                <a:lnTo>
                  <a:pt x="0" y="385"/>
                </a:lnTo>
                <a:lnTo>
                  <a:pt x="0" y="364"/>
                </a:lnTo>
                <a:lnTo>
                  <a:pt x="0" y="364"/>
                </a:lnTo>
                <a:lnTo>
                  <a:pt x="0" y="385"/>
                </a:lnTo>
                <a:close/>
                <a:moveTo>
                  <a:pt x="0" y="345"/>
                </a:moveTo>
                <a:lnTo>
                  <a:pt x="0" y="345"/>
                </a:lnTo>
                <a:lnTo>
                  <a:pt x="0" y="323"/>
                </a:lnTo>
                <a:lnTo>
                  <a:pt x="0" y="323"/>
                </a:lnTo>
                <a:lnTo>
                  <a:pt x="0" y="345"/>
                </a:lnTo>
                <a:close/>
                <a:moveTo>
                  <a:pt x="0" y="304"/>
                </a:moveTo>
                <a:lnTo>
                  <a:pt x="0" y="304"/>
                </a:lnTo>
                <a:lnTo>
                  <a:pt x="0" y="283"/>
                </a:lnTo>
                <a:lnTo>
                  <a:pt x="0" y="283"/>
                </a:lnTo>
                <a:lnTo>
                  <a:pt x="0" y="304"/>
                </a:lnTo>
                <a:close/>
                <a:moveTo>
                  <a:pt x="0" y="264"/>
                </a:moveTo>
                <a:lnTo>
                  <a:pt x="0" y="264"/>
                </a:lnTo>
                <a:lnTo>
                  <a:pt x="0" y="243"/>
                </a:lnTo>
                <a:lnTo>
                  <a:pt x="0" y="243"/>
                </a:lnTo>
                <a:lnTo>
                  <a:pt x="0" y="264"/>
                </a:lnTo>
                <a:close/>
                <a:moveTo>
                  <a:pt x="0" y="224"/>
                </a:moveTo>
                <a:lnTo>
                  <a:pt x="0" y="224"/>
                </a:lnTo>
                <a:lnTo>
                  <a:pt x="0" y="202"/>
                </a:lnTo>
                <a:lnTo>
                  <a:pt x="0" y="202"/>
                </a:lnTo>
                <a:lnTo>
                  <a:pt x="0" y="224"/>
                </a:lnTo>
                <a:close/>
                <a:moveTo>
                  <a:pt x="0" y="181"/>
                </a:moveTo>
                <a:lnTo>
                  <a:pt x="0" y="181"/>
                </a:lnTo>
                <a:lnTo>
                  <a:pt x="0" y="162"/>
                </a:lnTo>
                <a:lnTo>
                  <a:pt x="0" y="162"/>
                </a:lnTo>
                <a:lnTo>
                  <a:pt x="0" y="181"/>
                </a:lnTo>
                <a:close/>
                <a:moveTo>
                  <a:pt x="0" y="140"/>
                </a:moveTo>
                <a:lnTo>
                  <a:pt x="0" y="140"/>
                </a:lnTo>
                <a:lnTo>
                  <a:pt x="0" y="121"/>
                </a:lnTo>
                <a:lnTo>
                  <a:pt x="0" y="121"/>
                </a:lnTo>
                <a:lnTo>
                  <a:pt x="0" y="140"/>
                </a:lnTo>
                <a:close/>
                <a:moveTo>
                  <a:pt x="0" y="100"/>
                </a:moveTo>
                <a:lnTo>
                  <a:pt x="0" y="100"/>
                </a:lnTo>
                <a:lnTo>
                  <a:pt x="0" y="81"/>
                </a:lnTo>
                <a:lnTo>
                  <a:pt x="0" y="81"/>
                </a:lnTo>
                <a:lnTo>
                  <a:pt x="0" y="100"/>
                </a:lnTo>
                <a:close/>
                <a:moveTo>
                  <a:pt x="0" y="60"/>
                </a:moveTo>
                <a:lnTo>
                  <a:pt x="0" y="60"/>
                </a:lnTo>
                <a:lnTo>
                  <a:pt x="0" y="41"/>
                </a:lnTo>
                <a:lnTo>
                  <a:pt x="0" y="41"/>
                </a:lnTo>
                <a:lnTo>
                  <a:pt x="0" y="60"/>
                </a:lnTo>
                <a:close/>
                <a:moveTo>
                  <a:pt x="0" y="19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0" y="19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4567418" y="1951532"/>
            <a:ext cx="0" cy="3486900"/>
          </a:xfrm>
          <a:custGeom>
            <a:avLst/>
            <a:gdLst>
              <a:gd name="T0" fmla="*/ 991 h 991"/>
              <a:gd name="T1" fmla="*/ 972 h 991"/>
              <a:gd name="T2" fmla="*/ 950 h 991"/>
              <a:gd name="T3" fmla="*/ 931 h 991"/>
              <a:gd name="T4" fmla="*/ 950 h 991"/>
              <a:gd name="T5" fmla="*/ 910 h 991"/>
              <a:gd name="T6" fmla="*/ 891 h 991"/>
              <a:gd name="T7" fmla="*/ 870 h 991"/>
              <a:gd name="T8" fmla="*/ 851 h 991"/>
              <a:gd name="T9" fmla="*/ 870 h 991"/>
              <a:gd name="T10" fmla="*/ 829 h 991"/>
              <a:gd name="T11" fmla="*/ 810 h 991"/>
              <a:gd name="T12" fmla="*/ 789 h 991"/>
              <a:gd name="T13" fmla="*/ 767 h 991"/>
              <a:gd name="T14" fmla="*/ 789 h 991"/>
              <a:gd name="T15" fmla="*/ 748 h 991"/>
              <a:gd name="T16" fmla="*/ 727 h 991"/>
              <a:gd name="T17" fmla="*/ 708 h 991"/>
              <a:gd name="T18" fmla="*/ 687 h 991"/>
              <a:gd name="T19" fmla="*/ 708 h 991"/>
              <a:gd name="T20" fmla="*/ 668 h 991"/>
              <a:gd name="T21" fmla="*/ 646 h 991"/>
              <a:gd name="T22" fmla="*/ 627 h 991"/>
              <a:gd name="T23" fmla="*/ 606 h 991"/>
              <a:gd name="T24" fmla="*/ 627 h 991"/>
              <a:gd name="T25" fmla="*/ 587 h 991"/>
              <a:gd name="T26" fmla="*/ 566 h 991"/>
              <a:gd name="T27" fmla="*/ 547 h 991"/>
              <a:gd name="T28" fmla="*/ 525 h 991"/>
              <a:gd name="T29" fmla="*/ 547 h 991"/>
              <a:gd name="T30" fmla="*/ 506 h 991"/>
              <a:gd name="T31" fmla="*/ 485 h 991"/>
              <a:gd name="T32" fmla="*/ 466 h 991"/>
              <a:gd name="T33" fmla="*/ 444 h 991"/>
              <a:gd name="T34" fmla="*/ 466 h 991"/>
              <a:gd name="T35" fmla="*/ 425 h 991"/>
              <a:gd name="T36" fmla="*/ 404 h 991"/>
              <a:gd name="T37" fmla="*/ 385 h 991"/>
              <a:gd name="T38" fmla="*/ 364 h 991"/>
              <a:gd name="T39" fmla="*/ 385 h 991"/>
              <a:gd name="T40" fmla="*/ 345 h 991"/>
              <a:gd name="T41" fmla="*/ 323 h 991"/>
              <a:gd name="T42" fmla="*/ 304 h 991"/>
              <a:gd name="T43" fmla="*/ 283 h 991"/>
              <a:gd name="T44" fmla="*/ 304 h 991"/>
              <a:gd name="T45" fmla="*/ 264 h 991"/>
              <a:gd name="T46" fmla="*/ 243 h 991"/>
              <a:gd name="T47" fmla="*/ 224 h 991"/>
              <a:gd name="T48" fmla="*/ 202 h 991"/>
              <a:gd name="T49" fmla="*/ 224 h 991"/>
              <a:gd name="T50" fmla="*/ 181 h 991"/>
              <a:gd name="T51" fmla="*/ 162 h 991"/>
              <a:gd name="T52" fmla="*/ 140 h 991"/>
              <a:gd name="T53" fmla="*/ 121 h 991"/>
              <a:gd name="T54" fmla="*/ 140 h 991"/>
              <a:gd name="T55" fmla="*/ 100 h 991"/>
              <a:gd name="T56" fmla="*/ 81 h 991"/>
              <a:gd name="T57" fmla="*/ 60 h 991"/>
              <a:gd name="T58" fmla="*/ 41 h 991"/>
              <a:gd name="T59" fmla="*/ 60 h 991"/>
              <a:gd name="T60" fmla="*/ 19 h 991"/>
              <a:gd name="T61" fmla="*/ 0 h 9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  <a:cxn ang="0">
                <a:pos x="0" y="T39"/>
              </a:cxn>
              <a:cxn ang="0">
                <a:pos x="0" y="T40"/>
              </a:cxn>
              <a:cxn ang="0">
                <a:pos x="0" y="T41"/>
              </a:cxn>
              <a:cxn ang="0">
                <a:pos x="0" y="T42"/>
              </a:cxn>
              <a:cxn ang="0">
                <a:pos x="0" y="T43"/>
              </a:cxn>
              <a:cxn ang="0">
                <a:pos x="0" y="T44"/>
              </a:cxn>
              <a:cxn ang="0">
                <a:pos x="0" y="T45"/>
              </a:cxn>
              <a:cxn ang="0">
                <a:pos x="0" y="T46"/>
              </a:cxn>
              <a:cxn ang="0">
                <a:pos x="0" y="T47"/>
              </a:cxn>
              <a:cxn ang="0">
                <a:pos x="0" y="T48"/>
              </a:cxn>
              <a:cxn ang="0">
                <a:pos x="0" y="T49"/>
              </a:cxn>
              <a:cxn ang="0">
                <a:pos x="0" y="T50"/>
              </a:cxn>
              <a:cxn ang="0">
                <a:pos x="0" y="T51"/>
              </a:cxn>
              <a:cxn ang="0">
                <a:pos x="0" y="T52"/>
              </a:cxn>
              <a:cxn ang="0">
                <a:pos x="0" y="T53"/>
              </a:cxn>
              <a:cxn ang="0">
                <a:pos x="0" y="T54"/>
              </a:cxn>
              <a:cxn ang="0">
                <a:pos x="0" y="T55"/>
              </a:cxn>
              <a:cxn ang="0">
                <a:pos x="0" y="T56"/>
              </a:cxn>
              <a:cxn ang="0">
                <a:pos x="0" y="T57"/>
              </a:cxn>
              <a:cxn ang="0">
                <a:pos x="0" y="T58"/>
              </a:cxn>
              <a:cxn ang="0">
                <a:pos x="0" y="T59"/>
              </a:cxn>
              <a:cxn ang="0">
                <a:pos x="0" y="T60"/>
              </a:cxn>
              <a:cxn ang="0">
                <a:pos x="0" y="T61"/>
              </a:cxn>
            </a:cxnLst>
            <a:rect l="0" t="0" r="r" b="b"/>
            <a:pathLst>
              <a:path h="991">
                <a:moveTo>
                  <a:pt x="0" y="991"/>
                </a:moveTo>
                <a:lnTo>
                  <a:pt x="0" y="991"/>
                </a:lnTo>
                <a:lnTo>
                  <a:pt x="0" y="972"/>
                </a:lnTo>
                <a:lnTo>
                  <a:pt x="0" y="972"/>
                </a:lnTo>
                <a:lnTo>
                  <a:pt x="0" y="991"/>
                </a:lnTo>
                <a:moveTo>
                  <a:pt x="0" y="950"/>
                </a:moveTo>
                <a:lnTo>
                  <a:pt x="0" y="950"/>
                </a:lnTo>
                <a:lnTo>
                  <a:pt x="0" y="931"/>
                </a:lnTo>
                <a:lnTo>
                  <a:pt x="0" y="931"/>
                </a:lnTo>
                <a:lnTo>
                  <a:pt x="0" y="950"/>
                </a:lnTo>
                <a:moveTo>
                  <a:pt x="0" y="910"/>
                </a:moveTo>
                <a:lnTo>
                  <a:pt x="0" y="910"/>
                </a:lnTo>
                <a:lnTo>
                  <a:pt x="0" y="891"/>
                </a:lnTo>
                <a:lnTo>
                  <a:pt x="0" y="891"/>
                </a:lnTo>
                <a:lnTo>
                  <a:pt x="0" y="910"/>
                </a:lnTo>
                <a:moveTo>
                  <a:pt x="0" y="870"/>
                </a:moveTo>
                <a:lnTo>
                  <a:pt x="0" y="870"/>
                </a:lnTo>
                <a:lnTo>
                  <a:pt x="0" y="851"/>
                </a:lnTo>
                <a:lnTo>
                  <a:pt x="0" y="851"/>
                </a:lnTo>
                <a:lnTo>
                  <a:pt x="0" y="870"/>
                </a:lnTo>
                <a:moveTo>
                  <a:pt x="0" y="829"/>
                </a:moveTo>
                <a:lnTo>
                  <a:pt x="0" y="829"/>
                </a:lnTo>
                <a:lnTo>
                  <a:pt x="0" y="810"/>
                </a:lnTo>
                <a:lnTo>
                  <a:pt x="0" y="810"/>
                </a:lnTo>
                <a:lnTo>
                  <a:pt x="0" y="829"/>
                </a:lnTo>
                <a:moveTo>
                  <a:pt x="0" y="789"/>
                </a:moveTo>
                <a:lnTo>
                  <a:pt x="0" y="789"/>
                </a:lnTo>
                <a:lnTo>
                  <a:pt x="0" y="767"/>
                </a:lnTo>
                <a:lnTo>
                  <a:pt x="0" y="767"/>
                </a:lnTo>
                <a:lnTo>
                  <a:pt x="0" y="789"/>
                </a:lnTo>
                <a:moveTo>
                  <a:pt x="0" y="748"/>
                </a:moveTo>
                <a:lnTo>
                  <a:pt x="0" y="748"/>
                </a:lnTo>
                <a:lnTo>
                  <a:pt x="0" y="727"/>
                </a:lnTo>
                <a:lnTo>
                  <a:pt x="0" y="727"/>
                </a:lnTo>
                <a:lnTo>
                  <a:pt x="0" y="748"/>
                </a:lnTo>
                <a:moveTo>
                  <a:pt x="0" y="708"/>
                </a:moveTo>
                <a:lnTo>
                  <a:pt x="0" y="708"/>
                </a:lnTo>
                <a:lnTo>
                  <a:pt x="0" y="687"/>
                </a:lnTo>
                <a:lnTo>
                  <a:pt x="0" y="687"/>
                </a:lnTo>
                <a:lnTo>
                  <a:pt x="0" y="708"/>
                </a:lnTo>
                <a:moveTo>
                  <a:pt x="0" y="668"/>
                </a:moveTo>
                <a:lnTo>
                  <a:pt x="0" y="668"/>
                </a:lnTo>
                <a:lnTo>
                  <a:pt x="0" y="646"/>
                </a:lnTo>
                <a:lnTo>
                  <a:pt x="0" y="646"/>
                </a:lnTo>
                <a:lnTo>
                  <a:pt x="0" y="668"/>
                </a:lnTo>
                <a:moveTo>
                  <a:pt x="0" y="627"/>
                </a:moveTo>
                <a:lnTo>
                  <a:pt x="0" y="627"/>
                </a:lnTo>
                <a:lnTo>
                  <a:pt x="0" y="606"/>
                </a:lnTo>
                <a:lnTo>
                  <a:pt x="0" y="606"/>
                </a:lnTo>
                <a:lnTo>
                  <a:pt x="0" y="627"/>
                </a:lnTo>
                <a:moveTo>
                  <a:pt x="0" y="587"/>
                </a:moveTo>
                <a:lnTo>
                  <a:pt x="0" y="587"/>
                </a:lnTo>
                <a:lnTo>
                  <a:pt x="0" y="566"/>
                </a:lnTo>
                <a:lnTo>
                  <a:pt x="0" y="566"/>
                </a:lnTo>
                <a:lnTo>
                  <a:pt x="0" y="587"/>
                </a:lnTo>
                <a:moveTo>
                  <a:pt x="0" y="547"/>
                </a:moveTo>
                <a:lnTo>
                  <a:pt x="0" y="547"/>
                </a:lnTo>
                <a:lnTo>
                  <a:pt x="0" y="525"/>
                </a:lnTo>
                <a:lnTo>
                  <a:pt x="0" y="525"/>
                </a:lnTo>
                <a:lnTo>
                  <a:pt x="0" y="547"/>
                </a:lnTo>
                <a:moveTo>
                  <a:pt x="0" y="506"/>
                </a:moveTo>
                <a:lnTo>
                  <a:pt x="0" y="506"/>
                </a:lnTo>
                <a:lnTo>
                  <a:pt x="0" y="485"/>
                </a:lnTo>
                <a:lnTo>
                  <a:pt x="0" y="485"/>
                </a:lnTo>
                <a:lnTo>
                  <a:pt x="0" y="506"/>
                </a:lnTo>
                <a:moveTo>
                  <a:pt x="0" y="466"/>
                </a:moveTo>
                <a:lnTo>
                  <a:pt x="0" y="466"/>
                </a:lnTo>
                <a:lnTo>
                  <a:pt x="0" y="444"/>
                </a:lnTo>
                <a:lnTo>
                  <a:pt x="0" y="444"/>
                </a:lnTo>
                <a:lnTo>
                  <a:pt x="0" y="466"/>
                </a:lnTo>
                <a:moveTo>
                  <a:pt x="0" y="425"/>
                </a:moveTo>
                <a:lnTo>
                  <a:pt x="0" y="425"/>
                </a:lnTo>
                <a:lnTo>
                  <a:pt x="0" y="404"/>
                </a:lnTo>
                <a:lnTo>
                  <a:pt x="0" y="404"/>
                </a:lnTo>
                <a:lnTo>
                  <a:pt x="0" y="425"/>
                </a:lnTo>
                <a:moveTo>
                  <a:pt x="0" y="385"/>
                </a:moveTo>
                <a:lnTo>
                  <a:pt x="0" y="385"/>
                </a:lnTo>
                <a:lnTo>
                  <a:pt x="0" y="364"/>
                </a:lnTo>
                <a:lnTo>
                  <a:pt x="0" y="364"/>
                </a:lnTo>
                <a:lnTo>
                  <a:pt x="0" y="385"/>
                </a:lnTo>
                <a:moveTo>
                  <a:pt x="0" y="345"/>
                </a:moveTo>
                <a:lnTo>
                  <a:pt x="0" y="345"/>
                </a:lnTo>
                <a:lnTo>
                  <a:pt x="0" y="323"/>
                </a:lnTo>
                <a:lnTo>
                  <a:pt x="0" y="323"/>
                </a:lnTo>
                <a:lnTo>
                  <a:pt x="0" y="345"/>
                </a:lnTo>
                <a:moveTo>
                  <a:pt x="0" y="304"/>
                </a:moveTo>
                <a:lnTo>
                  <a:pt x="0" y="304"/>
                </a:lnTo>
                <a:lnTo>
                  <a:pt x="0" y="283"/>
                </a:lnTo>
                <a:lnTo>
                  <a:pt x="0" y="283"/>
                </a:lnTo>
                <a:lnTo>
                  <a:pt x="0" y="304"/>
                </a:lnTo>
                <a:moveTo>
                  <a:pt x="0" y="264"/>
                </a:moveTo>
                <a:lnTo>
                  <a:pt x="0" y="264"/>
                </a:lnTo>
                <a:lnTo>
                  <a:pt x="0" y="243"/>
                </a:lnTo>
                <a:lnTo>
                  <a:pt x="0" y="243"/>
                </a:lnTo>
                <a:lnTo>
                  <a:pt x="0" y="264"/>
                </a:lnTo>
                <a:moveTo>
                  <a:pt x="0" y="224"/>
                </a:moveTo>
                <a:lnTo>
                  <a:pt x="0" y="224"/>
                </a:lnTo>
                <a:lnTo>
                  <a:pt x="0" y="202"/>
                </a:lnTo>
                <a:lnTo>
                  <a:pt x="0" y="202"/>
                </a:lnTo>
                <a:lnTo>
                  <a:pt x="0" y="224"/>
                </a:lnTo>
                <a:moveTo>
                  <a:pt x="0" y="181"/>
                </a:moveTo>
                <a:lnTo>
                  <a:pt x="0" y="181"/>
                </a:lnTo>
                <a:lnTo>
                  <a:pt x="0" y="162"/>
                </a:lnTo>
                <a:lnTo>
                  <a:pt x="0" y="162"/>
                </a:lnTo>
                <a:lnTo>
                  <a:pt x="0" y="181"/>
                </a:lnTo>
                <a:moveTo>
                  <a:pt x="0" y="140"/>
                </a:moveTo>
                <a:lnTo>
                  <a:pt x="0" y="140"/>
                </a:lnTo>
                <a:lnTo>
                  <a:pt x="0" y="121"/>
                </a:lnTo>
                <a:lnTo>
                  <a:pt x="0" y="121"/>
                </a:lnTo>
                <a:lnTo>
                  <a:pt x="0" y="140"/>
                </a:lnTo>
                <a:moveTo>
                  <a:pt x="0" y="100"/>
                </a:moveTo>
                <a:lnTo>
                  <a:pt x="0" y="100"/>
                </a:lnTo>
                <a:lnTo>
                  <a:pt x="0" y="81"/>
                </a:lnTo>
                <a:lnTo>
                  <a:pt x="0" y="81"/>
                </a:lnTo>
                <a:lnTo>
                  <a:pt x="0" y="100"/>
                </a:lnTo>
                <a:moveTo>
                  <a:pt x="0" y="60"/>
                </a:moveTo>
                <a:lnTo>
                  <a:pt x="0" y="60"/>
                </a:lnTo>
                <a:lnTo>
                  <a:pt x="0" y="41"/>
                </a:lnTo>
                <a:lnTo>
                  <a:pt x="0" y="41"/>
                </a:lnTo>
                <a:lnTo>
                  <a:pt x="0" y="60"/>
                </a:lnTo>
                <a:moveTo>
                  <a:pt x="0" y="19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0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5109277" y="1951532"/>
            <a:ext cx="0" cy="3486900"/>
          </a:xfrm>
          <a:custGeom>
            <a:avLst/>
            <a:gdLst>
              <a:gd name="T0" fmla="*/ 991 h 991"/>
              <a:gd name="T1" fmla="*/ 972 h 991"/>
              <a:gd name="T2" fmla="*/ 950 h 991"/>
              <a:gd name="T3" fmla="*/ 931 h 991"/>
              <a:gd name="T4" fmla="*/ 950 h 991"/>
              <a:gd name="T5" fmla="*/ 910 h 991"/>
              <a:gd name="T6" fmla="*/ 891 h 991"/>
              <a:gd name="T7" fmla="*/ 870 h 991"/>
              <a:gd name="T8" fmla="*/ 851 h 991"/>
              <a:gd name="T9" fmla="*/ 870 h 991"/>
              <a:gd name="T10" fmla="*/ 829 h 991"/>
              <a:gd name="T11" fmla="*/ 810 h 991"/>
              <a:gd name="T12" fmla="*/ 789 h 991"/>
              <a:gd name="T13" fmla="*/ 767 h 991"/>
              <a:gd name="T14" fmla="*/ 789 h 991"/>
              <a:gd name="T15" fmla="*/ 748 h 991"/>
              <a:gd name="T16" fmla="*/ 727 h 991"/>
              <a:gd name="T17" fmla="*/ 708 h 991"/>
              <a:gd name="T18" fmla="*/ 687 h 991"/>
              <a:gd name="T19" fmla="*/ 708 h 991"/>
              <a:gd name="T20" fmla="*/ 668 h 991"/>
              <a:gd name="T21" fmla="*/ 646 h 991"/>
              <a:gd name="T22" fmla="*/ 627 h 991"/>
              <a:gd name="T23" fmla="*/ 606 h 991"/>
              <a:gd name="T24" fmla="*/ 627 h 991"/>
              <a:gd name="T25" fmla="*/ 587 h 991"/>
              <a:gd name="T26" fmla="*/ 566 h 991"/>
              <a:gd name="T27" fmla="*/ 547 h 991"/>
              <a:gd name="T28" fmla="*/ 525 h 991"/>
              <a:gd name="T29" fmla="*/ 547 h 991"/>
              <a:gd name="T30" fmla="*/ 506 h 991"/>
              <a:gd name="T31" fmla="*/ 485 h 991"/>
              <a:gd name="T32" fmla="*/ 466 h 991"/>
              <a:gd name="T33" fmla="*/ 444 h 991"/>
              <a:gd name="T34" fmla="*/ 466 h 991"/>
              <a:gd name="T35" fmla="*/ 425 h 991"/>
              <a:gd name="T36" fmla="*/ 404 h 991"/>
              <a:gd name="T37" fmla="*/ 385 h 991"/>
              <a:gd name="T38" fmla="*/ 364 h 991"/>
              <a:gd name="T39" fmla="*/ 385 h 991"/>
              <a:gd name="T40" fmla="*/ 345 h 991"/>
              <a:gd name="T41" fmla="*/ 323 h 991"/>
              <a:gd name="T42" fmla="*/ 304 h 991"/>
              <a:gd name="T43" fmla="*/ 283 h 991"/>
              <a:gd name="T44" fmla="*/ 304 h 991"/>
              <a:gd name="T45" fmla="*/ 264 h 991"/>
              <a:gd name="T46" fmla="*/ 243 h 991"/>
              <a:gd name="T47" fmla="*/ 224 h 991"/>
              <a:gd name="T48" fmla="*/ 202 h 991"/>
              <a:gd name="T49" fmla="*/ 224 h 991"/>
              <a:gd name="T50" fmla="*/ 181 h 991"/>
              <a:gd name="T51" fmla="*/ 162 h 991"/>
              <a:gd name="T52" fmla="*/ 140 h 991"/>
              <a:gd name="T53" fmla="*/ 121 h 991"/>
              <a:gd name="T54" fmla="*/ 140 h 991"/>
              <a:gd name="T55" fmla="*/ 100 h 991"/>
              <a:gd name="T56" fmla="*/ 81 h 991"/>
              <a:gd name="T57" fmla="*/ 60 h 991"/>
              <a:gd name="T58" fmla="*/ 41 h 991"/>
              <a:gd name="T59" fmla="*/ 60 h 991"/>
              <a:gd name="T60" fmla="*/ 19 h 991"/>
              <a:gd name="T61" fmla="*/ 0 h 9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  <a:cxn ang="0">
                <a:pos x="0" y="T39"/>
              </a:cxn>
              <a:cxn ang="0">
                <a:pos x="0" y="T40"/>
              </a:cxn>
              <a:cxn ang="0">
                <a:pos x="0" y="T41"/>
              </a:cxn>
              <a:cxn ang="0">
                <a:pos x="0" y="T42"/>
              </a:cxn>
              <a:cxn ang="0">
                <a:pos x="0" y="T43"/>
              </a:cxn>
              <a:cxn ang="0">
                <a:pos x="0" y="T44"/>
              </a:cxn>
              <a:cxn ang="0">
                <a:pos x="0" y="T45"/>
              </a:cxn>
              <a:cxn ang="0">
                <a:pos x="0" y="T46"/>
              </a:cxn>
              <a:cxn ang="0">
                <a:pos x="0" y="T47"/>
              </a:cxn>
              <a:cxn ang="0">
                <a:pos x="0" y="T48"/>
              </a:cxn>
              <a:cxn ang="0">
                <a:pos x="0" y="T49"/>
              </a:cxn>
              <a:cxn ang="0">
                <a:pos x="0" y="T50"/>
              </a:cxn>
              <a:cxn ang="0">
                <a:pos x="0" y="T51"/>
              </a:cxn>
              <a:cxn ang="0">
                <a:pos x="0" y="T52"/>
              </a:cxn>
              <a:cxn ang="0">
                <a:pos x="0" y="T53"/>
              </a:cxn>
              <a:cxn ang="0">
                <a:pos x="0" y="T54"/>
              </a:cxn>
              <a:cxn ang="0">
                <a:pos x="0" y="T55"/>
              </a:cxn>
              <a:cxn ang="0">
                <a:pos x="0" y="T56"/>
              </a:cxn>
              <a:cxn ang="0">
                <a:pos x="0" y="T57"/>
              </a:cxn>
              <a:cxn ang="0">
                <a:pos x="0" y="T58"/>
              </a:cxn>
              <a:cxn ang="0">
                <a:pos x="0" y="T59"/>
              </a:cxn>
              <a:cxn ang="0">
                <a:pos x="0" y="T60"/>
              </a:cxn>
              <a:cxn ang="0">
                <a:pos x="0" y="T61"/>
              </a:cxn>
            </a:cxnLst>
            <a:rect l="0" t="0" r="r" b="b"/>
            <a:pathLst>
              <a:path h="991">
                <a:moveTo>
                  <a:pt x="0" y="991"/>
                </a:moveTo>
                <a:lnTo>
                  <a:pt x="0" y="991"/>
                </a:lnTo>
                <a:lnTo>
                  <a:pt x="0" y="972"/>
                </a:lnTo>
                <a:lnTo>
                  <a:pt x="0" y="972"/>
                </a:lnTo>
                <a:lnTo>
                  <a:pt x="0" y="991"/>
                </a:lnTo>
                <a:close/>
                <a:moveTo>
                  <a:pt x="0" y="950"/>
                </a:moveTo>
                <a:lnTo>
                  <a:pt x="0" y="950"/>
                </a:lnTo>
                <a:lnTo>
                  <a:pt x="0" y="931"/>
                </a:lnTo>
                <a:lnTo>
                  <a:pt x="0" y="931"/>
                </a:lnTo>
                <a:lnTo>
                  <a:pt x="0" y="950"/>
                </a:lnTo>
                <a:close/>
                <a:moveTo>
                  <a:pt x="0" y="910"/>
                </a:moveTo>
                <a:lnTo>
                  <a:pt x="0" y="910"/>
                </a:lnTo>
                <a:lnTo>
                  <a:pt x="0" y="891"/>
                </a:lnTo>
                <a:lnTo>
                  <a:pt x="0" y="891"/>
                </a:lnTo>
                <a:lnTo>
                  <a:pt x="0" y="910"/>
                </a:lnTo>
                <a:close/>
                <a:moveTo>
                  <a:pt x="0" y="870"/>
                </a:moveTo>
                <a:lnTo>
                  <a:pt x="0" y="870"/>
                </a:lnTo>
                <a:lnTo>
                  <a:pt x="0" y="851"/>
                </a:lnTo>
                <a:lnTo>
                  <a:pt x="0" y="851"/>
                </a:lnTo>
                <a:lnTo>
                  <a:pt x="0" y="870"/>
                </a:lnTo>
                <a:close/>
                <a:moveTo>
                  <a:pt x="0" y="829"/>
                </a:moveTo>
                <a:lnTo>
                  <a:pt x="0" y="829"/>
                </a:lnTo>
                <a:lnTo>
                  <a:pt x="0" y="810"/>
                </a:lnTo>
                <a:lnTo>
                  <a:pt x="0" y="810"/>
                </a:lnTo>
                <a:lnTo>
                  <a:pt x="0" y="829"/>
                </a:lnTo>
                <a:close/>
                <a:moveTo>
                  <a:pt x="0" y="789"/>
                </a:moveTo>
                <a:lnTo>
                  <a:pt x="0" y="789"/>
                </a:lnTo>
                <a:lnTo>
                  <a:pt x="0" y="767"/>
                </a:lnTo>
                <a:lnTo>
                  <a:pt x="0" y="767"/>
                </a:lnTo>
                <a:lnTo>
                  <a:pt x="0" y="789"/>
                </a:lnTo>
                <a:close/>
                <a:moveTo>
                  <a:pt x="0" y="748"/>
                </a:moveTo>
                <a:lnTo>
                  <a:pt x="0" y="748"/>
                </a:lnTo>
                <a:lnTo>
                  <a:pt x="0" y="727"/>
                </a:lnTo>
                <a:lnTo>
                  <a:pt x="0" y="727"/>
                </a:lnTo>
                <a:lnTo>
                  <a:pt x="0" y="748"/>
                </a:lnTo>
                <a:close/>
                <a:moveTo>
                  <a:pt x="0" y="708"/>
                </a:moveTo>
                <a:lnTo>
                  <a:pt x="0" y="708"/>
                </a:lnTo>
                <a:lnTo>
                  <a:pt x="0" y="687"/>
                </a:lnTo>
                <a:lnTo>
                  <a:pt x="0" y="687"/>
                </a:lnTo>
                <a:lnTo>
                  <a:pt x="0" y="708"/>
                </a:lnTo>
                <a:close/>
                <a:moveTo>
                  <a:pt x="0" y="668"/>
                </a:moveTo>
                <a:lnTo>
                  <a:pt x="0" y="668"/>
                </a:lnTo>
                <a:lnTo>
                  <a:pt x="0" y="646"/>
                </a:lnTo>
                <a:lnTo>
                  <a:pt x="0" y="646"/>
                </a:lnTo>
                <a:lnTo>
                  <a:pt x="0" y="668"/>
                </a:lnTo>
                <a:close/>
                <a:moveTo>
                  <a:pt x="0" y="627"/>
                </a:moveTo>
                <a:lnTo>
                  <a:pt x="0" y="627"/>
                </a:lnTo>
                <a:lnTo>
                  <a:pt x="0" y="606"/>
                </a:lnTo>
                <a:lnTo>
                  <a:pt x="0" y="606"/>
                </a:lnTo>
                <a:lnTo>
                  <a:pt x="0" y="627"/>
                </a:lnTo>
                <a:close/>
                <a:moveTo>
                  <a:pt x="0" y="587"/>
                </a:moveTo>
                <a:lnTo>
                  <a:pt x="0" y="587"/>
                </a:lnTo>
                <a:lnTo>
                  <a:pt x="0" y="566"/>
                </a:lnTo>
                <a:lnTo>
                  <a:pt x="0" y="566"/>
                </a:lnTo>
                <a:lnTo>
                  <a:pt x="0" y="587"/>
                </a:lnTo>
                <a:close/>
                <a:moveTo>
                  <a:pt x="0" y="547"/>
                </a:moveTo>
                <a:lnTo>
                  <a:pt x="0" y="547"/>
                </a:lnTo>
                <a:lnTo>
                  <a:pt x="0" y="525"/>
                </a:lnTo>
                <a:lnTo>
                  <a:pt x="0" y="525"/>
                </a:lnTo>
                <a:lnTo>
                  <a:pt x="0" y="547"/>
                </a:lnTo>
                <a:close/>
                <a:moveTo>
                  <a:pt x="0" y="506"/>
                </a:moveTo>
                <a:lnTo>
                  <a:pt x="0" y="506"/>
                </a:lnTo>
                <a:lnTo>
                  <a:pt x="0" y="485"/>
                </a:lnTo>
                <a:lnTo>
                  <a:pt x="0" y="485"/>
                </a:lnTo>
                <a:lnTo>
                  <a:pt x="0" y="506"/>
                </a:lnTo>
                <a:close/>
                <a:moveTo>
                  <a:pt x="0" y="466"/>
                </a:moveTo>
                <a:lnTo>
                  <a:pt x="0" y="466"/>
                </a:lnTo>
                <a:lnTo>
                  <a:pt x="0" y="444"/>
                </a:lnTo>
                <a:lnTo>
                  <a:pt x="0" y="444"/>
                </a:lnTo>
                <a:lnTo>
                  <a:pt x="0" y="466"/>
                </a:lnTo>
                <a:close/>
                <a:moveTo>
                  <a:pt x="0" y="425"/>
                </a:moveTo>
                <a:lnTo>
                  <a:pt x="0" y="425"/>
                </a:lnTo>
                <a:lnTo>
                  <a:pt x="0" y="404"/>
                </a:lnTo>
                <a:lnTo>
                  <a:pt x="0" y="404"/>
                </a:lnTo>
                <a:lnTo>
                  <a:pt x="0" y="425"/>
                </a:lnTo>
                <a:close/>
                <a:moveTo>
                  <a:pt x="0" y="385"/>
                </a:moveTo>
                <a:lnTo>
                  <a:pt x="0" y="385"/>
                </a:lnTo>
                <a:lnTo>
                  <a:pt x="0" y="364"/>
                </a:lnTo>
                <a:lnTo>
                  <a:pt x="0" y="364"/>
                </a:lnTo>
                <a:lnTo>
                  <a:pt x="0" y="385"/>
                </a:lnTo>
                <a:close/>
                <a:moveTo>
                  <a:pt x="0" y="345"/>
                </a:moveTo>
                <a:lnTo>
                  <a:pt x="0" y="345"/>
                </a:lnTo>
                <a:lnTo>
                  <a:pt x="0" y="323"/>
                </a:lnTo>
                <a:lnTo>
                  <a:pt x="0" y="323"/>
                </a:lnTo>
                <a:lnTo>
                  <a:pt x="0" y="345"/>
                </a:lnTo>
                <a:close/>
                <a:moveTo>
                  <a:pt x="0" y="304"/>
                </a:moveTo>
                <a:lnTo>
                  <a:pt x="0" y="304"/>
                </a:lnTo>
                <a:lnTo>
                  <a:pt x="0" y="283"/>
                </a:lnTo>
                <a:lnTo>
                  <a:pt x="0" y="283"/>
                </a:lnTo>
                <a:lnTo>
                  <a:pt x="0" y="304"/>
                </a:lnTo>
                <a:close/>
                <a:moveTo>
                  <a:pt x="0" y="264"/>
                </a:moveTo>
                <a:lnTo>
                  <a:pt x="0" y="264"/>
                </a:lnTo>
                <a:lnTo>
                  <a:pt x="0" y="243"/>
                </a:lnTo>
                <a:lnTo>
                  <a:pt x="0" y="243"/>
                </a:lnTo>
                <a:lnTo>
                  <a:pt x="0" y="264"/>
                </a:lnTo>
                <a:close/>
                <a:moveTo>
                  <a:pt x="0" y="224"/>
                </a:moveTo>
                <a:lnTo>
                  <a:pt x="0" y="224"/>
                </a:lnTo>
                <a:lnTo>
                  <a:pt x="0" y="202"/>
                </a:lnTo>
                <a:lnTo>
                  <a:pt x="0" y="202"/>
                </a:lnTo>
                <a:lnTo>
                  <a:pt x="0" y="224"/>
                </a:lnTo>
                <a:close/>
                <a:moveTo>
                  <a:pt x="0" y="181"/>
                </a:moveTo>
                <a:lnTo>
                  <a:pt x="0" y="181"/>
                </a:lnTo>
                <a:lnTo>
                  <a:pt x="0" y="162"/>
                </a:lnTo>
                <a:lnTo>
                  <a:pt x="0" y="162"/>
                </a:lnTo>
                <a:lnTo>
                  <a:pt x="0" y="181"/>
                </a:lnTo>
                <a:close/>
                <a:moveTo>
                  <a:pt x="0" y="140"/>
                </a:moveTo>
                <a:lnTo>
                  <a:pt x="0" y="140"/>
                </a:lnTo>
                <a:lnTo>
                  <a:pt x="0" y="121"/>
                </a:lnTo>
                <a:lnTo>
                  <a:pt x="0" y="121"/>
                </a:lnTo>
                <a:lnTo>
                  <a:pt x="0" y="140"/>
                </a:lnTo>
                <a:close/>
                <a:moveTo>
                  <a:pt x="0" y="100"/>
                </a:moveTo>
                <a:lnTo>
                  <a:pt x="0" y="100"/>
                </a:lnTo>
                <a:lnTo>
                  <a:pt x="0" y="81"/>
                </a:lnTo>
                <a:lnTo>
                  <a:pt x="0" y="81"/>
                </a:lnTo>
                <a:lnTo>
                  <a:pt x="0" y="100"/>
                </a:lnTo>
                <a:close/>
                <a:moveTo>
                  <a:pt x="0" y="60"/>
                </a:moveTo>
                <a:lnTo>
                  <a:pt x="0" y="60"/>
                </a:lnTo>
                <a:lnTo>
                  <a:pt x="0" y="41"/>
                </a:lnTo>
                <a:lnTo>
                  <a:pt x="0" y="41"/>
                </a:lnTo>
                <a:lnTo>
                  <a:pt x="0" y="60"/>
                </a:lnTo>
                <a:close/>
                <a:moveTo>
                  <a:pt x="0" y="19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0" y="19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5109277" y="1951532"/>
            <a:ext cx="0" cy="3486900"/>
          </a:xfrm>
          <a:custGeom>
            <a:avLst/>
            <a:gdLst>
              <a:gd name="T0" fmla="*/ 991 h 991"/>
              <a:gd name="T1" fmla="*/ 972 h 991"/>
              <a:gd name="T2" fmla="*/ 950 h 991"/>
              <a:gd name="T3" fmla="*/ 931 h 991"/>
              <a:gd name="T4" fmla="*/ 950 h 991"/>
              <a:gd name="T5" fmla="*/ 910 h 991"/>
              <a:gd name="T6" fmla="*/ 891 h 991"/>
              <a:gd name="T7" fmla="*/ 870 h 991"/>
              <a:gd name="T8" fmla="*/ 851 h 991"/>
              <a:gd name="T9" fmla="*/ 870 h 991"/>
              <a:gd name="T10" fmla="*/ 829 h 991"/>
              <a:gd name="T11" fmla="*/ 810 h 991"/>
              <a:gd name="T12" fmla="*/ 789 h 991"/>
              <a:gd name="T13" fmla="*/ 767 h 991"/>
              <a:gd name="T14" fmla="*/ 789 h 991"/>
              <a:gd name="T15" fmla="*/ 748 h 991"/>
              <a:gd name="T16" fmla="*/ 727 h 991"/>
              <a:gd name="T17" fmla="*/ 708 h 991"/>
              <a:gd name="T18" fmla="*/ 687 h 991"/>
              <a:gd name="T19" fmla="*/ 708 h 991"/>
              <a:gd name="T20" fmla="*/ 668 h 991"/>
              <a:gd name="T21" fmla="*/ 646 h 991"/>
              <a:gd name="T22" fmla="*/ 627 h 991"/>
              <a:gd name="T23" fmla="*/ 606 h 991"/>
              <a:gd name="T24" fmla="*/ 627 h 991"/>
              <a:gd name="T25" fmla="*/ 587 h 991"/>
              <a:gd name="T26" fmla="*/ 566 h 991"/>
              <a:gd name="T27" fmla="*/ 547 h 991"/>
              <a:gd name="T28" fmla="*/ 525 h 991"/>
              <a:gd name="T29" fmla="*/ 547 h 991"/>
              <a:gd name="T30" fmla="*/ 506 h 991"/>
              <a:gd name="T31" fmla="*/ 485 h 991"/>
              <a:gd name="T32" fmla="*/ 466 h 991"/>
              <a:gd name="T33" fmla="*/ 444 h 991"/>
              <a:gd name="T34" fmla="*/ 466 h 991"/>
              <a:gd name="T35" fmla="*/ 425 h 991"/>
              <a:gd name="T36" fmla="*/ 404 h 991"/>
              <a:gd name="T37" fmla="*/ 385 h 991"/>
              <a:gd name="T38" fmla="*/ 364 h 991"/>
              <a:gd name="T39" fmla="*/ 385 h 991"/>
              <a:gd name="T40" fmla="*/ 345 h 991"/>
              <a:gd name="T41" fmla="*/ 323 h 991"/>
              <a:gd name="T42" fmla="*/ 304 h 991"/>
              <a:gd name="T43" fmla="*/ 283 h 991"/>
              <a:gd name="T44" fmla="*/ 304 h 991"/>
              <a:gd name="T45" fmla="*/ 264 h 991"/>
              <a:gd name="T46" fmla="*/ 243 h 991"/>
              <a:gd name="T47" fmla="*/ 224 h 991"/>
              <a:gd name="T48" fmla="*/ 202 h 991"/>
              <a:gd name="T49" fmla="*/ 224 h 991"/>
              <a:gd name="T50" fmla="*/ 181 h 991"/>
              <a:gd name="T51" fmla="*/ 162 h 991"/>
              <a:gd name="T52" fmla="*/ 140 h 991"/>
              <a:gd name="T53" fmla="*/ 121 h 991"/>
              <a:gd name="T54" fmla="*/ 140 h 991"/>
              <a:gd name="T55" fmla="*/ 100 h 991"/>
              <a:gd name="T56" fmla="*/ 81 h 991"/>
              <a:gd name="T57" fmla="*/ 60 h 991"/>
              <a:gd name="T58" fmla="*/ 41 h 991"/>
              <a:gd name="T59" fmla="*/ 60 h 991"/>
              <a:gd name="T60" fmla="*/ 19 h 991"/>
              <a:gd name="T61" fmla="*/ 0 h 9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  <a:cxn ang="0">
                <a:pos x="0" y="T39"/>
              </a:cxn>
              <a:cxn ang="0">
                <a:pos x="0" y="T40"/>
              </a:cxn>
              <a:cxn ang="0">
                <a:pos x="0" y="T41"/>
              </a:cxn>
              <a:cxn ang="0">
                <a:pos x="0" y="T42"/>
              </a:cxn>
              <a:cxn ang="0">
                <a:pos x="0" y="T43"/>
              </a:cxn>
              <a:cxn ang="0">
                <a:pos x="0" y="T44"/>
              </a:cxn>
              <a:cxn ang="0">
                <a:pos x="0" y="T45"/>
              </a:cxn>
              <a:cxn ang="0">
                <a:pos x="0" y="T46"/>
              </a:cxn>
              <a:cxn ang="0">
                <a:pos x="0" y="T47"/>
              </a:cxn>
              <a:cxn ang="0">
                <a:pos x="0" y="T48"/>
              </a:cxn>
              <a:cxn ang="0">
                <a:pos x="0" y="T49"/>
              </a:cxn>
              <a:cxn ang="0">
                <a:pos x="0" y="T50"/>
              </a:cxn>
              <a:cxn ang="0">
                <a:pos x="0" y="T51"/>
              </a:cxn>
              <a:cxn ang="0">
                <a:pos x="0" y="T52"/>
              </a:cxn>
              <a:cxn ang="0">
                <a:pos x="0" y="T53"/>
              </a:cxn>
              <a:cxn ang="0">
                <a:pos x="0" y="T54"/>
              </a:cxn>
              <a:cxn ang="0">
                <a:pos x="0" y="T55"/>
              </a:cxn>
              <a:cxn ang="0">
                <a:pos x="0" y="T56"/>
              </a:cxn>
              <a:cxn ang="0">
                <a:pos x="0" y="T57"/>
              </a:cxn>
              <a:cxn ang="0">
                <a:pos x="0" y="T58"/>
              </a:cxn>
              <a:cxn ang="0">
                <a:pos x="0" y="T59"/>
              </a:cxn>
              <a:cxn ang="0">
                <a:pos x="0" y="T60"/>
              </a:cxn>
              <a:cxn ang="0">
                <a:pos x="0" y="T61"/>
              </a:cxn>
            </a:cxnLst>
            <a:rect l="0" t="0" r="r" b="b"/>
            <a:pathLst>
              <a:path h="991">
                <a:moveTo>
                  <a:pt x="0" y="991"/>
                </a:moveTo>
                <a:lnTo>
                  <a:pt x="0" y="991"/>
                </a:lnTo>
                <a:lnTo>
                  <a:pt x="0" y="972"/>
                </a:lnTo>
                <a:lnTo>
                  <a:pt x="0" y="972"/>
                </a:lnTo>
                <a:lnTo>
                  <a:pt x="0" y="991"/>
                </a:lnTo>
                <a:moveTo>
                  <a:pt x="0" y="950"/>
                </a:moveTo>
                <a:lnTo>
                  <a:pt x="0" y="950"/>
                </a:lnTo>
                <a:lnTo>
                  <a:pt x="0" y="931"/>
                </a:lnTo>
                <a:lnTo>
                  <a:pt x="0" y="931"/>
                </a:lnTo>
                <a:lnTo>
                  <a:pt x="0" y="950"/>
                </a:lnTo>
                <a:moveTo>
                  <a:pt x="0" y="910"/>
                </a:moveTo>
                <a:lnTo>
                  <a:pt x="0" y="910"/>
                </a:lnTo>
                <a:lnTo>
                  <a:pt x="0" y="891"/>
                </a:lnTo>
                <a:lnTo>
                  <a:pt x="0" y="891"/>
                </a:lnTo>
                <a:lnTo>
                  <a:pt x="0" y="910"/>
                </a:lnTo>
                <a:moveTo>
                  <a:pt x="0" y="870"/>
                </a:moveTo>
                <a:lnTo>
                  <a:pt x="0" y="870"/>
                </a:lnTo>
                <a:lnTo>
                  <a:pt x="0" y="851"/>
                </a:lnTo>
                <a:lnTo>
                  <a:pt x="0" y="851"/>
                </a:lnTo>
                <a:lnTo>
                  <a:pt x="0" y="870"/>
                </a:lnTo>
                <a:moveTo>
                  <a:pt x="0" y="829"/>
                </a:moveTo>
                <a:lnTo>
                  <a:pt x="0" y="829"/>
                </a:lnTo>
                <a:lnTo>
                  <a:pt x="0" y="810"/>
                </a:lnTo>
                <a:lnTo>
                  <a:pt x="0" y="810"/>
                </a:lnTo>
                <a:lnTo>
                  <a:pt x="0" y="829"/>
                </a:lnTo>
                <a:moveTo>
                  <a:pt x="0" y="789"/>
                </a:moveTo>
                <a:lnTo>
                  <a:pt x="0" y="789"/>
                </a:lnTo>
                <a:lnTo>
                  <a:pt x="0" y="767"/>
                </a:lnTo>
                <a:lnTo>
                  <a:pt x="0" y="767"/>
                </a:lnTo>
                <a:lnTo>
                  <a:pt x="0" y="789"/>
                </a:lnTo>
                <a:moveTo>
                  <a:pt x="0" y="748"/>
                </a:moveTo>
                <a:lnTo>
                  <a:pt x="0" y="748"/>
                </a:lnTo>
                <a:lnTo>
                  <a:pt x="0" y="727"/>
                </a:lnTo>
                <a:lnTo>
                  <a:pt x="0" y="727"/>
                </a:lnTo>
                <a:lnTo>
                  <a:pt x="0" y="748"/>
                </a:lnTo>
                <a:moveTo>
                  <a:pt x="0" y="708"/>
                </a:moveTo>
                <a:lnTo>
                  <a:pt x="0" y="708"/>
                </a:lnTo>
                <a:lnTo>
                  <a:pt x="0" y="687"/>
                </a:lnTo>
                <a:lnTo>
                  <a:pt x="0" y="687"/>
                </a:lnTo>
                <a:lnTo>
                  <a:pt x="0" y="708"/>
                </a:lnTo>
                <a:moveTo>
                  <a:pt x="0" y="668"/>
                </a:moveTo>
                <a:lnTo>
                  <a:pt x="0" y="668"/>
                </a:lnTo>
                <a:lnTo>
                  <a:pt x="0" y="646"/>
                </a:lnTo>
                <a:lnTo>
                  <a:pt x="0" y="646"/>
                </a:lnTo>
                <a:lnTo>
                  <a:pt x="0" y="668"/>
                </a:lnTo>
                <a:moveTo>
                  <a:pt x="0" y="627"/>
                </a:moveTo>
                <a:lnTo>
                  <a:pt x="0" y="627"/>
                </a:lnTo>
                <a:lnTo>
                  <a:pt x="0" y="606"/>
                </a:lnTo>
                <a:lnTo>
                  <a:pt x="0" y="606"/>
                </a:lnTo>
                <a:lnTo>
                  <a:pt x="0" y="627"/>
                </a:lnTo>
                <a:moveTo>
                  <a:pt x="0" y="587"/>
                </a:moveTo>
                <a:lnTo>
                  <a:pt x="0" y="587"/>
                </a:lnTo>
                <a:lnTo>
                  <a:pt x="0" y="566"/>
                </a:lnTo>
                <a:lnTo>
                  <a:pt x="0" y="566"/>
                </a:lnTo>
                <a:lnTo>
                  <a:pt x="0" y="587"/>
                </a:lnTo>
                <a:moveTo>
                  <a:pt x="0" y="547"/>
                </a:moveTo>
                <a:lnTo>
                  <a:pt x="0" y="547"/>
                </a:lnTo>
                <a:lnTo>
                  <a:pt x="0" y="525"/>
                </a:lnTo>
                <a:lnTo>
                  <a:pt x="0" y="525"/>
                </a:lnTo>
                <a:lnTo>
                  <a:pt x="0" y="547"/>
                </a:lnTo>
                <a:moveTo>
                  <a:pt x="0" y="506"/>
                </a:moveTo>
                <a:lnTo>
                  <a:pt x="0" y="506"/>
                </a:lnTo>
                <a:lnTo>
                  <a:pt x="0" y="485"/>
                </a:lnTo>
                <a:lnTo>
                  <a:pt x="0" y="485"/>
                </a:lnTo>
                <a:lnTo>
                  <a:pt x="0" y="506"/>
                </a:lnTo>
                <a:moveTo>
                  <a:pt x="0" y="466"/>
                </a:moveTo>
                <a:lnTo>
                  <a:pt x="0" y="466"/>
                </a:lnTo>
                <a:lnTo>
                  <a:pt x="0" y="444"/>
                </a:lnTo>
                <a:lnTo>
                  <a:pt x="0" y="444"/>
                </a:lnTo>
                <a:lnTo>
                  <a:pt x="0" y="466"/>
                </a:lnTo>
                <a:moveTo>
                  <a:pt x="0" y="425"/>
                </a:moveTo>
                <a:lnTo>
                  <a:pt x="0" y="425"/>
                </a:lnTo>
                <a:lnTo>
                  <a:pt x="0" y="404"/>
                </a:lnTo>
                <a:lnTo>
                  <a:pt x="0" y="404"/>
                </a:lnTo>
                <a:lnTo>
                  <a:pt x="0" y="425"/>
                </a:lnTo>
                <a:moveTo>
                  <a:pt x="0" y="385"/>
                </a:moveTo>
                <a:lnTo>
                  <a:pt x="0" y="385"/>
                </a:lnTo>
                <a:lnTo>
                  <a:pt x="0" y="364"/>
                </a:lnTo>
                <a:lnTo>
                  <a:pt x="0" y="364"/>
                </a:lnTo>
                <a:lnTo>
                  <a:pt x="0" y="385"/>
                </a:lnTo>
                <a:moveTo>
                  <a:pt x="0" y="345"/>
                </a:moveTo>
                <a:lnTo>
                  <a:pt x="0" y="345"/>
                </a:lnTo>
                <a:lnTo>
                  <a:pt x="0" y="323"/>
                </a:lnTo>
                <a:lnTo>
                  <a:pt x="0" y="323"/>
                </a:lnTo>
                <a:lnTo>
                  <a:pt x="0" y="345"/>
                </a:lnTo>
                <a:moveTo>
                  <a:pt x="0" y="304"/>
                </a:moveTo>
                <a:lnTo>
                  <a:pt x="0" y="304"/>
                </a:lnTo>
                <a:lnTo>
                  <a:pt x="0" y="283"/>
                </a:lnTo>
                <a:lnTo>
                  <a:pt x="0" y="283"/>
                </a:lnTo>
                <a:lnTo>
                  <a:pt x="0" y="304"/>
                </a:lnTo>
                <a:moveTo>
                  <a:pt x="0" y="264"/>
                </a:moveTo>
                <a:lnTo>
                  <a:pt x="0" y="264"/>
                </a:lnTo>
                <a:lnTo>
                  <a:pt x="0" y="243"/>
                </a:lnTo>
                <a:lnTo>
                  <a:pt x="0" y="243"/>
                </a:lnTo>
                <a:lnTo>
                  <a:pt x="0" y="264"/>
                </a:lnTo>
                <a:moveTo>
                  <a:pt x="0" y="224"/>
                </a:moveTo>
                <a:lnTo>
                  <a:pt x="0" y="224"/>
                </a:lnTo>
                <a:lnTo>
                  <a:pt x="0" y="202"/>
                </a:lnTo>
                <a:lnTo>
                  <a:pt x="0" y="202"/>
                </a:lnTo>
                <a:lnTo>
                  <a:pt x="0" y="224"/>
                </a:lnTo>
                <a:moveTo>
                  <a:pt x="0" y="181"/>
                </a:moveTo>
                <a:lnTo>
                  <a:pt x="0" y="181"/>
                </a:lnTo>
                <a:lnTo>
                  <a:pt x="0" y="162"/>
                </a:lnTo>
                <a:lnTo>
                  <a:pt x="0" y="162"/>
                </a:lnTo>
                <a:lnTo>
                  <a:pt x="0" y="181"/>
                </a:lnTo>
                <a:moveTo>
                  <a:pt x="0" y="140"/>
                </a:moveTo>
                <a:lnTo>
                  <a:pt x="0" y="140"/>
                </a:lnTo>
                <a:lnTo>
                  <a:pt x="0" y="121"/>
                </a:lnTo>
                <a:lnTo>
                  <a:pt x="0" y="121"/>
                </a:lnTo>
                <a:lnTo>
                  <a:pt x="0" y="140"/>
                </a:lnTo>
                <a:moveTo>
                  <a:pt x="0" y="100"/>
                </a:moveTo>
                <a:lnTo>
                  <a:pt x="0" y="100"/>
                </a:lnTo>
                <a:lnTo>
                  <a:pt x="0" y="81"/>
                </a:lnTo>
                <a:lnTo>
                  <a:pt x="0" y="81"/>
                </a:lnTo>
                <a:lnTo>
                  <a:pt x="0" y="100"/>
                </a:lnTo>
                <a:moveTo>
                  <a:pt x="0" y="60"/>
                </a:moveTo>
                <a:lnTo>
                  <a:pt x="0" y="60"/>
                </a:lnTo>
                <a:lnTo>
                  <a:pt x="0" y="41"/>
                </a:lnTo>
                <a:lnTo>
                  <a:pt x="0" y="41"/>
                </a:lnTo>
                <a:lnTo>
                  <a:pt x="0" y="60"/>
                </a:lnTo>
                <a:moveTo>
                  <a:pt x="0" y="19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0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6185959" y="1951532"/>
            <a:ext cx="0" cy="3486900"/>
          </a:xfrm>
          <a:custGeom>
            <a:avLst/>
            <a:gdLst>
              <a:gd name="T0" fmla="*/ 991 h 991"/>
              <a:gd name="T1" fmla="*/ 972 h 991"/>
              <a:gd name="T2" fmla="*/ 950 h 991"/>
              <a:gd name="T3" fmla="*/ 931 h 991"/>
              <a:gd name="T4" fmla="*/ 950 h 991"/>
              <a:gd name="T5" fmla="*/ 910 h 991"/>
              <a:gd name="T6" fmla="*/ 891 h 991"/>
              <a:gd name="T7" fmla="*/ 870 h 991"/>
              <a:gd name="T8" fmla="*/ 851 h 991"/>
              <a:gd name="T9" fmla="*/ 870 h 991"/>
              <a:gd name="T10" fmla="*/ 829 h 991"/>
              <a:gd name="T11" fmla="*/ 810 h 991"/>
              <a:gd name="T12" fmla="*/ 789 h 991"/>
              <a:gd name="T13" fmla="*/ 767 h 991"/>
              <a:gd name="T14" fmla="*/ 789 h 991"/>
              <a:gd name="T15" fmla="*/ 748 h 991"/>
              <a:gd name="T16" fmla="*/ 727 h 991"/>
              <a:gd name="T17" fmla="*/ 708 h 991"/>
              <a:gd name="T18" fmla="*/ 687 h 991"/>
              <a:gd name="T19" fmla="*/ 708 h 991"/>
              <a:gd name="T20" fmla="*/ 668 h 991"/>
              <a:gd name="T21" fmla="*/ 646 h 991"/>
              <a:gd name="T22" fmla="*/ 627 h 991"/>
              <a:gd name="T23" fmla="*/ 606 h 991"/>
              <a:gd name="T24" fmla="*/ 627 h 991"/>
              <a:gd name="T25" fmla="*/ 587 h 991"/>
              <a:gd name="T26" fmla="*/ 566 h 991"/>
              <a:gd name="T27" fmla="*/ 547 h 991"/>
              <a:gd name="T28" fmla="*/ 525 h 991"/>
              <a:gd name="T29" fmla="*/ 547 h 991"/>
              <a:gd name="T30" fmla="*/ 506 h 991"/>
              <a:gd name="T31" fmla="*/ 485 h 991"/>
              <a:gd name="T32" fmla="*/ 466 h 991"/>
              <a:gd name="T33" fmla="*/ 444 h 991"/>
              <a:gd name="T34" fmla="*/ 466 h 991"/>
              <a:gd name="T35" fmla="*/ 425 h 991"/>
              <a:gd name="T36" fmla="*/ 404 h 991"/>
              <a:gd name="T37" fmla="*/ 385 h 991"/>
              <a:gd name="T38" fmla="*/ 364 h 991"/>
              <a:gd name="T39" fmla="*/ 385 h 991"/>
              <a:gd name="T40" fmla="*/ 345 h 991"/>
              <a:gd name="T41" fmla="*/ 323 h 991"/>
              <a:gd name="T42" fmla="*/ 304 h 991"/>
              <a:gd name="T43" fmla="*/ 283 h 991"/>
              <a:gd name="T44" fmla="*/ 304 h 991"/>
              <a:gd name="T45" fmla="*/ 264 h 991"/>
              <a:gd name="T46" fmla="*/ 243 h 991"/>
              <a:gd name="T47" fmla="*/ 224 h 991"/>
              <a:gd name="T48" fmla="*/ 202 h 991"/>
              <a:gd name="T49" fmla="*/ 224 h 991"/>
              <a:gd name="T50" fmla="*/ 181 h 991"/>
              <a:gd name="T51" fmla="*/ 162 h 991"/>
              <a:gd name="T52" fmla="*/ 140 h 991"/>
              <a:gd name="T53" fmla="*/ 121 h 991"/>
              <a:gd name="T54" fmla="*/ 140 h 991"/>
              <a:gd name="T55" fmla="*/ 100 h 991"/>
              <a:gd name="T56" fmla="*/ 81 h 991"/>
              <a:gd name="T57" fmla="*/ 60 h 991"/>
              <a:gd name="T58" fmla="*/ 41 h 991"/>
              <a:gd name="T59" fmla="*/ 60 h 991"/>
              <a:gd name="T60" fmla="*/ 19 h 991"/>
              <a:gd name="T61" fmla="*/ 0 h 9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  <a:cxn ang="0">
                <a:pos x="0" y="T39"/>
              </a:cxn>
              <a:cxn ang="0">
                <a:pos x="0" y="T40"/>
              </a:cxn>
              <a:cxn ang="0">
                <a:pos x="0" y="T41"/>
              </a:cxn>
              <a:cxn ang="0">
                <a:pos x="0" y="T42"/>
              </a:cxn>
              <a:cxn ang="0">
                <a:pos x="0" y="T43"/>
              </a:cxn>
              <a:cxn ang="0">
                <a:pos x="0" y="T44"/>
              </a:cxn>
              <a:cxn ang="0">
                <a:pos x="0" y="T45"/>
              </a:cxn>
              <a:cxn ang="0">
                <a:pos x="0" y="T46"/>
              </a:cxn>
              <a:cxn ang="0">
                <a:pos x="0" y="T47"/>
              </a:cxn>
              <a:cxn ang="0">
                <a:pos x="0" y="T48"/>
              </a:cxn>
              <a:cxn ang="0">
                <a:pos x="0" y="T49"/>
              </a:cxn>
              <a:cxn ang="0">
                <a:pos x="0" y="T50"/>
              </a:cxn>
              <a:cxn ang="0">
                <a:pos x="0" y="T51"/>
              </a:cxn>
              <a:cxn ang="0">
                <a:pos x="0" y="T52"/>
              </a:cxn>
              <a:cxn ang="0">
                <a:pos x="0" y="T53"/>
              </a:cxn>
              <a:cxn ang="0">
                <a:pos x="0" y="T54"/>
              </a:cxn>
              <a:cxn ang="0">
                <a:pos x="0" y="T55"/>
              </a:cxn>
              <a:cxn ang="0">
                <a:pos x="0" y="T56"/>
              </a:cxn>
              <a:cxn ang="0">
                <a:pos x="0" y="T57"/>
              </a:cxn>
              <a:cxn ang="0">
                <a:pos x="0" y="T58"/>
              </a:cxn>
              <a:cxn ang="0">
                <a:pos x="0" y="T59"/>
              </a:cxn>
              <a:cxn ang="0">
                <a:pos x="0" y="T60"/>
              </a:cxn>
              <a:cxn ang="0">
                <a:pos x="0" y="T61"/>
              </a:cxn>
            </a:cxnLst>
            <a:rect l="0" t="0" r="r" b="b"/>
            <a:pathLst>
              <a:path h="991">
                <a:moveTo>
                  <a:pt x="0" y="991"/>
                </a:moveTo>
                <a:lnTo>
                  <a:pt x="0" y="991"/>
                </a:lnTo>
                <a:lnTo>
                  <a:pt x="0" y="972"/>
                </a:lnTo>
                <a:lnTo>
                  <a:pt x="0" y="972"/>
                </a:lnTo>
                <a:lnTo>
                  <a:pt x="0" y="991"/>
                </a:lnTo>
                <a:close/>
                <a:moveTo>
                  <a:pt x="0" y="950"/>
                </a:moveTo>
                <a:lnTo>
                  <a:pt x="0" y="950"/>
                </a:lnTo>
                <a:lnTo>
                  <a:pt x="0" y="931"/>
                </a:lnTo>
                <a:lnTo>
                  <a:pt x="0" y="931"/>
                </a:lnTo>
                <a:lnTo>
                  <a:pt x="0" y="950"/>
                </a:lnTo>
                <a:close/>
                <a:moveTo>
                  <a:pt x="0" y="910"/>
                </a:moveTo>
                <a:lnTo>
                  <a:pt x="0" y="910"/>
                </a:lnTo>
                <a:lnTo>
                  <a:pt x="0" y="891"/>
                </a:lnTo>
                <a:lnTo>
                  <a:pt x="0" y="891"/>
                </a:lnTo>
                <a:lnTo>
                  <a:pt x="0" y="910"/>
                </a:lnTo>
                <a:close/>
                <a:moveTo>
                  <a:pt x="0" y="870"/>
                </a:moveTo>
                <a:lnTo>
                  <a:pt x="0" y="870"/>
                </a:lnTo>
                <a:lnTo>
                  <a:pt x="0" y="851"/>
                </a:lnTo>
                <a:lnTo>
                  <a:pt x="0" y="851"/>
                </a:lnTo>
                <a:lnTo>
                  <a:pt x="0" y="870"/>
                </a:lnTo>
                <a:close/>
                <a:moveTo>
                  <a:pt x="0" y="829"/>
                </a:moveTo>
                <a:lnTo>
                  <a:pt x="0" y="829"/>
                </a:lnTo>
                <a:lnTo>
                  <a:pt x="0" y="810"/>
                </a:lnTo>
                <a:lnTo>
                  <a:pt x="0" y="810"/>
                </a:lnTo>
                <a:lnTo>
                  <a:pt x="0" y="829"/>
                </a:lnTo>
                <a:close/>
                <a:moveTo>
                  <a:pt x="0" y="789"/>
                </a:moveTo>
                <a:lnTo>
                  <a:pt x="0" y="789"/>
                </a:lnTo>
                <a:lnTo>
                  <a:pt x="0" y="767"/>
                </a:lnTo>
                <a:lnTo>
                  <a:pt x="0" y="767"/>
                </a:lnTo>
                <a:lnTo>
                  <a:pt x="0" y="789"/>
                </a:lnTo>
                <a:close/>
                <a:moveTo>
                  <a:pt x="0" y="748"/>
                </a:moveTo>
                <a:lnTo>
                  <a:pt x="0" y="748"/>
                </a:lnTo>
                <a:lnTo>
                  <a:pt x="0" y="727"/>
                </a:lnTo>
                <a:lnTo>
                  <a:pt x="0" y="727"/>
                </a:lnTo>
                <a:lnTo>
                  <a:pt x="0" y="748"/>
                </a:lnTo>
                <a:close/>
                <a:moveTo>
                  <a:pt x="0" y="708"/>
                </a:moveTo>
                <a:lnTo>
                  <a:pt x="0" y="708"/>
                </a:lnTo>
                <a:lnTo>
                  <a:pt x="0" y="687"/>
                </a:lnTo>
                <a:lnTo>
                  <a:pt x="0" y="687"/>
                </a:lnTo>
                <a:lnTo>
                  <a:pt x="0" y="708"/>
                </a:lnTo>
                <a:close/>
                <a:moveTo>
                  <a:pt x="0" y="668"/>
                </a:moveTo>
                <a:lnTo>
                  <a:pt x="0" y="668"/>
                </a:lnTo>
                <a:lnTo>
                  <a:pt x="0" y="646"/>
                </a:lnTo>
                <a:lnTo>
                  <a:pt x="0" y="646"/>
                </a:lnTo>
                <a:lnTo>
                  <a:pt x="0" y="668"/>
                </a:lnTo>
                <a:close/>
                <a:moveTo>
                  <a:pt x="0" y="627"/>
                </a:moveTo>
                <a:lnTo>
                  <a:pt x="0" y="627"/>
                </a:lnTo>
                <a:lnTo>
                  <a:pt x="0" y="606"/>
                </a:lnTo>
                <a:lnTo>
                  <a:pt x="0" y="606"/>
                </a:lnTo>
                <a:lnTo>
                  <a:pt x="0" y="627"/>
                </a:lnTo>
                <a:close/>
                <a:moveTo>
                  <a:pt x="0" y="587"/>
                </a:moveTo>
                <a:lnTo>
                  <a:pt x="0" y="587"/>
                </a:lnTo>
                <a:lnTo>
                  <a:pt x="0" y="566"/>
                </a:lnTo>
                <a:lnTo>
                  <a:pt x="0" y="566"/>
                </a:lnTo>
                <a:lnTo>
                  <a:pt x="0" y="587"/>
                </a:lnTo>
                <a:close/>
                <a:moveTo>
                  <a:pt x="0" y="547"/>
                </a:moveTo>
                <a:lnTo>
                  <a:pt x="0" y="547"/>
                </a:lnTo>
                <a:lnTo>
                  <a:pt x="0" y="525"/>
                </a:lnTo>
                <a:lnTo>
                  <a:pt x="0" y="525"/>
                </a:lnTo>
                <a:lnTo>
                  <a:pt x="0" y="547"/>
                </a:lnTo>
                <a:close/>
                <a:moveTo>
                  <a:pt x="0" y="506"/>
                </a:moveTo>
                <a:lnTo>
                  <a:pt x="0" y="506"/>
                </a:lnTo>
                <a:lnTo>
                  <a:pt x="0" y="485"/>
                </a:lnTo>
                <a:lnTo>
                  <a:pt x="0" y="485"/>
                </a:lnTo>
                <a:lnTo>
                  <a:pt x="0" y="506"/>
                </a:lnTo>
                <a:close/>
                <a:moveTo>
                  <a:pt x="0" y="466"/>
                </a:moveTo>
                <a:lnTo>
                  <a:pt x="0" y="466"/>
                </a:lnTo>
                <a:lnTo>
                  <a:pt x="0" y="444"/>
                </a:lnTo>
                <a:lnTo>
                  <a:pt x="0" y="444"/>
                </a:lnTo>
                <a:lnTo>
                  <a:pt x="0" y="466"/>
                </a:lnTo>
                <a:close/>
                <a:moveTo>
                  <a:pt x="0" y="425"/>
                </a:moveTo>
                <a:lnTo>
                  <a:pt x="0" y="425"/>
                </a:lnTo>
                <a:lnTo>
                  <a:pt x="0" y="404"/>
                </a:lnTo>
                <a:lnTo>
                  <a:pt x="0" y="404"/>
                </a:lnTo>
                <a:lnTo>
                  <a:pt x="0" y="425"/>
                </a:lnTo>
                <a:close/>
                <a:moveTo>
                  <a:pt x="0" y="385"/>
                </a:moveTo>
                <a:lnTo>
                  <a:pt x="0" y="385"/>
                </a:lnTo>
                <a:lnTo>
                  <a:pt x="0" y="364"/>
                </a:lnTo>
                <a:lnTo>
                  <a:pt x="0" y="364"/>
                </a:lnTo>
                <a:lnTo>
                  <a:pt x="0" y="385"/>
                </a:lnTo>
                <a:close/>
                <a:moveTo>
                  <a:pt x="0" y="345"/>
                </a:moveTo>
                <a:lnTo>
                  <a:pt x="0" y="345"/>
                </a:lnTo>
                <a:lnTo>
                  <a:pt x="0" y="323"/>
                </a:lnTo>
                <a:lnTo>
                  <a:pt x="0" y="323"/>
                </a:lnTo>
                <a:lnTo>
                  <a:pt x="0" y="345"/>
                </a:lnTo>
                <a:close/>
                <a:moveTo>
                  <a:pt x="0" y="304"/>
                </a:moveTo>
                <a:lnTo>
                  <a:pt x="0" y="304"/>
                </a:lnTo>
                <a:lnTo>
                  <a:pt x="0" y="283"/>
                </a:lnTo>
                <a:lnTo>
                  <a:pt x="0" y="283"/>
                </a:lnTo>
                <a:lnTo>
                  <a:pt x="0" y="304"/>
                </a:lnTo>
                <a:close/>
                <a:moveTo>
                  <a:pt x="0" y="264"/>
                </a:moveTo>
                <a:lnTo>
                  <a:pt x="0" y="264"/>
                </a:lnTo>
                <a:lnTo>
                  <a:pt x="0" y="243"/>
                </a:lnTo>
                <a:lnTo>
                  <a:pt x="0" y="243"/>
                </a:lnTo>
                <a:lnTo>
                  <a:pt x="0" y="264"/>
                </a:lnTo>
                <a:close/>
                <a:moveTo>
                  <a:pt x="0" y="224"/>
                </a:moveTo>
                <a:lnTo>
                  <a:pt x="0" y="224"/>
                </a:lnTo>
                <a:lnTo>
                  <a:pt x="0" y="202"/>
                </a:lnTo>
                <a:lnTo>
                  <a:pt x="0" y="202"/>
                </a:lnTo>
                <a:lnTo>
                  <a:pt x="0" y="224"/>
                </a:lnTo>
                <a:close/>
                <a:moveTo>
                  <a:pt x="0" y="181"/>
                </a:moveTo>
                <a:lnTo>
                  <a:pt x="0" y="181"/>
                </a:lnTo>
                <a:lnTo>
                  <a:pt x="0" y="162"/>
                </a:lnTo>
                <a:lnTo>
                  <a:pt x="0" y="162"/>
                </a:lnTo>
                <a:lnTo>
                  <a:pt x="0" y="181"/>
                </a:lnTo>
                <a:close/>
                <a:moveTo>
                  <a:pt x="0" y="140"/>
                </a:moveTo>
                <a:lnTo>
                  <a:pt x="0" y="140"/>
                </a:lnTo>
                <a:lnTo>
                  <a:pt x="0" y="121"/>
                </a:lnTo>
                <a:lnTo>
                  <a:pt x="0" y="121"/>
                </a:lnTo>
                <a:lnTo>
                  <a:pt x="0" y="140"/>
                </a:lnTo>
                <a:close/>
                <a:moveTo>
                  <a:pt x="0" y="100"/>
                </a:moveTo>
                <a:lnTo>
                  <a:pt x="0" y="100"/>
                </a:lnTo>
                <a:lnTo>
                  <a:pt x="0" y="81"/>
                </a:lnTo>
                <a:lnTo>
                  <a:pt x="0" y="81"/>
                </a:lnTo>
                <a:lnTo>
                  <a:pt x="0" y="100"/>
                </a:lnTo>
                <a:close/>
                <a:moveTo>
                  <a:pt x="0" y="60"/>
                </a:moveTo>
                <a:lnTo>
                  <a:pt x="0" y="60"/>
                </a:lnTo>
                <a:lnTo>
                  <a:pt x="0" y="41"/>
                </a:lnTo>
                <a:lnTo>
                  <a:pt x="0" y="41"/>
                </a:lnTo>
                <a:lnTo>
                  <a:pt x="0" y="60"/>
                </a:lnTo>
                <a:close/>
                <a:moveTo>
                  <a:pt x="0" y="19"/>
                </a:moveTo>
                <a:lnTo>
                  <a:pt x="0" y="19"/>
                </a:lnTo>
                <a:lnTo>
                  <a:pt x="0" y="0"/>
                </a:lnTo>
                <a:lnTo>
                  <a:pt x="0" y="0"/>
                </a:lnTo>
                <a:lnTo>
                  <a:pt x="0" y="19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Rectangle 42"/>
          <p:cNvSpPr>
            <a:spLocks noChangeArrowheads="1"/>
          </p:cNvSpPr>
          <p:nvPr/>
        </p:nvSpPr>
        <p:spPr bwMode="auto">
          <a:xfrm>
            <a:off x="1502746" y="5438431"/>
            <a:ext cx="5101922" cy="47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77" name="组合 1076"/>
          <p:cNvGrpSpPr/>
          <p:nvPr/>
        </p:nvGrpSpPr>
        <p:grpSpPr>
          <a:xfrm>
            <a:off x="1113066" y="1853387"/>
            <a:ext cx="5404518" cy="4004129"/>
            <a:chOff x="1200150" y="1909309"/>
            <a:chExt cx="5404518" cy="4004129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98274" y="1909309"/>
              <a:ext cx="4341912" cy="3529122"/>
            </a:xfrm>
            <a:prstGeom prst="rect">
              <a:avLst/>
            </a:prstGeom>
            <a:solidFill>
              <a:srgbClr val="E8E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69" name="组合 1068"/>
            <p:cNvGrpSpPr/>
            <p:nvPr/>
          </p:nvGrpSpPr>
          <p:grpSpPr>
            <a:xfrm>
              <a:off x="2404957" y="1912356"/>
              <a:ext cx="3630941" cy="3488400"/>
              <a:chOff x="2404957" y="1893306"/>
              <a:chExt cx="3630941" cy="3488400"/>
            </a:xfrm>
          </p:grpSpPr>
          <p:cxnSp>
            <p:nvCxnSpPr>
              <p:cNvPr id="88" name="直接连接符 87"/>
              <p:cNvCxnSpPr/>
              <p:nvPr/>
            </p:nvCxnSpPr>
            <p:spPr>
              <a:xfrm>
                <a:off x="6028698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>
                <a:off x="5575733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5122765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4669797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>
                <a:off x="4216829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3763861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3310893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>
                <a:off x="2857925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2404957" y="1893306"/>
                <a:ext cx="7200" cy="348840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1502746" y="5438431"/>
              <a:ext cx="5101922" cy="475007"/>
            </a:xfrm>
            <a:prstGeom prst="rect">
              <a:avLst/>
            </a:prstGeom>
            <a:solidFill>
              <a:srgbClr val="305D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63" name="组合 1062"/>
            <p:cNvGrpSpPr/>
            <p:nvPr/>
          </p:nvGrpSpPr>
          <p:grpSpPr>
            <a:xfrm>
              <a:off x="1200150" y="2328018"/>
              <a:ext cx="4543240" cy="599318"/>
              <a:chOff x="1200150" y="2328018"/>
              <a:chExt cx="4543240" cy="599318"/>
            </a:xfrm>
          </p:grpSpPr>
          <p:grpSp>
            <p:nvGrpSpPr>
              <p:cNvPr id="1058" name="组合 1057"/>
              <p:cNvGrpSpPr/>
              <p:nvPr/>
            </p:nvGrpSpPr>
            <p:grpSpPr>
              <a:xfrm>
                <a:off x="2003153" y="2328018"/>
                <a:ext cx="3740237" cy="599318"/>
                <a:chOff x="2003153" y="2328018"/>
                <a:chExt cx="3740237" cy="599318"/>
              </a:xfrm>
            </p:grpSpPr>
            <p:sp>
              <p:nvSpPr>
                <p:cNvPr id="37" name="Rectangle 37"/>
                <p:cNvSpPr>
                  <a:spLocks noChangeArrowheads="1"/>
                </p:cNvSpPr>
                <p:nvPr/>
              </p:nvSpPr>
              <p:spPr bwMode="auto">
                <a:xfrm>
                  <a:off x="2003153" y="2526432"/>
                  <a:ext cx="3740237" cy="200558"/>
                </a:xfrm>
                <a:prstGeom prst="rect">
                  <a:avLst/>
                </a:prstGeom>
                <a:solidFill>
                  <a:srgbClr val="FAC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" name="Rectangle 38"/>
                <p:cNvSpPr>
                  <a:spLocks noChangeArrowheads="1"/>
                </p:cNvSpPr>
                <p:nvPr/>
              </p:nvSpPr>
              <p:spPr bwMode="auto">
                <a:xfrm>
                  <a:off x="2003153" y="2328018"/>
                  <a:ext cx="851493" cy="200558"/>
                </a:xfrm>
                <a:prstGeom prst="rect">
                  <a:avLst/>
                </a:prstGeom>
                <a:solidFill>
                  <a:srgbClr val="E53F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Rectangle 39"/>
                <p:cNvSpPr>
                  <a:spLocks noChangeArrowheads="1"/>
                </p:cNvSpPr>
                <p:nvPr/>
              </p:nvSpPr>
              <p:spPr bwMode="auto">
                <a:xfrm>
                  <a:off x="2003153" y="2726778"/>
                  <a:ext cx="3434121" cy="200558"/>
                </a:xfrm>
                <a:prstGeom prst="rect">
                  <a:avLst/>
                </a:prstGeom>
                <a:solidFill>
                  <a:srgbClr val="4A909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58" name="文本框 57"/>
              <p:cNvSpPr txBox="1"/>
              <p:nvPr/>
            </p:nvSpPr>
            <p:spPr>
              <a:xfrm>
                <a:off x="1200150" y="2427622"/>
                <a:ext cx="703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bg1">
                        <a:lumMod val="50000"/>
                      </a:schemeClr>
                    </a:solidFill>
                    <a:latin typeface="Arial Narrow" panose="020B0606020202030204" pitchFamily="34" charset="0"/>
                  </a:rPr>
                  <a:t>2013</a:t>
                </a:r>
                <a:endPara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064" name="组合 1063"/>
            <p:cNvGrpSpPr/>
            <p:nvPr/>
          </p:nvGrpSpPr>
          <p:grpSpPr>
            <a:xfrm>
              <a:off x="1200150" y="3429911"/>
              <a:ext cx="4781981" cy="619268"/>
              <a:chOff x="1200150" y="3323773"/>
              <a:chExt cx="4781981" cy="619268"/>
            </a:xfrm>
          </p:grpSpPr>
          <p:grpSp>
            <p:nvGrpSpPr>
              <p:cNvPr id="1059" name="组合 1058"/>
              <p:cNvGrpSpPr/>
              <p:nvPr/>
            </p:nvGrpSpPr>
            <p:grpSpPr>
              <a:xfrm>
                <a:off x="1999113" y="3323773"/>
                <a:ext cx="3983018" cy="619268"/>
                <a:chOff x="1999113" y="3323773"/>
                <a:chExt cx="3983018" cy="619268"/>
              </a:xfrm>
            </p:grpSpPr>
            <p:sp>
              <p:nvSpPr>
                <p:cNvPr id="34" name="Rectangle 34"/>
                <p:cNvSpPr>
                  <a:spLocks noChangeArrowheads="1"/>
                </p:cNvSpPr>
                <p:nvPr/>
              </p:nvSpPr>
              <p:spPr bwMode="auto">
                <a:xfrm>
                  <a:off x="1999113" y="3323773"/>
                  <a:ext cx="2938003" cy="207595"/>
                </a:xfrm>
                <a:prstGeom prst="rect">
                  <a:avLst/>
                </a:prstGeom>
                <a:solidFill>
                  <a:srgbClr val="E53F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Rectangle 35"/>
                <p:cNvSpPr>
                  <a:spLocks noChangeArrowheads="1"/>
                </p:cNvSpPr>
                <p:nvPr/>
              </p:nvSpPr>
              <p:spPr bwMode="auto">
                <a:xfrm>
                  <a:off x="1999113" y="3731927"/>
                  <a:ext cx="3983018" cy="211114"/>
                </a:xfrm>
                <a:prstGeom prst="rect">
                  <a:avLst/>
                </a:prstGeom>
                <a:solidFill>
                  <a:srgbClr val="4A909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Rectangle 36"/>
                <p:cNvSpPr>
                  <a:spLocks noChangeArrowheads="1"/>
                </p:cNvSpPr>
                <p:nvPr/>
              </p:nvSpPr>
              <p:spPr bwMode="auto">
                <a:xfrm>
                  <a:off x="1999113" y="3531368"/>
                  <a:ext cx="1477798" cy="200558"/>
                </a:xfrm>
                <a:prstGeom prst="rect">
                  <a:avLst/>
                </a:prstGeom>
                <a:solidFill>
                  <a:srgbClr val="FAC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60" name="文本框 59"/>
              <p:cNvSpPr txBox="1"/>
              <p:nvPr/>
            </p:nvSpPr>
            <p:spPr>
              <a:xfrm>
                <a:off x="1200150" y="3433352"/>
                <a:ext cx="703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bg1">
                        <a:lumMod val="50000"/>
                      </a:schemeClr>
                    </a:solidFill>
                    <a:latin typeface="Arial Narrow" panose="020B0606020202030204" pitchFamily="34" charset="0"/>
                  </a:rPr>
                  <a:t>2014</a:t>
                </a:r>
                <a:endPara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1065" name="组合 1064"/>
            <p:cNvGrpSpPr/>
            <p:nvPr/>
          </p:nvGrpSpPr>
          <p:grpSpPr>
            <a:xfrm>
              <a:off x="1200150" y="4551753"/>
              <a:ext cx="3712336" cy="626304"/>
              <a:chOff x="1200150" y="4551753"/>
              <a:chExt cx="3712336" cy="626304"/>
            </a:xfrm>
          </p:grpSpPr>
          <p:grpSp>
            <p:nvGrpSpPr>
              <p:cNvPr id="1060" name="组合 1059"/>
              <p:cNvGrpSpPr/>
              <p:nvPr/>
            </p:nvGrpSpPr>
            <p:grpSpPr>
              <a:xfrm>
                <a:off x="1999113" y="4551753"/>
                <a:ext cx="2913373" cy="626304"/>
                <a:chOff x="1999113" y="4551753"/>
                <a:chExt cx="2913373" cy="626304"/>
              </a:xfrm>
            </p:grpSpPr>
            <p:sp>
              <p:nvSpPr>
                <p:cNvPr id="31" name="Rectangle 31"/>
                <p:cNvSpPr>
                  <a:spLocks noChangeArrowheads="1"/>
                </p:cNvSpPr>
                <p:nvPr/>
              </p:nvSpPr>
              <p:spPr bwMode="auto">
                <a:xfrm>
                  <a:off x="1999113" y="4970462"/>
                  <a:ext cx="2913373" cy="207595"/>
                </a:xfrm>
                <a:prstGeom prst="rect">
                  <a:avLst/>
                </a:prstGeom>
                <a:solidFill>
                  <a:srgbClr val="4A909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Rectangle 32"/>
                <p:cNvSpPr>
                  <a:spLocks noChangeArrowheads="1"/>
                </p:cNvSpPr>
                <p:nvPr/>
              </p:nvSpPr>
              <p:spPr bwMode="auto">
                <a:xfrm>
                  <a:off x="1999113" y="4759348"/>
                  <a:ext cx="1903545" cy="211114"/>
                </a:xfrm>
                <a:prstGeom prst="rect">
                  <a:avLst/>
                </a:prstGeom>
                <a:solidFill>
                  <a:srgbClr val="FAC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Rectangle 33"/>
                <p:cNvSpPr>
                  <a:spLocks noChangeArrowheads="1"/>
                </p:cNvSpPr>
                <p:nvPr/>
              </p:nvSpPr>
              <p:spPr bwMode="auto">
                <a:xfrm>
                  <a:off x="1999113" y="4551753"/>
                  <a:ext cx="1593911" cy="207595"/>
                </a:xfrm>
                <a:prstGeom prst="rect">
                  <a:avLst/>
                </a:prstGeom>
                <a:solidFill>
                  <a:srgbClr val="E53F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61" name="文本框 60"/>
              <p:cNvSpPr txBox="1"/>
              <p:nvPr/>
            </p:nvSpPr>
            <p:spPr>
              <a:xfrm>
                <a:off x="1200150" y="4664850"/>
                <a:ext cx="7037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bg1">
                        <a:lumMod val="50000"/>
                      </a:schemeClr>
                    </a:solidFill>
                    <a:latin typeface="Arial Narrow" panose="020B0606020202030204" pitchFamily="34" charset="0"/>
                  </a:rPr>
                  <a:t>2015</a:t>
                </a:r>
                <a:endPara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1056" name="文本框 1055"/>
            <p:cNvSpPr txBox="1"/>
            <p:nvPr/>
          </p:nvSpPr>
          <p:spPr>
            <a:xfrm>
              <a:off x="2710616" y="5438431"/>
              <a:ext cx="26861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输入替代文本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1903863" y="1909309"/>
              <a:ext cx="98520" cy="3529122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297713" y="1790143"/>
            <a:ext cx="3675063" cy="1636140"/>
            <a:chOff x="7323137" y="1790143"/>
            <a:chExt cx="3675063" cy="1636140"/>
          </a:xfrm>
        </p:grpSpPr>
        <p:sp>
          <p:nvSpPr>
            <p:cNvPr id="1078" name="矩形 1077"/>
            <p:cNvSpPr/>
            <p:nvPr/>
          </p:nvSpPr>
          <p:spPr>
            <a:xfrm>
              <a:off x="7323137" y="3297355"/>
              <a:ext cx="3675063" cy="128928"/>
            </a:xfrm>
            <a:prstGeom prst="rect">
              <a:avLst/>
            </a:prstGeom>
            <a:solidFill>
              <a:srgbClr val="E8E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087" name="组合 1086"/>
            <p:cNvGrpSpPr/>
            <p:nvPr/>
          </p:nvGrpSpPr>
          <p:grpSpPr>
            <a:xfrm>
              <a:off x="7507287" y="1790143"/>
              <a:ext cx="3306763" cy="400110"/>
              <a:chOff x="7326312" y="1790143"/>
              <a:chExt cx="3306763" cy="400110"/>
            </a:xfrm>
          </p:grpSpPr>
          <p:sp>
            <p:nvSpPr>
              <p:cNvPr id="115" name="Freeform 57"/>
              <p:cNvSpPr>
                <a:spLocks/>
              </p:cNvSpPr>
              <p:nvPr/>
            </p:nvSpPr>
            <p:spPr bwMode="auto">
              <a:xfrm>
                <a:off x="7326312" y="1854561"/>
                <a:ext cx="280801" cy="280801"/>
              </a:xfrm>
              <a:custGeom>
                <a:avLst/>
                <a:gdLst>
                  <a:gd name="T0" fmla="*/ 142 w 177"/>
                  <a:gd name="T1" fmla="*/ 0 h 176"/>
                  <a:gd name="T2" fmla="*/ 129 w 177"/>
                  <a:gd name="T3" fmla="*/ 0 h 176"/>
                  <a:gd name="T4" fmla="*/ 36 w 177"/>
                  <a:gd name="T5" fmla="*/ 0 h 176"/>
                  <a:gd name="T6" fmla="*/ 0 w 177"/>
                  <a:gd name="T7" fmla="*/ 34 h 176"/>
                  <a:gd name="T8" fmla="*/ 0 w 177"/>
                  <a:gd name="T9" fmla="*/ 78 h 176"/>
                  <a:gd name="T10" fmla="*/ 0 w 177"/>
                  <a:gd name="T11" fmla="*/ 142 h 176"/>
                  <a:gd name="T12" fmla="*/ 0 w 177"/>
                  <a:gd name="T13" fmla="*/ 176 h 176"/>
                  <a:gd name="T14" fmla="*/ 36 w 177"/>
                  <a:gd name="T15" fmla="*/ 176 h 176"/>
                  <a:gd name="T16" fmla="*/ 69 w 177"/>
                  <a:gd name="T17" fmla="*/ 176 h 176"/>
                  <a:gd name="T18" fmla="*/ 142 w 177"/>
                  <a:gd name="T19" fmla="*/ 176 h 176"/>
                  <a:gd name="T20" fmla="*/ 177 w 177"/>
                  <a:gd name="T21" fmla="*/ 142 h 176"/>
                  <a:gd name="T22" fmla="*/ 177 w 177"/>
                  <a:gd name="T23" fmla="*/ 87 h 176"/>
                  <a:gd name="T24" fmla="*/ 177 w 177"/>
                  <a:gd name="T25" fmla="*/ 34 h 176"/>
                  <a:gd name="T26" fmla="*/ 177 w 177"/>
                  <a:gd name="T27" fmla="*/ 0 h 176"/>
                  <a:gd name="T28" fmla="*/ 142 w 177"/>
                  <a:gd name="T2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7" h="176">
                    <a:moveTo>
                      <a:pt x="142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5"/>
                      <a:pt x="0" y="34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36" y="176"/>
                      <a:pt x="36" y="176"/>
                      <a:pt x="36" y="176"/>
                    </a:cubicBezTo>
                    <a:cubicBezTo>
                      <a:pt x="69" y="176"/>
                      <a:pt x="69" y="176"/>
                      <a:pt x="69" y="176"/>
                    </a:cubicBezTo>
                    <a:cubicBezTo>
                      <a:pt x="142" y="176"/>
                      <a:pt x="142" y="176"/>
                      <a:pt x="142" y="176"/>
                    </a:cubicBezTo>
                    <a:cubicBezTo>
                      <a:pt x="162" y="176"/>
                      <a:pt x="177" y="161"/>
                      <a:pt x="177" y="142"/>
                    </a:cubicBezTo>
                    <a:cubicBezTo>
                      <a:pt x="177" y="87"/>
                      <a:pt x="177" y="87"/>
                      <a:pt x="177" y="87"/>
                    </a:cubicBezTo>
                    <a:cubicBezTo>
                      <a:pt x="177" y="34"/>
                      <a:pt x="177" y="34"/>
                      <a:pt x="177" y="34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E53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3" name="文本框 1082"/>
              <p:cNvSpPr txBox="1"/>
              <p:nvPr/>
            </p:nvSpPr>
            <p:spPr>
              <a:xfrm>
                <a:off x="7824788" y="1790143"/>
                <a:ext cx="2808287" cy="400110"/>
              </a:xfrm>
              <a:prstGeom prst="rect">
                <a:avLst/>
              </a:prstGeom>
              <a:noFill/>
            </p:spPr>
            <p:txBody>
              <a:bodyPr wrap="square" rtlCol="0" anchor="t" anchorCtr="1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点击此处输入替代文本</a:t>
                </a:r>
                <a:endPara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grpSp>
          <p:nvGrpSpPr>
            <p:cNvPr id="1085" name="组合 1084"/>
            <p:cNvGrpSpPr/>
            <p:nvPr/>
          </p:nvGrpSpPr>
          <p:grpSpPr>
            <a:xfrm>
              <a:off x="7507287" y="2292547"/>
              <a:ext cx="3306763" cy="400110"/>
              <a:chOff x="7326312" y="2286385"/>
              <a:chExt cx="3306763" cy="400110"/>
            </a:xfrm>
          </p:grpSpPr>
          <p:sp>
            <p:nvSpPr>
              <p:cNvPr id="114" name="Freeform 57"/>
              <p:cNvSpPr>
                <a:spLocks/>
              </p:cNvSpPr>
              <p:nvPr/>
            </p:nvSpPr>
            <p:spPr bwMode="auto">
              <a:xfrm>
                <a:off x="7326312" y="2350803"/>
                <a:ext cx="280801" cy="280801"/>
              </a:xfrm>
              <a:custGeom>
                <a:avLst/>
                <a:gdLst>
                  <a:gd name="T0" fmla="*/ 142 w 177"/>
                  <a:gd name="T1" fmla="*/ 0 h 176"/>
                  <a:gd name="T2" fmla="*/ 129 w 177"/>
                  <a:gd name="T3" fmla="*/ 0 h 176"/>
                  <a:gd name="T4" fmla="*/ 36 w 177"/>
                  <a:gd name="T5" fmla="*/ 0 h 176"/>
                  <a:gd name="T6" fmla="*/ 0 w 177"/>
                  <a:gd name="T7" fmla="*/ 34 h 176"/>
                  <a:gd name="T8" fmla="*/ 0 w 177"/>
                  <a:gd name="T9" fmla="*/ 78 h 176"/>
                  <a:gd name="T10" fmla="*/ 0 w 177"/>
                  <a:gd name="T11" fmla="*/ 142 h 176"/>
                  <a:gd name="T12" fmla="*/ 0 w 177"/>
                  <a:gd name="T13" fmla="*/ 176 h 176"/>
                  <a:gd name="T14" fmla="*/ 36 w 177"/>
                  <a:gd name="T15" fmla="*/ 176 h 176"/>
                  <a:gd name="T16" fmla="*/ 69 w 177"/>
                  <a:gd name="T17" fmla="*/ 176 h 176"/>
                  <a:gd name="T18" fmla="*/ 142 w 177"/>
                  <a:gd name="T19" fmla="*/ 176 h 176"/>
                  <a:gd name="T20" fmla="*/ 177 w 177"/>
                  <a:gd name="T21" fmla="*/ 142 h 176"/>
                  <a:gd name="T22" fmla="*/ 177 w 177"/>
                  <a:gd name="T23" fmla="*/ 87 h 176"/>
                  <a:gd name="T24" fmla="*/ 177 w 177"/>
                  <a:gd name="T25" fmla="*/ 34 h 176"/>
                  <a:gd name="T26" fmla="*/ 177 w 177"/>
                  <a:gd name="T27" fmla="*/ 0 h 176"/>
                  <a:gd name="T28" fmla="*/ 142 w 177"/>
                  <a:gd name="T2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7" h="176">
                    <a:moveTo>
                      <a:pt x="142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5"/>
                      <a:pt x="0" y="34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36" y="176"/>
                      <a:pt x="36" y="176"/>
                      <a:pt x="36" y="176"/>
                    </a:cubicBezTo>
                    <a:cubicBezTo>
                      <a:pt x="69" y="176"/>
                      <a:pt x="69" y="176"/>
                      <a:pt x="69" y="176"/>
                    </a:cubicBezTo>
                    <a:cubicBezTo>
                      <a:pt x="142" y="176"/>
                      <a:pt x="142" y="176"/>
                      <a:pt x="142" y="176"/>
                    </a:cubicBezTo>
                    <a:cubicBezTo>
                      <a:pt x="162" y="176"/>
                      <a:pt x="177" y="161"/>
                      <a:pt x="177" y="142"/>
                    </a:cubicBezTo>
                    <a:cubicBezTo>
                      <a:pt x="177" y="87"/>
                      <a:pt x="177" y="87"/>
                      <a:pt x="177" y="87"/>
                    </a:cubicBezTo>
                    <a:cubicBezTo>
                      <a:pt x="177" y="34"/>
                      <a:pt x="177" y="34"/>
                      <a:pt x="177" y="34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7824788" y="2286385"/>
                <a:ext cx="2808287" cy="400110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点击此处输入替代文本</a:t>
                </a:r>
                <a:endPara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grpSp>
          <p:nvGrpSpPr>
            <p:cNvPr id="1084" name="组合 1083"/>
            <p:cNvGrpSpPr/>
            <p:nvPr/>
          </p:nvGrpSpPr>
          <p:grpSpPr>
            <a:xfrm>
              <a:off x="7507287" y="2794951"/>
              <a:ext cx="3306763" cy="400110"/>
              <a:chOff x="7326312" y="2794951"/>
              <a:chExt cx="3306763" cy="400110"/>
            </a:xfrm>
          </p:grpSpPr>
          <p:sp>
            <p:nvSpPr>
              <p:cNvPr id="1073" name="Freeform 57"/>
              <p:cNvSpPr>
                <a:spLocks/>
              </p:cNvSpPr>
              <p:nvPr/>
            </p:nvSpPr>
            <p:spPr bwMode="auto">
              <a:xfrm>
                <a:off x="7326312" y="2859369"/>
                <a:ext cx="280801" cy="280801"/>
              </a:xfrm>
              <a:custGeom>
                <a:avLst/>
                <a:gdLst>
                  <a:gd name="T0" fmla="*/ 142 w 177"/>
                  <a:gd name="T1" fmla="*/ 0 h 176"/>
                  <a:gd name="T2" fmla="*/ 129 w 177"/>
                  <a:gd name="T3" fmla="*/ 0 h 176"/>
                  <a:gd name="T4" fmla="*/ 36 w 177"/>
                  <a:gd name="T5" fmla="*/ 0 h 176"/>
                  <a:gd name="T6" fmla="*/ 0 w 177"/>
                  <a:gd name="T7" fmla="*/ 34 h 176"/>
                  <a:gd name="T8" fmla="*/ 0 w 177"/>
                  <a:gd name="T9" fmla="*/ 78 h 176"/>
                  <a:gd name="T10" fmla="*/ 0 w 177"/>
                  <a:gd name="T11" fmla="*/ 142 h 176"/>
                  <a:gd name="T12" fmla="*/ 0 w 177"/>
                  <a:gd name="T13" fmla="*/ 176 h 176"/>
                  <a:gd name="T14" fmla="*/ 36 w 177"/>
                  <a:gd name="T15" fmla="*/ 176 h 176"/>
                  <a:gd name="T16" fmla="*/ 69 w 177"/>
                  <a:gd name="T17" fmla="*/ 176 h 176"/>
                  <a:gd name="T18" fmla="*/ 142 w 177"/>
                  <a:gd name="T19" fmla="*/ 176 h 176"/>
                  <a:gd name="T20" fmla="*/ 177 w 177"/>
                  <a:gd name="T21" fmla="*/ 142 h 176"/>
                  <a:gd name="T22" fmla="*/ 177 w 177"/>
                  <a:gd name="T23" fmla="*/ 87 h 176"/>
                  <a:gd name="T24" fmla="*/ 177 w 177"/>
                  <a:gd name="T25" fmla="*/ 34 h 176"/>
                  <a:gd name="T26" fmla="*/ 177 w 177"/>
                  <a:gd name="T27" fmla="*/ 0 h 176"/>
                  <a:gd name="T28" fmla="*/ 142 w 177"/>
                  <a:gd name="T2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7" h="176">
                    <a:moveTo>
                      <a:pt x="142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5"/>
                      <a:pt x="0" y="34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36" y="176"/>
                      <a:pt x="36" y="176"/>
                      <a:pt x="36" y="176"/>
                    </a:cubicBezTo>
                    <a:cubicBezTo>
                      <a:pt x="69" y="176"/>
                      <a:pt x="69" y="176"/>
                      <a:pt x="69" y="176"/>
                    </a:cubicBezTo>
                    <a:cubicBezTo>
                      <a:pt x="142" y="176"/>
                      <a:pt x="142" y="176"/>
                      <a:pt x="142" y="176"/>
                    </a:cubicBezTo>
                    <a:cubicBezTo>
                      <a:pt x="162" y="176"/>
                      <a:pt x="177" y="161"/>
                      <a:pt x="177" y="142"/>
                    </a:cubicBezTo>
                    <a:cubicBezTo>
                      <a:pt x="177" y="87"/>
                      <a:pt x="177" y="87"/>
                      <a:pt x="177" y="87"/>
                    </a:cubicBezTo>
                    <a:cubicBezTo>
                      <a:pt x="177" y="34"/>
                      <a:pt x="177" y="34"/>
                      <a:pt x="177" y="34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4A909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7824788" y="2794951"/>
                <a:ext cx="2808287" cy="400110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点击此处输入替代文本</a:t>
                </a:r>
                <a:endPara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0650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709216"/>
            <a:ext cx="2696173" cy="132784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02742" y="1298010"/>
            <a:ext cx="58864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PART</a:t>
            </a:r>
            <a:r>
              <a:rPr lang="en-US" altLang="zh-CN" sz="80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  04</a:t>
            </a:r>
            <a:endParaRPr lang="zh-CN" altLang="en-US" sz="8000" dirty="0">
              <a:solidFill>
                <a:srgbClr val="4A9092"/>
              </a:solidFill>
              <a:latin typeface="Broadway" panose="04040905080B02020502" pitchFamily="82" charset="0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2696173" y="0"/>
            <a:ext cx="144000" cy="6858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flipV="1">
            <a:off x="0" y="2744560"/>
            <a:ext cx="6584017" cy="144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01348" y="3167390"/>
            <a:ext cx="4983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点击输入目录标题</a:t>
            </a:r>
            <a:endParaRPr lang="zh-CN" altLang="en-US" sz="4000" dirty="0">
              <a:solidFill>
                <a:srgbClr val="4A90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1532396" y="2826000"/>
            <a:ext cx="144000" cy="4032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416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6" name="矩形 5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04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670" name="组合 3669"/>
          <p:cNvGrpSpPr/>
          <p:nvPr/>
        </p:nvGrpSpPr>
        <p:grpSpPr>
          <a:xfrm>
            <a:off x="3483428" y="1089447"/>
            <a:ext cx="4952126" cy="4705356"/>
            <a:chOff x="3483428" y="1089447"/>
            <a:chExt cx="4952126" cy="4705356"/>
          </a:xfrm>
        </p:grpSpPr>
        <p:sp>
          <p:nvSpPr>
            <p:cNvPr id="301" name="空心弧 300"/>
            <p:cNvSpPr/>
            <p:nvPr/>
          </p:nvSpPr>
          <p:spPr>
            <a:xfrm rot="5400000">
              <a:off x="3756447" y="1115697"/>
              <a:ext cx="4679106" cy="4679106"/>
            </a:xfrm>
            <a:prstGeom prst="blockArc">
              <a:avLst>
                <a:gd name="adj1" fmla="val 10800000"/>
                <a:gd name="adj2" fmla="val 15948150"/>
                <a:gd name="adj3" fmla="val 24469"/>
              </a:avLst>
            </a:prstGeom>
            <a:solidFill>
              <a:srgbClr val="FAC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空心弧 305"/>
            <p:cNvSpPr/>
            <p:nvPr/>
          </p:nvSpPr>
          <p:spPr>
            <a:xfrm flipV="1">
              <a:off x="3756447" y="1089447"/>
              <a:ext cx="4679106" cy="4679106"/>
            </a:xfrm>
            <a:prstGeom prst="blockArc">
              <a:avLst>
                <a:gd name="adj1" fmla="val 10800000"/>
                <a:gd name="adj2" fmla="val 15948150"/>
                <a:gd name="adj3" fmla="val 24469"/>
              </a:avLst>
            </a:prstGeom>
            <a:solidFill>
              <a:srgbClr val="4A909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8" name="空心弧 307"/>
            <p:cNvSpPr/>
            <p:nvPr/>
          </p:nvSpPr>
          <p:spPr>
            <a:xfrm rot="16200000" flipV="1">
              <a:off x="3756448" y="1089448"/>
              <a:ext cx="4679106" cy="4679106"/>
            </a:xfrm>
            <a:prstGeom prst="blockArc">
              <a:avLst>
                <a:gd name="adj1" fmla="val 10800000"/>
                <a:gd name="adj2" fmla="val 15948150"/>
                <a:gd name="adj3" fmla="val 24469"/>
              </a:avLst>
            </a:prstGeom>
            <a:solidFill>
              <a:srgbClr val="E53F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536" name="Group 293"/>
            <p:cNvGrpSpPr>
              <a:grpSpLocks noChangeAspect="1"/>
            </p:cNvGrpSpPr>
            <p:nvPr/>
          </p:nvGrpSpPr>
          <p:grpSpPr bwMode="auto">
            <a:xfrm>
              <a:off x="3483428" y="1847693"/>
              <a:ext cx="1326076" cy="1478633"/>
              <a:chOff x="2876" y="1088"/>
              <a:chExt cx="1921" cy="2142"/>
            </a:xfrm>
          </p:grpSpPr>
          <p:sp>
            <p:nvSpPr>
              <p:cNvPr id="3538" name="Freeform 294"/>
              <p:cNvSpPr>
                <a:spLocks noEditPoints="1"/>
              </p:cNvSpPr>
              <p:nvPr/>
            </p:nvSpPr>
            <p:spPr bwMode="auto">
              <a:xfrm>
                <a:off x="3509" y="1583"/>
                <a:ext cx="1288" cy="1007"/>
              </a:xfrm>
              <a:custGeom>
                <a:avLst/>
                <a:gdLst>
                  <a:gd name="T0" fmla="*/ 536 w 543"/>
                  <a:gd name="T1" fmla="*/ 423 h 425"/>
                  <a:gd name="T2" fmla="*/ 9 w 543"/>
                  <a:gd name="T3" fmla="*/ 425 h 425"/>
                  <a:gd name="T4" fmla="*/ 2 w 543"/>
                  <a:gd name="T5" fmla="*/ 418 h 425"/>
                  <a:gd name="T6" fmla="*/ 0 w 543"/>
                  <a:gd name="T7" fmla="*/ 10 h 425"/>
                  <a:gd name="T8" fmla="*/ 7 w 543"/>
                  <a:gd name="T9" fmla="*/ 3 h 425"/>
                  <a:gd name="T10" fmla="*/ 534 w 543"/>
                  <a:gd name="T11" fmla="*/ 0 h 425"/>
                  <a:gd name="T12" fmla="*/ 541 w 543"/>
                  <a:gd name="T13" fmla="*/ 7 h 425"/>
                  <a:gd name="T14" fmla="*/ 543 w 543"/>
                  <a:gd name="T15" fmla="*/ 415 h 425"/>
                  <a:gd name="T16" fmla="*/ 536 w 543"/>
                  <a:gd name="T17" fmla="*/ 423 h 425"/>
                  <a:gd name="T18" fmla="*/ 17 w 543"/>
                  <a:gd name="T19" fmla="*/ 411 h 425"/>
                  <a:gd name="T20" fmla="*/ 528 w 543"/>
                  <a:gd name="T21" fmla="*/ 408 h 425"/>
                  <a:gd name="T22" fmla="*/ 527 w 543"/>
                  <a:gd name="T23" fmla="*/ 15 h 425"/>
                  <a:gd name="T24" fmla="*/ 15 w 543"/>
                  <a:gd name="T25" fmla="*/ 17 h 425"/>
                  <a:gd name="T26" fmla="*/ 17 w 543"/>
                  <a:gd name="T27" fmla="*/ 41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425">
                    <a:moveTo>
                      <a:pt x="536" y="423"/>
                    </a:moveTo>
                    <a:cubicBezTo>
                      <a:pt x="9" y="425"/>
                      <a:pt x="9" y="425"/>
                      <a:pt x="9" y="425"/>
                    </a:cubicBezTo>
                    <a:cubicBezTo>
                      <a:pt x="5" y="425"/>
                      <a:pt x="2" y="422"/>
                      <a:pt x="2" y="41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7" y="3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538" y="0"/>
                      <a:pt x="541" y="3"/>
                      <a:pt x="541" y="7"/>
                    </a:cubicBezTo>
                    <a:cubicBezTo>
                      <a:pt x="543" y="415"/>
                      <a:pt x="543" y="415"/>
                      <a:pt x="543" y="415"/>
                    </a:cubicBezTo>
                    <a:cubicBezTo>
                      <a:pt x="543" y="419"/>
                      <a:pt x="540" y="423"/>
                      <a:pt x="536" y="423"/>
                    </a:cubicBezTo>
                    <a:close/>
                    <a:moveTo>
                      <a:pt x="17" y="411"/>
                    </a:moveTo>
                    <a:cubicBezTo>
                      <a:pt x="528" y="408"/>
                      <a:pt x="528" y="408"/>
                      <a:pt x="528" y="408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15" y="17"/>
                      <a:pt x="15" y="17"/>
                      <a:pt x="15" y="17"/>
                    </a:cubicBezTo>
                    <a:lnTo>
                      <a:pt x="17" y="411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9" name="Freeform 295"/>
              <p:cNvSpPr>
                <a:spLocks/>
              </p:cNvSpPr>
              <p:nvPr/>
            </p:nvSpPr>
            <p:spPr bwMode="auto">
              <a:xfrm>
                <a:off x="2876" y="1088"/>
                <a:ext cx="1862" cy="1689"/>
              </a:xfrm>
              <a:custGeom>
                <a:avLst/>
                <a:gdLst>
                  <a:gd name="T0" fmla="*/ 763 w 785"/>
                  <a:gd name="T1" fmla="*/ 666 h 713"/>
                  <a:gd name="T2" fmla="*/ 201 w 785"/>
                  <a:gd name="T3" fmla="*/ 669 h 713"/>
                  <a:gd name="T4" fmla="*/ 237 w 785"/>
                  <a:gd name="T5" fmla="*/ 631 h 713"/>
                  <a:gd name="T6" fmla="*/ 244 w 785"/>
                  <a:gd name="T7" fmla="*/ 616 h 713"/>
                  <a:gd name="T8" fmla="*/ 242 w 785"/>
                  <a:gd name="T9" fmla="*/ 217 h 713"/>
                  <a:gd name="T10" fmla="*/ 235 w 785"/>
                  <a:gd name="T11" fmla="*/ 202 h 713"/>
                  <a:gd name="T12" fmla="*/ 40 w 785"/>
                  <a:gd name="T13" fmla="*/ 8 h 713"/>
                  <a:gd name="T14" fmla="*/ 9 w 785"/>
                  <a:gd name="T15" fmla="*/ 8 h 713"/>
                  <a:gd name="T16" fmla="*/ 9 w 785"/>
                  <a:gd name="T17" fmla="*/ 40 h 713"/>
                  <a:gd name="T18" fmla="*/ 198 w 785"/>
                  <a:gd name="T19" fmla="*/ 227 h 713"/>
                  <a:gd name="T20" fmla="*/ 200 w 785"/>
                  <a:gd name="T21" fmla="*/ 607 h 713"/>
                  <a:gd name="T22" fmla="*/ 132 w 785"/>
                  <a:gd name="T23" fmla="*/ 675 h 713"/>
                  <a:gd name="T24" fmla="*/ 127 w 785"/>
                  <a:gd name="T25" fmla="*/ 700 h 713"/>
                  <a:gd name="T26" fmla="*/ 147 w 785"/>
                  <a:gd name="T27" fmla="*/ 713 h 713"/>
                  <a:gd name="T28" fmla="*/ 215 w 785"/>
                  <a:gd name="T29" fmla="*/ 713 h 713"/>
                  <a:gd name="T30" fmla="*/ 290 w 785"/>
                  <a:gd name="T31" fmla="*/ 681 h 713"/>
                  <a:gd name="T32" fmla="*/ 365 w 785"/>
                  <a:gd name="T33" fmla="*/ 712 h 713"/>
                  <a:gd name="T34" fmla="*/ 592 w 785"/>
                  <a:gd name="T35" fmla="*/ 711 h 713"/>
                  <a:gd name="T36" fmla="*/ 667 w 785"/>
                  <a:gd name="T37" fmla="*/ 679 h 713"/>
                  <a:gd name="T38" fmla="*/ 742 w 785"/>
                  <a:gd name="T39" fmla="*/ 710 h 713"/>
                  <a:gd name="T40" fmla="*/ 763 w 785"/>
                  <a:gd name="T41" fmla="*/ 710 h 713"/>
                  <a:gd name="T42" fmla="*/ 785 w 785"/>
                  <a:gd name="T43" fmla="*/ 688 h 713"/>
                  <a:gd name="T44" fmla="*/ 763 w 785"/>
                  <a:gd name="T45" fmla="*/ 666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85" h="713">
                    <a:moveTo>
                      <a:pt x="763" y="666"/>
                    </a:moveTo>
                    <a:cubicBezTo>
                      <a:pt x="201" y="669"/>
                      <a:pt x="201" y="669"/>
                      <a:pt x="201" y="669"/>
                    </a:cubicBezTo>
                    <a:cubicBezTo>
                      <a:pt x="237" y="631"/>
                      <a:pt x="237" y="631"/>
                      <a:pt x="237" y="631"/>
                    </a:cubicBezTo>
                    <a:cubicBezTo>
                      <a:pt x="242" y="627"/>
                      <a:pt x="244" y="622"/>
                      <a:pt x="244" y="616"/>
                    </a:cubicBezTo>
                    <a:cubicBezTo>
                      <a:pt x="242" y="217"/>
                      <a:pt x="242" y="217"/>
                      <a:pt x="242" y="217"/>
                    </a:cubicBezTo>
                    <a:cubicBezTo>
                      <a:pt x="242" y="211"/>
                      <a:pt x="240" y="206"/>
                      <a:pt x="235" y="202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7"/>
                      <a:pt x="0" y="31"/>
                      <a:pt x="9" y="40"/>
                    </a:cubicBezTo>
                    <a:cubicBezTo>
                      <a:pt x="198" y="227"/>
                      <a:pt x="198" y="227"/>
                      <a:pt x="198" y="227"/>
                    </a:cubicBezTo>
                    <a:cubicBezTo>
                      <a:pt x="200" y="607"/>
                      <a:pt x="200" y="607"/>
                      <a:pt x="200" y="607"/>
                    </a:cubicBezTo>
                    <a:cubicBezTo>
                      <a:pt x="132" y="675"/>
                      <a:pt x="132" y="675"/>
                      <a:pt x="132" y="675"/>
                    </a:cubicBezTo>
                    <a:cubicBezTo>
                      <a:pt x="125" y="682"/>
                      <a:pt x="123" y="691"/>
                      <a:pt x="127" y="700"/>
                    </a:cubicBezTo>
                    <a:cubicBezTo>
                      <a:pt x="130" y="708"/>
                      <a:pt x="139" y="713"/>
                      <a:pt x="147" y="713"/>
                    </a:cubicBezTo>
                    <a:cubicBezTo>
                      <a:pt x="215" y="713"/>
                      <a:pt x="215" y="713"/>
                      <a:pt x="215" y="713"/>
                    </a:cubicBezTo>
                    <a:cubicBezTo>
                      <a:pt x="234" y="693"/>
                      <a:pt x="260" y="681"/>
                      <a:pt x="290" y="681"/>
                    </a:cubicBezTo>
                    <a:cubicBezTo>
                      <a:pt x="319" y="681"/>
                      <a:pt x="346" y="693"/>
                      <a:pt x="365" y="712"/>
                    </a:cubicBezTo>
                    <a:cubicBezTo>
                      <a:pt x="592" y="711"/>
                      <a:pt x="592" y="711"/>
                      <a:pt x="592" y="711"/>
                    </a:cubicBezTo>
                    <a:cubicBezTo>
                      <a:pt x="611" y="691"/>
                      <a:pt x="638" y="679"/>
                      <a:pt x="667" y="679"/>
                    </a:cubicBezTo>
                    <a:cubicBezTo>
                      <a:pt x="697" y="679"/>
                      <a:pt x="723" y="691"/>
                      <a:pt x="742" y="710"/>
                    </a:cubicBezTo>
                    <a:cubicBezTo>
                      <a:pt x="763" y="710"/>
                      <a:pt x="763" y="710"/>
                      <a:pt x="763" y="710"/>
                    </a:cubicBezTo>
                    <a:cubicBezTo>
                      <a:pt x="775" y="710"/>
                      <a:pt x="785" y="700"/>
                      <a:pt x="785" y="688"/>
                    </a:cubicBezTo>
                    <a:cubicBezTo>
                      <a:pt x="785" y="676"/>
                      <a:pt x="775" y="666"/>
                      <a:pt x="763" y="666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0" name="Freeform 296"/>
              <p:cNvSpPr>
                <a:spLocks noEditPoints="1"/>
              </p:cNvSpPr>
              <p:nvPr/>
            </p:nvSpPr>
            <p:spPr bwMode="auto">
              <a:xfrm>
                <a:off x="4211" y="2725"/>
                <a:ext cx="501" cy="500"/>
              </a:xfrm>
              <a:custGeom>
                <a:avLst/>
                <a:gdLst>
                  <a:gd name="T0" fmla="*/ 106 w 211"/>
                  <a:gd name="T1" fmla="*/ 211 h 211"/>
                  <a:gd name="T2" fmla="*/ 0 w 211"/>
                  <a:gd name="T3" fmla="*/ 106 h 211"/>
                  <a:gd name="T4" fmla="*/ 105 w 211"/>
                  <a:gd name="T5" fmla="*/ 0 h 211"/>
                  <a:gd name="T6" fmla="*/ 211 w 211"/>
                  <a:gd name="T7" fmla="*/ 105 h 211"/>
                  <a:gd name="T8" fmla="*/ 106 w 211"/>
                  <a:gd name="T9" fmla="*/ 211 h 211"/>
                  <a:gd name="T10" fmla="*/ 105 w 211"/>
                  <a:gd name="T11" fmla="*/ 64 h 211"/>
                  <a:gd name="T12" fmla="*/ 64 w 211"/>
                  <a:gd name="T13" fmla="*/ 105 h 211"/>
                  <a:gd name="T14" fmla="*/ 106 w 211"/>
                  <a:gd name="T15" fmla="*/ 147 h 211"/>
                  <a:gd name="T16" fmla="*/ 147 w 211"/>
                  <a:gd name="T17" fmla="*/ 105 h 211"/>
                  <a:gd name="T18" fmla="*/ 105 w 211"/>
                  <a:gd name="T19" fmla="*/ 64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1" h="211">
                    <a:moveTo>
                      <a:pt x="106" y="211"/>
                    </a:moveTo>
                    <a:cubicBezTo>
                      <a:pt x="48" y="211"/>
                      <a:pt x="0" y="164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163" y="0"/>
                      <a:pt x="211" y="47"/>
                      <a:pt x="211" y="105"/>
                    </a:cubicBezTo>
                    <a:cubicBezTo>
                      <a:pt x="211" y="163"/>
                      <a:pt x="164" y="210"/>
                      <a:pt x="106" y="211"/>
                    </a:cubicBezTo>
                    <a:close/>
                    <a:moveTo>
                      <a:pt x="105" y="64"/>
                    </a:moveTo>
                    <a:cubicBezTo>
                      <a:pt x="82" y="64"/>
                      <a:pt x="64" y="82"/>
                      <a:pt x="64" y="105"/>
                    </a:cubicBezTo>
                    <a:cubicBezTo>
                      <a:pt x="64" y="128"/>
                      <a:pt x="83" y="147"/>
                      <a:pt x="106" y="147"/>
                    </a:cubicBezTo>
                    <a:cubicBezTo>
                      <a:pt x="129" y="147"/>
                      <a:pt x="147" y="128"/>
                      <a:pt x="147" y="105"/>
                    </a:cubicBezTo>
                    <a:cubicBezTo>
                      <a:pt x="147" y="82"/>
                      <a:pt x="128" y="63"/>
                      <a:pt x="105" y="64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1" name="Freeform 297"/>
              <p:cNvSpPr>
                <a:spLocks noEditPoints="1"/>
              </p:cNvSpPr>
              <p:nvPr/>
            </p:nvSpPr>
            <p:spPr bwMode="auto">
              <a:xfrm>
                <a:off x="3315" y="2728"/>
                <a:ext cx="500" cy="502"/>
              </a:xfrm>
              <a:custGeom>
                <a:avLst/>
                <a:gdLst>
                  <a:gd name="T0" fmla="*/ 106 w 211"/>
                  <a:gd name="T1" fmla="*/ 211 h 212"/>
                  <a:gd name="T2" fmla="*/ 0 w 211"/>
                  <a:gd name="T3" fmla="*/ 107 h 212"/>
                  <a:gd name="T4" fmla="*/ 105 w 211"/>
                  <a:gd name="T5" fmla="*/ 1 h 212"/>
                  <a:gd name="T6" fmla="*/ 211 w 211"/>
                  <a:gd name="T7" fmla="*/ 106 h 212"/>
                  <a:gd name="T8" fmla="*/ 106 w 211"/>
                  <a:gd name="T9" fmla="*/ 211 h 212"/>
                  <a:gd name="T10" fmla="*/ 105 w 211"/>
                  <a:gd name="T11" fmla="*/ 64 h 212"/>
                  <a:gd name="T12" fmla="*/ 64 w 211"/>
                  <a:gd name="T13" fmla="*/ 106 h 212"/>
                  <a:gd name="T14" fmla="*/ 106 w 211"/>
                  <a:gd name="T15" fmla="*/ 148 h 212"/>
                  <a:gd name="T16" fmla="*/ 147 w 211"/>
                  <a:gd name="T17" fmla="*/ 106 h 212"/>
                  <a:gd name="T18" fmla="*/ 105 w 211"/>
                  <a:gd name="T19" fmla="*/ 6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1" h="212">
                    <a:moveTo>
                      <a:pt x="106" y="211"/>
                    </a:moveTo>
                    <a:cubicBezTo>
                      <a:pt x="48" y="212"/>
                      <a:pt x="0" y="165"/>
                      <a:pt x="0" y="107"/>
                    </a:cubicBezTo>
                    <a:cubicBezTo>
                      <a:pt x="0" y="48"/>
                      <a:pt x="47" y="1"/>
                      <a:pt x="105" y="1"/>
                    </a:cubicBezTo>
                    <a:cubicBezTo>
                      <a:pt x="163" y="0"/>
                      <a:pt x="210" y="47"/>
                      <a:pt x="211" y="106"/>
                    </a:cubicBezTo>
                    <a:cubicBezTo>
                      <a:pt x="211" y="164"/>
                      <a:pt x="164" y="211"/>
                      <a:pt x="106" y="211"/>
                    </a:cubicBezTo>
                    <a:close/>
                    <a:moveTo>
                      <a:pt x="105" y="64"/>
                    </a:moveTo>
                    <a:cubicBezTo>
                      <a:pt x="82" y="65"/>
                      <a:pt x="64" y="83"/>
                      <a:pt x="64" y="106"/>
                    </a:cubicBezTo>
                    <a:cubicBezTo>
                      <a:pt x="64" y="129"/>
                      <a:pt x="83" y="148"/>
                      <a:pt x="106" y="148"/>
                    </a:cubicBezTo>
                    <a:cubicBezTo>
                      <a:pt x="128" y="148"/>
                      <a:pt x="147" y="129"/>
                      <a:pt x="147" y="106"/>
                    </a:cubicBezTo>
                    <a:cubicBezTo>
                      <a:pt x="147" y="83"/>
                      <a:pt x="128" y="64"/>
                      <a:pt x="105" y="64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2" name="Freeform 298"/>
              <p:cNvSpPr>
                <a:spLocks/>
              </p:cNvSpPr>
              <p:nvPr/>
            </p:nvSpPr>
            <p:spPr bwMode="auto">
              <a:xfrm>
                <a:off x="3718" y="1623"/>
                <a:ext cx="19" cy="932"/>
              </a:xfrm>
              <a:custGeom>
                <a:avLst/>
                <a:gdLst>
                  <a:gd name="T0" fmla="*/ 19 w 19"/>
                  <a:gd name="T1" fmla="*/ 932 h 932"/>
                  <a:gd name="T2" fmla="*/ 5 w 19"/>
                  <a:gd name="T3" fmla="*/ 932 h 932"/>
                  <a:gd name="T4" fmla="*/ 0 w 19"/>
                  <a:gd name="T5" fmla="*/ 0 h 932"/>
                  <a:gd name="T6" fmla="*/ 16 w 19"/>
                  <a:gd name="T7" fmla="*/ 0 h 932"/>
                  <a:gd name="T8" fmla="*/ 19 w 19"/>
                  <a:gd name="T9" fmla="*/ 932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32">
                    <a:moveTo>
                      <a:pt x="19" y="932"/>
                    </a:moveTo>
                    <a:lnTo>
                      <a:pt x="5" y="932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9" y="93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3" name="Freeform 299"/>
              <p:cNvSpPr>
                <a:spLocks/>
              </p:cNvSpPr>
              <p:nvPr/>
            </p:nvSpPr>
            <p:spPr bwMode="auto">
              <a:xfrm>
                <a:off x="3938" y="1623"/>
                <a:ext cx="19" cy="932"/>
              </a:xfrm>
              <a:custGeom>
                <a:avLst/>
                <a:gdLst>
                  <a:gd name="T0" fmla="*/ 19 w 19"/>
                  <a:gd name="T1" fmla="*/ 932 h 932"/>
                  <a:gd name="T2" fmla="*/ 5 w 19"/>
                  <a:gd name="T3" fmla="*/ 932 h 932"/>
                  <a:gd name="T4" fmla="*/ 0 w 19"/>
                  <a:gd name="T5" fmla="*/ 0 h 932"/>
                  <a:gd name="T6" fmla="*/ 15 w 19"/>
                  <a:gd name="T7" fmla="*/ 0 h 932"/>
                  <a:gd name="T8" fmla="*/ 19 w 19"/>
                  <a:gd name="T9" fmla="*/ 932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32">
                    <a:moveTo>
                      <a:pt x="19" y="932"/>
                    </a:moveTo>
                    <a:lnTo>
                      <a:pt x="5" y="932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9" y="93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4" name="Freeform 300"/>
              <p:cNvSpPr>
                <a:spLocks/>
              </p:cNvSpPr>
              <p:nvPr/>
            </p:nvSpPr>
            <p:spPr bwMode="auto">
              <a:xfrm>
                <a:off x="4145" y="1621"/>
                <a:ext cx="19" cy="931"/>
              </a:xfrm>
              <a:custGeom>
                <a:avLst/>
                <a:gdLst>
                  <a:gd name="T0" fmla="*/ 19 w 19"/>
                  <a:gd name="T1" fmla="*/ 931 h 931"/>
                  <a:gd name="T2" fmla="*/ 2 w 19"/>
                  <a:gd name="T3" fmla="*/ 931 h 931"/>
                  <a:gd name="T4" fmla="*/ 0 w 19"/>
                  <a:gd name="T5" fmla="*/ 0 h 931"/>
                  <a:gd name="T6" fmla="*/ 14 w 19"/>
                  <a:gd name="T7" fmla="*/ 0 h 931"/>
                  <a:gd name="T8" fmla="*/ 19 w 19"/>
                  <a:gd name="T9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31">
                    <a:moveTo>
                      <a:pt x="19" y="931"/>
                    </a:moveTo>
                    <a:lnTo>
                      <a:pt x="2" y="931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9" y="931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5" name="Freeform 301"/>
              <p:cNvSpPr>
                <a:spLocks/>
              </p:cNvSpPr>
              <p:nvPr/>
            </p:nvSpPr>
            <p:spPr bwMode="auto">
              <a:xfrm>
                <a:off x="4349" y="1621"/>
                <a:ext cx="19" cy="931"/>
              </a:xfrm>
              <a:custGeom>
                <a:avLst/>
                <a:gdLst>
                  <a:gd name="T0" fmla="*/ 19 w 19"/>
                  <a:gd name="T1" fmla="*/ 931 h 931"/>
                  <a:gd name="T2" fmla="*/ 4 w 19"/>
                  <a:gd name="T3" fmla="*/ 931 h 931"/>
                  <a:gd name="T4" fmla="*/ 0 w 19"/>
                  <a:gd name="T5" fmla="*/ 0 h 931"/>
                  <a:gd name="T6" fmla="*/ 14 w 19"/>
                  <a:gd name="T7" fmla="*/ 0 h 931"/>
                  <a:gd name="T8" fmla="*/ 19 w 19"/>
                  <a:gd name="T9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31">
                    <a:moveTo>
                      <a:pt x="19" y="931"/>
                    </a:moveTo>
                    <a:lnTo>
                      <a:pt x="4" y="931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9" y="931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6" name="Freeform 302"/>
              <p:cNvSpPr>
                <a:spLocks/>
              </p:cNvSpPr>
              <p:nvPr/>
            </p:nvSpPr>
            <p:spPr bwMode="auto">
              <a:xfrm>
                <a:off x="4550" y="1619"/>
                <a:ext cx="19" cy="931"/>
              </a:xfrm>
              <a:custGeom>
                <a:avLst/>
                <a:gdLst>
                  <a:gd name="T0" fmla="*/ 19 w 19"/>
                  <a:gd name="T1" fmla="*/ 931 h 931"/>
                  <a:gd name="T2" fmla="*/ 3 w 19"/>
                  <a:gd name="T3" fmla="*/ 931 h 931"/>
                  <a:gd name="T4" fmla="*/ 0 w 19"/>
                  <a:gd name="T5" fmla="*/ 0 h 931"/>
                  <a:gd name="T6" fmla="*/ 15 w 19"/>
                  <a:gd name="T7" fmla="*/ 0 h 931"/>
                  <a:gd name="T8" fmla="*/ 19 w 19"/>
                  <a:gd name="T9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31">
                    <a:moveTo>
                      <a:pt x="19" y="931"/>
                    </a:moveTo>
                    <a:lnTo>
                      <a:pt x="3" y="931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9" y="931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53" name="组合 452"/>
            <p:cNvGrpSpPr/>
            <p:nvPr/>
          </p:nvGrpSpPr>
          <p:grpSpPr>
            <a:xfrm>
              <a:off x="5388604" y="3029328"/>
              <a:ext cx="1414792" cy="799345"/>
              <a:chOff x="3629145" y="2641896"/>
              <a:chExt cx="4933714" cy="2787504"/>
            </a:xfrm>
            <a:solidFill>
              <a:schemeClr val="bg1">
                <a:lumMod val="65000"/>
              </a:schemeClr>
            </a:solidFill>
          </p:grpSpPr>
          <p:sp>
            <p:nvSpPr>
              <p:cNvPr id="454" name="Freeform 380"/>
              <p:cNvSpPr>
                <a:spLocks/>
              </p:cNvSpPr>
              <p:nvPr/>
            </p:nvSpPr>
            <p:spPr bwMode="auto">
              <a:xfrm>
                <a:off x="7519682" y="4591439"/>
                <a:ext cx="547240" cy="487386"/>
              </a:xfrm>
              <a:custGeom>
                <a:avLst/>
                <a:gdLst>
                  <a:gd name="T0" fmla="*/ 26 w 27"/>
                  <a:gd name="T1" fmla="*/ 12 h 24"/>
                  <a:gd name="T2" fmla="*/ 21 w 27"/>
                  <a:gd name="T3" fmla="*/ 4 h 24"/>
                  <a:gd name="T4" fmla="*/ 19 w 27"/>
                  <a:gd name="T5" fmla="*/ 0 h 24"/>
                  <a:gd name="T6" fmla="*/ 18 w 27"/>
                  <a:gd name="T7" fmla="*/ 5 h 24"/>
                  <a:gd name="T8" fmla="*/ 15 w 27"/>
                  <a:gd name="T9" fmla="*/ 3 h 24"/>
                  <a:gd name="T10" fmla="*/ 15 w 27"/>
                  <a:gd name="T11" fmla="*/ 0 h 24"/>
                  <a:gd name="T12" fmla="*/ 10 w 27"/>
                  <a:gd name="T13" fmla="*/ 3 h 24"/>
                  <a:gd name="T14" fmla="*/ 8 w 27"/>
                  <a:gd name="T15" fmla="*/ 2 h 24"/>
                  <a:gd name="T16" fmla="*/ 6 w 27"/>
                  <a:gd name="T17" fmla="*/ 5 h 24"/>
                  <a:gd name="T18" fmla="*/ 0 w 27"/>
                  <a:gd name="T19" fmla="*/ 11 h 24"/>
                  <a:gd name="T20" fmla="*/ 2 w 27"/>
                  <a:gd name="T21" fmla="*/ 20 h 24"/>
                  <a:gd name="T22" fmla="*/ 10 w 27"/>
                  <a:gd name="T23" fmla="*/ 17 h 24"/>
                  <a:gd name="T24" fmla="*/ 14 w 27"/>
                  <a:gd name="T25" fmla="*/ 19 h 24"/>
                  <a:gd name="T26" fmla="*/ 16 w 27"/>
                  <a:gd name="T27" fmla="*/ 19 h 24"/>
                  <a:gd name="T28" fmla="*/ 19 w 27"/>
                  <a:gd name="T29" fmla="*/ 24 h 24"/>
                  <a:gd name="T30" fmla="*/ 22 w 27"/>
                  <a:gd name="T31" fmla="*/ 24 h 24"/>
                  <a:gd name="T32" fmla="*/ 24 w 27"/>
                  <a:gd name="T33" fmla="*/ 23 h 24"/>
                  <a:gd name="T34" fmla="*/ 25 w 27"/>
                  <a:gd name="T35" fmla="*/ 20 h 24"/>
                  <a:gd name="T36" fmla="*/ 26 w 27"/>
                  <a:gd name="T3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24">
                    <a:moveTo>
                      <a:pt x="26" y="12"/>
                    </a:moveTo>
                    <a:cubicBezTo>
                      <a:pt x="25" y="9"/>
                      <a:pt x="23" y="7"/>
                      <a:pt x="21" y="4"/>
                    </a:cubicBezTo>
                    <a:cubicBezTo>
                      <a:pt x="21" y="4"/>
                      <a:pt x="19" y="0"/>
                      <a:pt x="19" y="0"/>
                    </a:cubicBezTo>
                    <a:cubicBezTo>
                      <a:pt x="18" y="0"/>
                      <a:pt x="18" y="6"/>
                      <a:pt x="18" y="5"/>
                    </a:cubicBezTo>
                    <a:cubicBezTo>
                      <a:pt x="17" y="5"/>
                      <a:pt x="15" y="4"/>
                      <a:pt x="15" y="3"/>
                    </a:cubicBezTo>
                    <a:cubicBezTo>
                      <a:pt x="15" y="2"/>
                      <a:pt x="16" y="1"/>
                      <a:pt x="15" y="0"/>
                    </a:cubicBezTo>
                    <a:cubicBezTo>
                      <a:pt x="12" y="0"/>
                      <a:pt x="12" y="2"/>
                      <a:pt x="10" y="3"/>
                    </a:cubicBezTo>
                    <a:cubicBezTo>
                      <a:pt x="9" y="3"/>
                      <a:pt x="9" y="1"/>
                      <a:pt x="8" y="2"/>
                    </a:cubicBezTo>
                    <a:cubicBezTo>
                      <a:pt x="8" y="3"/>
                      <a:pt x="6" y="4"/>
                      <a:pt x="6" y="5"/>
                    </a:cubicBezTo>
                    <a:cubicBezTo>
                      <a:pt x="5" y="9"/>
                      <a:pt x="0" y="7"/>
                      <a:pt x="0" y="11"/>
                    </a:cubicBezTo>
                    <a:cubicBezTo>
                      <a:pt x="0" y="13"/>
                      <a:pt x="1" y="19"/>
                      <a:pt x="2" y="20"/>
                    </a:cubicBezTo>
                    <a:cubicBezTo>
                      <a:pt x="3" y="21"/>
                      <a:pt x="9" y="17"/>
                      <a:pt x="10" y="17"/>
                    </a:cubicBezTo>
                    <a:cubicBezTo>
                      <a:pt x="11" y="18"/>
                      <a:pt x="13" y="17"/>
                      <a:pt x="14" y="19"/>
                    </a:cubicBezTo>
                    <a:cubicBezTo>
                      <a:pt x="15" y="20"/>
                      <a:pt x="15" y="20"/>
                      <a:pt x="16" y="19"/>
                    </a:cubicBezTo>
                    <a:cubicBezTo>
                      <a:pt x="16" y="20"/>
                      <a:pt x="18" y="23"/>
                      <a:pt x="19" y="24"/>
                    </a:cubicBezTo>
                    <a:cubicBezTo>
                      <a:pt x="20" y="24"/>
                      <a:pt x="22" y="24"/>
                      <a:pt x="22" y="24"/>
                    </a:cubicBezTo>
                    <a:cubicBezTo>
                      <a:pt x="23" y="23"/>
                      <a:pt x="23" y="23"/>
                      <a:pt x="24" y="23"/>
                    </a:cubicBezTo>
                    <a:cubicBezTo>
                      <a:pt x="24" y="22"/>
                      <a:pt x="24" y="20"/>
                      <a:pt x="25" y="20"/>
                    </a:cubicBezTo>
                    <a:cubicBezTo>
                      <a:pt x="26" y="17"/>
                      <a:pt x="27" y="15"/>
                      <a:pt x="2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381"/>
              <p:cNvSpPr>
                <a:spLocks/>
              </p:cNvSpPr>
              <p:nvPr/>
            </p:nvSpPr>
            <p:spPr bwMode="auto">
              <a:xfrm>
                <a:off x="7904460" y="5095926"/>
                <a:ext cx="145361" cy="128259"/>
              </a:xfrm>
              <a:custGeom>
                <a:avLst/>
                <a:gdLst>
                  <a:gd name="T0" fmla="*/ 2 w 7"/>
                  <a:gd name="T1" fmla="*/ 1 h 6"/>
                  <a:gd name="T2" fmla="*/ 1 w 7"/>
                  <a:gd name="T3" fmla="*/ 1 h 6"/>
                  <a:gd name="T4" fmla="*/ 2 w 7"/>
                  <a:gd name="T5" fmla="*/ 1 h 6"/>
                  <a:gd name="T6" fmla="*/ 2 w 7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2" y="1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0" y="6"/>
                      <a:pt x="7" y="0"/>
                      <a:pt x="2" y="1"/>
                    </a:cubicBezTo>
                    <a:cubicBezTo>
                      <a:pt x="2" y="1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382"/>
              <p:cNvSpPr>
                <a:spLocks/>
              </p:cNvSpPr>
              <p:nvPr/>
            </p:nvSpPr>
            <p:spPr bwMode="auto">
              <a:xfrm>
                <a:off x="8229384" y="5095926"/>
                <a:ext cx="128259" cy="145361"/>
              </a:xfrm>
              <a:custGeom>
                <a:avLst/>
                <a:gdLst>
                  <a:gd name="T0" fmla="*/ 5 w 6"/>
                  <a:gd name="T1" fmla="*/ 1 h 7"/>
                  <a:gd name="T2" fmla="*/ 3 w 6"/>
                  <a:gd name="T3" fmla="*/ 3 h 7"/>
                  <a:gd name="T4" fmla="*/ 0 w 6"/>
                  <a:gd name="T5" fmla="*/ 6 h 7"/>
                  <a:gd name="T6" fmla="*/ 3 w 6"/>
                  <a:gd name="T7" fmla="*/ 5 h 7"/>
                  <a:gd name="T8" fmla="*/ 5 w 6"/>
                  <a:gd name="T9" fmla="*/ 1 h 7"/>
                  <a:gd name="T10" fmla="*/ 5 w 6"/>
                  <a:gd name="T1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7">
                    <a:moveTo>
                      <a:pt x="5" y="1"/>
                    </a:moveTo>
                    <a:cubicBezTo>
                      <a:pt x="4" y="0"/>
                      <a:pt x="4" y="2"/>
                      <a:pt x="3" y="3"/>
                    </a:cubicBezTo>
                    <a:cubicBezTo>
                      <a:pt x="3" y="3"/>
                      <a:pt x="0" y="6"/>
                      <a:pt x="0" y="6"/>
                    </a:cubicBezTo>
                    <a:cubicBezTo>
                      <a:pt x="2" y="6"/>
                      <a:pt x="2" y="7"/>
                      <a:pt x="3" y="5"/>
                    </a:cubicBezTo>
                    <a:cubicBezTo>
                      <a:pt x="4" y="4"/>
                      <a:pt x="6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383"/>
              <p:cNvSpPr>
                <a:spLocks/>
              </p:cNvSpPr>
              <p:nvPr/>
            </p:nvSpPr>
            <p:spPr bwMode="auto">
              <a:xfrm>
                <a:off x="8331992" y="4993318"/>
                <a:ext cx="59854" cy="145361"/>
              </a:xfrm>
              <a:custGeom>
                <a:avLst/>
                <a:gdLst>
                  <a:gd name="T0" fmla="*/ 2 w 3"/>
                  <a:gd name="T1" fmla="*/ 3 h 7"/>
                  <a:gd name="T2" fmla="*/ 0 w 3"/>
                  <a:gd name="T3" fmla="*/ 0 h 7"/>
                  <a:gd name="T4" fmla="*/ 1 w 3"/>
                  <a:gd name="T5" fmla="*/ 5 h 7"/>
                  <a:gd name="T6" fmla="*/ 2 w 3"/>
                  <a:gd name="T7" fmla="*/ 6 h 7"/>
                  <a:gd name="T8" fmla="*/ 3 w 3"/>
                  <a:gd name="T9" fmla="*/ 4 h 7"/>
                  <a:gd name="T10" fmla="*/ 2 w 3"/>
                  <a:gd name="T11" fmla="*/ 3 h 7"/>
                  <a:gd name="T12" fmla="*/ 2 w 3"/>
                  <a:gd name="T1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7">
                    <a:moveTo>
                      <a:pt x="2" y="3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0" y="0"/>
                      <a:pt x="0" y="4"/>
                      <a:pt x="1" y="5"/>
                    </a:cubicBezTo>
                    <a:cubicBezTo>
                      <a:pt x="1" y="5"/>
                      <a:pt x="1" y="7"/>
                      <a:pt x="2" y="6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384"/>
              <p:cNvSpPr>
                <a:spLocks/>
              </p:cNvSpPr>
              <p:nvPr/>
            </p:nvSpPr>
            <p:spPr bwMode="auto">
              <a:xfrm>
                <a:off x="7741998" y="4360572"/>
                <a:ext cx="282171" cy="230867"/>
              </a:xfrm>
              <a:custGeom>
                <a:avLst/>
                <a:gdLst>
                  <a:gd name="T0" fmla="*/ 1 w 14"/>
                  <a:gd name="T1" fmla="*/ 3 h 11"/>
                  <a:gd name="T2" fmla="*/ 2 w 14"/>
                  <a:gd name="T3" fmla="*/ 3 h 11"/>
                  <a:gd name="T4" fmla="*/ 2 w 14"/>
                  <a:gd name="T5" fmla="*/ 5 h 11"/>
                  <a:gd name="T6" fmla="*/ 6 w 14"/>
                  <a:gd name="T7" fmla="*/ 8 h 11"/>
                  <a:gd name="T8" fmla="*/ 9 w 14"/>
                  <a:gd name="T9" fmla="*/ 8 h 11"/>
                  <a:gd name="T10" fmla="*/ 13 w 14"/>
                  <a:gd name="T11" fmla="*/ 11 h 11"/>
                  <a:gd name="T12" fmla="*/ 8 w 14"/>
                  <a:gd name="T13" fmla="*/ 4 h 11"/>
                  <a:gd name="T14" fmla="*/ 4 w 14"/>
                  <a:gd name="T15" fmla="*/ 4 h 11"/>
                  <a:gd name="T16" fmla="*/ 1 w 14"/>
                  <a:gd name="T17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1">
                    <a:moveTo>
                      <a:pt x="1" y="3"/>
                    </a:moveTo>
                    <a:cubicBezTo>
                      <a:pt x="1" y="3"/>
                      <a:pt x="2" y="4"/>
                      <a:pt x="2" y="3"/>
                    </a:cubicBezTo>
                    <a:cubicBezTo>
                      <a:pt x="2" y="4"/>
                      <a:pt x="0" y="4"/>
                      <a:pt x="2" y="5"/>
                    </a:cubicBezTo>
                    <a:cubicBezTo>
                      <a:pt x="4" y="5"/>
                      <a:pt x="5" y="6"/>
                      <a:pt x="6" y="8"/>
                    </a:cubicBezTo>
                    <a:cubicBezTo>
                      <a:pt x="6" y="10"/>
                      <a:pt x="9" y="8"/>
                      <a:pt x="9" y="8"/>
                    </a:cubicBezTo>
                    <a:cubicBezTo>
                      <a:pt x="10" y="8"/>
                      <a:pt x="13" y="11"/>
                      <a:pt x="13" y="11"/>
                    </a:cubicBezTo>
                    <a:cubicBezTo>
                      <a:pt x="14" y="9"/>
                      <a:pt x="9" y="5"/>
                      <a:pt x="8" y="4"/>
                    </a:cubicBezTo>
                    <a:cubicBezTo>
                      <a:pt x="6" y="3"/>
                      <a:pt x="6" y="3"/>
                      <a:pt x="4" y="4"/>
                    </a:cubicBezTo>
                    <a:cubicBezTo>
                      <a:pt x="4" y="4"/>
                      <a:pt x="1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385"/>
              <p:cNvSpPr>
                <a:spLocks/>
              </p:cNvSpPr>
              <p:nvPr/>
            </p:nvSpPr>
            <p:spPr bwMode="auto">
              <a:xfrm>
                <a:off x="7989967" y="4446078"/>
                <a:ext cx="59854" cy="76956"/>
              </a:xfrm>
              <a:custGeom>
                <a:avLst/>
                <a:gdLst>
                  <a:gd name="T0" fmla="*/ 0 w 3"/>
                  <a:gd name="T1" fmla="*/ 3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cubicBezTo>
                      <a:pt x="3" y="4"/>
                      <a:pt x="3" y="0"/>
                      <a:pt x="2" y="0"/>
                    </a:cubicBezTo>
                    <a:cubicBezTo>
                      <a:pt x="2" y="1"/>
                      <a:pt x="0" y="3"/>
                      <a:pt x="0" y="3"/>
                    </a:cubicBezTo>
                    <a:cubicBezTo>
                      <a:pt x="1" y="3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386"/>
              <p:cNvSpPr>
                <a:spLocks/>
              </p:cNvSpPr>
              <p:nvPr/>
            </p:nvSpPr>
            <p:spPr bwMode="auto">
              <a:xfrm>
                <a:off x="7579536" y="4360572"/>
                <a:ext cx="119709" cy="145361"/>
              </a:xfrm>
              <a:custGeom>
                <a:avLst/>
                <a:gdLst>
                  <a:gd name="T0" fmla="*/ 1 w 6"/>
                  <a:gd name="T1" fmla="*/ 6 h 7"/>
                  <a:gd name="T2" fmla="*/ 2 w 6"/>
                  <a:gd name="T3" fmla="*/ 4 h 7"/>
                  <a:gd name="T4" fmla="*/ 2 w 6"/>
                  <a:gd name="T5" fmla="*/ 3 h 7"/>
                  <a:gd name="T6" fmla="*/ 4 w 6"/>
                  <a:gd name="T7" fmla="*/ 2 h 7"/>
                  <a:gd name="T8" fmla="*/ 2 w 6"/>
                  <a:gd name="T9" fmla="*/ 1 h 7"/>
                  <a:gd name="T10" fmla="*/ 5 w 6"/>
                  <a:gd name="T11" fmla="*/ 0 h 7"/>
                  <a:gd name="T12" fmla="*/ 1 w 6"/>
                  <a:gd name="T13" fmla="*/ 2 h 7"/>
                  <a:gd name="T14" fmla="*/ 1 w 6"/>
                  <a:gd name="T15" fmla="*/ 6 h 7"/>
                  <a:gd name="T16" fmla="*/ 1 w 6"/>
                  <a:gd name="T1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1" y="6"/>
                    </a:moveTo>
                    <a:cubicBezTo>
                      <a:pt x="2" y="7"/>
                      <a:pt x="1" y="5"/>
                      <a:pt x="2" y="4"/>
                    </a:cubicBezTo>
                    <a:cubicBezTo>
                      <a:pt x="1" y="4"/>
                      <a:pt x="5" y="6"/>
                      <a:pt x="2" y="3"/>
                    </a:cubicBezTo>
                    <a:cubicBezTo>
                      <a:pt x="2" y="3"/>
                      <a:pt x="4" y="3"/>
                      <a:pt x="4" y="2"/>
                    </a:cubicBezTo>
                    <a:cubicBezTo>
                      <a:pt x="4" y="2"/>
                      <a:pt x="1" y="3"/>
                      <a:pt x="2" y="1"/>
                    </a:cubicBezTo>
                    <a:cubicBezTo>
                      <a:pt x="2" y="2"/>
                      <a:pt x="6" y="0"/>
                      <a:pt x="5" y="0"/>
                    </a:cubicBezTo>
                    <a:cubicBezTo>
                      <a:pt x="4" y="0"/>
                      <a:pt x="1" y="0"/>
                      <a:pt x="1" y="2"/>
                    </a:cubicBezTo>
                    <a:cubicBezTo>
                      <a:pt x="1" y="2"/>
                      <a:pt x="0" y="5"/>
                      <a:pt x="1" y="6"/>
                    </a:cubicBezTo>
                    <a:cubicBezTo>
                      <a:pt x="1" y="6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387"/>
              <p:cNvSpPr>
                <a:spLocks/>
              </p:cNvSpPr>
              <p:nvPr/>
            </p:nvSpPr>
            <p:spPr bwMode="auto">
              <a:xfrm>
                <a:off x="7451277" y="4257964"/>
                <a:ext cx="145361" cy="205215"/>
              </a:xfrm>
              <a:custGeom>
                <a:avLst/>
                <a:gdLst>
                  <a:gd name="T0" fmla="*/ 0 w 7"/>
                  <a:gd name="T1" fmla="*/ 6 h 10"/>
                  <a:gd name="T2" fmla="*/ 4 w 7"/>
                  <a:gd name="T3" fmla="*/ 9 h 10"/>
                  <a:gd name="T4" fmla="*/ 6 w 7"/>
                  <a:gd name="T5" fmla="*/ 6 h 10"/>
                  <a:gd name="T6" fmla="*/ 6 w 7"/>
                  <a:gd name="T7" fmla="*/ 3 h 10"/>
                  <a:gd name="T8" fmla="*/ 7 w 7"/>
                  <a:gd name="T9" fmla="*/ 2 h 10"/>
                  <a:gd name="T10" fmla="*/ 5 w 7"/>
                  <a:gd name="T11" fmla="*/ 1 h 10"/>
                  <a:gd name="T12" fmla="*/ 4 w 7"/>
                  <a:gd name="T13" fmla="*/ 2 h 10"/>
                  <a:gd name="T14" fmla="*/ 0 w 7"/>
                  <a:gd name="T15" fmla="*/ 6 h 10"/>
                  <a:gd name="T16" fmla="*/ 0 w 7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0">
                    <a:moveTo>
                      <a:pt x="0" y="6"/>
                    </a:moveTo>
                    <a:cubicBezTo>
                      <a:pt x="1" y="9"/>
                      <a:pt x="2" y="8"/>
                      <a:pt x="4" y="9"/>
                    </a:cubicBezTo>
                    <a:cubicBezTo>
                      <a:pt x="5" y="10"/>
                      <a:pt x="5" y="7"/>
                      <a:pt x="6" y="6"/>
                    </a:cubicBezTo>
                    <a:cubicBezTo>
                      <a:pt x="7" y="5"/>
                      <a:pt x="6" y="5"/>
                      <a:pt x="6" y="3"/>
                    </a:cubicBezTo>
                    <a:cubicBezTo>
                      <a:pt x="6" y="3"/>
                      <a:pt x="6" y="3"/>
                      <a:pt x="7" y="2"/>
                    </a:cubicBezTo>
                    <a:cubicBezTo>
                      <a:pt x="7" y="2"/>
                      <a:pt x="6" y="0"/>
                      <a:pt x="5" y="1"/>
                    </a:cubicBezTo>
                    <a:cubicBezTo>
                      <a:pt x="4" y="1"/>
                      <a:pt x="5" y="2"/>
                      <a:pt x="4" y="2"/>
                    </a:cubicBezTo>
                    <a:cubicBezTo>
                      <a:pt x="3" y="3"/>
                      <a:pt x="0" y="5"/>
                      <a:pt x="0" y="6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388"/>
              <p:cNvSpPr>
                <a:spLocks/>
              </p:cNvSpPr>
              <p:nvPr/>
            </p:nvSpPr>
            <p:spPr bwMode="auto">
              <a:xfrm>
                <a:off x="7391423" y="4488831"/>
                <a:ext cx="205215" cy="59854"/>
              </a:xfrm>
              <a:custGeom>
                <a:avLst/>
                <a:gdLst>
                  <a:gd name="T0" fmla="*/ 8 w 10"/>
                  <a:gd name="T1" fmla="*/ 3 h 3"/>
                  <a:gd name="T2" fmla="*/ 10 w 10"/>
                  <a:gd name="T3" fmla="*/ 3 h 3"/>
                  <a:gd name="T4" fmla="*/ 7 w 10"/>
                  <a:gd name="T5" fmla="*/ 1 h 3"/>
                  <a:gd name="T6" fmla="*/ 2 w 10"/>
                  <a:gd name="T7" fmla="*/ 0 h 3"/>
                  <a:gd name="T8" fmla="*/ 2 w 10"/>
                  <a:gd name="T9" fmla="*/ 2 h 3"/>
                  <a:gd name="T10" fmla="*/ 8 w 10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3">
                    <a:moveTo>
                      <a:pt x="8" y="3"/>
                    </a:moveTo>
                    <a:cubicBezTo>
                      <a:pt x="9" y="3"/>
                      <a:pt x="9" y="3"/>
                      <a:pt x="10" y="3"/>
                    </a:cubicBezTo>
                    <a:cubicBezTo>
                      <a:pt x="9" y="3"/>
                      <a:pt x="7" y="2"/>
                      <a:pt x="7" y="1"/>
                    </a:cubicBezTo>
                    <a:cubicBezTo>
                      <a:pt x="6" y="0"/>
                      <a:pt x="3" y="0"/>
                      <a:pt x="2" y="0"/>
                    </a:cubicBezTo>
                    <a:cubicBezTo>
                      <a:pt x="0" y="0"/>
                      <a:pt x="1" y="2"/>
                      <a:pt x="2" y="2"/>
                    </a:cubicBezTo>
                    <a:cubicBezTo>
                      <a:pt x="4" y="2"/>
                      <a:pt x="6" y="3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389"/>
              <p:cNvSpPr>
                <a:spLocks/>
              </p:cNvSpPr>
              <p:nvPr/>
            </p:nvSpPr>
            <p:spPr bwMode="auto">
              <a:xfrm>
                <a:off x="7596638" y="4523034"/>
                <a:ext cx="42753" cy="2565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390"/>
              <p:cNvSpPr>
                <a:spLocks/>
              </p:cNvSpPr>
              <p:nvPr/>
            </p:nvSpPr>
            <p:spPr bwMode="auto">
              <a:xfrm>
                <a:off x="7579536" y="4548686"/>
                <a:ext cx="42753" cy="1710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391"/>
              <p:cNvSpPr>
                <a:spLocks/>
              </p:cNvSpPr>
              <p:nvPr/>
            </p:nvSpPr>
            <p:spPr bwMode="auto">
              <a:xfrm>
                <a:off x="7254612" y="4283616"/>
                <a:ext cx="162462" cy="222316"/>
              </a:xfrm>
              <a:custGeom>
                <a:avLst/>
                <a:gdLst>
                  <a:gd name="T0" fmla="*/ 8 w 8"/>
                  <a:gd name="T1" fmla="*/ 10 h 11"/>
                  <a:gd name="T2" fmla="*/ 1 w 8"/>
                  <a:gd name="T3" fmla="*/ 0 h 11"/>
                  <a:gd name="T4" fmla="*/ 4 w 8"/>
                  <a:gd name="T5" fmla="*/ 6 h 11"/>
                  <a:gd name="T6" fmla="*/ 8 w 8"/>
                  <a:gd name="T7" fmla="*/ 10 h 11"/>
                  <a:gd name="T8" fmla="*/ 8 w 8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8" y="10"/>
                    </a:moveTo>
                    <a:cubicBezTo>
                      <a:pt x="8" y="8"/>
                      <a:pt x="4" y="0"/>
                      <a:pt x="1" y="0"/>
                    </a:cubicBezTo>
                    <a:cubicBezTo>
                      <a:pt x="0" y="0"/>
                      <a:pt x="4" y="6"/>
                      <a:pt x="4" y="6"/>
                    </a:cubicBezTo>
                    <a:cubicBezTo>
                      <a:pt x="4" y="6"/>
                      <a:pt x="7" y="11"/>
                      <a:pt x="8" y="10"/>
                    </a:cubicBezTo>
                    <a:cubicBezTo>
                      <a:pt x="8" y="9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392"/>
              <p:cNvSpPr>
                <a:spLocks/>
              </p:cNvSpPr>
              <p:nvPr/>
            </p:nvSpPr>
            <p:spPr bwMode="auto">
              <a:xfrm>
                <a:off x="7596638" y="4240863"/>
                <a:ext cx="102608" cy="59854"/>
              </a:xfrm>
              <a:custGeom>
                <a:avLst/>
                <a:gdLst>
                  <a:gd name="T0" fmla="*/ 4 w 5"/>
                  <a:gd name="T1" fmla="*/ 0 h 3"/>
                  <a:gd name="T2" fmla="*/ 4 w 5"/>
                  <a:gd name="T3" fmla="*/ 3 h 3"/>
                  <a:gd name="T4" fmla="*/ 4 w 5"/>
                  <a:gd name="T5" fmla="*/ 0 h 3"/>
                  <a:gd name="T6" fmla="*/ 4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0" y="0"/>
                      <a:pt x="3" y="3"/>
                      <a:pt x="4" y="3"/>
                    </a:cubicBezTo>
                    <a:cubicBezTo>
                      <a:pt x="4" y="3"/>
                      <a:pt x="5" y="0"/>
                      <a:pt x="4" y="0"/>
                    </a:cubicBezTo>
                    <a:cubicBezTo>
                      <a:pt x="4" y="0"/>
                      <a:pt x="5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393"/>
              <p:cNvSpPr>
                <a:spLocks/>
              </p:cNvSpPr>
              <p:nvPr/>
            </p:nvSpPr>
            <p:spPr bwMode="auto">
              <a:xfrm>
                <a:off x="7639391" y="4523034"/>
                <a:ext cx="59854" cy="68405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1 h 3"/>
                  <a:gd name="T4" fmla="*/ 0 w 3"/>
                  <a:gd name="T5" fmla="*/ 3 h 3"/>
                  <a:gd name="T6" fmla="*/ 1 w 3"/>
                  <a:gd name="T7" fmla="*/ 2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1" y="2"/>
                      <a:pt x="3" y="1"/>
                      <a:pt x="3" y="1"/>
                    </a:cubicBezTo>
                    <a:cubicBezTo>
                      <a:pt x="3" y="0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394"/>
              <p:cNvSpPr>
                <a:spLocks/>
              </p:cNvSpPr>
              <p:nvPr/>
            </p:nvSpPr>
            <p:spPr bwMode="auto">
              <a:xfrm>
                <a:off x="7596638" y="4035648"/>
                <a:ext cx="85506" cy="145361"/>
              </a:xfrm>
              <a:custGeom>
                <a:avLst/>
                <a:gdLst>
                  <a:gd name="T0" fmla="*/ 1 w 4"/>
                  <a:gd name="T1" fmla="*/ 4 h 7"/>
                  <a:gd name="T2" fmla="*/ 1 w 4"/>
                  <a:gd name="T3" fmla="*/ 7 h 7"/>
                  <a:gd name="T4" fmla="*/ 3 w 4"/>
                  <a:gd name="T5" fmla="*/ 7 h 7"/>
                  <a:gd name="T6" fmla="*/ 1 w 4"/>
                  <a:gd name="T7" fmla="*/ 4 h 7"/>
                  <a:gd name="T8" fmla="*/ 1 w 4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1" y="4"/>
                    </a:moveTo>
                    <a:cubicBezTo>
                      <a:pt x="1" y="4"/>
                      <a:pt x="0" y="7"/>
                      <a:pt x="1" y="7"/>
                    </a:cubicBezTo>
                    <a:cubicBezTo>
                      <a:pt x="0" y="7"/>
                      <a:pt x="4" y="5"/>
                      <a:pt x="3" y="7"/>
                    </a:cubicBezTo>
                    <a:cubicBezTo>
                      <a:pt x="4" y="5"/>
                      <a:pt x="0" y="6"/>
                      <a:pt x="1" y="4"/>
                    </a:cubicBezTo>
                    <a:cubicBezTo>
                      <a:pt x="3" y="2"/>
                      <a:pt x="1" y="0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395"/>
              <p:cNvSpPr>
                <a:spLocks/>
              </p:cNvSpPr>
              <p:nvPr/>
            </p:nvSpPr>
            <p:spPr bwMode="auto">
              <a:xfrm>
                <a:off x="7622290" y="4155357"/>
                <a:ext cx="17101" cy="59854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0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396"/>
              <p:cNvSpPr>
                <a:spLocks/>
              </p:cNvSpPr>
              <p:nvPr/>
            </p:nvSpPr>
            <p:spPr bwMode="auto">
              <a:xfrm>
                <a:off x="7006644" y="4240863"/>
                <a:ext cx="119709" cy="76956"/>
              </a:xfrm>
              <a:custGeom>
                <a:avLst/>
                <a:gdLst>
                  <a:gd name="T0" fmla="*/ 3 w 6"/>
                  <a:gd name="T1" fmla="*/ 0 h 4"/>
                  <a:gd name="T2" fmla="*/ 3 w 6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cubicBezTo>
                      <a:pt x="0" y="4"/>
                      <a:pt x="6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397"/>
              <p:cNvSpPr>
                <a:spLocks/>
              </p:cNvSpPr>
              <p:nvPr/>
            </p:nvSpPr>
            <p:spPr bwMode="auto">
              <a:xfrm>
                <a:off x="7434176" y="4052749"/>
                <a:ext cx="59854" cy="42753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1 h 2"/>
                  <a:gd name="T4" fmla="*/ 3 w 3"/>
                  <a:gd name="T5" fmla="*/ 0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0" y="0"/>
                      <a:pt x="1" y="1"/>
                    </a:cubicBezTo>
                    <a:cubicBezTo>
                      <a:pt x="2" y="2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398"/>
              <p:cNvSpPr>
                <a:spLocks/>
              </p:cNvSpPr>
              <p:nvPr/>
            </p:nvSpPr>
            <p:spPr bwMode="auto">
              <a:xfrm>
                <a:off x="7596638" y="3950142"/>
                <a:ext cx="42753" cy="68405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1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399"/>
              <p:cNvSpPr>
                <a:spLocks/>
              </p:cNvSpPr>
              <p:nvPr/>
            </p:nvSpPr>
            <p:spPr bwMode="auto">
              <a:xfrm>
                <a:off x="7741998" y="3813332"/>
                <a:ext cx="42753" cy="59854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2"/>
                      <a:pt x="0" y="2"/>
                    </a:cubicBezTo>
                    <a:cubicBezTo>
                      <a:pt x="2" y="3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400"/>
              <p:cNvSpPr>
                <a:spLocks/>
              </p:cNvSpPr>
              <p:nvPr/>
            </p:nvSpPr>
            <p:spPr bwMode="auto">
              <a:xfrm>
                <a:off x="7759100" y="3642319"/>
                <a:ext cx="145361" cy="171013"/>
              </a:xfrm>
              <a:custGeom>
                <a:avLst/>
                <a:gdLst>
                  <a:gd name="T0" fmla="*/ 5 w 7"/>
                  <a:gd name="T1" fmla="*/ 4 h 8"/>
                  <a:gd name="T2" fmla="*/ 0 w 7"/>
                  <a:gd name="T3" fmla="*/ 7 h 8"/>
                  <a:gd name="T4" fmla="*/ 5 w 7"/>
                  <a:gd name="T5" fmla="*/ 7 h 8"/>
                  <a:gd name="T6" fmla="*/ 7 w 7"/>
                  <a:gd name="T7" fmla="*/ 3 h 8"/>
                  <a:gd name="T8" fmla="*/ 6 w 7"/>
                  <a:gd name="T9" fmla="*/ 1 h 8"/>
                  <a:gd name="T10" fmla="*/ 5 w 7"/>
                  <a:gd name="T11" fmla="*/ 4 h 8"/>
                  <a:gd name="T12" fmla="*/ 5 w 7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8">
                    <a:moveTo>
                      <a:pt x="5" y="4"/>
                    </a:moveTo>
                    <a:cubicBezTo>
                      <a:pt x="4" y="6"/>
                      <a:pt x="2" y="6"/>
                      <a:pt x="0" y="7"/>
                    </a:cubicBezTo>
                    <a:cubicBezTo>
                      <a:pt x="3" y="6"/>
                      <a:pt x="3" y="8"/>
                      <a:pt x="5" y="7"/>
                    </a:cubicBezTo>
                    <a:cubicBezTo>
                      <a:pt x="6" y="6"/>
                      <a:pt x="6" y="4"/>
                      <a:pt x="7" y="3"/>
                    </a:cubicBezTo>
                    <a:cubicBezTo>
                      <a:pt x="7" y="2"/>
                      <a:pt x="7" y="0"/>
                      <a:pt x="6" y="1"/>
                    </a:cubicBezTo>
                    <a:cubicBezTo>
                      <a:pt x="5" y="1"/>
                      <a:pt x="5" y="3"/>
                      <a:pt x="5" y="4"/>
                    </a:cubicBezTo>
                    <a:cubicBezTo>
                      <a:pt x="5" y="4"/>
                      <a:pt x="5" y="3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401"/>
              <p:cNvSpPr>
                <a:spLocks/>
              </p:cNvSpPr>
              <p:nvPr/>
            </p:nvSpPr>
            <p:spPr bwMode="auto">
              <a:xfrm>
                <a:off x="7784752" y="3787680"/>
                <a:ext cx="17101" cy="42753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402"/>
              <p:cNvSpPr>
                <a:spLocks/>
              </p:cNvSpPr>
              <p:nvPr/>
            </p:nvSpPr>
            <p:spPr bwMode="auto">
              <a:xfrm>
                <a:off x="7861707" y="3582465"/>
                <a:ext cx="128259" cy="59854"/>
              </a:xfrm>
              <a:custGeom>
                <a:avLst/>
                <a:gdLst>
                  <a:gd name="T0" fmla="*/ 1 w 6"/>
                  <a:gd name="T1" fmla="*/ 2 h 3"/>
                  <a:gd name="T2" fmla="*/ 1 w 6"/>
                  <a:gd name="T3" fmla="*/ 3 h 3"/>
                  <a:gd name="T4" fmla="*/ 3 w 6"/>
                  <a:gd name="T5" fmla="*/ 2 h 3"/>
                  <a:gd name="T6" fmla="*/ 2 w 6"/>
                  <a:gd name="T7" fmla="*/ 0 h 3"/>
                  <a:gd name="T8" fmla="*/ 1 w 6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1" y="2"/>
                    </a:moveTo>
                    <a:cubicBezTo>
                      <a:pt x="1" y="2"/>
                      <a:pt x="0" y="2"/>
                      <a:pt x="1" y="3"/>
                    </a:cubicBezTo>
                    <a:cubicBezTo>
                      <a:pt x="2" y="2"/>
                      <a:pt x="2" y="3"/>
                      <a:pt x="3" y="2"/>
                    </a:cubicBezTo>
                    <a:cubicBezTo>
                      <a:pt x="6" y="1"/>
                      <a:pt x="1" y="1"/>
                      <a:pt x="2" y="0"/>
                    </a:cubicBezTo>
                    <a:cubicBezTo>
                      <a:pt x="2" y="0"/>
                      <a:pt x="2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403"/>
              <p:cNvSpPr>
                <a:spLocks/>
              </p:cNvSpPr>
              <p:nvPr/>
            </p:nvSpPr>
            <p:spPr bwMode="auto">
              <a:xfrm>
                <a:off x="7964315" y="3565363"/>
                <a:ext cx="25652" cy="42753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404"/>
              <p:cNvSpPr>
                <a:spLocks/>
              </p:cNvSpPr>
              <p:nvPr/>
            </p:nvSpPr>
            <p:spPr bwMode="auto">
              <a:xfrm>
                <a:off x="8007068" y="3565363"/>
                <a:ext cx="17101" cy="1710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405"/>
              <p:cNvSpPr>
                <a:spLocks/>
              </p:cNvSpPr>
              <p:nvPr/>
            </p:nvSpPr>
            <p:spPr bwMode="auto">
              <a:xfrm>
                <a:off x="7904460" y="3402901"/>
                <a:ext cx="42753" cy="162462"/>
              </a:xfrm>
              <a:custGeom>
                <a:avLst/>
                <a:gdLst>
                  <a:gd name="T0" fmla="*/ 0 w 2"/>
                  <a:gd name="T1" fmla="*/ 8 h 8"/>
                  <a:gd name="T2" fmla="*/ 1 w 2"/>
                  <a:gd name="T3" fmla="*/ 8 h 8"/>
                  <a:gd name="T4" fmla="*/ 2 w 2"/>
                  <a:gd name="T5" fmla="*/ 5 h 8"/>
                  <a:gd name="T6" fmla="*/ 1 w 2"/>
                  <a:gd name="T7" fmla="*/ 0 h 8"/>
                  <a:gd name="T8" fmla="*/ 0 w 2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0" y="6"/>
                      <a:pt x="2" y="5"/>
                    </a:cubicBezTo>
                    <a:cubicBezTo>
                      <a:pt x="2" y="5"/>
                      <a:pt x="1" y="0"/>
                      <a:pt x="1" y="0"/>
                    </a:cubicBezTo>
                    <a:cubicBezTo>
                      <a:pt x="0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406"/>
              <p:cNvSpPr>
                <a:spLocks/>
              </p:cNvSpPr>
              <p:nvPr/>
            </p:nvSpPr>
            <p:spPr bwMode="auto">
              <a:xfrm>
                <a:off x="7596638" y="2889864"/>
                <a:ext cx="102608" cy="76956"/>
              </a:xfrm>
              <a:custGeom>
                <a:avLst/>
                <a:gdLst>
                  <a:gd name="T0" fmla="*/ 4 w 5"/>
                  <a:gd name="T1" fmla="*/ 3 h 4"/>
                  <a:gd name="T2" fmla="*/ 5 w 5"/>
                  <a:gd name="T3" fmla="*/ 3 h 4"/>
                  <a:gd name="T4" fmla="*/ 4 w 5"/>
                  <a:gd name="T5" fmla="*/ 3 h 4"/>
                  <a:gd name="T6" fmla="*/ 4 w 5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4" y="3"/>
                    </a:moveTo>
                    <a:cubicBezTo>
                      <a:pt x="4" y="3"/>
                      <a:pt x="4" y="3"/>
                      <a:pt x="5" y="3"/>
                    </a:cubicBezTo>
                    <a:cubicBezTo>
                      <a:pt x="5" y="0"/>
                      <a:pt x="0" y="4"/>
                      <a:pt x="4" y="3"/>
                    </a:cubicBezTo>
                    <a:cubicBezTo>
                      <a:pt x="4" y="3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407"/>
              <p:cNvSpPr>
                <a:spLocks/>
              </p:cNvSpPr>
              <p:nvPr/>
            </p:nvSpPr>
            <p:spPr bwMode="auto">
              <a:xfrm>
                <a:off x="7887359" y="2906965"/>
                <a:ext cx="59854" cy="42753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2 h 2"/>
                  <a:gd name="T4" fmla="*/ 2 w 3"/>
                  <a:gd name="T5" fmla="*/ 1 h 2"/>
                  <a:gd name="T6" fmla="*/ 2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1" y="0"/>
                      <a:pt x="1" y="0"/>
                      <a:pt x="0" y="2"/>
                    </a:cubicBezTo>
                    <a:cubicBezTo>
                      <a:pt x="0" y="2"/>
                      <a:pt x="3" y="2"/>
                      <a:pt x="2" y="1"/>
                    </a:cubicBezTo>
                    <a:cubicBezTo>
                      <a:pt x="2" y="1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408"/>
              <p:cNvSpPr>
                <a:spLocks/>
              </p:cNvSpPr>
              <p:nvPr/>
            </p:nvSpPr>
            <p:spPr bwMode="auto">
              <a:xfrm>
                <a:off x="6656068" y="2830009"/>
                <a:ext cx="247968" cy="179563"/>
              </a:xfrm>
              <a:custGeom>
                <a:avLst/>
                <a:gdLst>
                  <a:gd name="T0" fmla="*/ 2 w 12"/>
                  <a:gd name="T1" fmla="*/ 8 h 9"/>
                  <a:gd name="T2" fmla="*/ 2 w 12"/>
                  <a:gd name="T3" fmla="*/ 9 h 9"/>
                  <a:gd name="T4" fmla="*/ 5 w 12"/>
                  <a:gd name="T5" fmla="*/ 9 h 9"/>
                  <a:gd name="T6" fmla="*/ 5 w 12"/>
                  <a:gd name="T7" fmla="*/ 4 h 9"/>
                  <a:gd name="T8" fmla="*/ 12 w 12"/>
                  <a:gd name="T9" fmla="*/ 1 h 9"/>
                  <a:gd name="T10" fmla="*/ 4 w 12"/>
                  <a:gd name="T11" fmla="*/ 3 h 9"/>
                  <a:gd name="T12" fmla="*/ 2 w 12"/>
                  <a:gd name="T13" fmla="*/ 6 h 9"/>
                  <a:gd name="T14" fmla="*/ 2 w 12"/>
                  <a:gd name="T15" fmla="*/ 8 h 9"/>
                  <a:gd name="T16" fmla="*/ 2 w 12"/>
                  <a:gd name="T1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9"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3" y="9"/>
                      <a:pt x="4" y="9"/>
                      <a:pt x="5" y="9"/>
                    </a:cubicBezTo>
                    <a:cubicBezTo>
                      <a:pt x="3" y="8"/>
                      <a:pt x="4" y="5"/>
                      <a:pt x="5" y="4"/>
                    </a:cubicBezTo>
                    <a:cubicBezTo>
                      <a:pt x="6" y="4"/>
                      <a:pt x="12" y="1"/>
                      <a:pt x="12" y="1"/>
                    </a:cubicBezTo>
                    <a:cubicBezTo>
                      <a:pt x="10" y="0"/>
                      <a:pt x="6" y="2"/>
                      <a:pt x="4" y="3"/>
                    </a:cubicBezTo>
                    <a:cubicBezTo>
                      <a:pt x="2" y="3"/>
                      <a:pt x="3" y="5"/>
                      <a:pt x="2" y="6"/>
                    </a:cubicBezTo>
                    <a:cubicBezTo>
                      <a:pt x="0" y="9"/>
                      <a:pt x="2" y="7"/>
                      <a:pt x="2" y="8"/>
                    </a:cubicBezTo>
                    <a:cubicBezTo>
                      <a:pt x="3" y="9"/>
                      <a:pt x="2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409"/>
              <p:cNvSpPr>
                <a:spLocks/>
              </p:cNvSpPr>
              <p:nvPr/>
            </p:nvSpPr>
            <p:spPr bwMode="auto">
              <a:xfrm>
                <a:off x="6536359" y="4608540"/>
                <a:ext cx="119709" cy="247968"/>
              </a:xfrm>
              <a:custGeom>
                <a:avLst/>
                <a:gdLst>
                  <a:gd name="T0" fmla="*/ 3 w 6"/>
                  <a:gd name="T1" fmla="*/ 2 h 12"/>
                  <a:gd name="T2" fmla="*/ 3 w 6"/>
                  <a:gd name="T3" fmla="*/ 11 h 12"/>
                  <a:gd name="T4" fmla="*/ 6 w 6"/>
                  <a:gd name="T5" fmla="*/ 0 h 12"/>
                  <a:gd name="T6" fmla="*/ 3 w 6"/>
                  <a:gd name="T7" fmla="*/ 2 h 12"/>
                  <a:gd name="T8" fmla="*/ 3 w 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3" y="2"/>
                    </a:moveTo>
                    <a:cubicBezTo>
                      <a:pt x="1" y="3"/>
                      <a:pt x="0" y="12"/>
                      <a:pt x="3" y="11"/>
                    </a:cubicBezTo>
                    <a:cubicBezTo>
                      <a:pt x="5" y="11"/>
                      <a:pt x="6" y="1"/>
                      <a:pt x="6" y="0"/>
                    </a:cubicBezTo>
                    <a:cubicBezTo>
                      <a:pt x="5" y="1"/>
                      <a:pt x="4" y="2"/>
                      <a:pt x="3" y="2"/>
                    </a:cubicBezTo>
                    <a:cubicBezTo>
                      <a:pt x="3" y="3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Freeform 410"/>
              <p:cNvSpPr>
                <a:spLocks/>
              </p:cNvSpPr>
              <p:nvPr/>
            </p:nvSpPr>
            <p:spPr bwMode="auto">
              <a:xfrm>
                <a:off x="5877961" y="3274642"/>
                <a:ext cx="102608" cy="205215"/>
              </a:xfrm>
              <a:custGeom>
                <a:avLst/>
                <a:gdLst>
                  <a:gd name="T0" fmla="*/ 1 w 5"/>
                  <a:gd name="T1" fmla="*/ 5 h 10"/>
                  <a:gd name="T2" fmla="*/ 1 w 5"/>
                  <a:gd name="T3" fmla="*/ 7 h 10"/>
                  <a:gd name="T4" fmla="*/ 1 w 5"/>
                  <a:gd name="T5" fmla="*/ 10 h 10"/>
                  <a:gd name="T6" fmla="*/ 5 w 5"/>
                  <a:gd name="T7" fmla="*/ 8 h 10"/>
                  <a:gd name="T8" fmla="*/ 4 w 5"/>
                  <a:gd name="T9" fmla="*/ 2 h 10"/>
                  <a:gd name="T10" fmla="*/ 2 w 5"/>
                  <a:gd name="T11" fmla="*/ 2 h 10"/>
                  <a:gd name="T12" fmla="*/ 2 w 5"/>
                  <a:gd name="T13" fmla="*/ 0 h 10"/>
                  <a:gd name="T14" fmla="*/ 1 w 5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0">
                    <a:moveTo>
                      <a:pt x="1" y="5"/>
                    </a:moveTo>
                    <a:cubicBezTo>
                      <a:pt x="3" y="6"/>
                      <a:pt x="3" y="7"/>
                      <a:pt x="1" y="7"/>
                    </a:cubicBezTo>
                    <a:cubicBezTo>
                      <a:pt x="2" y="8"/>
                      <a:pt x="2" y="9"/>
                      <a:pt x="1" y="10"/>
                    </a:cubicBezTo>
                    <a:cubicBezTo>
                      <a:pt x="2" y="10"/>
                      <a:pt x="5" y="9"/>
                      <a:pt x="5" y="8"/>
                    </a:cubicBezTo>
                    <a:cubicBezTo>
                      <a:pt x="5" y="5"/>
                      <a:pt x="2" y="4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2" y="2"/>
                      <a:pt x="2" y="0"/>
                      <a:pt x="2" y="0"/>
                    </a:cubicBezTo>
                    <a:cubicBezTo>
                      <a:pt x="0" y="0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411"/>
              <p:cNvSpPr>
                <a:spLocks/>
              </p:cNvSpPr>
              <p:nvPr/>
            </p:nvSpPr>
            <p:spPr bwMode="auto">
              <a:xfrm>
                <a:off x="5801005" y="3360148"/>
                <a:ext cx="136810" cy="102608"/>
              </a:xfrm>
              <a:custGeom>
                <a:avLst/>
                <a:gdLst>
                  <a:gd name="T0" fmla="*/ 4 w 7"/>
                  <a:gd name="T1" fmla="*/ 3 h 5"/>
                  <a:gd name="T2" fmla="*/ 2 w 7"/>
                  <a:gd name="T3" fmla="*/ 4 h 5"/>
                  <a:gd name="T4" fmla="*/ 4 w 7"/>
                  <a:gd name="T5" fmla="*/ 3 h 5"/>
                  <a:gd name="T6" fmla="*/ 4 w 7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4" y="3"/>
                    </a:moveTo>
                    <a:cubicBezTo>
                      <a:pt x="7" y="0"/>
                      <a:pt x="0" y="0"/>
                      <a:pt x="2" y="4"/>
                    </a:cubicBezTo>
                    <a:cubicBezTo>
                      <a:pt x="3" y="5"/>
                      <a:pt x="4" y="4"/>
                      <a:pt x="4" y="3"/>
                    </a:cubicBezTo>
                    <a:cubicBezTo>
                      <a:pt x="5" y="2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412"/>
              <p:cNvSpPr>
                <a:spLocks/>
              </p:cNvSpPr>
              <p:nvPr/>
            </p:nvSpPr>
            <p:spPr bwMode="auto">
              <a:xfrm>
                <a:off x="5715499" y="2787256"/>
                <a:ext cx="2847360" cy="2206062"/>
              </a:xfrm>
              <a:custGeom>
                <a:avLst/>
                <a:gdLst>
                  <a:gd name="T0" fmla="*/ 132 w 139"/>
                  <a:gd name="T1" fmla="*/ 13 h 108"/>
                  <a:gd name="T2" fmla="*/ 124 w 139"/>
                  <a:gd name="T3" fmla="*/ 12 h 108"/>
                  <a:gd name="T4" fmla="*/ 112 w 139"/>
                  <a:gd name="T5" fmla="*/ 11 h 108"/>
                  <a:gd name="T6" fmla="*/ 103 w 139"/>
                  <a:gd name="T7" fmla="*/ 10 h 108"/>
                  <a:gd name="T8" fmla="*/ 91 w 139"/>
                  <a:gd name="T9" fmla="*/ 7 h 108"/>
                  <a:gd name="T10" fmla="*/ 88 w 139"/>
                  <a:gd name="T11" fmla="*/ 3 h 108"/>
                  <a:gd name="T12" fmla="*/ 77 w 139"/>
                  <a:gd name="T13" fmla="*/ 4 h 108"/>
                  <a:gd name="T14" fmla="*/ 67 w 139"/>
                  <a:gd name="T15" fmla="*/ 7 h 108"/>
                  <a:gd name="T16" fmla="*/ 62 w 139"/>
                  <a:gd name="T17" fmla="*/ 10 h 108"/>
                  <a:gd name="T18" fmla="*/ 61 w 139"/>
                  <a:gd name="T19" fmla="*/ 13 h 108"/>
                  <a:gd name="T20" fmla="*/ 57 w 139"/>
                  <a:gd name="T21" fmla="*/ 11 h 108"/>
                  <a:gd name="T22" fmla="*/ 52 w 139"/>
                  <a:gd name="T23" fmla="*/ 14 h 108"/>
                  <a:gd name="T24" fmla="*/ 37 w 139"/>
                  <a:gd name="T25" fmla="*/ 19 h 108"/>
                  <a:gd name="T26" fmla="*/ 35 w 139"/>
                  <a:gd name="T27" fmla="*/ 12 h 108"/>
                  <a:gd name="T28" fmla="*/ 17 w 139"/>
                  <a:gd name="T29" fmla="*/ 25 h 108"/>
                  <a:gd name="T30" fmla="*/ 25 w 139"/>
                  <a:gd name="T31" fmla="*/ 20 h 108"/>
                  <a:gd name="T32" fmla="*/ 30 w 139"/>
                  <a:gd name="T33" fmla="*/ 23 h 108"/>
                  <a:gd name="T34" fmla="*/ 29 w 139"/>
                  <a:gd name="T35" fmla="*/ 24 h 108"/>
                  <a:gd name="T36" fmla="*/ 23 w 139"/>
                  <a:gd name="T37" fmla="*/ 30 h 108"/>
                  <a:gd name="T38" fmla="*/ 18 w 139"/>
                  <a:gd name="T39" fmla="*/ 28 h 108"/>
                  <a:gd name="T40" fmla="*/ 12 w 139"/>
                  <a:gd name="T41" fmla="*/ 39 h 108"/>
                  <a:gd name="T42" fmla="*/ 17 w 139"/>
                  <a:gd name="T43" fmla="*/ 41 h 108"/>
                  <a:gd name="T44" fmla="*/ 24 w 139"/>
                  <a:gd name="T45" fmla="*/ 44 h 108"/>
                  <a:gd name="T46" fmla="*/ 25 w 139"/>
                  <a:gd name="T47" fmla="*/ 42 h 108"/>
                  <a:gd name="T48" fmla="*/ 29 w 139"/>
                  <a:gd name="T49" fmla="*/ 43 h 108"/>
                  <a:gd name="T50" fmla="*/ 37 w 139"/>
                  <a:gd name="T51" fmla="*/ 42 h 108"/>
                  <a:gd name="T52" fmla="*/ 36 w 139"/>
                  <a:gd name="T53" fmla="*/ 50 h 108"/>
                  <a:gd name="T54" fmla="*/ 21 w 139"/>
                  <a:gd name="T55" fmla="*/ 51 h 108"/>
                  <a:gd name="T56" fmla="*/ 6 w 139"/>
                  <a:gd name="T57" fmla="*/ 52 h 108"/>
                  <a:gd name="T58" fmla="*/ 16 w 139"/>
                  <a:gd name="T59" fmla="*/ 73 h 108"/>
                  <a:gd name="T60" fmla="*/ 21 w 139"/>
                  <a:gd name="T61" fmla="*/ 85 h 108"/>
                  <a:gd name="T62" fmla="*/ 24 w 139"/>
                  <a:gd name="T63" fmla="*/ 104 h 108"/>
                  <a:gd name="T64" fmla="*/ 34 w 139"/>
                  <a:gd name="T65" fmla="*/ 100 h 108"/>
                  <a:gd name="T66" fmla="*/ 39 w 139"/>
                  <a:gd name="T67" fmla="*/ 85 h 108"/>
                  <a:gd name="T68" fmla="*/ 44 w 139"/>
                  <a:gd name="T69" fmla="*/ 70 h 108"/>
                  <a:gd name="T70" fmla="*/ 37 w 139"/>
                  <a:gd name="T71" fmla="*/ 57 h 108"/>
                  <a:gd name="T72" fmla="*/ 52 w 139"/>
                  <a:gd name="T73" fmla="*/ 60 h 108"/>
                  <a:gd name="T74" fmla="*/ 49 w 139"/>
                  <a:gd name="T75" fmla="*/ 56 h 108"/>
                  <a:gd name="T76" fmla="*/ 61 w 139"/>
                  <a:gd name="T77" fmla="*/ 60 h 108"/>
                  <a:gd name="T78" fmla="*/ 72 w 139"/>
                  <a:gd name="T79" fmla="*/ 60 h 108"/>
                  <a:gd name="T80" fmla="*/ 78 w 139"/>
                  <a:gd name="T81" fmla="*/ 70 h 108"/>
                  <a:gd name="T82" fmla="*/ 80 w 139"/>
                  <a:gd name="T83" fmla="*/ 72 h 108"/>
                  <a:gd name="T84" fmla="*/ 83 w 139"/>
                  <a:gd name="T85" fmla="*/ 70 h 108"/>
                  <a:gd name="T86" fmla="*/ 86 w 139"/>
                  <a:gd name="T87" fmla="*/ 62 h 108"/>
                  <a:gd name="T88" fmla="*/ 93 w 139"/>
                  <a:gd name="T89" fmla="*/ 51 h 108"/>
                  <a:gd name="T90" fmla="*/ 94 w 139"/>
                  <a:gd name="T91" fmla="*/ 43 h 108"/>
                  <a:gd name="T92" fmla="*/ 97 w 139"/>
                  <a:gd name="T93" fmla="*/ 49 h 108"/>
                  <a:gd name="T94" fmla="*/ 100 w 139"/>
                  <a:gd name="T95" fmla="*/ 41 h 108"/>
                  <a:gd name="T96" fmla="*/ 103 w 139"/>
                  <a:gd name="T97" fmla="*/ 30 h 108"/>
                  <a:gd name="T98" fmla="*/ 114 w 139"/>
                  <a:gd name="T99" fmla="*/ 25 h 108"/>
                  <a:gd name="T100" fmla="*/ 123 w 139"/>
                  <a:gd name="T101" fmla="*/ 21 h 108"/>
                  <a:gd name="T102" fmla="*/ 117 w 139"/>
                  <a:gd name="T103" fmla="*/ 34 h 108"/>
                  <a:gd name="T104" fmla="*/ 126 w 139"/>
                  <a:gd name="T105" fmla="*/ 24 h 108"/>
                  <a:gd name="T106" fmla="*/ 131 w 139"/>
                  <a:gd name="T107" fmla="*/ 19 h 108"/>
                  <a:gd name="T108" fmla="*/ 139 w 139"/>
                  <a:gd name="T109" fmla="*/ 17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9" h="108">
                    <a:moveTo>
                      <a:pt x="139" y="17"/>
                    </a:moveTo>
                    <a:cubicBezTo>
                      <a:pt x="137" y="16"/>
                      <a:pt x="137" y="17"/>
                      <a:pt x="136" y="17"/>
                    </a:cubicBezTo>
                    <a:cubicBezTo>
                      <a:pt x="136" y="17"/>
                      <a:pt x="133" y="14"/>
                      <a:pt x="132" y="13"/>
                    </a:cubicBezTo>
                    <a:cubicBezTo>
                      <a:pt x="132" y="12"/>
                      <a:pt x="129" y="12"/>
                      <a:pt x="128" y="12"/>
                    </a:cubicBezTo>
                    <a:cubicBezTo>
                      <a:pt x="126" y="12"/>
                      <a:pt x="126" y="14"/>
                      <a:pt x="125" y="14"/>
                    </a:cubicBezTo>
                    <a:cubicBezTo>
                      <a:pt x="124" y="13"/>
                      <a:pt x="125" y="12"/>
                      <a:pt x="124" y="12"/>
                    </a:cubicBezTo>
                    <a:cubicBezTo>
                      <a:pt x="123" y="12"/>
                      <a:pt x="121" y="12"/>
                      <a:pt x="120" y="13"/>
                    </a:cubicBezTo>
                    <a:cubicBezTo>
                      <a:pt x="120" y="13"/>
                      <a:pt x="119" y="11"/>
                      <a:pt x="118" y="11"/>
                    </a:cubicBezTo>
                    <a:cubicBezTo>
                      <a:pt x="117" y="11"/>
                      <a:pt x="112" y="11"/>
                      <a:pt x="112" y="11"/>
                    </a:cubicBezTo>
                    <a:cubicBezTo>
                      <a:pt x="111" y="8"/>
                      <a:pt x="110" y="11"/>
                      <a:pt x="109" y="10"/>
                    </a:cubicBezTo>
                    <a:cubicBezTo>
                      <a:pt x="107" y="7"/>
                      <a:pt x="105" y="10"/>
                      <a:pt x="106" y="10"/>
                    </a:cubicBezTo>
                    <a:cubicBezTo>
                      <a:pt x="105" y="10"/>
                      <a:pt x="103" y="10"/>
                      <a:pt x="103" y="10"/>
                    </a:cubicBezTo>
                    <a:cubicBezTo>
                      <a:pt x="102" y="10"/>
                      <a:pt x="100" y="11"/>
                      <a:pt x="100" y="12"/>
                    </a:cubicBezTo>
                    <a:cubicBezTo>
                      <a:pt x="99" y="10"/>
                      <a:pt x="97" y="9"/>
                      <a:pt x="95" y="9"/>
                    </a:cubicBezTo>
                    <a:cubicBezTo>
                      <a:pt x="94" y="8"/>
                      <a:pt x="92" y="7"/>
                      <a:pt x="91" y="7"/>
                    </a:cubicBezTo>
                    <a:cubicBezTo>
                      <a:pt x="89" y="7"/>
                      <a:pt x="88" y="7"/>
                      <a:pt x="86" y="8"/>
                    </a:cubicBezTo>
                    <a:cubicBezTo>
                      <a:pt x="84" y="8"/>
                      <a:pt x="85" y="7"/>
                      <a:pt x="86" y="6"/>
                    </a:cubicBezTo>
                    <a:cubicBezTo>
                      <a:pt x="88" y="6"/>
                      <a:pt x="89" y="5"/>
                      <a:pt x="88" y="3"/>
                    </a:cubicBezTo>
                    <a:cubicBezTo>
                      <a:pt x="87" y="2"/>
                      <a:pt x="84" y="4"/>
                      <a:pt x="84" y="3"/>
                    </a:cubicBezTo>
                    <a:cubicBezTo>
                      <a:pt x="83" y="0"/>
                      <a:pt x="78" y="4"/>
                      <a:pt x="77" y="5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6" y="3"/>
                      <a:pt x="74" y="4"/>
                      <a:pt x="73" y="5"/>
                    </a:cubicBezTo>
                    <a:cubicBezTo>
                      <a:pt x="71" y="5"/>
                      <a:pt x="71" y="7"/>
                      <a:pt x="70" y="7"/>
                    </a:cubicBezTo>
                    <a:cubicBezTo>
                      <a:pt x="70" y="7"/>
                      <a:pt x="67" y="6"/>
                      <a:pt x="67" y="7"/>
                    </a:cubicBezTo>
                    <a:cubicBezTo>
                      <a:pt x="67" y="9"/>
                      <a:pt x="68" y="9"/>
                      <a:pt x="68" y="10"/>
                    </a:cubicBezTo>
                    <a:cubicBezTo>
                      <a:pt x="69" y="9"/>
                      <a:pt x="62" y="9"/>
                      <a:pt x="63" y="11"/>
                    </a:cubicBezTo>
                    <a:cubicBezTo>
                      <a:pt x="63" y="10"/>
                      <a:pt x="63" y="10"/>
                      <a:pt x="62" y="10"/>
                    </a:cubicBezTo>
                    <a:cubicBezTo>
                      <a:pt x="60" y="12"/>
                      <a:pt x="67" y="14"/>
                      <a:pt x="64" y="15"/>
                    </a:cubicBezTo>
                    <a:cubicBezTo>
                      <a:pt x="65" y="15"/>
                      <a:pt x="62" y="12"/>
                      <a:pt x="62" y="14"/>
                    </a:cubicBezTo>
                    <a:cubicBezTo>
                      <a:pt x="63" y="17"/>
                      <a:pt x="61" y="14"/>
                      <a:pt x="61" y="13"/>
                    </a:cubicBezTo>
                    <a:cubicBezTo>
                      <a:pt x="61" y="12"/>
                      <a:pt x="61" y="10"/>
                      <a:pt x="61" y="9"/>
                    </a:cubicBezTo>
                    <a:cubicBezTo>
                      <a:pt x="62" y="8"/>
                      <a:pt x="59" y="8"/>
                      <a:pt x="59" y="9"/>
                    </a:cubicBezTo>
                    <a:cubicBezTo>
                      <a:pt x="59" y="9"/>
                      <a:pt x="57" y="10"/>
                      <a:pt x="57" y="11"/>
                    </a:cubicBezTo>
                    <a:cubicBezTo>
                      <a:pt x="58" y="12"/>
                      <a:pt x="59" y="14"/>
                      <a:pt x="58" y="14"/>
                    </a:cubicBezTo>
                    <a:cubicBezTo>
                      <a:pt x="58" y="14"/>
                      <a:pt x="55" y="13"/>
                      <a:pt x="55" y="12"/>
                    </a:cubicBezTo>
                    <a:cubicBezTo>
                      <a:pt x="53" y="12"/>
                      <a:pt x="53" y="14"/>
                      <a:pt x="52" y="14"/>
                    </a:cubicBezTo>
                    <a:cubicBezTo>
                      <a:pt x="50" y="13"/>
                      <a:pt x="45" y="15"/>
                      <a:pt x="44" y="16"/>
                    </a:cubicBezTo>
                    <a:cubicBezTo>
                      <a:pt x="44" y="16"/>
                      <a:pt x="39" y="16"/>
                      <a:pt x="40" y="17"/>
                    </a:cubicBezTo>
                    <a:cubicBezTo>
                      <a:pt x="40" y="18"/>
                      <a:pt x="37" y="19"/>
                      <a:pt x="37" y="19"/>
                    </a:cubicBezTo>
                    <a:cubicBezTo>
                      <a:pt x="36" y="19"/>
                      <a:pt x="35" y="16"/>
                      <a:pt x="35" y="16"/>
                    </a:cubicBezTo>
                    <a:cubicBezTo>
                      <a:pt x="36" y="15"/>
                      <a:pt x="39" y="18"/>
                      <a:pt x="40" y="16"/>
                    </a:cubicBezTo>
                    <a:cubicBezTo>
                      <a:pt x="40" y="14"/>
                      <a:pt x="36" y="13"/>
                      <a:pt x="35" y="12"/>
                    </a:cubicBezTo>
                    <a:cubicBezTo>
                      <a:pt x="32" y="11"/>
                      <a:pt x="30" y="11"/>
                      <a:pt x="27" y="12"/>
                    </a:cubicBezTo>
                    <a:cubicBezTo>
                      <a:pt x="23" y="13"/>
                      <a:pt x="23" y="19"/>
                      <a:pt x="19" y="20"/>
                    </a:cubicBezTo>
                    <a:cubicBezTo>
                      <a:pt x="18" y="20"/>
                      <a:pt x="15" y="25"/>
                      <a:pt x="17" y="25"/>
                    </a:cubicBezTo>
                    <a:cubicBezTo>
                      <a:pt x="18" y="26"/>
                      <a:pt x="19" y="25"/>
                      <a:pt x="20" y="25"/>
                    </a:cubicBezTo>
                    <a:cubicBezTo>
                      <a:pt x="21" y="25"/>
                      <a:pt x="21" y="26"/>
                      <a:pt x="21" y="27"/>
                    </a:cubicBezTo>
                    <a:cubicBezTo>
                      <a:pt x="24" y="30"/>
                      <a:pt x="24" y="20"/>
                      <a:pt x="25" y="20"/>
                    </a:cubicBezTo>
                    <a:cubicBezTo>
                      <a:pt x="27" y="19"/>
                      <a:pt x="27" y="17"/>
                      <a:pt x="28" y="17"/>
                    </a:cubicBezTo>
                    <a:cubicBezTo>
                      <a:pt x="31" y="16"/>
                      <a:pt x="28" y="20"/>
                      <a:pt x="28" y="20"/>
                    </a:cubicBezTo>
                    <a:cubicBezTo>
                      <a:pt x="27" y="21"/>
                      <a:pt x="29" y="23"/>
                      <a:pt x="30" y="23"/>
                    </a:cubicBezTo>
                    <a:cubicBezTo>
                      <a:pt x="31" y="23"/>
                      <a:pt x="34" y="22"/>
                      <a:pt x="34" y="22"/>
                    </a:cubicBezTo>
                    <a:cubicBezTo>
                      <a:pt x="36" y="23"/>
                      <a:pt x="32" y="24"/>
                      <a:pt x="32" y="24"/>
                    </a:cubicBezTo>
                    <a:cubicBezTo>
                      <a:pt x="31" y="24"/>
                      <a:pt x="30" y="24"/>
                      <a:pt x="29" y="24"/>
                    </a:cubicBezTo>
                    <a:cubicBezTo>
                      <a:pt x="28" y="25"/>
                      <a:pt x="29" y="26"/>
                      <a:pt x="28" y="27"/>
                    </a:cubicBezTo>
                    <a:cubicBezTo>
                      <a:pt x="27" y="27"/>
                      <a:pt x="27" y="26"/>
                      <a:pt x="26" y="28"/>
                    </a:cubicBezTo>
                    <a:cubicBezTo>
                      <a:pt x="26" y="30"/>
                      <a:pt x="25" y="30"/>
                      <a:pt x="23" y="30"/>
                    </a:cubicBezTo>
                    <a:cubicBezTo>
                      <a:pt x="22" y="30"/>
                      <a:pt x="20" y="30"/>
                      <a:pt x="20" y="30"/>
                    </a:cubicBezTo>
                    <a:cubicBezTo>
                      <a:pt x="19" y="29"/>
                      <a:pt x="20" y="28"/>
                      <a:pt x="20" y="27"/>
                    </a:cubicBezTo>
                    <a:cubicBezTo>
                      <a:pt x="19" y="26"/>
                      <a:pt x="18" y="27"/>
                      <a:pt x="18" y="28"/>
                    </a:cubicBezTo>
                    <a:cubicBezTo>
                      <a:pt x="19" y="31"/>
                      <a:pt x="18" y="31"/>
                      <a:pt x="16" y="32"/>
                    </a:cubicBezTo>
                    <a:cubicBezTo>
                      <a:pt x="14" y="33"/>
                      <a:pt x="11" y="34"/>
                      <a:pt x="10" y="36"/>
                    </a:cubicBezTo>
                    <a:cubicBezTo>
                      <a:pt x="10" y="36"/>
                      <a:pt x="12" y="39"/>
                      <a:pt x="12" y="39"/>
                    </a:cubicBezTo>
                    <a:cubicBezTo>
                      <a:pt x="12" y="42"/>
                      <a:pt x="8" y="39"/>
                      <a:pt x="7" y="41"/>
                    </a:cubicBezTo>
                    <a:cubicBezTo>
                      <a:pt x="5" y="43"/>
                      <a:pt x="7" y="49"/>
                      <a:pt x="11" y="47"/>
                    </a:cubicBezTo>
                    <a:cubicBezTo>
                      <a:pt x="14" y="45"/>
                      <a:pt x="13" y="41"/>
                      <a:pt x="17" y="41"/>
                    </a:cubicBezTo>
                    <a:cubicBezTo>
                      <a:pt x="19" y="40"/>
                      <a:pt x="19" y="40"/>
                      <a:pt x="21" y="42"/>
                    </a:cubicBezTo>
                    <a:cubicBezTo>
                      <a:pt x="21" y="42"/>
                      <a:pt x="24" y="47"/>
                      <a:pt x="23" y="46"/>
                    </a:cubicBezTo>
                    <a:cubicBezTo>
                      <a:pt x="24" y="47"/>
                      <a:pt x="24" y="44"/>
                      <a:pt x="24" y="44"/>
                    </a:cubicBezTo>
                    <a:cubicBezTo>
                      <a:pt x="24" y="44"/>
                      <a:pt x="25" y="44"/>
                      <a:pt x="25" y="44"/>
                    </a:cubicBezTo>
                    <a:cubicBezTo>
                      <a:pt x="25" y="42"/>
                      <a:pt x="21" y="42"/>
                      <a:pt x="21" y="40"/>
                    </a:cubicBezTo>
                    <a:cubicBezTo>
                      <a:pt x="21" y="38"/>
                      <a:pt x="24" y="41"/>
                      <a:pt x="25" y="42"/>
                    </a:cubicBezTo>
                    <a:cubicBezTo>
                      <a:pt x="26" y="42"/>
                      <a:pt x="27" y="45"/>
                      <a:pt x="27" y="46"/>
                    </a:cubicBezTo>
                    <a:cubicBezTo>
                      <a:pt x="27" y="47"/>
                      <a:pt x="29" y="46"/>
                      <a:pt x="29" y="46"/>
                    </a:cubicBezTo>
                    <a:cubicBezTo>
                      <a:pt x="29" y="46"/>
                      <a:pt x="27" y="43"/>
                      <a:pt x="29" y="43"/>
                    </a:cubicBezTo>
                    <a:cubicBezTo>
                      <a:pt x="31" y="43"/>
                      <a:pt x="31" y="43"/>
                      <a:pt x="32" y="41"/>
                    </a:cubicBezTo>
                    <a:cubicBezTo>
                      <a:pt x="32" y="38"/>
                      <a:pt x="33" y="38"/>
                      <a:pt x="36" y="38"/>
                    </a:cubicBezTo>
                    <a:cubicBezTo>
                      <a:pt x="39" y="38"/>
                      <a:pt x="43" y="45"/>
                      <a:pt x="37" y="42"/>
                    </a:cubicBezTo>
                    <a:cubicBezTo>
                      <a:pt x="34" y="41"/>
                      <a:pt x="31" y="44"/>
                      <a:pt x="31" y="46"/>
                    </a:cubicBezTo>
                    <a:cubicBezTo>
                      <a:pt x="31" y="48"/>
                      <a:pt x="33" y="47"/>
                      <a:pt x="35" y="47"/>
                    </a:cubicBezTo>
                    <a:cubicBezTo>
                      <a:pt x="37" y="47"/>
                      <a:pt x="37" y="48"/>
                      <a:pt x="36" y="50"/>
                    </a:cubicBezTo>
                    <a:cubicBezTo>
                      <a:pt x="35" y="52"/>
                      <a:pt x="32" y="52"/>
                      <a:pt x="31" y="51"/>
                    </a:cubicBezTo>
                    <a:cubicBezTo>
                      <a:pt x="29" y="51"/>
                      <a:pt x="26" y="50"/>
                      <a:pt x="26" y="52"/>
                    </a:cubicBezTo>
                    <a:cubicBezTo>
                      <a:pt x="25" y="54"/>
                      <a:pt x="22" y="51"/>
                      <a:pt x="21" y="51"/>
                    </a:cubicBezTo>
                    <a:cubicBezTo>
                      <a:pt x="17" y="50"/>
                      <a:pt x="21" y="46"/>
                      <a:pt x="16" y="47"/>
                    </a:cubicBezTo>
                    <a:cubicBezTo>
                      <a:pt x="15" y="47"/>
                      <a:pt x="9" y="48"/>
                      <a:pt x="9" y="48"/>
                    </a:cubicBezTo>
                    <a:cubicBezTo>
                      <a:pt x="7" y="50"/>
                      <a:pt x="6" y="50"/>
                      <a:pt x="6" y="52"/>
                    </a:cubicBezTo>
                    <a:cubicBezTo>
                      <a:pt x="6" y="54"/>
                      <a:pt x="4" y="56"/>
                      <a:pt x="3" y="57"/>
                    </a:cubicBezTo>
                    <a:cubicBezTo>
                      <a:pt x="0" y="61"/>
                      <a:pt x="1" y="67"/>
                      <a:pt x="3" y="71"/>
                    </a:cubicBezTo>
                    <a:cubicBezTo>
                      <a:pt x="6" y="77"/>
                      <a:pt x="11" y="73"/>
                      <a:pt x="16" y="73"/>
                    </a:cubicBezTo>
                    <a:cubicBezTo>
                      <a:pt x="16" y="73"/>
                      <a:pt x="17" y="74"/>
                      <a:pt x="18" y="75"/>
                    </a:cubicBezTo>
                    <a:cubicBezTo>
                      <a:pt x="19" y="75"/>
                      <a:pt x="19" y="76"/>
                      <a:pt x="19" y="77"/>
                    </a:cubicBezTo>
                    <a:cubicBezTo>
                      <a:pt x="18" y="80"/>
                      <a:pt x="21" y="82"/>
                      <a:pt x="21" y="85"/>
                    </a:cubicBezTo>
                    <a:cubicBezTo>
                      <a:pt x="22" y="87"/>
                      <a:pt x="21" y="89"/>
                      <a:pt x="21" y="91"/>
                    </a:cubicBezTo>
                    <a:cubicBezTo>
                      <a:pt x="20" y="93"/>
                      <a:pt x="21" y="95"/>
                      <a:pt x="22" y="97"/>
                    </a:cubicBezTo>
                    <a:cubicBezTo>
                      <a:pt x="23" y="99"/>
                      <a:pt x="23" y="102"/>
                      <a:pt x="24" y="104"/>
                    </a:cubicBezTo>
                    <a:cubicBezTo>
                      <a:pt x="25" y="105"/>
                      <a:pt x="24" y="107"/>
                      <a:pt x="25" y="107"/>
                    </a:cubicBezTo>
                    <a:cubicBezTo>
                      <a:pt x="26" y="108"/>
                      <a:pt x="29" y="107"/>
                      <a:pt x="30" y="107"/>
                    </a:cubicBezTo>
                    <a:cubicBezTo>
                      <a:pt x="32" y="105"/>
                      <a:pt x="34" y="103"/>
                      <a:pt x="34" y="100"/>
                    </a:cubicBezTo>
                    <a:cubicBezTo>
                      <a:pt x="34" y="98"/>
                      <a:pt x="37" y="99"/>
                      <a:pt x="36" y="96"/>
                    </a:cubicBezTo>
                    <a:cubicBezTo>
                      <a:pt x="35" y="94"/>
                      <a:pt x="37" y="93"/>
                      <a:pt x="38" y="92"/>
                    </a:cubicBezTo>
                    <a:cubicBezTo>
                      <a:pt x="40" y="91"/>
                      <a:pt x="39" y="87"/>
                      <a:pt x="39" y="85"/>
                    </a:cubicBezTo>
                    <a:cubicBezTo>
                      <a:pt x="39" y="82"/>
                      <a:pt x="39" y="80"/>
                      <a:pt x="42" y="78"/>
                    </a:cubicBezTo>
                    <a:cubicBezTo>
                      <a:pt x="43" y="76"/>
                      <a:pt x="47" y="73"/>
                      <a:pt x="46" y="70"/>
                    </a:cubicBezTo>
                    <a:cubicBezTo>
                      <a:pt x="46" y="68"/>
                      <a:pt x="44" y="70"/>
                      <a:pt x="44" y="70"/>
                    </a:cubicBezTo>
                    <a:cubicBezTo>
                      <a:pt x="42" y="69"/>
                      <a:pt x="42" y="69"/>
                      <a:pt x="41" y="68"/>
                    </a:cubicBezTo>
                    <a:cubicBezTo>
                      <a:pt x="38" y="65"/>
                      <a:pt x="38" y="61"/>
                      <a:pt x="36" y="58"/>
                    </a:cubicBezTo>
                    <a:cubicBezTo>
                      <a:pt x="35" y="55"/>
                      <a:pt x="35" y="53"/>
                      <a:pt x="37" y="57"/>
                    </a:cubicBezTo>
                    <a:cubicBezTo>
                      <a:pt x="39" y="60"/>
                      <a:pt x="41" y="63"/>
                      <a:pt x="42" y="66"/>
                    </a:cubicBezTo>
                    <a:cubicBezTo>
                      <a:pt x="42" y="69"/>
                      <a:pt x="48" y="64"/>
                      <a:pt x="49" y="64"/>
                    </a:cubicBezTo>
                    <a:cubicBezTo>
                      <a:pt x="51" y="63"/>
                      <a:pt x="51" y="61"/>
                      <a:pt x="52" y="60"/>
                    </a:cubicBezTo>
                    <a:cubicBezTo>
                      <a:pt x="53" y="59"/>
                      <a:pt x="50" y="57"/>
                      <a:pt x="50" y="57"/>
                    </a:cubicBezTo>
                    <a:cubicBezTo>
                      <a:pt x="48" y="60"/>
                      <a:pt x="46" y="56"/>
                      <a:pt x="45" y="55"/>
                    </a:cubicBezTo>
                    <a:cubicBezTo>
                      <a:pt x="43" y="50"/>
                      <a:pt x="49" y="56"/>
                      <a:pt x="49" y="56"/>
                    </a:cubicBezTo>
                    <a:cubicBezTo>
                      <a:pt x="51" y="55"/>
                      <a:pt x="51" y="57"/>
                      <a:pt x="53" y="57"/>
                    </a:cubicBezTo>
                    <a:cubicBezTo>
                      <a:pt x="54" y="58"/>
                      <a:pt x="56" y="56"/>
                      <a:pt x="57" y="57"/>
                    </a:cubicBezTo>
                    <a:cubicBezTo>
                      <a:pt x="59" y="58"/>
                      <a:pt x="59" y="63"/>
                      <a:pt x="61" y="60"/>
                    </a:cubicBezTo>
                    <a:cubicBezTo>
                      <a:pt x="62" y="63"/>
                      <a:pt x="62" y="66"/>
                      <a:pt x="63" y="69"/>
                    </a:cubicBezTo>
                    <a:cubicBezTo>
                      <a:pt x="65" y="74"/>
                      <a:pt x="66" y="68"/>
                      <a:pt x="66" y="66"/>
                    </a:cubicBezTo>
                    <a:cubicBezTo>
                      <a:pt x="66" y="64"/>
                      <a:pt x="71" y="61"/>
                      <a:pt x="72" y="60"/>
                    </a:cubicBezTo>
                    <a:cubicBezTo>
                      <a:pt x="76" y="59"/>
                      <a:pt x="75" y="65"/>
                      <a:pt x="76" y="65"/>
                    </a:cubicBezTo>
                    <a:cubicBezTo>
                      <a:pt x="76" y="65"/>
                      <a:pt x="77" y="63"/>
                      <a:pt x="78" y="65"/>
                    </a:cubicBezTo>
                    <a:cubicBezTo>
                      <a:pt x="78" y="66"/>
                      <a:pt x="79" y="69"/>
                      <a:pt x="78" y="70"/>
                    </a:cubicBezTo>
                    <a:cubicBezTo>
                      <a:pt x="78" y="72"/>
                      <a:pt x="80" y="74"/>
                      <a:pt x="80" y="75"/>
                    </a:cubicBezTo>
                    <a:cubicBezTo>
                      <a:pt x="80" y="75"/>
                      <a:pt x="82" y="77"/>
                      <a:pt x="82" y="77"/>
                    </a:cubicBezTo>
                    <a:cubicBezTo>
                      <a:pt x="82" y="75"/>
                      <a:pt x="81" y="74"/>
                      <a:pt x="80" y="72"/>
                    </a:cubicBezTo>
                    <a:cubicBezTo>
                      <a:pt x="79" y="71"/>
                      <a:pt x="79" y="69"/>
                      <a:pt x="79" y="67"/>
                    </a:cubicBezTo>
                    <a:cubicBezTo>
                      <a:pt x="81" y="68"/>
                      <a:pt x="82" y="70"/>
                      <a:pt x="82" y="71"/>
                    </a:cubicBezTo>
                    <a:cubicBezTo>
                      <a:pt x="83" y="72"/>
                      <a:pt x="83" y="70"/>
                      <a:pt x="83" y="70"/>
                    </a:cubicBezTo>
                    <a:cubicBezTo>
                      <a:pt x="87" y="71"/>
                      <a:pt x="84" y="65"/>
                      <a:pt x="83" y="64"/>
                    </a:cubicBezTo>
                    <a:cubicBezTo>
                      <a:pt x="83" y="63"/>
                      <a:pt x="83" y="62"/>
                      <a:pt x="84" y="61"/>
                    </a:cubicBezTo>
                    <a:cubicBezTo>
                      <a:pt x="85" y="60"/>
                      <a:pt x="85" y="61"/>
                      <a:pt x="86" y="62"/>
                    </a:cubicBezTo>
                    <a:cubicBezTo>
                      <a:pt x="86" y="62"/>
                      <a:pt x="88" y="60"/>
                      <a:pt x="89" y="59"/>
                    </a:cubicBezTo>
                    <a:cubicBezTo>
                      <a:pt x="91" y="61"/>
                      <a:pt x="93" y="55"/>
                      <a:pt x="94" y="54"/>
                    </a:cubicBezTo>
                    <a:cubicBezTo>
                      <a:pt x="94" y="53"/>
                      <a:pt x="93" y="51"/>
                      <a:pt x="93" y="51"/>
                    </a:cubicBezTo>
                    <a:cubicBezTo>
                      <a:pt x="93" y="49"/>
                      <a:pt x="92" y="48"/>
                      <a:pt x="94" y="47"/>
                    </a:cubicBezTo>
                    <a:cubicBezTo>
                      <a:pt x="94" y="47"/>
                      <a:pt x="91" y="46"/>
                      <a:pt x="91" y="46"/>
                    </a:cubicBezTo>
                    <a:cubicBezTo>
                      <a:pt x="91" y="45"/>
                      <a:pt x="93" y="43"/>
                      <a:pt x="94" y="43"/>
                    </a:cubicBezTo>
                    <a:cubicBezTo>
                      <a:pt x="94" y="43"/>
                      <a:pt x="93" y="45"/>
                      <a:pt x="94" y="45"/>
                    </a:cubicBezTo>
                    <a:cubicBezTo>
                      <a:pt x="97" y="44"/>
                      <a:pt x="94" y="45"/>
                      <a:pt x="96" y="46"/>
                    </a:cubicBezTo>
                    <a:cubicBezTo>
                      <a:pt x="97" y="47"/>
                      <a:pt x="97" y="47"/>
                      <a:pt x="97" y="49"/>
                    </a:cubicBezTo>
                    <a:cubicBezTo>
                      <a:pt x="97" y="50"/>
                      <a:pt x="98" y="48"/>
                      <a:pt x="98" y="48"/>
                    </a:cubicBezTo>
                    <a:cubicBezTo>
                      <a:pt x="99" y="47"/>
                      <a:pt x="98" y="46"/>
                      <a:pt x="98" y="44"/>
                    </a:cubicBezTo>
                    <a:cubicBezTo>
                      <a:pt x="98" y="44"/>
                      <a:pt x="99" y="42"/>
                      <a:pt x="100" y="41"/>
                    </a:cubicBezTo>
                    <a:cubicBezTo>
                      <a:pt x="100" y="41"/>
                      <a:pt x="102" y="42"/>
                      <a:pt x="102" y="41"/>
                    </a:cubicBezTo>
                    <a:cubicBezTo>
                      <a:pt x="104" y="39"/>
                      <a:pt x="106" y="37"/>
                      <a:pt x="106" y="34"/>
                    </a:cubicBezTo>
                    <a:cubicBezTo>
                      <a:pt x="107" y="29"/>
                      <a:pt x="104" y="32"/>
                      <a:pt x="103" y="30"/>
                    </a:cubicBezTo>
                    <a:cubicBezTo>
                      <a:pt x="102" y="29"/>
                      <a:pt x="107" y="25"/>
                      <a:pt x="107" y="25"/>
                    </a:cubicBezTo>
                    <a:cubicBezTo>
                      <a:pt x="108" y="24"/>
                      <a:pt x="113" y="23"/>
                      <a:pt x="114" y="24"/>
                    </a:cubicBezTo>
                    <a:cubicBezTo>
                      <a:pt x="114" y="24"/>
                      <a:pt x="114" y="25"/>
                      <a:pt x="114" y="25"/>
                    </a:cubicBezTo>
                    <a:cubicBezTo>
                      <a:pt x="116" y="26"/>
                      <a:pt x="116" y="22"/>
                      <a:pt x="118" y="22"/>
                    </a:cubicBezTo>
                    <a:cubicBezTo>
                      <a:pt x="120" y="21"/>
                      <a:pt x="119" y="23"/>
                      <a:pt x="120" y="22"/>
                    </a:cubicBezTo>
                    <a:cubicBezTo>
                      <a:pt x="121" y="22"/>
                      <a:pt x="122" y="20"/>
                      <a:pt x="123" y="21"/>
                    </a:cubicBezTo>
                    <a:cubicBezTo>
                      <a:pt x="123" y="21"/>
                      <a:pt x="118" y="26"/>
                      <a:pt x="117" y="27"/>
                    </a:cubicBezTo>
                    <a:cubicBezTo>
                      <a:pt x="117" y="28"/>
                      <a:pt x="116" y="28"/>
                      <a:pt x="117" y="30"/>
                    </a:cubicBezTo>
                    <a:cubicBezTo>
                      <a:pt x="117" y="31"/>
                      <a:pt x="117" y="34"/>
                      <a:pt x="117" y="34"/>
                    </a:cubicBezTo>
                    <a:cubicBezTo>
                      <a:pt x="119" y="33"/>
                      <a:pt x="121" y="28"/>
                      <a:pt x="121" y="26"/>
                    </a:cubicBezTo>
                    <a:cubicBezTo>
                      <a:pt x="121" y="25"/>
                      <a:pt x="121" y="24"/>
                      <a:pt x="122" y="23"/>
                    </a:cubicBezTo>
                    <a:cubicBezTo>
                      <a:pt x="123" y="23"/>
                      <a:pt x="126" y="24"/>
                      <a:pt x="126" y="24"/>
                    </a:cubicBezTo>
                    <a:cubicBezTo>
                      <a:pt x="127" y="23"/>
                      <a:pt x="127" y="22"/>
                      <a:pt x="128" y="22"/>
                    </a:cubicBezTo>
                    <a:cubicBezTo>
                      <a:pt x="129" y="22"/>
                      <a:pt x="132" y="21"/>
                      <a:pt x="132" y="21"/>
                    </a:cubicBezTo>
                    <a:cubicBezTo>
                      <a:pt x="132" y="21"/>
                      <a:pt x="131" y="19"/>
                      <a:pt x="131" y="19"/>
                    </a:cubicBezTo>
                    <a:cubicBezTo>
                      <a:pt x="133" y="19"/>
                      <a:pt x="132" y="18"/>
                      <a:pt x="133" y="17"/>
                    </a:cubicBezTo>
                    <a:cubicBezTo>
                      <a:pt x="133" y="17"/>
                      <a:pt x="136" y="19"/>
                      <a:pt x="137" y="19"/>
                    </a:cubicBezTo>
                    <a:cubicBezTo>
                      <a:pt x="137" y="19"/>
                      <a:pt x="139" y="17"/>
                      <a:pt x="139" y="17"/>
                    </a:cubicBezTo>
                    <a:cubicBezTo>
                      <a:pt x="138" y="17"/>
                      <a:pt x="139" y="18"/>
                      <a:pt x="139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413"/>
              <p:cNvSpPr>
                <a:spLocks/>
              </p:cNvSpPr>
              <p:nvPr/>
            </p:nvSpPr>
            <p:spPr bwMode="auto">
              <a:xfrm>
                <a:off x="6083176" y="3625218"/>
                <a:ext cx="25652" cy="42753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414"/>
              <p:cNvSpPr>
                <a:spLocks/>
              </p:cNvSpPr>
              <p:nvPr/>
            </p:nvSpPr>
            <p:spPr bwMode="auto">
              <a:xfrm>
                <a:off x="6083176" y="3667971"/>
                <a:ext cx="25652" cy="59854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2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3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415"/>
              <p:cNvSpPr>
                <a:spLocks/>
              </p:cNvSpPr>
              <p:nvPr/>
            </p:nvSpPr>
            <p:spPr bwMode="auto">
              <a:xfrm>
                <a:off x="5168259" y="3462756"/>
                <a:ext cx="102608" cy="76956"/>
              </a:xfrm>
              <a:custGeom>
                <a:avLst/>
                <a:gdLst>
                  <a:gd name="T0" fmla="*/ 1 w 5"/>
                  <a:gd name="T1" fmla="*/ 2 h 4"/>
                  <a:gd name="T2" fmla="*/ 5 w 5"/>
                  <a:gd name="T3" fmla="*/ 4 h 4"/>
                  <a:gd name="T4" fmla="*/ 2 w 5"/>
                  <a:gd name="T5" fmla="*/ 0 h 4"/>
                  <a:gd name="T6" fmla="*/ 1 w 5"/>
                  <a:gd name="T7" fmla="*/ 2 h 4"/>
                  <a:gd name="T8" fmla="*/ 1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2"/>
                    </a:moveTo>
                    <a:cubicBezTo>
                      <a:pt x="2" y="3"/>
                      <a:pt x="5" y="3"/>
                      <a:pt x="5" y="4"/>
                    </a:cubicBezTo>
                    <a:cubicBezTo>
                      <a:pt x="5" y="2"/>
                      <a:pt x="2" y="2"/>
                      <a:pt x="2" y="0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" y="3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416"/>
              <p:cNvSpPr>
                <a:spLocks/>
              </p:cNvSpPr>
              <p:nvPr/>
            </p:nvSpPr>
            <p:spPr bwMode="auto">
              <a:xfrm>
                <a:off x="4834784" y="3975794"/>
                <a:ext cx="128259" cy="59854"/>
              </a:xfrm>
              <a:custGeom>
                <a:avLst/>
                <a:gdLst>
                  <a:gd name="T0" fmla="*/ 3 w 6"/>
                  <a:gd name="T1" fmla="*/ 1 h 3"/>
                  <a:gd name="T2" fmla="*/ 0 w 6"/>
                  <a:gd name="T3" fmla="*/ 0 h 3"/>
                  <a:gd name="T4" fmla="*/ 6 w 6"/>
                  <a:gd name="T5" fmla="*/ 3 h 3"/>
                  <a:gd name="T6" fmla="*/ 3 w 6"/>
                  <a:gd name="T7" fmla="*/ 1 h 3"/>
                  <a:gd name="T8" fmla="*/ 3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6" y="3"/>
                      <a:pt x="6" y="3"/>
                    </a:cubicBezTo>
                    <a:cubicBezTo>
                      <a:pt x="6" y="2"/>
                      <a:pt x="4" y="1"/>
                      <a:pt x="3" y="1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417"/>
              <p:cNvSpPr>
                <a:spLocks/>
              </p:cNvSpPr>
              <p:nvPr/>
            </p:nvSpPr>
            <p:spPr bwMode="auto">
              <a:xfrm>
                <a:off x="4980145" y="4035648"/>
                <a:ext cx="59854" cy="59854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1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3"/>
                      <a:pt x="3" y="1"/>
                      <a:pt x="3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418"/>
              <p:cNvSpPr>
                <a:spLocks/>
              </p:cNvSpPr>
              <p:nvPr/>
            </p:nvSpPr>
            <p:spPr bwMode="auto">
              <a:xfrm>
                <a:off x="4732176" y="2889864"/>
                <a:ext cx="393329" cy="324924"/>
              </a:xfrm>
              <a:custGeom>
                <a:avLst/>
                <a:gdLst>
                  <a:gd name="T0" fmla="*/ 18 w 19"/>
                  <a:gd name="T1" fmla="*/ 12 h 16"/>
                  <a:gd name="T2" fmla="*/ 19 w 19"/>
                  <a:gd name="T3" fmla="*/ 10 h 16"/>
                  <a:gd name="T4" fmla="*/ 15 w 19"/>
                  <a:gd name="T5" fmla="*/ 7 h 16"/>
                  <a:gd name="T6" fmla="*/ 11 w 19"/>
                  <a:gd name="T7" fmla="*/ 4 h 16"/>
                  <a:gd name="T8" fmla="*/ 7 w 19"/>
                  <a:gd name="T9" fmla="*/ 1 h 16"/>
                  <a:gd name="T10" fmla="*/ 4 w 19"/>
                  <a:gd name="T11" fmla="*/ 4 h 16"/>
                  <a:gd name="T12" fmla="*/ 2 w 19"/>
                  <a:gd name="T13" fmla="*/ 2 h 16"/>
                  <a:gd name="T14" fmla="*/ 6 w 19"/>
                  <a:gd name="T15" fmla="*/ 7 h 16"/>
                  <a:gd name="T16" fmla="*/ 12 w 19"/>
                  <a:gd name="T17" fmla="*/ 9 h 16"/>
                  <a:gd name="T18" fmla="*/ 9 w 19"/>
                  <a:gd name="T19" fmla="*/ 14 h 16"/>
                  <a:gd name="T20" fmla="*/ 17 w 19"/>
                  <a:gd name="T21" fmla="*/ 16 h 16"/>
                  <a:gd name="T22" fmla="*/ 15 w 19"/>
                  <a:gd name="T23" fmla="*/ 14 h 16"/>
                  <a:gd name="T24" fmla="*/ 17 w 19"/>
                  <a:gd name="T25" fmla="*/ 14 h 16"/>
                  <a:gd name="T26" fmla="*/ 14 w 19"/>
                  <a:gd name="T27" fmla="*/ 11 h 16"/>
                  <a:gd name="T28" fmla="*/ 18 w 19"/>
                  <a:gd name="T29" fmla="*/ 12 h 16"/>
                  <a:gd name="T30" fmla="*/ 18 w 19"/>
                  <a:gd name="T31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16">
                    <a:moveTo>
                      <a:pt x="18" y="12"/>
                    </a:moveTo>
                    <a:cubicBezTo>
                      <a:pt x="19" y="12"/>
                      <a:pt x="19" y="11"/>
                      <a:pt x="19" y="10"/>
                    </a:cubicBezTo>
                    <a:cubicBezTo>
                      <a:pt x="17" y="10"/>
                      <a:pt x="15" y="10"/>
                      <a:pt x="15" y="7"/>
                    </a:cubicBezTo>
                    <a:cubicBezTo>
                      <a:pt x="15" y="5"/>
                      <a:pt x="13" y="4"/>
                      <a:pt x="11" y="4"/>
                    </a:cubicBezTo>
                    <a:cubicBezTo>
                      <a:pt x="9" y="3"/>
                      <a:pt x="9" y="1"/>
                      <a:pt x="7" y="1"/>
                    </a:cubicBezTo>
                    <a:cubicBezTo>
                      <a:pt x="5" y="2"/>
                      <a:pt x="5" y="2"/>
                      <a:pt x="4" y="4"/>
                    </a:cubicBezTo>
                    <a:cubicBezTo>
                      <a:pt x="4" y="2"/>
                      <a:pt x="3" y="0"/>
                      <a:pt x="2" y="2"/>
                    </a:cubicBezTo>
                    <a:cubicBezTo>
                      <a:pt x="0" y="6"/>
                      <a:pt x="4" y="6"/>
                      <a:pt x="6" y="7"/>
                    </a:cubicBezTo>
                    <a:cubicBezTo>
                      <a:pt x="8" y="7"/>
                      <a:pt x="11" y="6"/>
                      <a:pt x="12" y="9"/>
                    </a:cubicBezTo>
                    <a:cubicBezTo>
                      <a:pt x="13" y="11"/>
                      <a:pt x="11" y="13"/>
                      <a:pt x="9" y="14"/>
                    </a:cubicBezTo>
                    <a:cubicBezTo>
                      <a:pt x="12" y="13"/>
                      <a:pt x="14" y="15"/>
                      <a:pt x="17" y="16"/>
                    </a:cubicBezTo>
                    <a:cubicBezTo>
                      <a:pt x="16" y="16"/>
                      <a:pt x="15" y="14"/>
                      <a:pt x="15" y="14"/>
                    </a:cubicBezTo>
                    <a:cubicBezTo>
                      <a:pt x="15" y="14"/>
                      <a:pt x="17" y="14"/>
                      <a:pt x="17" y="14"/>
                    </a:cubicBezTo>
                    <a:cubicBezTo>
                      <a:pt x="18" y="13"/>
                      <a:pt x="14" y="11"/>
                      <a:pt x="14" y="11"/>
                    </a:cubicBezTo>
                    <a:cubicBezTo>
                      <a:pt x="15" y="11"/>
                      <a:pt x="18" y="12"/>
                      <a:pt x="18" y="12"/>
                    </a:cubicBezTo>
                    <a:cubicBezTo>
                      <a:pt x="19" y="12"/>
                      <a:pt x="18" y="13"/>
                      <a:pt x="1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419"/>
              <p:cNvSpPr>
                <a:spLocks/>
              </p:cNvSpPr>
              <p:nvPr/>
            </p:nvSpPr>
            <p:spPr bwMode="auto">
              <a:xfrm>
                <a:off x="5082752" y="32147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420"/>
              <p:cNvSpPr>
                <a:spLocks/>
              </p:cNvSpPr>
              <p:nvPr/>
            </p:nvSpPr>
            <p:spPr bwMode="auto">
              <a:xfrm>
                <a:off x="4980145" y="2641896"/>
                <a:ext cx="820861" cy="632746"/>
              </a:xfrm>
              <a:custGeom>
                <a:avLst/>
                <a:gdLst>
                  <a:gd name="T0" fmla="*/ 33 w 40"/>
                  <a:gd name="T1" fmla="*/ 18 h 31"/>
                  <a:gd name="T2" fmla="*/ 34 w 40"/>
                  <a:gd name="T3" fmla="*/ 16 h 31"/>
                  <a:gd name="T4" fmla="*/ 35 w 40"/>
                  <a:gd name="T5" fmla="*/ 14 h 31"/>
                  <a:gd name="T6" fmla="*/ 36 w 40"/>
                  <a:gd name="T7" fmla="*/ 10 h 31"/>
                  <a:gd name="T8" fmla="*/ 40 w 40"/>
                  <a:gd name="T9" fmla="*/ 3 h 31"/>
                  <a:gd name="T10" fmla="*/ 34 w 40"/>
                  <a:gd name="T11" fmla="*/ 4 h 31"/>
                  <a:gd name="T12" fmla="*/ 33 w 40"/>
                  <a:gd name="T13" fmla="*/ 3 h 31"/>
                  <a:gd name="T14" fmla="*/ 30 w 40"/>
                  <a:gd name="T15" fmla="*/ 3 h 31"/>
                  <a:gd name="T16" fmla="*/ 35 w 40"/>
                  <a:gd name="T17" fmla="*/ 1 h 31"/>
                  <a:gd name="T18" fmla="*/ 24 w 40"/>
                  <a:gd name="T19" fmla="*/ 0 h 31"/>
                  <a:gd name="T20" fmla="*/ 19 w 40"/>
                  <a:gd name="T21" fmla="*/ 1 h 31"/>
                  <a:gd name="T22" fmla="*/ 17 w 40"/>
                  <a:gd name="T23" fmla="*/ 2 h 31"/>
                  <a:gd name="T24" fmla="*/ 14 w 40"/>
                  <a:gd name="T25" fmla="*/ 3 h 31"/>
                  <a:gd name="T26" fmla="*/ 11 w 40"/>
                  <a:gd name="T27" fmla="*/ 2 h 31"/>
                  <a:gd name="T28" fmla="*/ 4 w 40"/>
                  <a:gd name="T29" fmla="*/ 5 h 31"/>
                  <a:gd name="T30" fmla="*/ 6 w 40"/>
                  <a:gd name="T31" fmla="*/ 7 h 31"/>
                  <a:gd name="T32" fmla="*/ 0 w 40"/>
                  <a:gd name="T33" fmla="*/ 8 h 31"/>
                  <a:gd name="T34" fmla="*/ 5 w 40"/>
                  <a:gd name="T35" fmla="*/ 9 h 31"/>
                  <a:gd name="T36" fmla="*/ 2 w 40"/>
                  <a:gd name="T37" fmla="*/ 10 h 31"/>
                  <a:gd name="T38" fmla="*/ 11 w 40"/>
                  <a:gd name="T39" fmla="*/ 12 h 31"/>
                  <a:gd name="T40" fmla="*/ 13 w 40"/>
                  <a:gd name="T41" fmla="*/ 16 h 31"/>
                  <a:gd name="T42" fmla="*/ 13 w 40"/>
                  <a:gd name="T43" fmla="*/ 19 h 31"/>
                  <a:gd name="T44" fmla="*/ 15 w 40"/>
                  <a:gd name="T45" fmla="*/ 20 h 31"/>
                  <a:gd name="T46" fmla="*/ 14 w 40"/>
                  <a:gd name="T47" fmla="*/ 24 h 31"/>
                  <a:gd name="T48" fmla="*/ 16 w 40"/>
                  <a:gd name="T49" fmla="*/ 28 h 31"/>
                  <a:gd name="T50" fmla="*/ 18 w 40"/>
                  <a:gd name="T51" fmla="*/ 30 h 31"/>
                  <a:gd name="T52" fmla="*/ 21 w 40"/>
                  <a:gd name="T53" fmla="*/ 27 h 31"/>
                  <a:gd name="T54" fmla="*/ 27 w 40"/>
                  <a:gd name="T55" fmla="*/ 22 h 31"/>
                  <a:gd name="T56" fmla="*/ 33 w 40"/>
                  <a:gd name="T57" fmla="*/ 18 h 31"/>
                  <a:gd name="T58" fmla="*/ 33 w 40"/>
                  <a:gd name="T59" fmla="*/ 1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0" h="31">
                    <a:moveTo>
                      <a:pt x="33" y="18"/>
                    </a:moveTo>
                    <a:cubicBezTo>
                      <a:pt x="32" y="17"/>
                      <a:pt x="33" y="16"/>
                      <a:pt x="34" y="16"/>
                    </a:cubicBezTo>
                    <a:cubicBezTo>
                      <a:pt x="35" y="16"/>
                      <a:pt x="34" y="15"/>
                      <a:pt x="35" y="14"/>
                    </a:cubicBezTo>
                    <a:cubicBezTo>
                      <a:pt x="36" y="13"/>
                      <a:pt x="36" y="12"/>
                      <a:pt x="36" y="10"/>
                    </a:cubicBezTo>
                    <a:cubicBezTo>
                      <a:pt x="35" y="7"/>
                      <a:pt x="38" y="4"/>
                      <a:pt x="40" y="3"/>
                    </a:cubicBezTo>
                    <a:cubicBezTo>
                      <a:pt x="38" y="2"/>
                      <a:pt x="36" y="5"/>
                      <a:pt x="34" y="4"/>
                    </a:cubicBezTo>
                    <a:cubicBezTo>
                      <a:pt x="33" y="4"/>
                      <a:pt x="34" y="3"/>
                      <a:pt x="33" y="3"/>
                    </a:cubicBezTo>
                    <a:cubicBezTo>
                      <a:pt x="32" y="3"/>
                      <a:pt x="31" y="3"/>
                      <a:pt x="30" y="3"/>
                    </a:cubicBezTo>
                    <a:cubicBezTo>
                      <a:pt x="31" y="2"/>
                      <a:pt x="34" y="2"/>
                      <a:pt x="35" y="1"/>
                    </a:cubicBezTo>
                    <a:cubicBezTo>
                      <a:pt x="35" y="1"/>
                      <a:pt x="25" y="0"/>
                      <a:pt x="24" y="0"/>
                    </a:cubicBezTo>
                    <a:cubicBezTo>
                      <a:pt x="22" y="0"/>
                      <a:pt x="20" y="0"/>
                      <a:pt x="19" y="1"/>
                    </a:cubicBezTo>
                    <a:cubicBezTo>
                      <a:pt x="18" y="2"/>
                      <a:pt x="19" y="4"/>
                      <a:pt x="17" y="2"/>
                    </a:cubicBezTo>
                    <a:cubicBezTo>
                      <a:pt x="15" y="1"/>
                      <a:pt x="15" y="3"/>
                      <a:pt x="14" y="3"/>
                    </a:cubicBezTo>
                    <a:cubicBezTo>
                      <a:pt x="12" y="3"/>
                      <a:pt x="12" y="2"/>
                      <a:pt x="11" y="2"/>
                    </a:cubicBezTo>
                    <a:cubicBezTo>
                      <a:pt x="9" y="3"/>
                      <a:pt x="5" y="4"/>
                      <a:pt x="4" y="5"/>
                    </a:cubicBezTo>
                    <a:cubicBezTo>
                      <a:pt x="5" y="4"/>
                      <a:pt x="6" y="6"/>
                      <a:pt x="6" y="7"/>
                    </a:cubicBezTo>
                    <a:cubicBezTo>
                      <a:pt x="6" y="7"/>
                      <a:pt x="1" y="7"/>
                      <a:pt x="0" y="8"/>
                    </a:cubicBezTo>
                    <a:cubicBezTo>
                      <a:pt x="0" y="8"/>
                      <a:pt x="4" y="9"/>
                      <a:pt x="5" y="9"/>
                    </a:cubicBezTo>
                    <a:cubicBezTo>
                      <a:pt x="4" y="9"/>
                      <a:pt x="3" y="9"/>
                      <a:pt x="2" y="10"/>
                    </a:cubicBezTo>
                    <a:cubicBezTo>
                      <a:pt x="4" y="12"/>
                      <a:pt x="8" y="10"/>
                      <a:pt x="11" y="12"/>
                    </a:cubicBezTo>
                    <a:cubicBezTo>
                      <a:pt x="12" y="13"/>
                      <a:pt x="12" y="16"/>
                      <a:pt x="13" y="16"/>
                    </a:cubicBezTo>
                    <a:cubicBezTo>
                      <a:pt x="15" y="17"/>
                      <a:pt x="14" y="18"/>
                      <a:pt x="13" y="19"/>
                    </a:cubicBezTo>
                    <a:cubicBezTo>
                      <a:pt x="12" y="19"/>
                      <a:pt x="15" y="20"/>
                      <a:pt x="15" y="20"/>
                    </a:cubicBezTo>
                    <a:cubicBezTo>
                      <a:pt x="14" y="22"/>
                      <a:pt x="13" y="21"/>
                      <a:pt x="14" y="24"/>
                    </a:cubicBezTo>
                    <a:cubicBezTo>
                      <a:pt x="14" y="25"/>
                      <a:pt x="15" y="27"/>
                      <a:pt x="16" y="28"/>
                    </a:cubicBezTo>
                    <a:cubicBezTo>
                      <a:pt x="17" y="29"/>
                      <a:pt x="17" y="29"/>
                      <a:pt x="18" y="30"/>
                    </a:cubicBezTo>
                    <a:cubicBezTo>
                      <a:pt x="21" y="31"/>
                      <a:pt x="20" y="29"/>
                      <a:pt x="21" y="27"/>
                    </a:cubicBezTo>
                    <a:cubicBezTo>
                      <a:pt x="22" y="24"/>
                      <a:pt x="25" y="23"/>
                      <a:pt x="27" y="22"/>
                    </a:cubicBezTo>
                    <a:cubicBezTo>
                      <a:pt x="29" y="21"/>
                      <a:pt x="35" y="19"/>
                      <a:pt x="33" y="18"/>
                    </a:cubicBezTo>
                    <a:cubicBezTo>
                      <a:pt x="32" y="17"/>
                      <a:pt x="34" y="18"/>
                      <a:pt x="33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421"/>
              <p:cNvSpPr>
                <a:spLocks/>
              </p:cNvSpPr>
              <p:nvPr/>
            </p:nvSpPr>
            <p:spPr bwMode="auto">
              <a:xfrm>
                <a:off x="5638543" y="3095079"/>
                <a:ext cx="162462" cy="102608"/>
              </a:xfrm>
              <a:custGeom>
                <a:avLst/>
                <a:gdLst>
                  <a:gd name="T0" fmla="*/ 7 w 8"/>
                  <a:gd name="T1" fmla="*/ 2 h 5"/>
                  <a:gd name="T2" fmla="*/ 2 w 8"/>
                  <a:gd name="T3" fmla="*/ 2 h 5"/>
                  <a:gd name="T4" fmla="*/ 1 w 8"/>
                  <a:gd name="T5" fmla="*/ 4 h 5"/>
                  <a:gd name="T6" fmla="*/ 7 w 8"/>
                  <a:gd name="T7" fmla="*/ 2 h 5"/>
                  <a:gd name="T8" fmla="*/ 7 w 8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5">
                    <a:moveTo>
                      <a:pt x="7" y="2"/>
                    </a:moveTo>
                    <a:cubicBezTo>
                      <a:pt x="8" y="0"/>
                      <a:pt x="4" y="2"/>
                      <a:pt x="2" y="2"/>
                    </a:cubicBezTo>
                    <a:cubicBezTo>
                      <a:pt x="1" y="1"/>
                      <a:pt x="0" y="3"/>
                      <a:pt x="1" y="4"/>
                    </a:cubicBezTo>
                    <a:cubicBezTo>
                      <a:pt x="3" y="5"/>
                      <a:pt x="7" y="5"/>
                      <a:pt x="7" y="2"/>
                    </a:cubicBezTo>
                    <a:cubicBezTo>
                      <a:pt x="8" y="2"/>
                      <a:pt x="7" y="3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422"/>
              <p:cNvSpPr>
                <a:spLocks/>
              </p:cNvSpPr>
              <p:nvPr/>
            </p:nvSpPr>
            <p:spPr bwMode="auto">
              <a:xfrm>
                <a:off x="4244790" y="2830009"/>
                <a:ext cx="367677" cy="222316"/>
              </a:xfrm>
              <a:custGeom>
                <a:avLst/>
                <a:gdLst>
                  <a:gd name="T0" fmla="*/ 4 w 18"/>
                  <a:gd name="T1" fmla="*/ 7 h 11"/>
                  <a:gd name="T2" fmla="*/ 9 w 18"/>
                  <a:gd name="T3" fmla="*/ 9 h 11"/>
                  <a:gd name="T4" fmla="*/ 7 w 18"/>
                  <a:gd name="T5" fmla="*/ 10 h 11"/>
                  <a:gd name="T6" fmla="*/ 11 w 18"/>
                  <a:gd name="T7" fmla="*/ 11 h 11"/>
                  <a:gd name="T8" fmla="*/ 15 w 18"/>
                  <a:gd name="T9" fmla="*/ 10 h 11"/>
                  <a:gd name="T10" fmla="*/ 16 w 18"/>
                  <a:gd name="T11" fmla="*/ 8 h 11"/>
                  <a:gd name="T12" fmla="*/ 14 w 18"/>
                  <a:gd name="T13" fmla="*/ 6 h 11"/>
                  <a:gd name="T14" fmla="*/ 12 w 18"/>
                  <a:gd name="T15" fmla="*/ 5 h 11"/>
                  <a:gd name="T16" fmla="*/ 6 w 18"/>
                  <a:gd name="T17" fmla="*/ 4 h 11"/>
                  <a:gd name="T18" fmla="*/ 4 w 18"/>
                  <a:gd name="T19" fmla="*/ 7 h 11"/>
                  <a:gd name="T20" fmla="*/ 4 w 18"/>
                  <a:gd name="T2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1">
                    <a:moveTo>
                      <a:pt x="4" y="7"/>
                    </a:moveTo>
                    <a:cubicBezTo>
                      <a:pt x="5" y="7"/>
                      <a:pt x="9" y="9"/>
                      <a:pt x="9" y="9"/>
                    </a:cubicBezTo>
                    <a:cubicBezTo>
                      <a:pt x="9" y="9"/>
                      <a:pt x="7" y="9"/>
                      <a:pt x="7" y="10"/>
                    </a:cubicBezTo>
                    <a:cubicBezTo>
                      <a:pt x="8" y="10"/>
                      <a:pt x="10" y="11"/>
                      <a:pt x="11" y="11"/>
                    </a:cubicBezTo>
                    <a:cubicBezTo>
                      <a:pt x="13" y="11"/>
                      <a:pt x="13" y="10"/>
                      <a:pt x="15" y="10"/>
                    </a:cubicBezTo>
                    <a:cubicBezTo>
                      <a:pt x="17" y="11"/>
                      <a:pt x="18" y="9"/>
                      <a:pt x="16" y="8"/>
                    </a:cubicBezTo>
                    <a:cubicBezTo>
                      <a:pt x="14" y="8"/>
                      <a:pt x="15" y="7"/>
                      <a:pt x="14" y="6"/>
                    </a:cubicBezTo>
                    <a:cubicBezTo>
                      <a:pt x="14" y="5"/>
                      <a:pt x="12" y="5"/>
                      <a:pt x="12" y="5"/>
                    </a:cubicBezTo>
                    <a:cubicBezTo>
                      <a:pt x="10" y="7"/>
                      <a:pt x="8" y="5"/>
                      <a:pt x="6" y="4"/>
                    </a:cubicBezTo>
                    <a:cubicBezTo>
                      <a:pt x="1" y="0"/>
                      <a:pt x="0" y="9"/>
                      <a:pt x="4" y="7"/>
                    </a:cubicBezTo>
                    <a:cubicBezTo>
                      <a:pt x="5" y="7"/>
                      <a:pt x="4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423"/>
              <p:cNvSpPr>
                <a:spLocks/>
              </p:cNvSpPr>
              <p:nvPr/>
            </p:nvSpPr>
            <p:spPr bwMode="auto">
              <a:xfrm>
                <a:off x="4595366" y="2906965"/>
                <a:ext cx="76956" cy="85506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2 h 4"/>
                  <a:gd name="T4" fmla="*/ 4 w 4"/>
                  <a:gd name="T5" fmla="*/ 3 h 4"/>
                  <a:gd name="T6" fmla="*/ 2 w 4"/>
                  <a:gd name="T7" fmla="*/ 0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2" y="4"/>
                      <a:pt x="4" y="3"/>
                    </a:cubicBezTo>
                    <a:cubicBezTo>
                      <a:pt x="4" y="3"/>
                      <a:pt x="2" y="0"/>
                      <a:pt x="2" y="0"/>
                    </a:cubicBezTo>
                    <a:cubicBezTo>
                      <a:pt x="1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424"/>
              <p:cNvSpPr>
                <a:spLocks/>
              </p:cNvSpPr>
              <p:nvPr/>
            </p:nvSpPr>
            <p:spPr bwMode="auto">
              <a:xfrm>
                <a:off x="4655221" y="2906965"/>
                <a:ext cx="76956" cy="162462"/>
              </a:xfrm>
              <a:custGeom>
                <a:avLst/>
                <a:gdLst>
                  <a:gd name="T0" fmla="*/ 4 w 4"/>
                  <a:gd name="T1" fmla="*/ 1 h 8"/>
                  <a:gd name="T2" fmla="*/ 2 w 4"/>
                  <a:gd name="T3" fmla="*/ 1 h 8"/>
                  <a:gd name="T4" fmla="*/ 3 w 4"/>
                  <a:gd name="T5" fmla="*/ 5 h 8"/>
                  <a:gd name="T6" fmla="*/ 4 w 4"/>
                  <a:gd name="T7" fmla="*/ 1 h 8"/>
                  <a:gd name="T8" fmla="*/ 4 w 4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">
                    <a:moveTo>
                      <a:pt x="4" y="1"/>
                    </a:moveTo>
                    <a:cubicBezTo>
                      <a:pt x="3" y="1"/>
                      <a:pt x="2" y="0"/>
                      <a:pt x="2" y="1"/>
                    </a:cubicBezTo>
                    <a:cubicBezTo>
                      <a:pt x="2" y="1"/>
                      <a:pt x="0" y="8"/>
                      <a:pt x="3" y="5"/>
                    </a:cubicBezTo>
                    <a:cubicBezTo>
                      <a:pt x="1" y="3"/>
                      <a:pt x="4" y="2"/>
                      <a:pt x="4" y="1"/>
                    </a:cubicBezTo>
                    <a:cubicBezTo>
                      <a:pt x="3" y="1"/>
                      <a:pt x="4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425"/>
              <p:cNvSpPr>
                <a:spLocks/>
              </p:cNvSpPr>
              <p:nvPr/>
            </p:nvSpPr>
            <p:spPr bwMode="auto">
              <a:xfrm>
                <a:off x="4612468" y="3035224"/>
                <a:ext cx="59854" cy="17101"/>
              </a:xfrm>
              <a:custGeom>
                <a:avLst/>
                <a:gdLst>
                  <a:gd name="T0" fmla="*/ 3 w 3"/>
                  <a:gd name="T1" fmla="*/ 0 h 1"/>
                  <a:gd name="T2" fmla="*/ 1 w 3"/>
                  <a:gd name="T3" fmla="*/ 0 h 1"/>
                  <a:gd name="T4" fmla="*/ 3 w 3"/>
                  <a:gd name="T5" fmla="*/ 0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2" y="1"/>
                      <a:pt x="3" y="0"/>
                    </a:cubicBezTo>
                    <a:cubicBezTo>
                      <a:pt x="3" y="0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426"/>
              <p:cNvSpPr>
                <a:spLocks/>
              </p:cNvSpPr>
              <p:nvPr/>
            </p:nvSpPr>
            <p:spPr bwMode="auto">
              <a:xfrm>
                <a:off x="4672322" y="28471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427"/>
              <p:cNvSpPr>
                <a:spLocks/>
              </p:cNvSpPr>
              <p:nvPr/>
            </p:nvSpPr>
            <p:spPr bwMode="auto">
              <a:xfrm>
                <a:off x="4612468" y="2641896"/>
                <a:ext cx="513038" cy="265069"/>
              </a:xfrm>
              <a:custGeom>
                <a:avLst/>
                <a:gdLst>
                  <a:gd name="T0" fmla="*/ 4 w 25"/>
                  <a:gd name="T1" fmla="*/ 6 h 13"/>
                  <a:gd name="T2" fmla="*/ 5 w 25"/>
                  <a:gd name="T3" fmla="*/ 8 h 13"/>
                  <a:gd name="T4" fmla="*/ 8 w 25"/>
                  <a:gd name="T5" fmla="*/ 8 h 13"/>
                  <a:gd name="T6" fmla="*/ 3 w 25"/>
                  <a:gd name="T7" fmla="*/ 10 h 13"/>
                  <a:gd name="T8" fmla="*/ 8 w 25"/>
                  <a:gd name="T9" fmla="*/ 12 h 13"/>
                  <a:gd name="T10" fmla="*/ 14 w 25"/>
                  <a:gd name="T11" fmla="*/ 11 h 13"/>
                  <a:gd name="T12" fmla="*/ 7 w 25"/>
                  <a:gd name="T13" fmla="*/ 11 h 13"/>
                  <a:gd name="T14" fmla="*/ 13 w 25"/>
                  <a:gd name="T15" fmla="*/ 10 h 13"/>
                  <a:gd name="T16" fmla="*/ 17 w 25"/>
                  <a:gd name="T17" fmla="*/ 7 h 13"/>
                  <a:gd name="T18" fmla="*/ 25 w 25"/>
                  <a:gd name="T19" fmla="*/ 2 h 13"/>
                  <a:gd name="T20" fmla="*/ 12 w 25"/>
                  <a:gd name="T21" fmla="*/ 2 h 13"/>
                  <a:gd name="T22" fmla="*/ 4 w 25"/>
                  <a:gd name="T23" fmla="*/ 6 h 13"/>
                  <a:gd name="T24" fmla="*/ 4 w 25"/>
                  <a:gd name="T2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13">
                    <a:moveTo>
                      <a:pt x="4" y="6"/>
                    </a:moveTo>
                    <a:cubicBezTo>
                      <a:pt x="5" y="7"/>
                      <a:pt x="5" y="8"/>
                      <a:pt x="5" y="8"/>
                    </a:cubicBezTo>
                    <a:cubicBezTo>
                      <a:pt x="6" y="8"/>
                      <a:pt x="8" y="8"/>
                      <a:pt x="8" y="8"/>
                    </a:cubicBezTo>
                    <a:cubicBezTo>
                      <a:pt x="7" y="9"/>
                      <a:pt x="5" y="9"/>
                      <a:pt x="3" y="10"/>
                    </a:cubicBezTo>
                    <a:cubicBezTo>
                      <a:pt x="6" y="10"/>
                      <a:pt x="5" y="13"/>
                      <a:pt x="8" y="12"/>
                    </a:cubicBezTo>
                    <a:cubicBezTo>
                      <a:pt x="10" y="12"/>
                      <a:pt x="13" y="13"/>
                      <a:pt x="14" y="11"/>
                    </a:cubicBezTo>
                    <a:cubicBezTo>
                      <a:pt x="14" y="12"/>
                      <a:pt x="8" y="11"/>
                      <a:pt x="7" y="11"/>
                    </a:cubicBezTo>
                    <a:cubicBezTo>
                      <a:pt x="9" y="9"/>
                      <a:pt x="11" y="10"/>
                      <a:pt x="13" y="10"/>
                    </a:cubicBezTo>
                    <a:cubicBezTo>
                      <a:pt x="14" y="9"/>
                      <a:pt x="15" y="8"/>
                      <a:pt x="17" y="7"/>
                    </a:cubicBezTo>
                    <a:cubicBezTo>
                      <a:pt x="16" y="5"/>
                      <a:pt x="23" y="3"/>
                      <a:pt x="25" y="2"/>
                    </a:cubicBezTo>
                    <a:cubicBezTo>
                      <a:pt x="22" y="0"/>
                      <a:pt x="16" y="3"/>
                      <a:pt x="12" y="2"/>
                    </a:cubicBezTo>
                    <a:cubicBezTo>
                      <a:pt x="11" y="2"/>
                      <a:pt x="0" y="4"/>
                      <a:pt x="4" y="6"/>
                    </a:cubicBezTo>
                    <a:cubicBezTo>
                      <a:pt x="5" y="6"/>
                      <a:pt x="3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428"/>
              <p:cNvSpPr>
                <a:spLocks/>
              </p:cNvSpPr>
              <p:nvPr/>
            </p:nvSpPr>
            <p:spPr bwMode="auto">
              <a:xfrm>
                <a:off x="4672322" y="2872762"/>
                <a:ext cx="25652" cy="34203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Freeform 429"/>
              <p:cNvSpPr>
                <a:spLocks/>
              </p:cNvSpPr>
              <p:nvPr/>
            </p:nvSpPr>
            <p:spPr bwMode="auto">
              <a:xfrm>
                <a:off x="4552613" y="2830009"/>
                <a:ext cx="102608" cy="59854"/>
              </a:xfrm>
              <a:custGeom>
                <a:avLst/>
                <a:gdLst>
                  <a:gd name="T0" fmla="*/ 0 w 5"/>
                  <a:gd name="T1" fmla="*/ 1 h 3"/>
                  <a:gd name="T2" fmla="*/ 5 w 5"/>
                  <a:gd name="T3" fmla="*/ 2 h 3"/>
                  <a:gd name="T4" fmla="*/ 0 w 5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cubicBezTo>
                      <a:pt x="0" y="3"/>
                      <a:pt x="5" y="3"/>
                      <a:pt x="5" y="2"/>
                    </a:cubicBezTo>
                    <a:cubicBezTo>
                      <a:pt x="4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Freeform 430"/>
              <p:cNvSpPr>
                <a:spLocks/>
              </p:cNvSpPr>
              <p:nvPr/>
            </p:nvSpPr>
            <p:spPr bwMode="auto">
              <a:xfrm>
                <a:off x="4347398" y="2830009"/>
                <a:ext cx="179563" cy="76956"/>
              </a:xfrm>
              <a:custGeom>
                <a:avLst/>
                <a:gdLst>
                  <a:gd name="T0" fmla="*/ 4 w 9"/>
                  <a:gd name="T1" fmla="*/ 3 h 4"/>
                  <a:gd name="T2" fmla="*/ 8 w 9"/>
                  <a:gd name="T3" fmla="*/ 3 h 4"/>
                  <a:gd name="T4" fmla="*/ 7 w 9"/>
                  <a:gd name="T5" fmla="*/ 1 h 4"/>
                  <a:gd name="T6" fmla="*/ 4 w 9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4" y="3"/>
                    </a:moveTo>
                    <a:cubicBezTo>
                      <a:pt x="5" y="4"/>
                      <a:pt x="7" y="3"/>
                      <a:pt x="8" y="3"/>
                    </a:cubicBezTo>
                    <a:cubicBezTo>
                      <a:pt x="9" y="1"/>
                      <a:pt x="8" y="0"/>
                      <a:pt x="7" y="1"/>
                    </a:cubicBezTo>
                    <a:cubicBezTo>
                      <a:pt x="6" y="2"/>
                      <a:pt x="0" y="2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Freeform 431"/>
              <p:cNvSpPr>
                <a:spLocks/>
              </p:cNvSpPr>
              <p:nvPr/>
            </p:nvSpPr>
            <p:spPr bwMode="auto">
              <a:xfrm>
                <a:off x="4261892" y="2804357"/>
                <a:ext cx="128259" cy="85506"/>
              </a:xfrm>
              <a:custGeom>
                <a:avLst/>
                <a:gdLst>
                  <a:gd name="T0" fmla="*/ 2 w 6"/>
                  <a:gd name="T1" fmla="*/ 3 h 4"/>
                  <a:gd name="T2" fmla="*/ 6 w 6"/>
                  <a:gd name="T3" fmla="*/ 0 h 4"/>
                  <a:gd name="T4" fmla="*/ 2 w 6"/>
                  <a:gd name="T5" fmla="*/ 3 h 4"/>
                  <a:gd name="T6" fmla="*/ 2 w 6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2" y="3"/>
                    </a:moveTo>
                    <a:cubicBezTo>
                      <a:pt x="3" y="4"/>
                      <a:pt x="6" y="1"/>
                      <a:pt x="6" y="0"/>
                    </a:cubicBezTo>
                    <a:cubicBezTo>
                      <a:pt x="5" y="0"/>
                      <a:pt x="0" y="1"/>
                      <a:pt x="2" y="3"/>
                    </a:cubicBezTo>
                    <a:cubicBezTo>
                      <a:pt x="3" y="4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432"/>
              <p:cNvSpPr>
                <a:spLocks/>
              </p:cNvSpPr>
              <p:nvPr/>
            </p:nvSpPr>
            <p:spPr bwMode="auto">
              <a:xfrm>
                <a:off x="4424354" y="2744503"/>
                <a:ext cx="85506" cy="102608"/>
              </a:xfrm>
              <a:custGeom>
                <a:avLst/>
                <a:gdLst>
                  <a:gd name="T0" fmla="*/ 1 w 4"/>
                  <a:gd name="T1" fmla="*/ 4 h 5"/>
                  <a:gd name="T2" fmla="*/ 0 w 4"/>
                  <a:gd name="T3" fmla="*/ 3 h 5"/>
                  <a:gd name="T4" fmla="*/ 1 w 4"/>
                  <a:gd name="T5" fmla="*/ 4 h 5"/>
                  <a:gd name="T6" fmla="*/ 1 w 4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4"/>
                    </a:moveTo>
                    <a:cubicBezTo>
                      <a:pt x="2" y="5"/>
                      <a:pt x="4" y="0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2" y="5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433"/>
              <p:cNvSpPr>
                <a:spLocks/>
              </p:cNvSpPr>
              <p:nvPr/>
            </p:nvSpPr>
            <p:spPr bwMode="auto">
              <a:xfrm>
                <a:off x="4552613" y="2744503"/>
                <a:ext cx="145361" cy="85506"/>
              </a:xfrm>
              <a:custGeom>
                <a:avLst/>
                <a:gdLst>
                  <a:gd name="T0" fmla="*/ 0 w 7"/>
                  <a:gd name="T1" fmla="*/ 3 h 4"/>
                  <a:gd name="T2" fmla="*/ 2 w 7"/>
                  <a:gd name="T3" fmla="*/ 2 h 4"/>
                  <a:gd name="T4" fmla="*/ 0 w 7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">
                    <a:moveTo>
                      <a:pt x="0" y="3"/>
                    </a:moveTo>
                    <a:cubicBezTo>
                      <a:pt x="0" y="3"/>
                      <a:pt x="7" y="4"/>
                      <a:pt x="2" y="2"/>
                    </a:cubicBezTo>
                    <a:cubicBezTo>
                      <a:pt x="0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434"/>
              <p:cNvSpPr>
                <a:spLocks/>
              </p:cNvSpPr>
              <p:nvPr/>
            </p:nvSpPr>
            <p:spPr bwMode="auto">
              <a:xfrm>
                <a:off x="4629569" y="2787256"/>
                <a:ext cx="102608" cy="42753"/>
              </a:xfrm>
              <a:custGeom>
                <a:avLst/>
                <a:gdLst>
                  <a:gd name="T0" fmla="*/ 3 w 5"/>
                  <a:gd name="T1" fmla="*/ 2 h 2"/>
                  <a:gd name="T2" fmla="*/ 0 w 5"/>
                  <a:gd name="T3" fmla="*/ 0 h 2"/>
                  <a:gd name="T4" fmla="*/ 3 w 5"/>
                  <a:gd name="T5" fmla="*/ 2 h 2"/>
                  <a:gd name="T6" fmla="*/ 3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cubicBezTo>
                      <a:pt x="5" y="2"/>
                      <a:pt x="2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4" y="2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Freeform 435"/>
              <p:cNvSpPr>
                <a:spLocks/>
              </p:cNvSpPr>
              <p:nvPr/>
            </p:nvSpPr>
            <p:spPr bwMode="auto">
              <a:xfrm>
                <a:off x="3629145" y="2966819"/>
                <a:ext cx="1881139" cy="2462581"/>
              </a:xfrm>
              <a:custGeom>
                <a:avLst/>
                <a:gdLst>
                  <a:gd name="T0" fmla="*/ 81 w 92"/>
                  <a:gd name="T1" fmla="*/ 70 h 120"/>
                  <a:gd name="T2" fmla="*/ 75 w 92"/>
                  <a:gd name="T3" fmla="*/ 63 h 120"/>
                  <a:gd name="T4" fmla="*/ 68 w 92"/>
                  <a:gd name="T5" fmla="*/ 60 h 120"/>
                  <a:gd name="T6" fmla="*/ 65 w 92"/>
                  <a:gd name="T7" fmla="*/ 60 h 120"/>
                  <a:gd name="T8" fmla="*/ 60 w 92"/>
                  <a:gd name="T9" fmla="*/ 61 h 120"/>
                  <a:gd name="T10" fmla="*/ 56 w 92"/>
                  <a:gd name="T11" fmla="*/ 51 h 120"/>
                  <a:gd name="T12" fmla="*/ 49 w 92"/>
                  <a:gd name="T13" fmla="*/ 45 h 120"/>
                  <a:gd name="T14" fmla="*/ 61 w 92"/>
                  <a:gd name="T15" fmla="*/ 46 h 120"/>
                  <a:gd name="T16" fmla="*/ 64 w 92"/>
                  <a:gd name="T17" fmla="*/ 38 h 120"/>
                  <a:gd name="T18" fmla="*/ 71 w 92"/>
                  <a:gd name="T19" fmla="*/ 31 h 120"/>
                  <a:gd name="T20" fmla="*/ 69 w 92"/>
                  <a:gd name="T21" fmla="*/ 26 h 120"/>
                  <a:gd name="T22" fmla="*/ 77 w 92"/>
                  <a:gd name="T23" fmla="*/ 21 h 120"/>
                  <a:gd name="T24" fmla="*/ 68 w 92"/>
                  <a:gd name="T25" fmla="*/ 14 h 120"/>
                  <a:gd name="T26" fmla="*/ 61 w 92"/>
                  <a:gd name="T27" fmla="*/ 23 h 120"/>
                  <a:gd name="T28" fmla="*/ 56 w 92"/>
                  <a:gd name="T29" fmla="*/ 18 h 120"/>
                  <a:gd name="T30" fmla="*/ 56 w 92"/>
                  <a:gd name="T31" fmla="*/ 10 h 120"/>
                  <a:gd name="T32" fmla="*/ 57 w 92"/>
                  <a:gd name="T33" fmla="*/ 9 h 120"/>
                  <a:gd name="T34" fmla="*/ 56 w 92"/>
                  <a:gd name="T35" fmla="*/ 5 h 120"/>
                  <a:gd name="T36" fmla="*/ 44 w 92"/>
                  <a:gd name="T37" fmla="*/ 5 h 120"/>
                  <a:gd name="T38" fmla="*/ 35 w 92"/>
                  <a:gd name="T39" fmla="*/ 4 h 120"/>
                  <a:gd name="T40" fmla="*/ 25 w 92"/>
                  <a:gd name="T41" fmla="*/ 3 h 120"/>
                  <a:gd name="T42" fmla="*/ 7 w 92"/>
                  <a:gd name="T43" fmla="*/ 2 h 120"/>
                  <a:gd name="T44" fmla="*/ 7 w 92"/>
                  <a:gd name="T45" fmla="*/ 6 h 120"/>
                  <a:gd name="T46" fmla="*/ 7 w 92"/>
                  <a:gd name="T47" fmla="*/ 9 h 120"/>
                  <a:gd name="T48" fmla="*/ 9 w 92"/>
                  <a:gd name="T49" fmla="*/ 16 h 120"/>
                  <a:gd name="T50" fmla="*/ 13 w 92"/>
                  <a:gd name="T51" fmla="*/ 12 h 120"/>
                  <a:gd name="T52" fmla="*/ 19 w 92"/>
                  <a:gd name="T53" fmla="*/ 14 h 120"/>
                  <a:gd name="T54" fmla="*/ 26 w 92"/>
                  <a:gd name="T55" fmla="*/ 17 h 120"/>
                  <a:gd name="T56" fmla="*/ 32 w 92"/>
                  <a:gd name="T57" fmla="*/ 29 h 120"/>
                  <a:gd name="T58" fmla="*/ 40 w 92"/>
                  <a:gd name="T59" fmla="*/ 49 h 120"/>
                  <a:gd name="T60" fmla="*/ 43 w 92"/>
                  <a:gd name="T61" fmla="*/ 50 h 120"/>
                  <a:gd name="T62" fmla="*/ 50 w 92"/>
                  <a:gd name="T63" fmla="*/ 55 h 120"/>
                  <a:gd name="T64" fmla="*/ 58 w 92"/>
                  <a:gd name="T65" fmla="*/ 62 h 120"/>
                  <a:gd name="T66" fmla="*/ 61 w 92"/>
                  <a:gd name="T67" fmla="*/ 69 h 120"/>
                  <a:gd name="T68" fmla="*/ 68 w 92"/>
                  <a:gd name="T69" fmla="*/ 86 h 120"/>
                  <a:gd name="T70" fmla="*/ 65 w 92"/>
                  <a:gd name="T71" fmla="*/ 111 h 120"/>
                  <a:gd name="T72" fmla="*/ 69 w 92"/>
                  <a:gd name="T73" fmla="*/ 116 h 120"/>
                  <a:gd name="T74" fmla="*/ 70 w 92"/>
                  <a:gd name="T75" fmla="*/ 108 h 120"/>
                  <a:gd name="T76" fmla="*/ 75 w 92"/>
                  <a:gd name="T77" fmla="*/ 103 h 120"/>
                  <a:gd name="T78" fmla="*/ 82 w 92"/>
                  <a:gd name="T79" fmla="*/ 93 h 120"/>
                  <a:gd name="T80" fmla="*/ 87 w 92"/>
                  <a:gd name="T81" fmla="*/ 88 h 120"/>
                  <a:gd name="T82" fmla="*/ 88 w 92"/>
                  <a:gd name="T83" fmla="*/ 7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2" h="120">
                    <a:moveTo>
                      <a:pt x="88" y="72"/>
                    </a:moveTo>
                    <a:cubicBezTo>
                      <a:pt x="86" y="71"/>
                      <a:pt x="84" y="69"/>
                      <a:pt x="81" y="70"/>
                    </a:cubicBezTo>
                    <a:cubicBezTo>
                      <a:pt x="81" y="69"/>
                      <a:pt x="81" y="67"/>
                      <a:pt x="81" y="66"/>
                    </a:cubicBezTo>
                    <a:cubicBezTo>
                      <a:pt x="79" y="62"/>
                      <a:pt x="76" y="66"/>
                      <a:pt x="75" y="63"/>
                    </a:cubicBezTo>
                    <a:cubicBezTo>
                      <a:pt x="73" y="61"/>
                      <a:pt x="73" y="61"/>
                      <a:pt x="71" y="60"/>
                    </a:cubicBezTo>
                    <a:cubicBezTo>
                      <a:pt x="70" y="60"/>
                      <a:pt x="69" y="60"/>
                      <a:pt x="68" y="60"/>
                    </a:cubicBezTo>
                    <a:cubicBezTo>
                      <a:pt x="67" y="59"/>
                      <a:pt x="67" y="61"/>
                      <a:pt x="67" y="61"/>
                    </a:cubicBezTo>
                    <a:cubicBezTo>
                      <a:pt x="66" y="61"/>
                      <a:pt x="67" y="59"/>
                      <a:pt x="65" y="60"/>
                    </a:cubicBezTo>
                    <a:cubicBezTo>
                      <a:pt x="64" y="61"/>
                      <a:pt x="64" y="61"/>
                      <a:pt x="63" y="62"/>
                    </a:cubicBezTo>
                    <a:cubicBezTo>
                      <a:pt x="62" y="61"/>
                      <a:pt x="60" y="62"/>
                      <a:pt x="60" y="61"/>
                    </a:cubicBezTo>
                    <a:cubicBezTo>
                      <a:pt x="58" y="58"/>
                      <a:pt x="60" y="56"/>
                      <a:pt x="56" y="56"/>
                    </a:cubicBezTo>
                    <a:cubicBezTo>
                      <a:pt x="56" y="55"/>
                      <a:pt x="57" y="52"/>
                      <a:pt x="56" y="51"/>
                    </a:cubicBezTo>
                    <a:cubicBezTo>
                      <a:pt x="56" y="51"/>
                      <a:pt x="53" y="54"/>
                      <a:pt x="52" y="54"/>
                    </a:cubicBezTo>
                    <a:cubicBezTo>
                      <a:pt x="49" y="54"/>
                      <a:pt x="48" y="47"/>
                      <a:pt x="49" y="45"/>
                    </a:cubicBezTo>
                    <a:cubicBezTo>
                      <a:pt x="51" y="43"/>
                      <a:pt x="55" y="44"/>
                      <a:pt x="57" y="43"/>
                    </a:cubicBezTo>
                    <a:cubicBezTo>
                      <a:pt x="58" y="43"/>
                      <a:pt x="62" y="48"/>
                      <a:pt x="61" y="46"/>
                    </a:cubicBezTo>
                    <a:cubicBezTo>
                      <a:pt x="61" y="45"/>
                      <a:pt x="61" y="43"/>
                      <a:pt x="61" y="42"/>
                    </a:cubicBezTo>
                    <a:cubicBezTo>
                      <a:pt x="61" y="40"/>
                      <a:pt x="63" y="40"/>
                      <a:pt x="64" y="38"/>
                    </a:cubicBezTo>
                    <a:cubicBezTo>
                      <a:pt x="64" y="35"/>
                      <a:pt x="66" y="35"/>
                      <a:pt x="68" y="33"/>
                    </a:cubicBezTo>
                    <a:cubicBezTo>
                      <a:pt x="69" y="30"/>
                      <a:pt x="70" y="28"/>
                      <a:pt x="71" y="31"/>
                    </a:cubicBezTo>
                    <a:cubicBezTo>
                      <a:pt x="71" y="32"/>
                      <a:pt x="74" y="28"/>
                      <a:pt x="73" y="28"/>
                    </a:cubicBezTo>
                    <a:cubicBezTo>
                      <a:pt x="71" y="29"/>
                      <a:pt x="71" y="23"/>
                      <a:pt x="69" y="26"/>
                    </a:cubicBezTo>
                    <a:cubicBezTo>
                      <a:pt x="70" y="23"/>
                      <a:pt x="74" y="26"/>
                      <a:pt x="76" y="23"/>
                    </a:cubicBezTo>
                    <a:cubicBezTo>
                      <a:pt x="77" y="22"/>
                      <a:pt x="78" y="22"/>
                      <a:pt x="77" y="21"/>
                    </a:cubicBezTo>
                    <a:cubicBezTo>
                      <a:pt x="76" y="19"/>
                      <a:pt x="73" y="20"/>
                      <a:pt x="73" y="17"/>
                    </a:cubicBezTo>
                    <a:cubicBezTo>
                      <a:pt x="73" y="11"/>
                      <a:pt x="69" y="18"/>
                      <a:pt x="68" y="14"/>
                    </a:cubicBezTo>
                    <a:cubicBezTo>
                      <a:pt x="68" y="11"/>
                      <a:pt x="60" y="12"/>
                      <a:pt x="64" y="16"/>
                    </a:cubicBezTo>
                    <a:cubicBezTo>
                      <a:pt x="64" y="17"/>
                      <a:pt x="61" y="24"/>
                      <a:pt x="61" y="23"/>
                    </a:cubicBezTo>
                    <a:cubicBezTo>
                      <a:pt x="60" y="22"/>
                      <a:pt x="60" y="21"/>
                      <a:pt x="60" y="20"/>
                    </a:cubicBezTo>
                    <a:cubicBezTo>
                      <a:pt x="59" y="19"/>
                      <a:pt x="57" y="18"/>
                      <a:pt x="56" y="18"/>
                    </a:cubicBezTo>
                    <a:cubicBezTo>
                      <a:pt x="54" y="17"/>
                      <a:pt x="49" y="15"/>
                      <a:pt x="53" y="12"/>
                    </a:cubicBezTo>
                    <a:cubicBezTo>
                      <a:pt x="53" y="11"/>
                      <a:pt x="55" y="10"/>
                      <a:pt x="56" y="10"/>
                    </a:cubicBezTo>
                    <a:cubicBezTo>
                      <a:pt x="58" y="11"/>
                      <a:pt x="59" y="12"/>
                      <a:pt x="59" y="9"/>
                    </a:cubicBezTo>
                    <a:cubicBezTo>
                      <a:pt x="59" y="9"/>
                      <a:pt x="57" y="9"/>
                      <a:pt x="57" y="9"/>
                    </a:cubicBezTo>
                    <a:cubicBezTo>
                      <a:pt x="59" y="9"/>
                      <a:pt x="63" y="4"/>
                      <a:pt x="59" y="3"/>
                    </a:cubicBezTo>
                    <a:cubicBezTo>
                      <a:pt x="57" y="3"/>
                      <a:pt x="59" y="8"/>
                      <a:pt x="56" y="5"/>
                    </a:cubicBezTo>
                    <a:cubicBezTo>
                      <a:pt x="54" y="2"/>
                      <a:pt x="51" y="4"/>
                      <a:pt x="48" y="5"/>
                    </a:cubicBezTo>
                    <a:cubicBezTo>
                      <a:pt x="47" y="5"/>
                      <a:pt x="46" y="5"/>
                      <a:pt x="44" y="5"/>
                    </a:cubicBezTo>
                    <a:cubicBezTo>
                      <a:pt x="42" y="4"/>
                      <a:pt x="44" y="6"/>
                      <a:pt x="43" y="7"/>
                    </a:cubicBezTo>
                    <a:cubicBezTo>
                      <a:pt x="43" y="7"/>
                      <a:pt x="36" y="4"/>
                      <a:pt x="35" y="4"/>
                    </a:cubicBezTo>
                    <a:cubicBezTo>
                      <a:pt x="34" y="3"/>
                      <a:pt x="32" y="3"/>
                      <a:pt x="30" y="2"/>
                    </a:cubicBezTo>
                    <a:cubicBezTo>
                      <a:pt x="29" y="1"/>
                      <a:pt x="27" y="3"/>
                      <a:pt x="25" y="3"/>
                    </a:cubicBezTo>
                    <a:cubicBezTo>
                      <a:pt x="21" y="5"/>
                      <a:pt x="17" y="0"/>
                      <a:pt x="12" y="1"/>
                    </a:cubicBezTo>
                    <a:cubicBezTo>
                      <a:pt x="11" y="1"/>
                      <a:pt x="9" y="2"/>
                      <a:pt x="7" y="2"/>
                    </a:cubicBezTo>
                    <a:cubicBezTo>
                      <a:pt x="6" y="3"/>
                      <a:pt x="6" y="5"/>
                      <a:pt x="4" y="5"/>
                    </a:cubicBezTo>
                    <a:cubicBezTo>
                      <a:pt x="5" y="5"/>
                      <a:pt x="6" y="6"/>
                      <a:pt x="7" y="6"/>
                    </a:cubicBezTo>
                    <a:cubicBezTo>
                      <a:pt x="6" y="8"/>
                      <a:pt x="5" y="6"/>
                      <a:pt x="4" y="6"/>
                    </a:cubicBezTo>
                    <a:cubicBezTo>
                      <a:pt x="0" y="9"/>
                      <a:pt x="7" y="9"/>
                      <a:pt x="7" y="9"/>
                    </a:cubicBezTo>
                    <a:cubicBezTo>
                      <a:pt x="9" y="10"/>
                      <a:pt x="6" y="10"/>
                      <a:pt x="5" y="11"/>
                    </a:cubicBezTo>
                    <a:cubicBezTo>
                      <a:pt x="2" y="12"/>
                      <a:pt x="8" y="15"/>
                      <a:pt x="9" y="16"/>
                    </a:cubicBezTo>
                    <a:cubicBezTo>
                      <a:pt x="9" y="16"/>
                      <a:pt x="8" y="17"/>
                      <a:pt x="8" y="18"/>
                    </a:cubicBezTo>
                    <a:cubicBezTo>
                      <a:pt x="9" y="19"/>
                      <a:pt x="13" y="13"/>
                      <a:pt x="13" y="12"/>
                    </a:cubicBezTo>
                    <a:cubicBezTo>
                      <a:pt x="12" y="16"/>
                      <a:pt x="16" y="15"/>
                      <a:pt x="16" y="12"/>
                    </a:cubicBezTo>
                    <a:cubicBezTo>
                      <a:pt x="16" y="13"/>
                      <a:pt x="18" y="14"/>
                      <a:pt x="19" y="14"/>
                    </a:cubicBezTo>
                    <a:cubicBezTo>
                      <a:pt x="22" y="13"/>
                      <a:pt x="23" y="17"/>
                      <a:pt x="25" y="17"/>
                    </a:cubicBezTo>
                    <a:cubicBezTo>
                      <a:pt x="25" y="17"/>
                      <a:pt x="24" y="16"/>
                      <a:pt x="26" y="17"/>
                    </a:cubicBezTo>
                    <a:cubicBezTo>
                      <a:pt x="27" y="18"/>
                      <a:pt x="28" y="19"/>
                      <a:pt x="28" y="21"/>
                    </a:cubicBezTo>
                    <a:cubicBezTo>
                      <a:pt x="29" y="24"/>
                      <a:pt x="32" y="26"/>
                      <a:pt x="32" y="29"/>
                    </a:cubicBezTo>
                    <a:cubicBezTo>
                      <a:pt x="32" y="32"/>
                      <a:pt x="32" y="38"/>
                      <a:pt x="35" y="39"/>
                    </a:cubicBezTo>
                    <a:cubicBezTo>
                      <a:pt x="37" y="41"/>
                      <a:pt x="38" y="48"/>
                      <a:pt x="40" y="49"/>
                    </a:cubicBezTo>
                    <a:cubicBezTo>
                      <a:pt x="40" y="49"/>
                      <a:pt x="36" y="37"/>
                      <a:pt x="40" y="45"/>
                    </a:cubicBezTo>
                    <a:cubicBezTo>
                      <a:pt x="41" y="46"/>
                      <a:pt x="43" y="48"/>
                      <a:pt x="43" y="50"/>
                    </a:cubicBezTo>
                    <a:cubicBezTo>
                      <a:pt x="44" y="51"/>
                      <a:pt x="44" y="53"/>
                      <a:pt x="45" y="54"/>
                    </a:cubicBezTo>
                    <a:cubicBezTo>
                      <a:pt x="47" y="55"/>
                      <a:pt x="49" y="55"/>
                      <a:pt x="50" y="55"/>
                    </a:cubicBezTo>
                    <a:cubicBezTo>
                      <a:pt x="52" y="56"/>
                      <a:pt x="54" y="57"/>
                      <a:pt x="56" y="58"/>
                    </a:cubicBezTo>
                    <a:cubicBezTo>
                      <a:pt x="57" y="59"/>
                      <a:pt x="57" y="61"/>
                      <a:pt x="58" y="62"/>
                    </a:cubicBezTo>
                    <a:cubicBezTo>
                      <a:pt x="59" y="63"/>
                      <a:pt x="61" y="62"/>
                      <a:pt x="62" y="63"/>
                    </a:cubicBezTo>
                    <a:cubicBezTo>
                      <a:pt x="63" y="65"/>
                      <a:pt x="62" y="67"/>
                      <a:pt x="61" y="69"/>
                    </a:cubicBezTo>
                    <a:cubicBezTo>
                      <a:pt x="59" y="72"/>
                      <a:pt x="62" y="76"/>
                      <a:pt x="63" y="79"/>
                    </a:cubicBezTo>
                    <a:cubicBezTo>
                      <a:pt x="64" y="82"/>
                      <a:pt x="67" y="83"/>
                      <a:pt x="68" y="86"/>
                    </a:cubicBezTo>
                    <a:cubicBezTo>
                      <a:pt x="68" y="89"/>
                      <a:pt x="67" y="92"/>
                      <a:pt x="67" y="94"/>
                    </a:cubicBezTo>
                    <a:cubicBezTo>
                      <a:pt x="67" y="100"/>
                      <a:pt x="65" y="105"/>
                      <a:pt x="65" y="111"/>
                    </a:cubicBezTo>
                    <a:cubicBezTo>
                      <a:pt x="64" y="112"/>
                      <a:pt x="66" y="120"/>
                      <a:pt x="69" y="119"/>
                    </a:cubicBezTo>
                    <a:cubicBezTo>
                      <a:pt x="70" y="118"/>
                      <a:pt x="69" y="117"/>
                      <a:pt x="69" y="116"/>
                    </a:cubicBezTo>
                    <a:cubicBezTo>
                      <a:pt x="68" y="114"/>
                      <a:pt x="70" y="113"/>
                      <a:pt x="70" y="111"/>
                    </a:cubicBezTo>
                    <a:cubicBezTo>
                      <a:pt x="70" y="110"/>
                      <a:pt x="68" y="110"/>
                      <a:pt x="70" y="108"/>
                    </a:cubicBezTo>
                    <a:cubicBezTo>
                      <a:pt x="71" y="107"/>
                      <a:pt x="71" y="106"/>
                      <a:pt x="72" y="105"/>
                    </a:cubicBezTo>
                    <a:cubicBezTo>
                      <a:pt x="73" y="103"/>
                      <a:pt x="74" y="103"/>
                      <a:pt x="75" y="103"/>
                    </a:cubicBezTo>
                    <a:cubicBezTo>
                      <a:pt x="77" y="102"/>
                      <a:pt x="76" y="99"/>
                      <a:pt x="76" y="98"/>
                    </a:cubicBezTo>
                    <a:cubicBezTo>
                      <a:pt x="78" y="99"/>
                      <a:pt x="81" y="95"/>
                      <a:pt x="82" y="93"/>
                    </a:cubicBezTo>
                    <a:cubicBezTo>
                      <a:pt x="82" y="91"/>
                      <a:pt x="81" y="90"/>
                      <a:pt x="83" y="89"/>
                    </a:cubicBezTo>
                    <a:cubicBezTo>
                      <a:pt x="84" y="89"/>
                      <a:pt x="86" y="89"/>
                      <a:pt x="87" y="88"/>
                    </a:cubicBezTo>
                    <a:cubicBezTo>
                      <a:pt x="90" y="85"/>
                      <a:pt x="87" y="82"/>
                      <a:pt x="89" y="79"/>
                    </a:cubicBezTo>
                    <a:cubicBezTo>
                      <a:pt x="92" y="76"/>
                      <a:pt x="92" y="74"/>
                      <a:pt x="88" y="72"/>
                    </a:cubicBezTo>
                    <a:cubicBezTo>
                      <a:pt x="87" y="72"/>
                      <a:pt x="89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436"/>
              <p:cNvSpPr>
                <a:spLocks/>
              </p:cNvSpPr>
              <p:nvPr/>
            </p:nvSpPr>
            <p:spPr bwMode="auto">
              <a:xfrm>
                <a:off x="7331568" y="2770155"/>
                <a:ext cx="85506" cy="34203"/>
              </a:xfrm>
              <a:custGeom>
                <a:avLst/>
                <a:gdLst>
                  <a:gd name="T0" fmla="*/ 3 w 4"/>
                  <a:gd name="T1" fmla="*/ 1 h 2"/>
                  <a:gd name="T2" fmla="*/ 0 w 4"/>
                  <a:gd name="T3" fmla="*/ 2 h 2"/>
                  <a:gd name="T4" fmla="*/ 3 w 4"/>
                  <a:gd name="T5" fmla="*/ 1 h 2"/>
                  <a:gd name="T6" fmla="*/ 3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3" y="1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2"/>
                      <a:pt x="4" y="2"/>
                      <a:pt x="3" y="1"/>
                    </a:cubicBezTo>
                    <a:cubicBezTo>
                      <a:pt x="3" y="1"/>
                      <a:pt x="4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Freeform 437"/>
              <p:cNvSpPr>
                <a:spLocks/>
              </p:cNvSpPr>
              <p:nvPr/>
            </p:nvSpPr>
            <p:spPr bwMode="auto">
              <a:xfrm>
                <a:off x="7211859" y="2727402"/>
                <a:ext cx="119709" cy="76956"/>
              </a:xfrm>
              <a:custGeom>
                <a:avLst/>
                <a:gdLst>
                  <a:gd name="T0" fmla="*/ 2 w 6"/>
                  <a:gd name="T1" fmla="*/ 3 h 4"/>
                  <a:gd name="T2" fmla="*/ 6 w 6"/>
                  <a:gd name="T3" fmla="*/ 3 h 4"/>
                  <a:gd name="T4" fmla="*/ 4 w 6"/>
                  <a:gd name="T5" fmla="*/ 0 h 4"/>
                  <a:gd name="T6" fmla="*/ 2 w 6"/>
                  <a:gd name="T7" fmla="*/ 3 h 4"/>
                  <a:gd name="T8" fmla="*/ 2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2" y="3"/>
                    </a:moveTo>
                    <a:cubicBezTo>
                      <a:pt x="4" y="2"/>
                      <a:pt x="5" y="4"/>
                      <a:pt x="6" y="3"/>
                    </a:cubicBezTo>
                    <a:cubicBezTo>
                      <a:pt x="6" y="2"/>
                      <a:pt x="4" y="0"/>
                      <a:pt x="4" y="0"/>
                    </a:cubicBezTo>
                    <a:cubicBezTo>
                      <a:pt x="3" y="0"/>
                      <a:pt x="0" y="3"/>
                      <a:pt x="2" y="3"/>
                    </a:cubicBezTo>
                    <a:cubicBezTo>
                      <a:pt x="3" y="2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Freeform 438"/>
              <p:cNvSpPr>
                <a:spLocks/>
              </p:cNvSpPr>
              <p:nvPr/>
            </p:nvSpPr>
            <p:spPr bwMode="auto">
              <a:xfrm>
                <a:off x="6108828" y="2744503"/>
                <a:ext cx="205215" cy="145361"/>
              </a:xfrm>
              <a:custGeom>
                <a:avLst/>
                <a:gdLst>
                  <a:gd name="T0" fmla="*/ 3 w 10"/>
                  <a:gd name="T1" fmla="*/ 3 h 7"/>
                  <a:gd name="T2" fmla="*/ 3 w 10"/>
                  <a:gd name="T3" fmla="*/ 3 h 7"/>
                  <a:gd name="T4" fmla="*/ 10 w 10"/>
                  <a:gd name="T5" fmla="*/ 4 h 7"/>
                  <a:gd name="T6" fmla="*/ 5 w 10"/>
                  <a:gd name="T7" fmla="*/ 1 h 7"/>
                  <a:gd name="T8" fmla="*/ 3 w 10"/>
                  <a:gd name="T9" fmla="*/ 3 h 7"/>
                  <a:gd name="T10" fmla="*/ 3 w 10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7"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" y="7"/>
                      <a:pt x="9" y="4"/>
                      <a:pt x="10" y="4"/>
                    </a:cubicBezTo>
                    <a:cubicBezTo>
                      <a:pt x="9" y="3"/>
                      <a:pt x="6" y="1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3" y="3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439"/>
              <p:cNvSpPr>
                <a:spLocks/>
              </p:cNvSpPr>
              <p:nvPr/>
            </p:nvSpPr>
            <p:spPr bwMode="auto">
              <a:xfrm>
                <a:off x="6228537" y="2744503"/>
                <a:ext cx="145361" cy="59854"/>
              </a:xfrm>
              <a:custGeom>
                <a:avLst/>
                <a:gdLst>
                  <a:gd name="T0" fmla="*/ 1 w 7"/>
                  <a:gd name="T1" fmla="*/ 2 h 3"/>
                  <a:gd name="T2" fmla="*/ 6 w 7"/>
                  <a:gd name="T3" fmla="*/ 1 h 3"/>
                  <a:gd name="T4" fmla="*/ 1 w 7"/>
                  <a:gd name="T5" fmla="*/ 0 h 3"/>
                  <a:gd name="T6" fmla="*/ 1 w 7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1" y="2"/>
                    </a:moveTo>
                    <a:cubicBezTo>
                      <a:pt x="2" y="2"/>
                      <a:pt x="7" y="3"/>
                      <a:pt x="6" y="1"/>
                    </a:cubicBezTo>
                    <a:cubicBezTo>
                      <a:pt x="6" y="1"/>
                      <a:pt x="1" y="0"/>
                      <a:pt x="1" y="0"/>
                    </a:cubicBezTo>
                    <a:cubicBezTo>
                      <a:pt x="0" y="0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Oval 457"/>
              <p:cNvSpPr>
                <a:spLocks noChangeArrowheads="1"/>
              </p:cNvSpPr>
              <p:nvPr/>
            </p:nvSpPr>
            <p:spPr bwMode="auto">
              <a:xfrm>
                <a:off x="7331568" y="4420426"/>
                <a:ext cx="42753" cy="4275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Oval 458"/>
              <p:cNvSpPr>
                <a:spLocks noChangeArrowheads="1"/>
              </p:cNvSpPr>
              <p:nvPr/>
            </p:nvSpPr>
            <p:spPr bwMode="auto">
              <a:xfrm>
                <a:off x="7331568" y="4283616"/>
                <a:ext cx="42753" cy="59854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655" name="Group 436"/>
            <p:cNvGrpSpPr>
              <a:grpSpLocks noChangeAspect="1"/>
            </p:cNvGrpSpPr>
            <p:nvPr/>
          </p:nvGrpSpPr>
          <p:grpSpPr bwMode="auto">
            <a:xfrm>
              <a:off x="6338422" y="1440081"/>
              <a:ext cx="693738" cy="695325"/>
              <a:chOff x="3908" y="861"/>
              <a:chExt cx="437" cy="438"/>
            </a:xfrm>
          </p:grpSpPr>
          <p:sp>
            <p:nvSpPr>
              <p:cNvPr id="3657" name="Freeform 437"/>
              <p:cNvSpPr>
                <a:spLocks noEditPoints="1"/>
              </p:cNvSpPr>
              <p:nvPr/>
            </p:nvSpPr>
            <p:spPr bwMode="auto">
              <a:xfrm>
                <a:off x="3908" y="861"/>
                <a:ext cx="437" cy="438"/>
              </a:xfrm>
              <a:custGeom>
                <a:avLst/>
                <a:gdLst>
                  <a:gd name="T0" fmla="*/ 134 w 268"/>
                  <a:gd name="T1" fmla="*/ 0 h 268"/>
                  <a:gd name="T2" fmla="*/ 0 w 268"/>
                  <a:gd name="T3" fmla="*/ 134 h 268"/>
                  <a:gd name="T4" fmla="*/ 134 w 268"/>
                  <a:gd name="T5" fmla="*/ 268 h 268"/>
                  <a:gd name="T6" fmla="*/ 268 w 268"/>
                  <a:gd name="T7" fmla="*/ 134 h 268"/>
                  <a:gd name="T8" fmla="*/ 134 w 268"/>
                  <a:gd name="T9" fmla="*/ 0 h 268"/>
                  <a:gd name="T10" fmla="*/ 173 w 268"/>
                  <a:gd name="T11" fmla="*/ 195 h 268"/>
                  <a:gd name="T12" fmla="*/ 139 w 268"/>
                  <a:gd name="T13" fmla="*/ 209 h 268"/>
                  <a:gd name="T14" fmla="*/ 139 w 268"/>
                  <a:gd name="T15" fmla="*/ 229 h 268"/>
                  <a:gd name="T16" fmla="*/ 128 w 268"/>
                  <a:gd name="T17" fmla="*/ 229 h 268"/>
                  <a:gd name="T18" fmla="*/ 128 w 268"/>
                  <a:gd name="T19" fmla="*/ 209 h 268"/>
                  <a:gd name="T20" fmla="*/ 104 w 268"/>
                  <a:gd name="T21" fmla="*/ 203 h 268"/>
                  <a:gd name="T22" fmla="*/ 89 w 268"/>
                  <a:gd name="T23" fmla="*/ 188 h 268"/>
                  <a:gd name="T24" fmla="*/ 81 w 268"/>
                  <a:gd name="T25" fmla="*/ 162 h 268"/>
                  <a:gd name="T26" fmla="*/ 100 w 268"/>
                  <a:gd name="T27" fmla="*/ 158 h 268"/>
                  <a:gd name="T28" fmla="*/ 108 w 268"/>
                  <a:gd name="T29" fmla="*/ 181 h 268"/>
                  <a:gd name="T30" fmla="*/ 128 w 268"/>
                  <a:gd name="T31" fmla="*/ 193 h 268"/>
                  <a:gd name="T32" fmla="*/ 128 w 268"/>
                  <a:gd name="T33" fmla="*/ 131 h 268"/>
                  <a:gd name="T34" fmla="*/ 104 w 268"/>
                  <a:gd name="T35" fmla="*/ 122 h 268"/>
                  <a:gd name="T36" fmla="*/ 89 w 268"/>
                  <a:gd name="T37" fmla="*/ 107 h 268"/>
                  <a:gd name="T38" fmla="*/ 84 w 268"/>
                  <a:gd name="T39" fmla="*/ 87 h 268"/>
                  <a:gd name="T40" fmla="*/ 99 w 268"/>
                  <a:gd name="T41" fmla="*/ 53 h 268"/>
                  <a:gd name="T42" fmla="*/ 128 w 268"/>
                  <a:gd name="T43" fmla="*/ 42 h 268"/>
                  <a:gd name="T44" fmla="*/ 128 w 268"/>
                  <a:gd name="T45" fmla="*/ 33 h 268"/>
                  <a:gd name="T46" fmla="*/ 140 w 268"/>
                  <a:gd name="T47" fmla="*/ 33 h 268"/>
                  <a:gd name="T48" fmla="*/ 140 w 268"/>
                  <a:gd name="T49" fmla="*/ 42 h 268"/>
                  <a:gd name="T50" fmla="*/ 167 w 268"/>
                  <a:gd name="T51" fmla="*/ 52 h 268"/>
                  <a:gd name="T52" fmla="*/ 182 w 268"/>
                  <a:gd name="T53" fmla="*/ 81 h 268"/>
                  <a:gd name="T54" fmla="*/ 162 w 268"/>
                  <a:gd name="T55" fmla="*/ 84 h 268"/>
                  <a:gd name="T56" fmla="*/ 155 w 268"/>
                  <a:gd name="T57" fmla="*/ 67 h 268"/>
                  <a:gd name="T58" fmla="*/ 140 w 268"/>
                  <a:gd name="T59" fmla="*/ 59 h 268"/>
                  <a:gd name="T60" fmla="*/ 140 w 268"/>
                  <a:gd name="T61" fmla="*/ 115 h 268"/>
                  <a:gd name="T62" fmla="*/ 159 w 268"/>
                  <a:gd name="T63" fmla="*/ 121 h 268"/>
                  <a:gd name="T64" fmla="*/ 174 w 268"/>
                  <a:gd name="T65" fmla="*/ 130 h 268"/>
                  <a:gd name="T66" fmla="*/ 183 w 268"/>
                  <a:gd name="T67" fmla="*/ 144 h 268"/>
                  <a:gd name="T68" fmla="*/ 186 w 268"/>
                  <a:gd name="T69" fmla="*/ 161 h 268"/>
                  <a:gd name="T70" fmla="*/ 173 w 268"/>
                  <a:gd name="T71" fmla="*/ 19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8" h="268">
                    <a:moveTo>
                      <a:pt x="134" y="0"/>
                    </a:move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08" y="268"/>
                      <a:pt x="268" y="208"/>
                      <a:pt x="268" y="134"/>
                    </a:cubicBezTo>
                    <a:cubicBezTo>
                      <a:pt x="268" y="61"/>
                      <a:pt x="208" y="0"/>
                      <a:pt x="134" y="0"/>
                    </a:cubicBezTo>
                    <a:close/>
                    <a:moveTo>
                      <a:pt x="173" y="195"/>
                    </a:moveTo>
                    <a:cubicBezTo>
                      <a:pt x="164" y="204"/>
                      <a:pt x="153" y="209"/>
                      <a:pt x="139" y="209"/>
                    </a:cubicBezTo>
                    <a:cubicBezTo>
                      <a:pt x="139" y="229"/>
                      <a:pt x="139" y="229"/>
                      <a:pt x="139" y="229"/>
                    </a:cubicBezTo>
                    <a:cubicBezTo>
                      <a:pt x="128" y="229"/>
                      <a:pt x="128" y="229"/>
                      <a:pt x="128" y="229"/>
                    </a:cubicBezTo>
                    <a:cubicBezTo>
                      <a:pt x="128" y="209"/>
                      <a:pt x="128" y="209"/>
                      <a:pt x="128" y="209"/>
                    </a:cubicBezTo>
                    <a:cubicBezTo>
                      <a:pt x="118" y="208"/>
                      <a:pt x="110" y="206"/>
                      <a:pt x="104" y="203"/>
                    </a:cubicBezTo>
                    <a:cubicBezTo>
                      <a:pt x="98" y="200"/>
                      <a:pt x="93" y="195"/>
                      <a:pt x="89" y="188"/>
                    </a:cubicBezTo>
                    <a:cubicBezTo>
                      <a:pt x="84" y="181"/>
                      <a:pt x="82" y="172"/>
                      <a:pt x="81" y="162"/>
                    </a:cubicBezTo>
                    <a:cubicBezTo>
                      <a:pt x="100" y="158"/>
                      <a:pt x="100" y="158"/>
                      <a:pt x="100" y="158"/>
                    </a:cubicBezTo>
                    <a:cubicBezTo>
                      <a:pt x="102" y="169"/>
                      <a:pt x="105" y="176"/>
                      <a:pt x="108" y="181"/>
                    </a:cubicBezTo>
                    <a:cubicBezTo>
                      <a:pt x="114" y="188"/>
                      <a:pt x="120" y="192"/>
                      <a:pt x="128" y="193"/>
                    </a:cubicBezTo>
                    <a:cubicBezTo>
                      <a:pt x="128" y="131"/>
                      <a:pt x="128" y="131"/>
                      <a:pt x="128" y="131"/>
                    </a:cubicBezTo>
                    <a:cubicBezTo>
                      <a:pt x="120" y="130"/>
                      <a:pt x="112" y="126"/>
                      <a:pt x="104" y="122"/>
                    </a:cubicBezTo>
                    <a:cubicBezTo>
                      <a:pt x="97" y="118"/>
                      <a:pt x="93" y="114"/>
                      <a:pt x="89" y="107"/>
                    </a:cubicBezTo>
                    <a:cubicBezTo>
                      <a:pt x="86" y="101"/>
                      <a:pt x="84" y="94"/>
                      <a:pt x="84" y="87"/>
                    </a:cubicBezTo>
                    <a:cubicBezTo>
                      <a:pt x="84" y="73"/>
                      <a:pt x="89" y="62"/>
                      <a:pt x="99" y="53"/>
                    </a:cubicBezTo>
                    <a:cubicBezTo>
                      <a:pt x="106" y="47"/>
                      <a:pt x="115" y="44"/>
                      <a:pt x="128" y="42"/>
                    </a:cubicBezTo>
                    <a:cubicBezTo>
                      <a:pt x="128" y="33"/>
                      <a:pt x="128" y="33"/>
                      <a:pt x="128" y="33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40" y="42"/>
                      <a:pt x="140" y="42"/>
                      <a:pt x="140" y="42"/>
                    </a:cubicBezTo>
                    <a:cubicBezTo>
                      <a:pt x="151" y="44"/>
                      <a:pt x="160" y="47"/>
                      <a:pt x="167" y="52"/>
                    </a:cubicBezTo>
                    <a:cubicBezTo>
                      <a:pt x="175" y="59"/>
                      <a:pt x="180" y="69"/>
                      <a:pt x="182" y="81"/>
                    </a:cubicBezTo>
                    <a:cubicBezTo>
                      <a:pt x="162" y="84"/>
                      <a:pt x="162" y="84"/>
                      <a:pt x="162" y="84"/>
                    </a:cubicBezTo>
                    <a:cubicBezTo>
                      <a:pt x="161" y="77"/>
                      <a:pt x="158" y="71"/>
                      <a:pt x="155" y="67"/>
                    </a:cubicBezTo>
                    <a:cubicBezTo>
                      <a:pt x="151" y="63"/>
                      <a:pt x="146" y="60"/>
                      <a:pt x="140" y="59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49" y="117"/>
                      <a:pt x="156" y="119"/>
                      <a:pt x="159" y="121"/>
                    </a:cubicBezTo>
                    <a:cubicBezTo>
                      <a:pt x="165" y="123"/>
                      <a:pt x="170" y="127"/>
                      <a:pt x="174" y="130"/>
                    </a:cubicBezTo>
                    <a:cubicBezTo>
                      <a:pt x="178" y="134"/>
                      <a:pt x="181" y="139"/>
                      <a:pt x="183" y="144"/>
                    </a:cubicBezTo>
                    <a:cubicBezTo>
                      <a:pt x="185" y="149"/>
                      <a:pt x="186" y="155"/>
                      <a:pt x="186" y="161"/>
                    </a:cubicBezTo>
                    <a:cubicBezTo>
                      <a:pt x="186" y="175"/>
                      <a:pt x="181" y="186"/>
                      <a:pt x="173" y="1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8" name="Freeform 438"/>
              <p:cNvSpPr>
                <a:spLocks/>
              </p:cNvSpPr>
              <p:nvPr/>
            </p:nvSpPr>
            <p:spPr bwMode="auto">
              <a:xfrm>
                <a:off x="4136" y="1080"/>
                <a:ext cx="43" cy="96"/>
              </a:xfrm>
              <a:custGeom>
                <a:avLst/>
                <a:gdLst>
                  <a:gd name="T0" fmla="*/ 0 w 26"/>
                  <a:gd name="T1" fmla="*/ 0 h 59"/>
                  <a:gd name="T2" fmla="*/ 0 w 26"/>
                  <a:gd name="T3" fmla="*/ 59 h 59"/>
                  <a:gd name="T4" fmla="*/ 18 w 26"/>
                  <a:gd name="T5" fmla="*/ 49 h 59"/>
                  <a:gd name="T6" fmla="*/ 26 w 26"/>
                  <a:gd name="T7" fmla="*/ 28 h 59"/>
                  <a:gd name="T8" fmla="*/ 20 w 26"/>
                  <a:gd name="T9" fmla="*/ 11 h 59"/>
                  <a:gd name="T10" fmla="*/ 0 w 26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9">
                    <a:moveTo>
                      <a:pt x="0" y="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7" y="58"/>
                      <a:pt x="13" y="55"/>
                      <a:pt x="18" y="49"/>
                    </a:cubicBezTo>
                    <a:cubicBezTo>
                      <a:pt x="23" y="44"/>
                      <a:pt x="26" y="37"/>
                      <a:pt x="26" y="28"/>
                    </a:cubicBezTo>
                    <a:cubicBezTo>
                      <a:pt x="26" y="21"/>
                      <a:pt x="24" y="16"/>
                      <a:pt x="20" y="11"/>
                    </a:cubicBezTo>
                    <a:cubicBezTo>
                      <a:pt x="17" y="7"/>
                      <a:pt x="10" y="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9" name="Freeform 439"/>
              <p:cNvSpPr>
                <a:spLocks/>
              </p:cNvSpPr>
              <p:nvPr/>
            </p:nvSpPr>
            <p:spPr bwMode="auto">
              <a:xfrm>
                <a:off x="4077" y="957"/>
                <a:ext cx="40" cy="87"/>
              </a:xfrm>
              <a:custGeom>
                <a:avLst/>
                <a:gdLst>
                  <a:gd name="T0" fmla="*/ 6 w 24"/>
                  <a:gd name="T1" fmla="*/ 9 h 53"/>
                  <a:gd name="T2" fmla="*/ 0 w 24"/>
                  <a:gd name="T3" fmla="*/ 26 h 53"/>
                  <a:gd name="T4" fmla="*/ 5 w 24"/>
                  <a:gd name="T5" fmla="*/ 43 h 53"/>
                  <a:gd name="T6" fmla="*/ 24 w 24"/>
                  <a:gd name="T7" fmla="*/ 53 h 53"/>
                  <a:gd name="T8" fmla="*/ 24 w 24"/>
                  <a:gd name="T9" fmla="*/ 0 h 53"/>
                  <a:gd name="T10" fmla="*/ 6 w 24"/>
                  <a:gd name="T11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53">
                    <a:moveTo>
                      <a:pt x="6" y="9"/>
                    </a:moveTo>
                    <a:cubicBezTo>
                      <a:pt x="2" y="14"/>
                      <a:pt x="0" y="19"/>
                      <a:pt x="0" y="26"/>
                    </a:cubicBezTo>
                    <a:cubicBezTo>
                      <a:pt x="0" y="33"/>
                      <a:pt x="2" y="38"/>
                      <a:pt x="5" y="43"/>
                    </a:cubicBezTo>
                    <a:cubicBezTo>
                      <a:pt x="9" y="47"/>
                      <a:pt x="15" y="51"/>
                      <a:pt x="24" y="5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7" y="1"/>
                      <a:pt x="11" y="4"/>
                      <a:pt x="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660" name="Group 442"/>
            <p:cNvGrpSpPr>
              <a:grpSpLocks noChangeAspect="1"/>
            </p:cNvGrpSpPr>
            <p:nvPr/>
          </p:nvGrpSpPr>
          <p:grpSpPr bwMode="auto">
            <a:xfrm>
              <a:off x="7436007" y="3724464"/>
              <a:ext cx="578631" cy="798017"/>
              <a:chOff x="4680" y="2325"/>
              <a:chExt cx="422" cy="582"/>
            </a:xfrm>
          </p:grpSpPr>
          <p:sp>
            <p:nvSpPr>
              <p:cNvPr id="3662" name="Freeform 443"/>
              <p:cNvSpPr>
                <a:spLocks/>
              </p:cNvSpPr>
              <p:nvPr/>
            </p:nvSpPr>
            <p:spPr bwMode="auto">
              <a:xfrm>
                <a:off x="4928" y="2505"/>
                <a:ext cx="174" cy="402"/>
              </a:xfrm>
              <a:custGeom>
                <a:avLst/>
                <a:gdLst>
                  <a:gd name="T0" fmla="*/ 0 w 174"/>
                  <a:gd name="T1" fmla="*/ 0 h 402"/>
                  <a:gd name="T2" fmla="*/ 0 w 174"/>
                  <a:gd name="T3" fmla="*/ 170 h 402"/>
                  <a:gd name="T4" fmla="*/ 164 w 174"/>
                  <a:gd name="T5" fmla="*/ 170 h 402"/>
                  <a:gd name="T6" fmla="*/ 164 w 174"/>
                  <a:gd name="T7" fmla="*/ 232 h 402"/>
                  <a:gd name="T8" fmla="*/ 0 w 174"/>
                  <a:gd name="T9" fmla="*/ 232 h 402"/>
                  <a:gd name="T10" fmla="*/ 0 w 174"/>
                  <a:gd name="T11" fmla="*/ 402 h 402"/>
                  <a:gd name="T12" fmla="*/ 174 w 174"/>
                  <a:gd name="T13" fmla="*/ 402 h 402"/>
                  <a:gd name="T14" fmla="*/ 174 w 174"/>
                  <a:gd name="T15" fmla="*/ 0 h 402"/>
                  <a:gd name="T16" fmla="*/ 0 w 174"/>
                  <a:gd name="T17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" h="402">
                    <a:moveTo>
                      <a:pt x="0" y="0"/>
                    </a:moveTo>
                    <a:lnTo>
                      <a:pt x="0" y="170"/>
                    </a:lnTo>
                    <a:lnTo>
                      <a:pt x="164" y="170"/>
                    </a:lnTo>
                    <a:lnTo>
                      <a:pt x="164" y="232"/>
                    </a:lnTo>
                    <a:lnTo>
                      <a:pt x="0" y="232"/>
                    </a:lnTo>
                    <a:lnTo>
                      <a:pt x="0" y="402"/>
                    </a:lnTo>
                    <a:lnTo>
                      <a:pt x="174" y="402"/>
                    </a:lnTo>
                    <a:lnTo>
                      <a:pt x="1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3" name="Freeform 444"/>
              <p:cNvSpPr>
                <a:spLocks/>
              </p:cNvSpPr>
              <p:nvPr/>
            </p:nvSpPr>
            <p:spPr bwMode="auto">
              <a:xfrm>
                <a:off x="4680" y="2505"/>
                <a:ext cx="186" cy="402"/>
              </a:xfrm>
              <a:custGeom>
                <a:avLst/>
                <a:gdLst>
                  <a:gd name="T0" fmla="*/ 11 w 186"/>
                  <a:gd name="T1" fmla="*/ 170 h 402"/>
                  <a:gd name="T2" fmla="*/ 186 w 186"/>
                  <a:gd name="T3" fmla="*/ 170 h 402"/>
                  <a:gd name="T4" fmla="*/ 186 w 186"/>
                  <a:gd name="T5" fmla="*/ 0 h 402"/>
                  <a:gd name="T6" fmla="*/ 0 w 186"/>
                  <a:gd name="T7" fmla="*/ 0 h 402"/>
                  <a:gd name="T8" fmla="*/ 0 w 186"/>
                  <a:gd name="T9" fmla="*/ 402 h 402"/>
                  <a:gd name="T10" fmla="*/ 186 w 186"/>
                  <a:gd name="T11" fmla="*/ 402 h 402"/>
                  <a:gd name="T12" fmla="*/ 186 w 186"/>
                  <a:gd name="T13" fmla="*/ 232 h 402"/>
                  <a:gd name="T14" fmla="*/ 11 w 186"/>
                  <a:gd name="T15" fmla="*/ 232 h 402"/>
                  <a:gd name="T16" fmla="*/ 11 w 186"/>
                  <a:gd name="T17" fmla="*/ 17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402">
                    <a:moveTo>
                      <a:pt x="11" y="170"/>
                    </a:moveTo>
                    <a:lnTo>
                      <a:pt x="186" y="170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0" y="402"/>
                    </a:lnTo>
                    <a:lnTo>
                      <a:pt x="186" y="402"/>
                    </a:lnTo>
                    <a:lnTo>
                      <a:pt x="186" y="232"/>
                    </a:lnTo>
                    <a:lnTo>
                      <a:pt x="11" y="232"/>
                    </a:lnTo>
                    <a:lnTo>
                      <a:pt x="11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4" name="Rectangle 445"/>
              <p:cNvSpPr>
                <a:spLocks noChangeArrowheads="1"/>
              </p:cNvSpPr>
              <p:nvPr/>
            </p:nvSpPr>
            <p:spPr bwMode="auto">
              <a:xfrm>
                <a:off x="4866" y="2675"/>
                <a:ext cx="62" cy="6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5" name="Freeform 446"/>
              <p:cNvSpPr>
                <a:spLocks/>
              </p:cNvSpPr>
              <p:nvPr/>
            </p:nvSpPr>
            <p:spPr bwMode="auto">
              <a:xfrm>
                <a:off x="4724" y="2325"/>
                <a:ext cx="353" cy="176"/>
              </a:xfrm>
              <a:custGeom>
                <a:avLst/>
                <a:gdLst>
                  <a:gd name="T0" fmla="*/ 136 w 251"/>
                  <a:gd name="T1" fmla="*/ 75 h 125"/>
                  <a:gd name="T2" fmla="*/ 114 w 251"/>
                  <a:gd name="T3" fmla="*/ 67 h 125"/>
                  <a:gd name="T4" fmla="*/ 84 w 251"/>
                  <a:gd name="T5" fmla="*/ 49 h 125"/>
                  <a:gd name="T6" fmla="*/ 25 w 251"/>
                  <a:gd name="T7" fmla="*/ 54 h 125"/>
                  <a:gd name="T8" fmla="*/ 7 w 251"/>
                  <a:gd name="T9" fmla="*/ 104 h 125"/>
                  <a:gd name="T10" fmla="*/ 42 w 251"/>
                  <a:gd name="T11" fmla="*/ 118 h 125"/>
                  <a:gd name="T12" fmla="*/ 141 w 251"/>
                  <a:gd name="T13" fmla="*/ 90 h 125"/>
                  <a:gd name="T14" fmla="*/ 174 w 251"/>
                  <a:gd name="T15" fmla="*/ 62 h 125"/>
                  <a:gd name="T16" fmla="*/ 195 w 251"/>
                  <a:gd name="T17" fmla="*/ 43 h 125"/>
                  <a:gd name="T18" fmla="*/ 210 w 251"/>
                  <a:gd name="T19" fmla="*/ 36 h 125"/>
                  <a:gd name="T20" fmla="*/ 218 w 251"/>
                  <a:gd name="T21" fmla="*/ 65 h 125"/>
                  <a:gd name="T22" fmla="*/ 198 w 251"/>
                  <a:gd name="T23" fmla="*/ 88 h 125"/>
                  <a:gd name="T24" fmla="*/ 129 w 251"/>
                  <a:gd name="T25" fmla="*/ 81 h 125"/>
                  <a:gd name="T26" fmla="*/ 111 w 251"/>
                  <a:gd name="T27" fmla="*/ 98 h 125"/>
                  <a:gd name="T28" fmla="*/ 226 w 251"/>
                  <a:gd name="T29" fmla="*/ 92 h 125"/>
                  <a:gd name="T30" fmla="*/ 202 w 251"/>
                  <a:gd name="T31" fmla="*/ 17 h 125"/>
                  <a:gd name="T32" fmla="*/ 155 w 251"/>
                  <a:gd name="T33" fmla="*/ 53 h 125"/>
                  <a:gd name="T34" fmla="*/ 127 w 251"/>
                  <a:gd name="T35" fmla="*/ 76 h 125"/>
                  <a:gd name="T36" fmla="*/ 80 w 251"/>
                  <a:gd name="T37" fmla="*/ 92 h 125"/>
                  <a:gd name="T38" fmla="*/ 35 w 251"/>
                  <a:gd name="T39" fmla="*/ 95 h 125"/>
                  <a:gd name="T40" fmla="*/ 30 w 251"/>
                  <a:gd name="T41" fmla="*/ 81 h 125"/>
                  <a:gd name="T42" fmla="*/ 59 w 251"/>
                  <a:gd name="T43" fmla="*/ 64 h 125"/>
                  <a:gd name="T44" fmla="*/ 134 w 251"/>
                  <a:gd name="T45" fmla="*/ 95 h 125"/>
                  <a:gd name="T46" fmla="*/ 136 w 251"/>
                  <a:gd name="T47" fmla="*/ 7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1" h="125">
                    <a:moveTo>
                      <a:pt x="136" y="75"/>
                    </a:moveTo>
                    <a:cubicBezTo>
                      <a:pt x="128" y="76"/>
                      <a:pt x="120" y="70"/>
                      <a:pt x="114" y="67"/>
                    </a:cubicBezTo>
                    <a:cubicBezTo>
                      <a:pt x="104" y="61"/>
                      <a:pt x="94" y="55"/>
                      <a:pt x="84" y="49"/>
                    </a:cubicBezTo>
                    <a:cubicBezTo>
                      <a:pt x="63" y="39"/>
                      <a:pt x="42" y="39"/>
                      <a:pt x="25" y="54"/>
                    </a:cubicBezTo>
                    <a:cubicBezTo>
                      <a:pt x="12" y="64"/>
                      <a:pt x="0" y="87"/>
                      <a:pt x="7" y="104"/>
                    </a:cubicBezTo>
                    <a:cubicBezTo>
                      <a:pt x="13" y="116"/>
                      <a:pt x="29" y="118"/>
                      <a:pt x="42" y="118"/>
                    </a:cubicBezTo>
                    <a:cubicBezTo>
                      <a:pt x="75" y="118"/>
                      <a:pt x="111" y="106"/>
                      <a:pt x="141" y="90"/>
                    </a:cubicBezTo>
                    <a:cubicBezTo>
                      <a:pt x="154" y="84"/>
                      <a:pt x="164" y="72"/>
                      <a:pt x="174" y="62"/>
                    </a:cubicBezTo>
                    <a:cubicBezTo>
                      <a:pt x="181" y="55"/>
                      <a:pt x="187" y="49"/>
                      <a:pt x="195" y="43"/>
                    </a:cubicBezTo>
                    <a:cubicBezTo>
                      <a:pt x="198" y="41"/>
                      <a:pt x="206" y="34"/>
                      <a:pt x="210" y="36"/>
                    </a:cubicBezTo>
                    <a:cubicBezTo>
                      <a:pt x="219" y="38"/>
                      <a:pt x="218" y="59"/>
                      <a:pt x="218" y="65"/>
                    </a:cubicBezTo>
                    <a:cubicBezTo>
                      <a:pt x="217" y="76"/>
                      <a:pt x="208" y="84"/>
                      <a:pt x="198" y="88"/>
                    </a:cubicBezTo>
                    <a:cubicBezTo>
                      <a:pt x="177" y="97"/>
                      <a:pt x="147" y="97"/>
                      <a:pt x="129" y="81"/>
                    </a:cubicBezTo>
                    <a:cubicBezTo>
                      <a:pt x="120" y="73"/>
                      <a:pt x="101" y="89"/>
                      <a:pt x="111" y="98"/>
                    </a:cubicBezTo>
                    <a:cubicBezTo>
                      <a:pt x="141" y="125"/>
                      <a:pt x="197" y="118"/>
                      <a:pt x="226" y="92"/>
                    </a:cubicBezTo>
                    <a:cubicBezTo>
                      <a:pt x="251" y="70"/>
                      <a:pt x="247" y="0"/>
                      <a:pt x="202" y="17"/>
                    </a:cubicBezTo>
                    <a:cubicBezTo>
                      <a:pt x="183" y="24"/>
                      <a:pt x="168" y="40"/>
                      <a:pt x="155" y="53"/>
                    </a:cubicBezTo>
                    <a:cubicBezTo>
                      <a:pt x="145" y="63"/>
                      <a:pt x="137" y="72"/>
                      <a:pt x="127" y="76"/>
                    </a:cubicBezTo>
                    <a:cubicBezTo>
                      <a:pt x="112" y="83"/>
                      <a:pt x="96" y="88"/>
                      <a:pt x="80" y="92"/>
                    </a:cubicBezTo>
                    <a:cubicBezTo>
                      <a:pt x="66" y="96"/>
                      <a:pt x="49" y="100"/>
                      <a:pt x="35" y="95"/>
                    </a:cubicBezTo>
                    <a:cubicBezTo>
                      <a:pt x="28" y="93"/>
                      <a:pt x="28" y="88"/>
                      <a:pt x="30" y="81"/>
                    </a:cubicBezTo>
                    <a:cubicBezTo>
                      <a:pt x="35" y="67"/>
                      <a:pt x="44" y="60"/>
                      <a:pt x="59" y="64"/>
                    </a:cubicBezTo>
                    <a:cubicBezTo>
                      <a:pt x="84" y="72"/>
                      <a:pt x="105" y="99"/>
                      <a:pt x="134" y="95"/>
                    </a:cubicBezTo>
                    <a:cubicBezTo>
                      <a:pt x="147" y="94"/>
                      <a:pt x="152" y="73"/>
                      <a:pt x="136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669" name="Freeform 450"/>
            <p:cNvSpPr>
              <a:spLocks noEditPoints="1"/>
            </p:cNvSpPr>
            <p:nvPr/>
          </p:nvSpPr>
          <p:spPr bwMode="auto">
            <a:xfrm>
              <a:off x="4796869" y="4395862"/>
              <a:ext cx="819769" cy="946191"/>
            </a:xfrm>
            <a:custGeom>
              <a:avLst/>
              <a:gdLst>
                <a:gd name="T0" fmla="*/ 197 w 348"/>
                <a:gd name="T1" fmla="*/ 187 h 401"/>
                <a:gd name="T2" fmla="*/ 58 w 348"/>
                <a:gd name="T3" fmla="*/ 340 h 401"/>
                <a:gd name="T4" fmla="*/ 25 w 348"/>
                <a:gd name="T5" fmla="*/ 359 h 401"/>
                <a:gd name="T6" fmla="*/ 198 w 348"/>
                <a:gd name="T7" fmla="*/ 369 h 401"/>
                <a:gd name="T8" fmla="*/ 276 w 348"/>
                <a:gd name="T9" fmla="*/ 251 h 401"/>
                <a:gd name="T10" fmla="*/ 278 w 348"/>
                <a:gd name="T11" fmla="*/ 359 h 401"/>
                <a:gd name="T12" fmla="*/ 318 w 348"/>
                <a:gd name="T13" fmla="*/ 348 h 401"/>
                <a:gd name="T14" fmla="*/ 347 w 348"/>
                <a:gd name="T15" fmla="*/ 210 h 401"/>
                <a:gd name="T16" fmla="*/ 197 w 348"/>
                <a:gd name="T17" fmla="*/ 187 h 401"/>
                <a:gd name="T18" fmla="*/ 300 w 348"/>
                <a:gd name="T19" fmla="*/ 132 h 401"/>
                <a:gd name="T20" fmla="*/ 161 w 348"/>
                <a:gd name="T21" fmla="*/ 319 h 401"/>
                <a:gd name="T22" fmla="*/ 117 w 348"/>
                <a:gd name="T23" fmla="*/ 305 h 401"/>
                <a:gd name="T24" fmla="*/ 226 w 348"/>
                <a:gd name="T25" fmla="*/ 162 h 401"/>
                <a:gd name="T26" fmla="*/ 300 w 348"/>
                <a:gd name="T27" fmla="*/ 13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" h="401">
                  <a:moveTo>
                    <a:pt x="197" y="187"/>
                  </a:moveTo>
                  <a:cubicBezTo>
                    <a:pt x="197" y="187"/>
                    <a:pt x="101" y="330"/>
                    <a:pt x="58" y="340"/>
                  </a:cubicBezTo>
                  <a:cubicBezTo>
                    <a:pt x="58" y="340"/>
                    <a:pt x="0" y="347"/>
                    <a:pt x="25" y="359"/>
                  </a:cubicBezTo>
                  <a:cubicBezTo>
                    <a:pt x="25" y="359"/>
                    <a:pt x="70" y="401"/>
                    <a:pt x="198" y="369"/>
                  </a:cubicBezTo>
                  <a:cubicBezTo>
                    <a:pt x="198" y="369"/>
                    <a:pt x="246" y="264"/>
                    <a:pt x="276" y="251"/>
                  </a:cubicBezTo>
                  <a:cubicBezTo>
                    <a:pt x="278" y="359"/>
                    <a:pt x="278" y="359"/>
                    <a:pt x="278" y="359"/>
                  </a:cubicBezTo>
                  <a:cubicBezTo>
                    <a:pt x="318" y="348"/>
                    <a:pt x="318" y="348"/>
                    <a:pt x="318" y="348"/>
                  </a:cubicBezTo>
                  <a:cubicBezTo>
                    <a:pt x="318" y="348"/>
                    <a:pt x="320" y="254"/>
                    <a:pt x="347" y="210"/>
                  </a:cubicBezTo>
                  <a:cubicBezTo>
                    <a:pt x="347" y="210"/>
                    <a:pt x="348" y="0"/>
                    <a:pt x="197" y="187"/>
                  </a:cubicBezTo>
                  <a:close/>
                  <a:moveTo>
                    <a:pt x="300" y="132"/>
                  </a:moveTo>
                  <a:cubicBezTo>
                    <a:pt x="273" y="178"/>
                    <a:pt x="161" y="319"/>
                    <a:pt x="161" y="319"/>
                  </a:cubicBezTo>
                  <a:cubicBezTo>
                    <a:pt x="65" y="349"/>
                    <a:pt x="117" y="305"/>
                    <a:pt x="117" y="305"/>
                  </a:cubicBezTo>
                  <a:cubicBezTo>
                    <a:pt x="139" y="295"/>
                    <a:pt x="226" y="162"/>
                    <a:pt x="226" y="162"/>
                  </a:cubicBezTo>
                  <a:cubicBezTo>
                    <a:pt x="303" y="85"/>
                    <a:pt x="300" y="132"/>
                    <a:pt x="300" y="1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4" name="文本框 533"/>
          <p:cNvSpPr txBox="1"/>
          <p:nvPr/>
        </p:nvSpPr>
        <p:spPr>
          <a:xfrm>
            <a:off x="4383662" y="1020212"/>
            <a:ext cx="1827905" cy="954107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algn="r"/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</a:t>
            </a:r>
            <a:endParaRPr lang="en-US" altLang="zh-CN" sz="2800" dirty="0">
              <a:solidFill>
                <a:schemeClr val="tx1">
                  <a:lumMod val="50000"/>
                  <a:lumOff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r"/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673" name="组合 3672"/>
          <p:cNvGrpSpPr/>
          <p:nvPr/>
        </p:nvGrpSpPr>
        <p:grpSpPr>
          <a:xfrm>
            <a:off x="7549444" y="1690170"/>
            <a:ext cx="3348037" cy="876745"/>
            <a:chOff x="7549444" y="1690170"/>
            <a:chExt cx="3348037" cy="876745"/>
          </a:xfrm>
        </p:grpSpPr>
        <p:grpSp>
          <p:nvGrpSpPr>
            <p:cNvPr id="538" name="组合 537"/>
            <p:cNvGrpSpPr/>
            <p:nvPr/>
          </p:nvGrpSpPr>
          <p:grpSpPr>
            <a:xfrm>
              <a:off x="7549444" y="2233537"/>
              <a:ext cx="1692274" cy="333378"/>
              <a:chOff x="8264526" y="2038350"/>
              <a:chExt cx="1692274" cy="333378"/>
            </a:xfrm>
          </p:grpSpPr>
          <p:cxnSp>
            <p:nvCxnSpPr>
              <p:cNvPr id="542" name="直接连接符 541"/>
              <p:cNvCxnSpPr/>
              <p:nvPr/>
            </p:nvCxnSpPr>
            <p:spPr>
              <a:xfrm>
                <a:off x="8264526" y="2371726"/>
                <a:ext cx="1692274" cy="0"/>
              </a:xfrm>
              <a:prstGeom prst="line">
                <a:avLst/>
              </a:prstGeom>
              <a:ln w="15875">
                <a:solidFill>
                  <a:srgbClr val="FAC43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3" name="直接连接符 542"/>
              <p:cNvCxnSpPr/>
              <p:nvPr/>
            </p:nvCxnSpPr>
            <p:spPr>
              <a:xfrm flipV="1">
                <a:off x="9949202" y="2038350"/>
                <a:ext cx="0" cy="333378"/>
              </a:xfrm>
              <a:prstGeom prst="line">
                <a:avLst/>
              </a:prstGeom>
              <a:ln w="15875">
                <a:solidFill>
                  <a:srgbClr val="FAC435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0" name="文本框 539"/>
            <p:cNvSpPr txBox="1"/>
            <p:nvPr/>
          </p:nvSpPr>
          <p:spPr>
            <a:xfrm>
              <a:off x="8547241" y="1690170"/>
              <a:ext cx="8395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rgbClr val="FAC435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FAC435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541" name="文本框 540"/>
            <p:cNvSpPr txBox="1"/>
            <p:nvPr/>
          </p:nvSpPr>
          <p:spPr>
            <a:xfrm>
              <a:off x="9241718" y="1774598"/>
              <a:ext cx="16557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替代文本</a:t>
              </a:r>
              <a:endParaRPr lang="en-US" altLang="zh-CN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输入替代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文本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545" name="组合 544"/>
          <p:cNvGrpSpPr/>
          <p:nvPr/>
        </p:nvGrpSpPr>
        <p:grpSpPr>
          <a:xfrm>
            <a:off x="7549444" y="4317206"/>
            <a:ext cx="3348037" cy="876745"/>
            <a:chOff x="7549444" y="1690170"/>
            <a:chExt cx="3348037" cy="876745"/>
          </a:xfrm>
        </p:grpSpPr>
        <p:grpSp>
          <p:nvGrpSpPr>
            <p:cNvPr id="546" name="组合 545"/>
            <p:cNvGrpSpPr/>
            <p:nvPr/>
          </p:nvGrpSpPr>
          <p:grpSpPr>
            <a:xfrm>
              <a:off x="7549444" y="2233537"/>
              <a:ext cx="1692274" cy="333378"/>
              <a:chOff x="8264526" y="2038350"/>
              <a:chExt cx="1692274" cy="333378"/>
            </a:xfrm>
          </p:grpSpPr>
          <p:cxnSp>
            <p:nvCxnSpPr>
              <p:cNvPr id="549" name="直接连接符 548"/>
              <p:cNvCxnSpPr/>
              <p:nvPr/>
            </p:nvCxnSpPr>
            <p:spPr>
              <a:xfrm>
                <a:off x="8264526" y="2371726"/>
                <a:ext cx="1692274" cy="0"/>
              </a:xfrm>
              <a:prstGeom prst="line">
                <a:avLst/>
              </a:prstGeom>
              <a:ln w="15875">
                <a:solidFill>
                  <a:srgbClr val="E53F1F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直接连接符 549"/>
              <p:cNvCxnSpPr/>
              <p:nvPr/>
            </p:nvCxnSpPr>
            <p:spPr>
              <a:xfrm flipV="1">
                <a:off x="9949202" y="2038350"/>
                <a:ext cx="0" cy="333378"/>
              </a:xfrm>
              <a:prstGeom prst="line">
                <a:avLst/>
              </a:prstGeom>
              <a:ln w="15875">
                <a:solidFill>
                  <a:srgbClr val="E53F1F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7" name="文本框 546"/>
            <p:cNvSpPr txBox="1"/>
            <p:nvPr/>
          </p:nvSpPr>
          <p:spPr>
            <a:xfrm>
              <a:off x="8499612" y="1690170"/>
              <a:ext cx="8395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 smtClean="0">
                  <a:solidFill>
                    <a:srgbClr val="E53F1F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E53F1F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548" name="文本框 547"/>
            <p:cNvSpPr txBox="1"/>
            <p:nvPr/>
          </p:nvSpPr>
          <p:spPr>
            <a:xfrm>
              <a:off x="9241718" y="1774598"/>
              <a:ext cx="16557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替代文本</a:t>
              </a:r>
              <a:endParaRPr lang="en-US" altLang="zh-CN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输入替代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文本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551" name="组合 550"/>
          <p:cNvGrpSpPr/>
          <p:nvPr/>
        </p:nvGrpSpPr>
        <p:grpSpPr>
          <a:xfrm flipH="1">
            <a:off x="1522799" y="4317206"/>
            <a:ext cx="3293268" cy="876745"/>
            <a:chOff x="7549444" y="1690170"/>
            <a:chExt cx="3293268" cy="876745"/>
          </a:xfrm>
        </p:grpSpPr>
        <p:grpSp>
          <p:nvGrpSpPr>
            <p:cNvPr id="552" name="组合 551"/>
            <p:cNvGrpSpPr/>
            <p:nvPr/>
          </p:nvGrpSpPr>
          <p:grpSpPr>
            <a:xfrm>
              <a:off x="7549444" y="2233537"/>
              <a:ext cx="1692274" cy="333378"/>
              <a:chOff x="8264526" y="2038350"/>
              <a:chExt cx="1692274" cy="333378"/>
            </a:xfrm>
          </p:grpSpPr>
          <p:cxnSp>
            <p:nvCxnSpPr>
              <p:cNvPr id="555" name="直接连接符 554"/>
              <p:cNvCxnSpPr/>
              <p:nvPr/>
            </p:nvCxnSpPr>
            <p:spPr>
              <a:xfrm>
                <a:off x="8264526" y="2371726"/>
                <a:ext cx="1692274" cy="0"/>
              </a:xfrm>
              <a:prstGeom prst="line">
                <a:avLst/>
              </a:prstGeom>
              <a:ln w="15875">
                <a:solidFill>
                  <a:srgbClr val="4A909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6" name="直接连接符 555"/>
              <p:cNvCxnSpPr/>
              <p:nvPr/>
            </p:nvCxnSpPr>
            <p:spPr>
              <a:xfrm flipV="1">
                <a:off x="9949202" y="2038350"/>
                <a:ext cx="0" cy="333378"/>
              </a:xfrm>
              <a:prstGeom prst="line">
                <a:avLst/>
              </a:prstGeom>
              <a:ln w="15875">
                <a:solidFill>
                  <a:srgbClr val="4A909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3" name="文本框 552"/>
            <p:cNvSpPr txBox="1"/>
            <p:nvPr/>
          </p:nvSpPr>
          <p:spPr>
            <a:xfrm>
              <a:off x="8487707" y="1690170"/>
              <a:ext cx="8395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4A9092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3200" dirty="0">
                <a:solidFill>
                  <a:srgbClr val="4A9092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554" name="文本框 553"/>
            <p:cNvSpPr txBox="1"/>
            <p:nvPr/>
          </p:nvSpPr>
          <p:spPr>
            <a:xfrm>
              <a:off x="9186949" y="1774598"/>
              <a:ext cx="16557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替代文本</a:t>
              </a:r>
              <a:endParaRPr lang="en-US" altLang="zh-CN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输入替代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文本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2961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5" name="矩形 4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04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4854318" y="4568607"/>
            <a:ext cx="5778757" cy="1319946"/>
          </a:xfrm>
          <a:custGeom>
            <a:avLst/>
            <a:gdLst>
              <a:gd name="T0" fmla="*/ 192 w 1836"/>
              <a:gd name="T1" fmla="*/ 4 h 417"/>
              <a:gd name="T2" fmla="*/ 151 w 1836"/>
              <a:gd name="T3" fmla="*/ 0 h 417"/>
              <a:gd name="T4" fmla="*/ 101 w 1836"/>
              <a:gd name="T5" fmla="*/ 5 h 417"/>
              <a:gd name="T6" fmla="*/ 31 w 1836"/>
              <a:gd name="T7" fmla="*/ 43 h 417"/>
              <a:gd name="T8" fmla="*/ 54 w 1836"/>
              <a:gd name="T9" fmla="*/ 125 h 417"/>
              <a:gd name="T10" fmla="*/ 88 w 1836"/>
              <a:gd name="T11" fmla="*/ 87 h 417"/>
              <a:gd name="T12" fmla="*/ 85 w 1836"/>
              <a:gd name="T13" fmla="*/ 51 h 417"/>
              <a:gd name="T14" fmla="*/ 120 w 1836"/>
              <a:gd name="T15" fmla="*/ 38 h 417"/>
              <a:gd name="T16" fmla="*/ 179 w 1836"/>
              <a:gd name="T17" fmla="*/ 42 h 417"/>
              <a:gd name="T18" fmla="*/ 217 w 1836"/>
              <a:gd name="T19" fmla="*/ 77 h 417"/>
              <a:gd name="T20" fmla="*/ 212 w 1836"/>
              <a:gd name="T21" fmla="*/ 135 h 417"/>
              <a:gd name="T22" fmla="*/ 155 w 1836"/>
              <a:gd name="T23" fmla="*/ 172 h 417"/>
              <a:gd name="T24" fmla="*/ 105 w 1836"/>
              <a:gd name="T25" fmla="*/ 175 h 417"/>
              <a:gd name="T26" fmla="*/ 154 w 1836"/>
              <a:gd name="T27" fmla="*/ 216 h 417"/>
              <a:gd name="T28" fmla="*/ 212 w 1836"/>
              <a:gd name="T29" fmla="*/ 261 h 417"/>
              <a:gd name="T30" fmla="*/ 215 w 1836"/>
              <a:gd name="T31" fmla="*/ 330 h 417"/>
              <a:gd name="T32" fmla="*/ 175 w 1836"/>
              <a:gd name="T33" fmla="*/ 371 h 417"/>
              <a:gd name="T34" fmla="*/ 115 w 1836"/>
              <a:gd name="T35" fmla="*/ 375 h 417"/>
              <a:gd name="T36" fmla="*/ 78 w 1836"/>
              <a:gd name="T37" fmla="*/ 359 h 417"/>
              <a:gd name="T38" fmla="*/ 74 w 1836"/>
              <a:gd name="T39" fmla="*/ 345 h 417"/>
              <a:gd name="T40" fmla="*/ 88 w 1836"/>
              <a:gd name="T41" fmla="*/ 325 h 417"/>
              <a:gd name="T42" fmla="*/ 88 w 1836"/>
              <a:gd name="T43" fmla="*/ 296 h 417"/>
              <a:gd name="T44" fmla="*/ 66 w 1836"/>
              <a:gd name="T45" fmla="*/ 274 h 417"/>
              <a:gd name="T46" fmla="*/ 29 w 1836"/>
              <a:gd name="T47" fmla="*/ 274 h 417"/>
              <a:gd name="T48" fmla="*/ 3 w 1836"/>
              <a:gd name="T49" fmla="*/ 300 h 417"/>
              <a:gd name="T50" fmla="*/ 11 w 1836"/>
              <a:gd name="T51" fmla="*/ 362 h 417"/>
              <a:gd name="T52" fmla="*/ 91 w 1836"/>
              <a:gd name="T53" fmla="*/ 411 h 417"/>
              <a:gd name="T54" fmla="*/ 152 w 1836"/>
              <a:gd name="T55" fmla="*/ 417 h 417"/>
              <a:gd name="T56" fmla="*/ 193 w 1836"/>
              <a:gd name="T57" fmla="*/ 413 h 417"/>
              <a:gd name="T58" fmla="*/ 1836 w 1836"/>
              <a:gd name="T59" fmla="*/ 4 h 417"/>
              <a:gd name="T60" fmla="*/ 980 w 1836"/>
              <a:gd name="T61" fmla="*/ 388 h 417"/>
              <a:gd name="T62" fmla="*/ 903 w 1836"/>
              <a:gd name="T63" fmla="*/ 387 h 417"/>
              <a:gd name="T64" fmla="*/ 860 w 1836"/>
              <a:gd name="T65" fmla="*/ 369 h 417"/>
              <a:gd name="T66" fmla="*/ 860 w 1836"/>
              <a:gd name="T67" fmla="*/ 372 h 417"/>
              <a:gd name="T68" fmla="*/ 808 w 1836"/>
              <a:gd name="T69" fmla="*/ 85 h 417"/>
              <a:gd name="T70" fmla="*/ 1039 w 1836"/>
              <a:gd name="T71" fmla="*/ 53 h 417"/>
              <a:gd name="T72" fmla="*/ 990 w 1836"/>
              <a:gd name="T73" fmla="*/ 38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36" h="417">
                <a:moveTo>
                  <a:pt x="1836" y="4"/>
                </a:moveTo>
                <a:cubicBezTo>
                  <a:pt x="192" y="4"/>
                  <a:pt x="192" y="4"/>
                  <a:pt x="192" y="4"/>
                </a:cubicBezTo>
                <a:cubicBezTo>
                  <a:pt x="194" y="4"/>
                  <a:pt x="194" y="5"/>
                  <a:pt x="192" y="4"/>
                </a:cubicBezTo>
                <a:cubicBezTo>
                  <a:pt x="178" y="2"/>
                  <a:pt x="165" y="0"/>
                  <a:pt x="151" y="0"/>
                </a:cubicBezTo>
                <a:cubicBezTo>
                  <a:pt x="135" y="0"/>
                  <a:pt x="120" y="2"/>
                  <a:pt x="106" y="4"/>
                </a:cubicBezTo>
                <a:cubicBezTo>
                  <a:pt x="104" y="4"/>
                  <a:pt x="103" y="5"/>
                  <a:pt x="101" y="5"/>
                </a:cubicBezTo>
                <a:cubicBezTo>
                  <a:pt x="86" y="8"/>
                  <a:pt x="72" y="13"/>
                  <a:pt x="60" y="19"/>
                </a:cubicBezTo>
                <a:cubicBezTo>
                  <a:pt x="49" y="25"/>
                  <a:pt x="39" y="33"/>
                  <a:pt x="31" y="43"/>
                </a:cubicBezTo>
                <a:cubicBezTo>
                  <a:pt x="24" y="53"/>
                  <a:pt x="19" y="64"/>
                  <a:pt x="16" y="76"/>
                </a:cubicBezTo>
                <a:cubicBezTo>
                  <a:pt x="16" y="109"/>
                  <a:pt x="29" y="125"/>
                  <a:pt x="54" y="125"/>
                </a:cubicBezTo>
                <a:cubicBezTo>
                  <a:pt x="65" y="125"/>
                  <a:pt x="74" y="122"/>
                  <a:pt x="80" y="115"/>
                </a:cubicBezTo>
                <a:cubicBezTo>
                  <a:pt x="85" y="109"/>
                  <a:pt x="88" y="99"/>
                  <a:pt x="88" y="87"/>
                </a:cubicBezTo>
                <a:cubicBezTo>
                  <a:pt x="87" y="77"/>
                  <a:pt x="82" y="69"/>
                  <a:pt x="76" y="64"/>
                </a:cubicBezTo>
                <a:cubicBezTo>
                  <a:pt x="78" y="59"/>
                  <a:pt x="81" y="55"/>
                  <a:pt x="85" y="51"/>
                </a:cubicBezTo>
                <a:cubicBezTo>
                  <a:pt x="90" y="48"/>
                  <a:pt x="95" y="45"/>
                  <a:pt x="101" y="43"/>
                </a:cubicBezTo>
                <a:cubicBezTo>
                  <a:pt x="107" y="41"/>
                  <a:pt x="113" y="39"/>
                  <a:pt x="120" y="38"/>
                </a:cubicBezTo>
                <a:cubicBezTo>
                  <a:pt x="127" y="38"/>
                  <a:pt x="135" y="37"/>
                  <a:pt x="143" y="37"/>
                </a:cubicBezTo>
                <a:cubicBezTo>
                  <a:pt x="157" y="37"/>
                  <a:pt x="169" y="39"/>
                  <a:pt x="179" y="42"/>
                </a:cubicBezTo>
                <a:cubicBezTo>
                  <a:pt x="189" y="46"/>
                  <a:pt x="197" y="50"/>
                  <a:pt x="203" y="56"/>
                </a:cubicBezTo>
                <a:cubicBezTo>
                  <a:pt x="209" y="62"/>
                  <a:pt x="214" y="69"/>
                  <a:pt x="217" y="77"/>
                </a:cubicBezTo>
                <a:cubicBezTo>
                  <a:pt x="219" y="85"/>
                  <a:pt x="221" y="94"/>
                  <a:pt x="221" y="102"/>
                </a:cubicBezTo>
                <a:cubicBezTo>
                  <a:pt x="221" y="115"/>
                  <a:pt x="218" y="126"/>
                  <a:pt x="212" y="135"/>
                </a:cubicBezTo>
                <a:cubicBezTo>
                  <a:pt x="206" y="144"/>
                  <a:pt x="198" y="152"/>
                  <a:pt x="188" y="158"/>
                </a:cubicBezTo>
                <a:cubicBezTo>
                  <a:pt x="178" y="164"/>
                  <a:pt x="167" y="169"/>
                  <a:pt x="155" y="172"/>
                </a:cubicBezTo>
                <a:cubicBezTo>
                  <a:pt x="143" y="175"/>
                  <a:pt x="130" y="176"/>
                  <a:pt x="118" y="176"/>
                </a:cubicBezTo>
                <a:cubicBezTo>
                  <a:pt x="113" y="176"/>
                  <a:pt x="109" y="176"/>
                  <a:pt x="105" y="17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24" y="210"/>
                  <a:pt x="140" y="212"/>
                  <a:pt x="154" y="216"/>
                </a:cubicBezTo>
                <a:cubicBezTo>
                  <a:pt x="169" y="220"/>
                  <a:pt x="181" y="226"/>
                  <a:pt x="190" y="233"/>
                </a:cubicBezTo>
                <a:cubicBezTo>
                  <a:pt x="200" y="241"/>
                  <a:pt x="207" y="250"/>
                  <a:pt x="212" y="261"/>
                </a:cubicBezTo>
                <a:cubicBezTo>
                  <a:pt x="217" y="272"/>
                  <a:pt x="220" y="285"/>
                  <a:pt x="220" y="299"/>
                </a:cubicBezTo>
                <a:cubicBezTo>
                  <a:pt x="220" y="310"/>
                  <a:pt x="218" y="320"/>
                  <a:pt x="215" y="330"/>
                </a:cubicBezTo>
                <a:cubicBezTo>
                  <a:pt x="212" y="339"/>
                  <a:pt x="207" y="348"/>
                  <a:pt x="200" y="355"/>
                </a:cubicBezTo>
                <a:cubicBezTo>
                  <a:pt x="193" y="362"/>
                  <a:pt x="185" y="367"/>
                  <a:pt x="175" y="371"/>
                </a:cubicBezTo>
                <a:cubicBezTo>
                  <a:pt x="165" y="375"/>
                  <a:pt x="153" y="377"/>
                  <a:pt x="140" y="377"/>
                </a:cubicBezTo>
                <a:cubicBezTo>
                  <a:pt x="131" y="377"/>
                  <a:pt x="123" y="376"/>
                  <a:pt x="115" y="375"/>
                </a:cubicBezTo>
                <a:cubicBezTo>
                  <a:pt x="107" y="373"/>
                  <a:pt x="100" y="371"/>
                  <a:pt x="94" y="368"/>
                </a:cubicBezTo>
                <a:cubicBezTo>
                  <a:pt x="88" y="366"/>
                  <a:pt x="82" y="363"/>
                  <a:pt x="78" y="359"/>
                </a:cubicBezTo>
                <a:cubicBezTo>
                  <a:pt x="73" y="356"/>
                  <a:pt x="70" y="352"/>
                  <a:pt x="67" y="348"/>
                </a:cubicBezTo>
                <a:cubicBezTo>
                  <a:pt x="69" y="348"/>
                  <a:pt x="71" y="347"/>
                  <a:pt x="74" y="345"/>
                </a:cubicBezTo>
                <a:cubicBezTo>
                  <a:pt x="76" y="343"/>
                  <a:pt x="79" y="340"/>
                  <a:pt x="82" y="336"/>
                </a:cubicBezTo>
                <a:cubicBezTo>
                  <a:pt x="84" y="333"/>
                  <a:pt x="86" y="329"/>
                  <a:pt x="88" y="325"/>
                </a:cubicBezTo>
                <a:cubicBezTo>
                  <a:pt x="90" y="321"/>
                  <a:pt x="91" y="316"/>
                  <a:pt x="91" y="312"/>
                </a:cubicBezTo>
                <a:cubicBezTo>
                  <a:pt x="91" y="307"/>
                  <a:pt x="90" y="301"/>
                  <a:pt x="88" y="296"/>
                </a:cubicBezTo>
                <a:cubicBezTo>
                  <a:pt x="86" y="291"/>
                  <a:pt x="83" y="287"/>
                  <a:pt x="79" y="283"/>
                </a:cubicBezTo>
                <a:cubicBezTo>
                  <a:pt x="76" y="279"/>
                  <a:pt x="71" y="276"/>
                  <a:pt x="66" y="274"/>
                </a:cubicBezTo>
                <a:cubicBezTo>
                  <a:pt x="61" y="272"/>
                  <a:pt x="56" y="270"/>
                  <a:pt x="50" y="270"/>
                </a:cubicBezTo>
                <a:cubicBezTo>
                  <a:pt x="42" y="270"/>
                  <a:pt x="35" y="272"/>
                  <a:pt x="29" y="274"/>
                </a:cubicBezTo>
                <a:cubicBezTo>
                  <a:pt x="22" y="277"/>
                  <a:pt x="17" y="280"/>
                  <a:pt x="13" y="285"/>
                </a:cubicBezTo>
                <a:cubicBezTo>
                  <a:pt x="9" y="289"/>
                  <a:pt x="6" y="294"/>
                  <a:pt x="3" y="300"/>
                </a:cubicBezTo>
                <a:cubicBezTo>
                  <a:pt x="1" y="306"/>
                  <a:pt x="0" y="312"/>
                  <a:pt x="0" y="318"/>
                </a:cubicBezTo>
                <a:cubicBezTo>
                  <a:pt x="0" y="335"/>
                  <a:pt x="4" y="350"/>
                  <a:pt x="11" y="362"/>
                </a:cubicBezTo>
                <a:cubicBezTo>
                  <a:pt x="19" y="375"/>
                  <a:pt x="29" y="385"/>
                  <a:pt x="43" y="393"/>
                </a:cubicBezTo>
                <a:cubicBezTo>
                  <a:pt x="56" y="401"/>
                  <a:pt x="72" y="407"/>
                  <a:pt x="91" y="411"/>
                </a:cubicBezTo>
                <a:cubicBezTo>
                  <a:pt x="95" y="412"/>
                  <a:pt x="100" y="413"/>
                  <a:pt x="104" y="413"/>
                </a:cubicBezTo>
                <a:cubicBezTo>
                  <a:pt x="119" y="416"/>
                  <a:pt x="135" y="417"/>
                  <a:pt x="152" y="417"/>
                </a:cubicBezTo>
                <a:cubicBezTo>
                  <a:pt x="166" y="417"/>
                  <a:pt x="179" y="416"/>
                  <a:pt x="192" y="413"/>
                </a:cubicBezTo>
                <a:cubicBezTo>
                  <a:pt x="192" y="413"/>
                  <a:pt x="192" y="413"/>
                  <a:pt x="193" y="413"/>
                </a:cubicBezTo>
                <a:cubicBezTo>
                  <a:pt x="1836" y="413"/>
                  <a:pt x="1836" y="413"/>
                  <a:pt x="1836" y="413"/>
                </a:cubicBezTo>
                <a:lnTo>
                  <a:pt x="1836" y="4"/>
                </a:lnTo>
                <a:close/>
                <a:moveTo>
                  <a:pt x="990" y="386"/>
                </a:moveTo>
                <a:cubicBezTo>
                  <a:pt x="986" y="386"/>
                  <a:pt x="983" y="387"/>
                  <a:pt x="980" y="388"/>
                </a:cubicBezTo>
                <a:cubicBezTo>
                  <a:pt x="968" y="390"/>
                  <a:pt x="956" y="392"/>
                  <a:pt x="943" y="392"/>
                </a:cubicBezTo>
                <a:cubicBezTo>
                  <a:pt x="929" y="392"/>
                  <a:pt x="916" y="390"/>
                  <a:pt x="903" y="387"/>
                </a:cubicBezTo>
                <a:cubicBezTo>
                  <a:pt x="903" y="386"/>
                  <a:pt x="903" y="386"/>
                  <a:pt x="902" y="385"/>
                </a:cubicBezTo>
                <a:cubicBezTo>
                  <a:pt x="888" y="382"/>
                  <a:pt x="873" y="376"/>
                  <a:pt x="860" y="369"/>
                </a:cubicBezTo>
                <a:cubicBezTo>
                  <a:pt x="860" y="370"/>
                  <a:pt x="860" y="370"/>
                  <a:pt x="860" y="371"/>
                </a:cubicBezTo>
                <a:cubicBezTo>
                  <a:pt x="860" y="371"/>
                  <a:pt x="860" y="371"/>
                  <a:pt x="860" y="372"/>
                </a:cubicBezTo>
                <a:cubicBezTo>
                  <a:pt x="801" y="341"/>
                  <a:pt x="760" y="280"/>
                  <a:pt x="760" y="208"/>
                </a:cubicBezTo>
                <a:cubicBezTo>
                  <a:pt x="760" y="161"/>
                  <a:pt x="778" y="118"/>
                  <a:pt x="808" y="85"/>
                </a:cubicBezTo>
                <a:cubicBezTo>
                  <a:pt x="841" y="49"/>
                  <a:pt x="889" y="26"/>
                  <a:pt x="943" y="26"/>
                </a:cubicBezTo>
                <a:cubicBezTo>
                  <a:pt x="978" y="26"/>
                  <a:pt x="1011" y="36"/>
                  <a:pt x="1039" y="53"/>
                </a:cubicBezTo>
                <a:cubicBezTo>
                  <a:pt x="1092" y="85"/>
                  <a:pt x="1128" y="144"/>
                  <a:pt x="1128" y="209"/>
                </a:cubicBezTo>
                <a:cubicBezTo>
                  <a:pt x="1128" y="293"/>
                  <a:pt x="1068" y="366"/>
                  <a:pt x="990" y="386"/>
                </a:cubicBezTo>
                <a:close/>
              </a:path>
            </a:pathLst>
          </a:custGeom>
          <a:solidFill>
            <a:srgbClr val="4A909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文本框 78"/>
          <p:cNvSpPr txBox="1"/>
          <p:nvPr/>
        </p:nvSpPr>
        <p:spPr>
          <a:xfrm>
            <a:off x="5753369" y="4813082"/>
            <a:ext cx="1428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点击此处输入标题</a:t>
            </a:r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8771503" y="4813082"/>
            <a:ext cx="17769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点击此处输入替代文本</a:t>
            </a:r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00150" y="1520826"/>
            <a:ext cx="5780087" cy="1297327"/>
            <a:chOff x="1200150" y="1520826"/>
            <a:chExt cx="5780087" cy="1297327"/>
          </a:xfrm>
        </p:grpSpPr>
        <p:sp>
          <p:nvSpPr>
            <p:cNvPr id="29" name="Freeform 22"/>
            <p:cNvSpPr>
              <a:spLocks noEditPoints="1"/>
            </p:cNvSpPr>
            <p:nvPr/>
          </p:nvSpPr>
          <p:spPr bwMode="auto">
            <a:xfrm>
              <a:off x="1200150" y="1520826"/>
              <a:ext cx="5780087" cy="1297327"/>
            </a:xfrm>
            <a:custGeom>
              <a:avLst/>
              <a:gdLst>
                <a:gd name="T0" fmla="*/ 1836 w 1836"/>
                <a:gd name="T1" fmla="*/ 0 h 410"/>
                <a:gd name="T2" fmla="*/ 131 w 1836"/>
                <a:gd name="T3" fmla="*/ 0 h 410"/>
                <a:gd name="T4" fmla="*/ 122 w 1836"/>
                <a:gd name="T5" fmla="*/ 7 h 410"/>
                <a:gd name="T6" fmla="*/ 110 w 1836"/>
                <a:gd name="T7" fmla="*/ 17 h 410"/>
                <a:gd name="T8" fmla="*/ 95 w 1836"/>
                <a:gd name="T9" fmla="*/ 26 h 410"/>
                <a:gd name="T10" fmla="*/ 74 w 1836"/>
                <a:gd name="T11" fmla="*/ 35 h 410"/>
                <a:gd name="T12" fmla="*/ 52 w 1836"/>
                <a:gd name="T13" fmla="*/ 44 h 410"/>
                <a:gd name="T14" fmla="*/ 30 w 1836"/>
                <a:gd name="T15" fmla="*/ 51 h 410"/>
                <a:gd name="T16" fmla="*/ 12 w 1836"/>
                <a:gd name="T17" fmla="*/ 55 h 410"/>
                <a:gd name="T18" fmla="*/ 0 w 1836"/>
                <a:gd name="T19" fmla="*/ 57 h 410"/>
                <a:gd name="T20" fmla="*/ 0 w 1836"/>
                <a:gd name="T21" fmla="*/ 87 h 410"/>
                <a:gd name="T22" fmla="*/ 91 w 1836"/>
                <a:gd name="T23" fmla="*/ 87 h 410"/>
                <a:gd name="T24" fmla="*/ 91 w 1836"/>
                <a:gd name="T25" fmla="*/ 353 h 410"/>
                <a:gd name="T26" fmla="*/ 88 w 1836"/>
                <a:gd name="T27" fmla="*/ 362 h 410"/>
                <a:gd name="T28" fmla="*/ 82 w 1836"/>
                <a:gd name="T29" fmla="*/ 367 h 410"/>
                <a:gd name="T30" fmla="*/ 72 w 1836"/>
                <a:gd name="T31" fmla="*/ 370 h 410"/>
                <a:gd name="T32" fmla="*/ 62 w 1836"/>
                <a:gd name="T33" fmla="*/ 371 h 410"/>
                <a:gd name="T34" fmla="*/ 13 w 1836"/>
                <a:gd name="T35" fmla="*/ 371 h 410"/>
                <a:gd name="T36" fmla="*/ 13 w 1836"/>
                <a:gd name="T37" fmla="*/ 404 h 410"/>
                <a:gd name="T38" fmla="*/ 13 w 1836"/>
                <a:gd name="T39" fmla="*/ 410 h 410"/>
                <a:gd name="T40" fmla="*/ 1836 w 1836"/>
                <a:gd name="T41" fmla="*/ 410 h 410"/>
                <a:gd name="T42" fmla="*/ 1836 w 1836"/>
                <a:gd name="T43" fmla="*/ 0 h 410"/>
                <a:gd name="T44" fmla="*/ 984 w 1836"/>
                <a:gd name="T45" fmla="*/ 382 h 410"/>
                <a:gd name="T46" fmla="*/ 938 w 1836"/>
                <a:gd name="T47" fmla="*/ 388 h 410"/>
                <a:gd name="T48" fmla="*/ 809 w 1836"/>
                <a:gd name="T49" fmla="*/ 335 h 410"/>
                <a:gd name="T50" fmla="*/ 756 w 1836"/>
                <a:gd name="T51" fmla="*/ 206 h 410"/>
                <a:gd name="T52" fmla="*/ 756 w 1836"/>
                <a:gd name="T53" fmla="*/ 205 h 410"/>
                <a:gd name="T54" fmla="*/ 809 w 1836"/>
                <a:gd name="T55" fmla="*/ 76 h 410"/>
                <a:gd name="T56" fmla="*/ 870 w 1836"/>
                <a:gd name="T57" fmla="*/ 36 h 410"/>
                <a:gd name="T58" fmla="*/ 930 w 1836"/>
                <a:gd name="T59" fmla="*/ 22 h 410"/>
                <a:gd name="T60" fmla="*/ 939 w 1836"/>
                <a:gd name="T61" fmla="*/ 22 h 410"/>
                <a:gd name="T62" fmla="*/ 1122 w 1836"/>
                <a:gd name="T63" fmla="*/ 205 h 410"/>
                <a:gd name="T64" fmla="*/ 984 w 1836"/>
                <a:gd name="T65" fmla="*/ 38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36" h="410">
                  <a:moveTo>
                    <a:pt x="1836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28" y="2"/>
                    <a:pt x="126" y="4"/>
                    <a:pt x="122" y="7"/>
                  </a:cubicBezTo>
                  <a:cubicBezTo>
                    <a:pt x="119" y="10"/>
                    <a:pt x="115" y="13"/>
                    <a:pt x="110" y="17"/>
                  </a:cubicBezTo>
                  <a:cubicBezTo>
                    <a:pt x="106" y="20"/>
                    <a:pt x="101" y="23"/>
                    <a:pt x="95" y="26"/>
                  </a:cubicBezTo>
                  <a:cubicBezTo>
                    <a:pt x="88" y="29"/>
                    <a:pt x="82" y="32"/>
                    <a:pt x="74" y="35"/>
                  </a:cubicBezTo>
                  <a:cubicBezTo>
                    <a:pt x="67" y="38"/>
                    <a:pt x="59" y="41"/>
                    <a:pt x="52" y="44"/>
                  </a:cubicBezTo>
                  <a:cubicBezTo>
                    <a:pt x="44" y="47"/>
                    <a:pt x="37" y="49"/>
                    <a:pt x="30" y="51"/>
                  </a:cubicBezTo>
                  <a:cubicBezTo>
                    <a:pt x="23" y="53"/>
                    <a:pt x="17" y="54"/>
                    <a:pt x="12" y="55"/>
                  </a:cubicBezTo>
                  <a:cubicBezTo>
                    <a:pt x="6" y="56"/>
                    <a:pt x="3" y="57"/>
                    <a:pt x="0" y="5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1" y="353"/>
                    <a:pt x="91" y="353"/>
                    <a:pt x="91" y="353"/>
                  </a:cubicBezTo>
                  <a:cubicBezTo>
                    <a:pt x="91" y="357"/>
                    <a:pt x="90" y="360"/>
                    <a:pt x="88" y="362"/>
                  </a:cubicBezTo>
                  <a:cubicBezTo>
                    <a:pt x="86" y="364"/>
                    <a:pt x="84" y="366"/>
                    <a:pt x="82" y="367"/>
                  </a:cubicBezTo>
                  <a:cubicBezTo>
                    <a:pt x="79" y="369"/>
                    <a:pt x="76" y="370"/>
                    <a:pt x="72" y="370"/>
                  </a:cubicBezTo>
                  <a:cubicBezTo>
                    <a:pt x="69" y="371"/>
                    <a:pt x="65" y="371"/>
                    <a:pt x="62" y="371"/>
                  </a:cubicBezTo>
                  <a:cubicBezTo>
                    <a:pt x="13" y="371"/>
                    <a:pt x="13" y="371"/>
                    <a:pt x="13" y="371"/>
                  </a:cubicBezTo>
                  <a:cubicBezTo>
                    <a:pt x="13" y="404"/>
                    <a:pt x="13" y="404"/>
                    <a:pt x="13" y="404"/>
                  </a:cubicBezTo>
                  <a:cubicBezTo>
                    <a:pt x="13" y="410"/>
                    <a:pt x="13" y="410"/>
                    <a:pt x="13" y="410"/>
                  </a:cubicBezTo>
                  <a:cubicBezTo>
                    <a:pt x="1836" y="410"/>
                    <a:pt x="1836" y="410"/>
                    <a:pt x="1836" y="410"/>
                  </a:cubicBezTo>
                  <a:lnTo>
                    <a:pt x="1836" y="0"/>
                  </a:lnTo>
                  <a:close/>
                  <a:moveTo>
                    <a:pt x="984" y="382"/>
                  </a:moveTo>
                  <a:cubicBezTo>
                    <a:pt x="969" y="386"/>
                    <a:pt x="953" y="388"/>
                    <a:pt x="938" y="388"/>
                  </a:cubicBezTo>
                  <a:cubicBezTo>
                    <a:pt x="890" y="388"/>
                    <a:pt x="843" y="369"/>
                    <a:pt x="809" y="335"/>
                  </a:cubicBezTo>
                  <a:cubicBezTo>
                    <a:pt x="775" y="301"/>
                    <a:pt x="756" y="254"/>
                    <a:pt x="756" y="206"/>
                  </a:cubicBezTo>
                  <a:cubicBezTo>
                    <a:pt x="756" y="205"/>
                    <a:pt x="756" y="205"/>
                    <a:pt x="756" y="205"/>
                  </a:cubicBezTo>
                  <a:cubicBezTo>
                    <a:pt x="756" y="157"/>
                    <a:pt x="775" y="110"/>
                    <a:pt x="809" y="76"/>
                  </a:cubicBezTo>
                  <a:cubicBezTo>
                    <a:pt x="827" y="59"/>
                    <a:pt x="848" y="45"/>
                    <a:pt x="870" y="36"/>
                  </a:cubicBezTo>
                  <a:cubicBezTo>
                    <a:pt x="889" y="28"/>
                    <a:pt x="909" y="23"/>
                    <a:pt x="930" y="22"/>
                  </a:cubicBezTo>
                  <a:cubicBezTo>
                    <a:pt x="933" y="22"/>
                    <a:pt x="936" y="22"/>
                    <a:pt x="939" y="22"/>
                  </a:cubicBezTo>
                  <a:cubicBezTo>
                    <a:pt x="1040" y="22"/>
                    <a:pt x="1122" y="104"/>
                    <a:pt x="1122" y="205"/>
                  </a:cubicBezTo>
                  <a:cubicBezTo>
                    <a:pt x="1122" y="290"/>
                    <a:pt x="1063" y="362"/>
                    <a:pt x="984" y="382"/>
                  </a:cubicBezTo>
                  <a:close/>
                </a:path>
              </a:pathLst>
            </a:custGeom>
            <a:solidFill>
              <a:srgbClr val="8AC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959428" y="1753991"/>
              <a:ext cx="1428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点击此处输入标题</a:t>
              </a:r>
              <a:endPara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977562" y="1753991"/>
              <a:ext cx="17769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点击此处输入替代文本</a:t>
              </a:r>
              <a:endPara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3774876" y="1836979"/>
              <a:ext cx="801342" cy="665020"/>
              <a:chOff x="9404083" y="1238855"/>
              <a:chExt cx="801342" cy="665020"/>
            </a:xfrm>
          </p:grpSpPr>
          <p:sp>
            <p:nvSpPr>
              <p:cNvPr id="38" name="Freeform 583"/>
              <p:cNvSpPr>
                <a:spLocks/>
              </p:cNvSpPr>
              <p:nvPr/>
            </p:nvSpPr>
            <p:spPr bwMode="auto">
              <a:xfrm>
                <a:off x="9404083" y="1238855"/>
                <a:ext cx="801342" cy="308708"/>
              </a:xfrm>
              <a:custGeom>
                <a:avLst/>
                <a:gdLst>
                  <a:gd name="T0" fmla="*/ 924 w 1111"/>
                  <a:gd name="T1" fmla="*/ 0 h 428"/>
                  <a:gd name="T2" fmla="*/ 958 w 1111"/>
                  <a:gd name="T3" fmla="*/ 55 h 428"/>
                  <a:gd name="T4" fmla="*/ 542 w 1111"/>
                  <a:gd name="T5" fmla="*/ 281 h 428"/>
                  <a:gd name="T6" fmla="*/ 0 w 1111"/>
                  <a:gd name="T7" fmla="*/ 355 h 428"/>
                  <a:gd name="T8" fmla="*/ 3 w 1111"/>
                  <a:gd name="T9" fmla="*/ 428 h 428"/>
                  <a:gd name="T10" fmla="*/ 570 w 1111"/>
                  <a:gd name="T11" fmla="*/ 355 h 428"/>
                  <a:gd name="T12" fmla="*/ 986 w 1111"/>
                  <a:gd name="T13" fmla="*/ 121 h 428"/>
                  <a:gd name="T14" fmla="*/ 1021 w 1111"/>
                  <a:gd name="T15" fmla="*/ 184 h 428"/>
                  <a:gd name="T16" fmla="*/ 1111 w 1111"/>
                  <a:gd name="T17" fmla="*/ 0 h 428"/>
                  <a:gd name="T18" fmla="*/ 924 w 1111"/>
                  <a:gd name="T19" fmla="*/ 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1" h="428">
                    <a:moveTo>
                      <a:pt x="924" y="0"/>
                    </a:moveTo>
                    <a:lnTo>
                      <a:pt x="958" y="55"/>
                    </a:lnTo>
                    <a:lnTo>
                      <a:pt x="542" y="281"/>
                    </a:lnTo>
                    <a:lnTo>
                      <a:pt x="0" y="355"/>
                    </a:lnTo>
                    <a:lnTo>
                      <a:pt x="3" y="428"/>
                    </a:lnTo>
                    <a:lnTo>
                      <a:pt x="570" y="355"/>
                    </a:lnTo>
                    <a:lnTo>
                      <a:pt x="986" y="121"/>
                    </a:lnTo>
                    <a:lnTo>
                      <a:pt x="1021" y="184"/>
                    </a:lnTo>
                    <a:lnTo>
                      <a:pt x="1111" y="0"/>
                    </a:lnTo>
                    <a:lnTo>
                      <a:pt x="924" y="0"/>
                    </a:ln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584"/>
              <p:cNvSpPr>
                <a:spLocks/>
              </p:cNvSpPr>
              <p:nvPr/>
            </p:nvSpPr>
            <p:spPr bwMode="auto">
              <a:xfrm>
                <a:off x="9915470" y="1392487"/>
                <a:ext cx="208450" cy="511387"/>
              </a:xfrm>
              <a:custGeom>
                <a:avLst/>
                <a:gdLst>
                  <a:gd name="T0" fmla="*/ 0 w 289"/>
                  <a:gd name="T1" fmla="*/ 709 h 709"/>
                  <a:gd name="T2" fmla="*/ 289 w 289"/>
                  <a:gd name="T3" fmla="*/ 709 h 709"/>
                  <a:gd name="T4" fmla="*/ 289 w 289"/>
                  <a:gd name="T5" fmla="*/ 0 h 709"/>
                  <a:gd name="T6" fmla="*/ 0 w 289"/>
                  <a:gd name="T7" fmla="*/ 161 h 709"/>
                  <a:gd name="T8" fmla="*/ 0 w 289"/>
                  <a:gd name="T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709">
                    <a:moveTo>
                      <a:pt x="0" y="709"/>
                    </a:moveTo>
                    <a:lnTo>
                      <a:pt x="289" y="709"/>
                    </a:lnTo>
                    <a:lnTo>
                      <a:pt x="289" y="0"/>
                    </a:lnTo>
                    <a:lnTo>
                      <a:pt x="0" y="161"/>
                    </a:lnTo>
                    <a:lnTo>
                      <a:pt x="0" y="709"/>
                    </a:ln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585"/>
              <p:cNvSpPr>
                <a:spLocks/>
              </p:cNvSpPr>
              <p:nvPr/>
            </p:nvSpPr>
            <p:spPr bwMode="auto">
              <a:xfrm>
                <a:off x="9663743" y="1528809"/>
                <a:ext cx="180320" cy="375065"/>
              </a:xfrm>
              <a:custGeom>
                <a:avLst/>
                <a:gdLst>
                  <a:gd name="T0" fmla="*/ 0 w 250"/>
                  <a:gd name="T1" fmla="*/ 520 h 520"/>
                  <a:gd name="T2" fmla="*/ 250 w 250"/>
                  <a:gd name="T3" fmla="*/ 520 h 520"/>
                  <a:gd name="T4" fmla="*/ 250 w 250"/>
                  <a:gd name="T5" fmla="*/ 0 h 520"/>
                  <a:gd name="T6" fmla="*/ 0 w 250"/>
                  <a:gd name="T7" fmla="*/ 42 h 520"/>
                  <a:gd name="T8" fmla="*/ 0 w 250"/>
                  <a:gd name="T9" fmla="*/ 52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520">
                    <a:moveTo>
                      <a:pt x="0" y="520"/>
                    </a:moveTo>
                    <a:lnTo>
                      <a:pt x="250" y="520"/>
                    </a:lnTo>
                    <a:lnTo>
                      <a:pt x="250" y="0"/>
                    </a:lnTo>
                    <a:lnTo>
                      <a:pt x="0" y="42"/>
                    </a:lnTo>
                    <a:lnTo>
                      <a:pt x="0" y="520"/>
                    </a:ln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86"/>
              <p:cNvSpPr>
                <a:spLocks/>
              </p:cNvSpPr>
              <p:nvPr/>
            </p:nvSpPr>
            <p:spPr bwMode="auto">
              <a:xfrm>
                <a:off x="9404083" y="1569922"/>
                <a:ext cx="189697" cy="333953"/>
              </a:xfrm>
              <a:custGeom>
                <a:avLst/>
                <a:gdLst>
                  <a:gd name="T0" fmla="*/ 0 w 263"/>
                  <a:gd name="T1" fmla="*/ 463 h 463"/>
                  <a:gd name="T2" fmla="*/ 263 w 263"/>
                  <a:gd name="T3" fmla="*/ 463 h 463"/>
                  <a:gd name="T4" fmla="*/ 263 w 263"/>
                  <a:gd name="T5" fmla="*/ 0 h 463"/>
                  <a:gd name="T6" fmla="*/ 0 w 263"/>
                  <a:gd name="T7" fmla="*/ 30 h 463"/>
                  <a:gd name="T8" fmla="*/ 0 w 263"/>
                  <a:gd name="T9" fmla="*/ 4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63">
                    <a:moveTo>
                      <a:pt x="0" y="463"/>
                    </a:moveTo>
                    <a:lnTo>
                      <a:pt x="263" y="463"/>
                    </a:lnTo>
                    <a:lnTo>
                      <a:pt x="263" y="0"/>
                    </a:lnTo>
                    <a:lnTo>
                      <a:pt x="0" y="30"/>
                    </a:lnTo>
                    <a:lnTo>
                      <a:pt x="0" y="463"/>
                    </a:lnTo>
                    <a:close/>
                  </a:path>
                </a:pathLst>
              </a:custGeom>
              <a:solidFill>
                <a:srgbClr val="8AC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3205957" y="3033407"/>
            <a:ext cx="5780087" cy="1319946"/>
            <a:chOff x="3205957" y="3033407"/>
            <a:chExt cx="5780087" cy="1319946"/>
          </a:xfrm>
        </p:grpSpPr>
        <p:sp>
          <p:nvSpPr>
            <p:cNvPr id="42" name="Freeform 34"/>
            <p:cNvSpPr>
              <a:spLocks noEditPoints="1"/>
            </p:cNvSpPr>
            <p:nvPr/>
          </p:nvSpPr>
          <p:spPr bwMode="auto">
            <a:xfrm>
              <a:off x="3205957" y="3033407"/>
              <a:ext cx="5780087" cy="1319946"/>
            </a:xfrm>
            <a:custGeom>
              <a:avLst/>
              <a:gdLst>
                <a:gd name="T0" fmla="*/ 193 w 1836"/>
                <a:gd name="T1" fmla="*/ 5 h 417"/>
                <a:gd name="T2" fmla="*/ 191 w 1836"/>
                <a:gd name="T3" fmla="*/ 5 h 417"/>
                <a:gd name="T4" fmla="*/ 180 w 1836"/>
                <a:gd name="T5" fmla="*/ 3 h 417"/>
                <a:gd name="T6" fmla="*/ 145 w 1836"/>
                <a:gd name="T7" fmla="*/ 0 h 417"/>
                <a:gd name="T8" fmla="*/ 100 w 1836"/>
                <a:gd name="T9" fmla="*/ 5 h 417"/>
                <a:gd name="T10" fmla="*/ 82 w 1836"/>
                <a:gd name="T11" fmla="*/ 10 h 417"/>
                <a:gd name="T12" fmla="*/ 37 w 1836"/>
                <a:gd name="T13" fmla="*/ 36 h 417"/>
                <a:gd name="T14" fmla="*/ 9 w 1836"/>
                <a:gd name="T15" fmla="*/ 73 h 417"/>
                <a:gd name="T16" fmla="*/ 0 w 1836"/>
                <a:gd name="T17" fmla="*/ 115 h 417"/>
                <a:gd name="T18" fmla="*/ 3 w 1836"/>
                <a:gd name="T19" fmla="*/ 139 h 417"/>
                <a:gd name="T20" fmla="*/ 14 w 1836"/>
                <a:gd name="T21" fmla="*/ 161 h 417"/>
                <a:gd name="T22" fmla="*/ 30 w 1836"/>
                <a:gd name="T23" fmla="*/ 175 h 417"/>
                <a:gd name="T24" fmla="*/ 53 w 1836"/>
                <a:gd name="T25" fmla="*/ 181 h 417"/>
                <a:gd name="T26" fmla="*/ 85 w 1836"/>
                <a:gd name="T27" fmla="*/ 170 h 417"/>
                <a:gd name="T28" fmla="*/ 95 w 1836"/>
                <a:gd name="T29" fmla="*/ 142 h 417"/>
                <a:gd name="T30" fmla="*/ 92 w 1836"/>
                <a:gd name="T31" fmla="*/ 124 h 417"/>
                <a:gd name="T32" fmla="*/ 85 w 1836"/>
                <a:gd name="T33" fmla="*/ 112 h 417"/>
                <a:gd name="T34" fmla="*/ 74 w 1836"/>
                <a:gd name="T35" fmla="*/ 105 h 417"/>
                <a:gd name="T36" fmla="*/ 63 w 1836"/>
                <a:gd name="T37" fmla="*/ 103 h 417"/>
                <a:gd name="T38" fmla="*/ 52 w 1836"/>
                <a:gd name="T39" fmla="*/ 105 h 417"/>
                <a:gd name="T40" fmla="*/ 47 w 1836"/>
                <a:gd name="T41" fmla="*/ 107 h 417"/>
                <a:gd name="T42" fmla="*/ 53 w 1836"/>
                <a:gd name="T43" fmla="*/ 78 h 417"/>
                <a:gd name="T44" fmla="*/ 70 w 1836"/>
                <a:gd name="T45" fmla="*/ 56 h 417"/>
                <a:gd name="T46" fmla="*/ 98 w 1836"/>
                <a:gd name="T47" fmla="*/ 42 h 417"/>
                <a:gd name="T48" fmla="*/ 135 w 1836"/>
                <a:gd name="T49" fmla="*/ 37 h 417"/>
                <a:gd name="T50" fmla="*/ 172 w 1836"/>
                <a:gd name="T51" fmla="*/ 43 h 417"/>
                <a:gd name="T52" fmla="*/ 197 w 1836"/>
                <a:gd name="T53" fmla="*/ 59 h 417"/>
                <a:gd name="T54" fmla="*/ 212 w 1836"/>
                <a:gd name="T55" fmla="*/ 82 h 417"/>
                <a:gd name="T56" fmla="*/ 216 w 1836"/>
                <a:gd name="T57" fmla="*/ 110 h 417"/>
                <a:gd name="T58" fmla="*/ 214 w 1836"/>
                <a:gd name="T59" fmla="*/ 134 h 417"/>
                <a:gd name="T60" fmla="*/ 205 w 1836"/>
                <a:gd name="T61" fmla="*/ 157 h 417"/>
                <a:gd name="T62" fmla="*/ 188 w 1836"/>
                <a:gd name="T63" fmla="*/ 182 h 417"/>
                <a:gd name="T64" fmla="*/ 164 w 1836"/>
                <a:gd name="T65" fmla="*/ 210 h 417"/>
                <a:gd name="T66" fmla="*/ 129 w 1836"/>
                <a:gd name="T67" fmla="*/ 244 h 417"/>
                <a:gd name="T68" fmla="*/ 83 w 1836"/>
                <a:gd name="T69" fmla="*/ 287 h 417"/>
                <a:gd name="T70" fmla="*/ 53 w 1836"/>
                <a:gd name="T71" fmla="*/ 315 h 417"/>
                <a:gd name="T72" fmla="*/ 29 w 1836"/>
                <a:gd name="T73" fmla="*/ 342 h 417"/>
                <a:gd name="T74" fmla="*/ 12 w 1836"/>
                <a:gd name="T75" fmla="*/ 363 h 417"/>
                <a:gd name="T76" fmla="*/ 5 w 1836"/>
                <a:gd name="T77" fmla="*/ 373 h 417"/>
                <a:gd name="T78" fmla="*/ 5 w 1836"/>
                <a:gd name="T79" fmla="*/ 400 h 417"/>
                <a:gd name="T80" fmla="*/ 5 w 1836"/>
                <a:gd name="T81" fmla="*/ 417 h 417"/>
                <a:gd name="T82" fmla="*/ 297 w 1836"/>
                <a:gd name="T83" fmla="*/ 417 h 417"/>
                <a:gd name="T84" fmla="*/ 297 w 1836"/>
                <a:gd name="T85" fmla="*/ 415 h 417"/>
                <a:gd name="T86" fmla="*/ 1836 w 1836"/>
                <a:gd name="T87" fmla="*/ 415 h 417"/>
                <a:gd name="T88" fmla="*/ 1836 w 1836"/>
                <a:gd name="T89" fmla="*/ 5 h 417"/>
                <a:gd name="T90" fmla="*/ 193 w 1836"/>
                <a:gd name="T91" fmla="*/ 5 h 417"/>
                <a:gd name="T92" fmla="*/ 1073 w 1836"/>
                <a:gd name="T93" fmla="*/ 340 h 417"/>
                <a:gd name="T94" fmla="*/ 1073 w 1836"/>
                <a:gd name="T95" fmla="*/ 341 h 417"/>
                <a:gd name="T96" fmla="*/ 944 w 1836"/>
                <a:gd name="T97" fmla="*/ 394 h 417"/>
                <a:gd name="T98" fmla="*/ 817 w 1836"/>
                <a:gd name="T99" fmla="*/ 343 h 417"/>
                <a:gd name="T100" fmla="*/ 817 w 1836"/>
                <a:gd name="T101" fmla="*/ 343 h 417"/>
                <a:gd name="T102" fmla="*/ 815 w 1836"/>
                <a:gd name="T103" fmla="*/ 341 h 417"/>
                <a:gd name="T104" fmla="*/ 814 w 1836"/>
                <a:gd name="T105" fmla="*/ 340 h 417"/>
                <a:gd name="T106" fmla="*/ 760 w 1836"/>
                <a:gd name="T107" fmla="*/ 210 h 417"/>
                <a:gd name="T108" fmla="*/ 768 w 1836"/>
                <a:gd name="T109" fmla="*/ 159 h 417"/>
                <a:gd name="T110" fmla="*/ 768 w 1836"/>
                <a:gd name="T111" fmla="*/ 162 h 417"/>
                <a:gd name="T112" fmla="*/ 777 w 1836"/>
                <a:gd name="T113" fmla="*/ 136 h 417"/>
                <a:gd name="T114" fmla="*/ 776 w 1836"/>
                <a:gd name="T115" fmla="*/ 137 h 417"/>
                <a:gd name="T116" fmla="*/ 810 w 1836"/>
                <a:gd name="T117" fmla="*/ 84 h 417"/>
                <a:gd name="T118" fmla="*/ 944 w 1836"/>
                <a:gd name="T119" fmla="*/ 25 h 417"/>
                <a:gd name="T120" fmla="*/ 1108 w 1836"/>
                <a:gd name="T121" fmla="*/ 130 h 417"/>
                <a:gd name="T122" fmla="*/ 1128 w 1836"/>
                <a:gd name="T123" fmla="*/ 211 h 417"/>
                <a:gd name="T124" fmla="*/ 1073 w 1836"/>
                <a:gd name="T125" fmla="*/ 34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36" h="417">
                  <a:moveTo>
                    <a:pt x="193" y="5"/>
                  </a:moveTo>
                  <a:cubicBezTo>
                    <a:pt x="192" y="5"/>
                    <a:pt x="191" y="5"/>
                    <a:pt x="191" y="5"/>
                  </a:cubicBezTo>
                  <a:cubicBezTo>
                    <a:pt x="187" y="4"/>
                    <a:pt x="184" y="3"/>
                    <a:pt x="180" y="3"/>
                  </a:cubicBezTo>
                  <a:cubicBezTo>
                    <a:pt x="168" y="1"/>
                    <a:pt x="157" y="0"/>
                    <a:pt x="145" y="0"/>
                  </a:cubicBezTo>
                  <a:cubicBezTo>
                    <a:pt x="128" y="0"/>
                    <a:pt x="113" y="2"/>
                    <a:pt x="100" y="5"/>
                  </a:cubicBezTo>
                  <a:cubicBezTo>
                    <a:pt x="94" y="6"/>
                    <a:pt x="88" y="8"/>
                    <a:pt x="82" y="10"/>
                  </a:cubicBezTo>
                  <a:cubicBezTo>
                    <a:pt x="64" y="17"/>
                    <a:pt x="49" y="25"/>
                    <a:pt x="37" y="36"/>
                  </a:cubicBezTo>
                  <a:cubicBezTo>
                    <a:pt x="25" y="47"/>
                    <a:pt x="15" y="59"/>
                    <a:pt x="9" y="73"/>
                  </a:cubicBezTo>
                  <a:cubicBezTo>
                    <a:pt x="3" y="87"/>
                    <a:pt x="0" y="101"/>
                    <a:pt x="0" y="115"/>
                  </a:cubicBezTo>
                  <a:cubicBezTo>
                    <a:pt x="0" y="124"/>
                    <a:pt x="1" y="132"/>
                    <a:pt x="3" y="139"/>
                  </a:cubicBezTo>
                  <a:cubicBezTo>
                    <a:pt x="6" y="147"/>
                    <a:pt x="9" y="154"/>
                    <a:pt x="14" y="161"/>
                  </a:cubicBezTo>
                  <a:cubicBezTo>
                    <a:pt x="18" y="167"/>
                    <a:pt x="24" y="172"/>
                    <a:pt x="30" y="175"/>
                  </a:cubicBezTo>
                  <a:cubicBezTo>
                    <a:pt x="37" y="179"/>
                    <a:pt x="44" y="181"/>
                    <a:pt x="53" y="181"/>
                  </a:cubicBezTo>
                  <a:cubicBezTo>
                    <a:pt x="67" y="181"/>
                    <a:pt x="78" y="177"/>
                    <a:pt x="85" y="170"/>
                  </a:cubicBezTo>
                  <a:cubicBezTo>
                    <a:pt x="92" y="163"/>
                    <a:pt x="95" y="154"/>
                    <a:pt x="95" y="142"/>
                  </a:cubicBezTo>
                  <a:cubicBezTo>
                    <a:pt x="95" y="135"/>
                    <a:pt x="94" y="129"/>
                    <a:pt x="92" y="124"/>
                  </a:cubicBezTo>
                  <a:cubicBezTo>
                    <a:pt x="90" y="119"/>
                    <a:pt x="88" y="115"/>
                    <a:pt x="85" y="112"/>
                  </a:cubicBezTo>
                  <a:cubicBezTo>
                    <a:pt x="81" y="109"/>
                    <a:pt x="78" y="107"/>
                    <a:pt x="74" y="105"/>
                  </a:cubicBezTo>
                  <a:cubicBezTo>
                    <a:pt x="70" y="104"/>
                    <a:pt x="66" y="103"/>
                    <a:pt x="63" y="103"/>
                  </a:cubicBezTo>
                  <a:cubicBezTo>
                    <a:pt x="59" y="103"/>
                    <a:pt x="55" y="104"/>
                    <a:pt x="52" y="105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7" y="96"/>
                    <a:pt x="49" y="87"/>
                    <a:pt x="53" y="78"/>
                  </a:cubicBezTo>
                  <a:cubicBezTo>
                    <a:pt x="57" y="69"/>
                    <a:pt x="63" y="62"/>
                    <a:pt x="70" y="56"/>
                  </a:cubicBezTo>
                  <a:cubicBezTo>
                    <a:pt x="78" y="50"/>
                    <a:pt x="87" y="45"/>
                    <a:pt x="98" y="42"/>
                  </a:cubicBezTo>
                  <a:cubicBezTo>
                    <a:pt x="109" y="38"/>
                    <a:pt x="121" y="37"/>
                    <a:pt x="135" y="37"/>
                  </a:cubicBezTo>
                  <a:cubicBezTo>
                    <a:pt x="149" y="37"/>
                    <a:pt x="162" y="39"/>
                    <a:pt x="172" y="43"/>
                  </a:cubicBezTo>
                  <a:cubicBezTo>
                    <a:pt x="182" y="47"/>
                    <a:pt x="191" y="52"/>
                    <a:pt x="197" y="59"/>
                  </a:cubicBezTo>
                  <a:cubicBezTo>
                    <a:pt x="204" y="66"/>
                    <a:pt x="209" y="73"/>
                    <a:pt x="212" y="82"/>
                  </a:cubicBezTo>
                  <a:cubicBezTo>
                    <a:pt x="215" y="91"/>
                    <a:pt x="216" y="100"/>
                    <a:pt x="216" y="110"/>
                  </a:cubicBezTo>
                  <a:cubicBezTo>
                    <a:pt x="216" y="118"/>
                    <a:pt x="215" y="126"/>
                    <a:pt x="214" y="134"/>
                  </a:cubicBezTo>
                  <a:cubicBezTo>
                    <a:pt x="212" y="142"/>
                    <a:pt x="209" y="149"/>
                    <a:pt x="205" y="157"/>
                  </a:cubicBezTo>
                  <a:cubicBezTo>
                    <a:pt x="201" y="165"/>
                    <a:pt x="195" y="173"/>
                    <a:pt x="188" y="182"/>
                  </a:cubicBezTo>
                  <a:cubicBezTo>
                    <a:pt x="182" y="190"/>
                    <a:pt x="173" y="200"/>
                    <a:pt x="164" y="210"/>
                  </a:cubicBezTo>
                  <a:cubicBezTo>
                    <a:pt x="154" y="220"/>
                    <a:pt x="142" y="232"/>
                    <a:pt x="129" y="244"/>
                  </a:cubicBezTo>
                  <a:cubicBezTo>
                    <a:pt x="115" y="257"/>
                    <a:pt x="100" y="271"/>
                    <a:pt x="83" y="287"/>
                  </a:cubicBezTo>
                  <a:cubicBezTo>
                    <a:pt x="72" y="296"/>
                    <a:pt x="62" y="306"/>
                    <a:pt x="53" y="315"/>
                  </a:cubicBezTo>
                  <a:cubicBezTo>
                    <a:pt x="44" y="325"/>
                    <a:pt x="36" y="334"/>
                    <a:pt x="29" y="342"/>
                  </a:cubicBezTo>
                  <a:cubicBezTo>
                    <a:pt x="22" y="351"/>
                    <a:pt x="16" y="358"/>
                    <a:pt x="12" y="363"/>
                  </a:cubicBezTo>
                  <a:cubicBezTo>
                    <a:pt x="8" y="369"/>
                    <a:pt x="5" y="372"/>
                    <a:pt x="5" y="373"/>
                  </a:cubicBezTo>
                  <a:cubicBezTo>
                    <a:pt x="5" y="400"/>
                    <a:pt x="5" y="400"/>
                    <a:pt x="5" y="400"/>
                  </a:cubicBezTo>
                  <a:cubicBezTo>
                    <a:pt x="5" y="417"/>
                    <a:pt x="5" y="417"/>
                    <a:pt x="5" y="417"/>
                  </a:cubicBezTo>
                  <a:cubicBezTo>
                    <a:pt x="297" y="417"/>
                    <a:pt x="297" y="417"/>
                    <a:pt x="297" y="417"/>
                  </a:cubicBezTo>
                  <a:cubicBezTo>
                    <a:pt x="297" y="415"/>
                    <a:pt x="297" y="415"/>
                    <a:pt x="297" y="415"/>
                  </a:cubicBezTo>
                  <a:cubicBezTo>
                    <a:pt x="1836" y="415"/>
                    <a:pt x="1836" y="415"/>
                    <a:pt x="1836" y="415"/>
                  </a:cubicBezTo>
                  <a:cubicBezTo>
                    <a:pt x="1836" y="5"/>
                    <a:pt x="1836" y="5"/>
                    <a:pt x="1836" y="5"/>
                  </a:cubicBezTo>
                  <a:lnTo>
                    <a:pt x="193" y="5"/>
                  </a:lnTo>
                  <a:close/>
                  <a:moveTo>
                    <a:pt x="1073" y="340"/>
                  </a:moveTo>
                  <a:cubicBezTo>
                    <a:pt x="1073" y="340"/>
                    <a:pt x="1073" y="341"/>
                    <a:pt x="1073" y="341"/>
                  </a:cubicBezTo>
                  <a:cubicBezTo>
                    <a:pt x="1039" y="375"/>
                    <a:pt x="992" y="394"/>
                    <a:pt x="944" y="394"/>
                  </a:cubicBezTo>
                  <a:cubicBezTo>
                    <a:pt x="897" y="394"/>
                    <a:pt x="851" y="375"/>
                    <a:pt x="817" y="343"/>
                  </a:cubicBezTo>
                  <a:cubicBezTo>
                    <a:pt x="817" y="343"/>
                    <a:pt x="817" y="343"/>
                    <a:pt x="817" y="343"/>
                  </a:cubicBezTo>
                  <a:cubicBezTo>
                    <a:pt x="817" y="342"/>
                    <a:pt x="816" y="341"/>
                    <a:pt x="815" y="341"/>
                  </a:cubicBezTo>
                  <a:cubicBezTo>
                    <a:pt x="815" y="340"/>
                    <a:pt x="815" y="340"/>
                    <a:pt x="814" y="340"/>
                  </a:cubicBezTo>
                  <a:cubicBezTo>
                    <a:pt x="781" y="306"/>
                    <a:pt x="760" y="261"/>
                    <a:pt x="760" y="210"/>
                  </a:cubicBezTo>
                  <a:cubicBezTo>
                    <a:pt x="760" y="192"/>
                    <a:pt x="763" y="175"/>
                    <a:pt x="768" y="159"/>
                  </a:cubicBezTo>
                  <a:cubicBezTo>
                    <a:pt x="768" y="160"/>
                    <a:pt x="768" y="161"/>
                    <a:pt x="768" y="162"/>
                  </a:cubicBezTo>
                  <a:cubicBezTo>
                    <a:pt x="770" y="153"/>
                    <a:pt x="773" y="144"/>
                    <a:pt x="777" y="136"/>
                  </a:cubicBezTo>
                  <a:cubicBezTo>
                    <a:pt x="776" y="136"/>
                    <a:pt x="776" y="137"/>
                    <a:pt x="776" y="137"/>
                  </a:cubicBezTo>
                  <a:cubicBezTo>
                    <a:pt x="784" y="118"/>
                    <a:pt x="796" y="100"/>
                    <a:pt x="810" y="84"/>
                  </a:cubicBezTo>
                  <a:cubicBezTo>
                    <a:pt x="844" y="48"/>
                    <a:pt x="892" y="25"/>
                    <a:pt x="944" y="25"/>
                  </a:cubicBezTo>
                  <a:cubicBezTo>
                    <a:pt x="1016" y="25"/>
                    <a:pt x="1079" y="68"/>
                    <a:pt x="1108" y="130"/>
                  </a:cubicBezTo>
                  <a:cubicBezTo>
                    <a:pt x="1121" y="154"/>
                    <a:pt x="1128" y="182"/>
                    <a:pt x="1128" y="211"/>
                  </a:cubicBezTo>
                  <a:cubicBezTo>
                    <a:pt x="1128" y="261"/>
                    <a:pt x="1107" y="307"/>
                    <a:pt x="1073" y="340"/>
                  </a:cubicBezTo>
                  <a:close/>
                </a:path>
              </a:pathLst>
            </a:custGeom>
            <a:solidFill>
              <a:srgbClr val="FAC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005267" y="3277882"/>
              <a:ext cx="1428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点击此处输入标题</a:t>
              </a:r>
              <a:endPara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7023401" y="3277882"/>
              <a:ext cx="17769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点击此处输入替代文本</a:t>
              </a:r>
              <a:endPara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31910" y="3327692"/>
              <a:ext cx="731377" cy="731377"/>
              <a:chOff x="6267960" y="2101505"/>
              <a:chExt cx="731377" cy="731377"/>
            </a:xfrm>
          </p:grpSpPr>
          <p:sp>
            <p:nvSpPr>
              <p:cNvPr id="43" name="Freeform 578"/>
              <p:cNvSpPr>
                <a:spLocks/>
              </p:cNvSpPr>
              <p:nvPr/>
            </p:nvSpPr>
            <p:spPr bwMode="auto">
              <a:xfrm>
                <a:off x="6859409" y="2488832"/>
                <a:ext cx="97373" cy="194024"/>
              </a:xfrm>
              <a:custGeom>
                <a:avLst/>
                <a:gdLst>
                  <a:gd name="T0" fmla="*/ 0 w 57"/>
                  <a:gd name="T1" fmla="*/ 99 h 114"/>
                  <a:gd name="T2" fmla="*/ 22 w 57"/>
                  <a:gd name="T3" fmla="*/ 114 h 114"/>
                  <a:gd name="T4" fmla="*/ 57 w 57"/>
                  <a:gd name="T5" fmla="*/ 0 h 114"/>
                  <a:gd name="T6" fmla="*/ 31 w 57"/>
                  <a:gd name="T7" fmla="*/ 0 h 114"/>
                  <a:gd name="T8" fmla="*/ 0 w 57"/>
                  <a:gd name="T9" fmla="*/ 9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99"/>
                    </a:moveTo>
                    <a:cubicBezTo>
                      <a:pt x="22" y="114"/>
                      <a:pt x="22" y="114"/>
                      <a:pt x="22" y="114"/>
                    </a:cubicBezTo>
                    <a:cubicBezTo>
                      <a:pt x="44" y="82"/>
                      <a:pt x="57" y="42"/>
                      <a:pt x="5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37"/>
                      <a:pt x="20" y="71"/>
                      <a:pt x="0" y="99"/>
                    </a:cubicBez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79"/>
              <p:cNvSpPr>
                <a:spLocks/>
              </p:cNvSpPr>
              <p:nvPr/>
            </p:nvSpPr>
            <p:spPr bwMode="auto">
              <a:xfrm>
                <a:off x="6637976" y="2101505"/>
                <a:ext cx="361361" cy="362804"/>
              </a:xfrm>
              <a:custGeom>
                <a:avLst/>
                <a:gdLst>
                  <a:gd name="T0" fmla="*/ 187 w 212"/>
                  <a:gd name="T1" fmla="*/ 213 h 213"/>
                  <a:gd name="T2" fmla="*/ 212 w 212"/>
                  <a:gd name="T3" fmla="*/ 213 h 213"/>
                  <a:gd name="T4" fmla="*/ 0 w 212"/>
                  <a:gd name="T5" fmla="*/ 0 h 213"/>
                  <a:gd name="T6" fmla="*/ 0 w 212"/>
                  <a:gd name="T7" fmla="*/ 25 h 213"/>
                  <a:gd name="T8" fmla="*/ 0 w 212"/>
                  <a:gd name="T9" fmla="*/ 52 h 213"/>
                  <a:gd name="T10" fmla="*/ 0 w 212"/>
                  <a:gd name="T11" fmla="*/ 213 h 213"/>
                  <a:gd name="T12" fmla="*/ 160 w 212"/>
                  <a:gd name="T13" fmla="*/ 213 h 213"/>
                  <a:gd name="T14" fmla="*/ 187 w 212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2" h="213">
                    <a:moveTo>
                      <a:pt x="187" y="213"/>
                    </a:moveTo>
                    <a:cubicBezTo>
                      <a:pt x="212" y="213"/>
                      <a:pt x="212" y="213"/>
                      <a:pt x="212" y="213"/>
                    </a:cubicBezTo>
                    <a:cubicBezTo>
                      <a:pt x="187" y="7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160" y="213"/>
                      <a:pt x="160" y="213"/>
                      <a:pt x="160" y="213"/>
                    </a:cubicBezTo>
                    <a:lnTo>
                      <a:pt x="187" y="213"/>
                    </a:ln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80"/>
              <p:cNvSpPr>
                <a:spLocks/>
              </p:cNvSpPr>
              <p:nvPr/>
            </p:nvSpPr>
            <p:spPr bwMode="auto">
              <a:xfrm>
                <a:off x="6267960" y="2144060"/>
                <a:ext cx="605154" cy="688822"/>
              </a:xfrm>
              <a:custGeom>
                <a:avLst/>
                <a:gdLst>
                  <a:gd name="T0" fmla="*/ 202 w 355"/>
                  <a:gd name="T1" fmla="*/ 202 h 404"/>
                  <a:gd name="T2" fmla="*/ 202 w 355"/>
                  <a:gd name="T3" fmla="*/ 26 h 404"/>
                  <a:gd name="T4" fmla="*/ 202 w 355"/>
                  <a:gd name="T5" fmla="*/ 0 h 404"/>
                  <a:gd name="T6" fmla="*/ 0 w 355"/>
                  <a:gd name="T7" fmla="*/ 202 h 404"/>
                  <a:gd name="T8" fmla="*/ 202 w 355"/>
                  <a:gd name="T9" fmla="*/ 404 h 404"/>
                  <a:gd name="T10" fmla="*/ 355 w 355"/>
                  <a:gd name="T11" fmla="*/ 335 h 404"/>
                  <a:gd name="T12" fmla="*/ 335 w 355"/>
                  <a:gd name="T13" fmla="*/ 317 h 404"/>
                  <a:gd name="T14" fmla="*/ 202 w 355"/>
                  <a:gd name="T15" fmla="*/ 202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404">
                    <a:moveTo>
                      <a:pt x="202" y="202"/>
                    </a:move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91" y="0"/>
                      <a:pt x="0" y="90"/>
                      <a:pt x="0" y="202"/>
                    </a:cubicBezTo>
                    <a:cubicBezTo>
                      <a:pt x="0" y="314"/>
                      <a:pt x="91" y="404"/>
                      <a:pt x="202" y="404"/>
                    </a:cubicBezTo>
                    <a:cubicBezTo>
                      <a:pt x="263" y="404"/>
                      <a:pt x="318" y="377"/>
                      <a:pt x="355" y="335"/>
                    </a:cubicBezTo>
                    <a:cubicBezTo>
                      <a:pt x="335" y="317"/>
                      <a:pt x="335" y="317"/>
                      <a:pt x="335" y="317"/>
                    </a:cubicBezTo>
                    <a:lnTo>
                      <a:pt x="202" y="202"/>
                    </a:lnTo>
                    <a:close/>
                  </a:path>
                </a:pathLst>
              </a:custGeom>
              <a:solidFill>
                <a:srgbClr val="FAC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448862" y="4960985"/>
            <a:ext cx="763835" cy="535191"/>
            <a:chOff x="7309487" y="2188779"/>
            <a:chExt cx="763835" cy="535191"/>
          </a:xfrm>
        </p:grpSpPr>
        <p:sp>
          <p:nvSpPr>
            <p:cNvPr id="51" name="Freeform 587"/>
            <p:cNvSpPr>
              <a:spLocks/>
            </p:cNvSpPr>
            <p:nvPr/>
          </p:nvSpPr>
          <p:spPr bwMode="auto">
            <a:xfrm>
              <a:off x="7797072" y="2382804"/>
              <a:ext cx="276250" cy="247399"/>
            </a:xfrm>
            <a:custGeom>
              <a:avLst/>
              <a:gdLst>
                <a:gd name="T0" fmla="*/ 141 w 162"/>
                <a:gd name="T1" fmla="*/ 17 h 145"/>
                <a:gd name="T2" fmla="*/ 105 w 162"/>
                <a:gd name="T3" fmla="*/ 0 h 145"/>
                <a:gd name="T4" fmla="*/ 81 w 162"/>
                <a:gd name="T5" fmla="*/ 9 h 145"/>
                <a:gd name="T6" fmla="*/ 57 w 162"/>
                <a:gd name="T7" fmla="*/ 0 h 145"/>
                <a:gd name="T8" fmla="*/ 0 w 162"/>
                <a:gd name="T9" fmla="*/ 56 h 145"/>
                <a:gd name="T10" fmla="*/ 0 w 162"/>
                <a:gd name="T11" fmla="*/ 59 h 145"/>
                <a:gd name="T12" fmla="*/ 30 w 162"/>
                <a:gd name="T13" fmla="*/ 109 h 145"/>
                <a:gd name="T14" fmla="*/ 30 w 162"/>
                <a:gd name="T15" fmla="*/ 140 h 145"/>
                <a:gd name="T16" fmla="*/ 73 w 162"/>
                <a:gd name="T17" fmla="*/ 145 h 145"/>
                <a:gd name="T18" fmla="*/ 88 w 162"/>
                <a:gd name="T19" fmla="*/ 145 h 145"/>
                <a:gd name="T20" fmla="*/ 162 w 162"/>
                <a:gd name="T21" fmla="*/ 118 h 145"/>
                <a:gd name="T22" fmla="*/ 162 w 162"/>
                <a:gd name="T23" fmla="*/ 56 h 145"/>
                <a:gd name="T24" fmla="*/ 141 w 162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145">
                  <a:moveTo>
                    <a:pt x="141" y="17"/>
                  </a:moveTo>
                  <a:cubicBezTo>
                    <a:pt x="130" y="8"/>
                    <a:pt x="116" y="3"/>
                    <a:pt x="105" y="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5" y="5"/>
                    <a:pt x="0" y="20"/>
                    <a:pt x="0" y="56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16" y="69"/>
                    <a:pt x="30" y="85"/>
                    <a:pt x="30" y="109"/>
                  </a:cubicBezTo>
                  <a:cubicBezTo>
                    <a:pt x="30" y="121"/>
                    <a:pt x="30" y="132"/>
                    <a:pt x="30" y="140"/>
                  </a:cubicBezTo>
                  <a:cubicBezTo>
                    <a:pt x="40" y="143"/>
                    <a:pt x="54" y="145"/>
                    <a:pt x="73" y="145"/>
                  </a:cubicBezTo>
                  <a:cubicBezTo>
                    <a:pt x="88" y="145"/>
                    <a:pt x="88" y="145"/>
                    <a:pt x="88" y="145"/>
                  </a:cubicBezTo>
                  <a:cubicBezTo>
                    <a:pt x="160" y="145"/>
                    <a:pt x="162" y="118"/>
                    <a:pt x="162" y="118"/>
                  </a:cubicBezTo>
                  <a:cubicBezTo>
                    <a:pt x="162" y="118"/>
                    <a:pt x="162" y="109"/>
                    <a:pt x="162" y="56"/>
                  </a:cubicBezTo>
                  <a:cubicBezTo>
                    <a:pt x="162" y="38"/>
                    <a:pt x="153" y="26"/>
                    <a:pt x="141" y="17"/>
                  </a:cubicBezTo>
                  <a:close/>
                </a:path>
              </a:pathLst>
            </a:custGeom>
            <a:solidFill>
              <a:srgbClr val="4A9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588"/>
            <p:cNvSpPr>
              <a:spLocks noChangeArrowheads="1"/>
            </p:cNvSpPr>
            <p:nvPr/>
          </p:nvSpPr>
          <p:spPr bwMode="auto">
            <a:xfrm>
              <a:off x="7864872" y="2188779"/>
              <a:ext cx="139928" cy="161567"/>
            </a:xfrm>
            <a:prstGeom prst="ellipse">
              <a:avLst/>
            </a:prstGeom>
            <a:solidFill>
              <a:srgbClr val="4A9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89"/>
            <p:cNvSpPr>
              <a:spLocks/>
            </p:cNvSpPr>
            <p:nvPr/>
          </p:nvSpPr>
          <p:spPr bwMode="auto">
            <a:xfrm>
              <a:off x="7549673" y="2475128"/>
              <a:ext cx="276250" cy="248842"/>
            </a:xfrm>
            <a:custGeom>
              <a:avLst/>
              <a:gdLst>
                <a:gd name="T0" fmla="*/ 145 w 162"/>
                <a:gd name="T1" fmla="*/ 20 h 146"/>
                <a:gd name="T2" fmla="*/ 132 w 162"/>
                <a:gd name="T3" fmla="*/ 11 h 146"/>
                <a:gd name="T4" fmla="*/ 105 w 162"/>
                <a:gd name="T5" fmla="*/ 0 h 146"/>
                <a:gd name="T6" fmla="*/ 81 w 162"/>
                <a:gd name="T7" fmla="*/ 9 h 146"/>
                <a:gd name="T8" fmla="*/ 57 w 162"/>
                <a:gd name="T9" fmla="*/ 0 h 146"/>
                <a:gd name="T10" fmla="*/ 34 w 162"/>
                <a:gd name="T11" fmla="*/ 9 h 146"/>
                <a:gd name="T12" fmla="*/ 21 w 162"/>
                <a:gd name="T13" fmla="*/ 17 h 146"/>
                <a:gd name="T14" fmla="*/ 0 w 162"/>
                <a:gd name="T15" fmla="*/ 57 h 146"/>
                <a:gd name="T16" fmla="*/ 0 w 162"/>
                <a:gd name="T17" fmla="*/ 82 h 146"/>
                <a:gd name="T18" fmla="*/ 0 w 162"/>
                <a:gd name="T19" fmla="*/ 96 h 146"/>
                <a:gd name="T20" fmla="*/ 0 w 162"/>
                <a:gd name="T21" fmla="*/ 119 h 146"/>
                <a:gd name="T22" fmla="*/ 74 w 162"/>
                <a:gd name="T23" fmla="*/ 146 h 146"/>
                <a:gd name="T24" fmla="*/ 88 w 162"/>
                <a:gd name="T25" fmla="*/ 146 h 146"/>
                <a:gd name="T26" fmla="*/ 162 w 162"/>
                <a:gd name="T27" fmla="*/ 119 h 146"/>
                <a:gd name="T28" fmla="*/ 162 w 162"/>
                <a:gd name="T29" fmla="*/ 96 h 146"/>
                <a:gd name="T30" fmla="*/ 162 w 162"/>
                <a:gd name="T31" fmla="*/ 82 h 146"/>
                <a:gd name="T32" fmla="*/ 162 w 162"/>
                <a:gd name="T33" fmla="*/ 57 h 146"/>
                <a:gd name="T34" fmla="*/ 145 w 162"/>
                <a:gd name="T35" fmla="*/ 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146">
                  <a:moveTo>
                    <a:pt x="145" y="20"/>
                  </a:moveTo>
                  <a:cubicBezTo>
                    <a:pt x="141" y="17"/>
                    <a:pt x="137" y="14"/>
                    <a:pt x="132" y="11"/>
                  </a:cubicBezTo>
                  <a:cubicBezTo>
                    <a:pt x="123" y="6"/>
                    <a:pt x="113" y="3"/>
                    <a:pt x="105" y="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2"/>
                    <a:pt x="42" y="5"/>
                    <a:pt x="34" y="9"/>
                  </a:cubicBezTo>
                  <a:cubicBezTo>
                    <a:pt x="29" y="11"/>
                    <a:pt x="25" y="14"/>
                    <a:pt x="21" y="17"/>
                  </a:cubicBezTo>
                  <a:cubicBezTo>
                    <a:pt x="9" y="26"/>
                    <a:pt x="0" y="39"/>
                    <a:pt x="0" y="57"/>
                  </a:cubicBezTo>
                  <a:cubicBezTo>
                    <a:pt x="0" y="67"/>
                    <a:pt x="0" y="75"/>
                    <a:pt x="0" y="82"/>
                  </a:cubicBezTo>
                  <a:cubicBezTo>
                    <a:pt x="0" y="87"/>
                    <a:pt x="0" y="92"/>
                    <a:pt x="0" y="96"/>
                  </a:cubicBezTo>
                  <a:cubicBezTo>
                    <a:pt x="0" y="115"/>
                    <a:pt x="0" y="119"/>
                    <a:pt x="0" y="119"/>
                  </a:cubicBezTo>
                  <a:cubicBezTo>
                    <a:pt x="0" y="119"/>
                    <a:pt x="2" y="146"/>
                    <a:pt x="74" y="146"/>
                  </a:cubicBezTo>
                  <a:cubicBezTo>
                    <a:pt x="88" y="146"/>
                    <a:pt x="88" y="146"/>
                    <a:pt x="88" y="146"/>
                  </a:cubicBezTo>
                  <a:cubicBezTo>
                    <a:pt x="160" y="146"/>
                    <a:pt x="162" y="119"/>
                    <a:pt x="162" y="119"/>
                  </a:cubicBezTo>
                  <a:cubicBezTo>
                    <a:pt x="162" y="119"/>
                    <a:pt x="162" y="114"/>
                    <a:pt x="162" y="96"/>
                  </a:cubicBezTo>
                  <a:cubicBezTo>
                    <a:pt x="162" y="92"/>
                    <a:pt x="162" y="87"/>
                    <a:pt x="162" y="82"/>
                  </a:cubicBezTo>
                  <a:cubicBezTo>
                    <a:pt x="162" y="75"/>
                    <a:pt x="162" y="67"/>
                    <a:pt x="162" y="57"/>
                  </a:cubicBezTo>
                  <a:cubicBezTo>
                    <a:pt x="162" y="41"/>
                    <a:pt x="155" y="29"/>
                    <a:pt x="145" y="20"/>
                  </a:cubicBezTo>
                  <a:close/>
                </a:path>
              </a:pathLst>
            </a:custGeom>
            <a:solidFill>
              <a:srgbClr val="4A9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90"/>
            <p:cNvSpPr>
              <a:spLocks noChangeArrowheads="1"/>
            </p:cNvSpPr>
            <p:nvPr/>
          </p:nvSpPr>
          <p:spPr bwMode="auto">
            <a:xfrm>
              <a:off x="7618195" y="2282546"/>
              <a:ext cx="139207" cy="161567"/>
            </a:xfrm>
            <a:prstGeom prst="ellipse">
              <a:avLst/>
            </a:prstGeom>
            <a:solidFill>
              <a:srgbClr val="4A9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1"/>
            <p:cNvSpPr>
              <a:spLocks/>
            </p:cNvSpPr>
            <p:nvPr/>
          </p:nvSpPr>
          <p:spPr bwMode="auto">
            <a:xfrm>
              <a:off x="7309487" y="2381361"/>
              <a:ext cx="276250" cy="246678"/>
            </a:xfrm>
            <a:custGeom>
              <a:avLst/>
              <a:gdLst>
                <a:gd name="T0" fmla="*/ 162 w 162"/>
                <a:gd name="T1" fmla="*/ 57 h 145"/>
                <a:gd name="T2" fmla="*/ 162 w 162"/>
                <a:gd name="T3" fmla="*/ 57 h 145"/>
                <a:gd name="T4" fmla="*/ 142 w 162"/>
                <a:gd name="T5" fmla="*/ 17 h 145"/>
                <a:gd name="T6" fmla="*/ 105 w 162"/>
                <a:gd name="T7" fmla="*/ 0 h 145"/>
                <a:gd name="T8" fmla="*/ 81 w 162"/>
                <a:gd name="T9" fmla="*/ 9 h 145"/>
                <a:gd name="T10" fmla="*/ 57 w 162"/>
                <a:gd name="T11" fmla="*/ 0 h 145"/>
                <a:gd name="T12" fmla="*/ 0 w 162"/>
                <a:gd name="T13" fmla="*/ 57 h 145"/>
                <a:gd name="T14" fmla="*/ 0 w 162"/>
                <a:gd name="T15" fmla="*/ 118 h 145"/>
                <a:gd name="T16" fmla="*/ 74 w 162"/>
                <a:gd name="T17" fmla="*/ 145 h 145"/>
                <a:gd name="T18" fmla="*/ 88 w 162"/>
                <a:gd name="T19" fmla="*/ 145 h 145"/>
                <a:gd name="T20" fmla="*/ 129 w 162"/>
                <a:gd name="T21" fmla="*/ 141 h 145"/>
                <a:gd name="T22" fmla="*/ 129 w 162"/>
                <a:gd name="T23" fmla="*/ 110 h 145"/>
                <a:gd name="T24" fmla="*/ 162 w 162"/>
                <a:gd name="T25" fmla="*/ 5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145"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2" y="39"/>
                    <a:pt x="153" y="26"/>
                    <a:pt x="142" y="17"/>
                  </a:cubicBezTo>
                  <a:cubicBezTo>
                    <a:pt x="130" y="8"/>
                    <a:pt x="116" y="3"/>
                    <a:pt x="105" y="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5" y="6"/>
                    <a:pt x="0" y="21"/>
                    <a:pt x="0" y="57"/>
                  </a:cubicBezTo>
                  <a:cubicBezTo>
                    <a:pt x="0" y="109"/>
                    <a:pt x="0" y="118"/>
                    <a:pt x="0" y="118"/>
                  </a:cubicBezTo>
                  <a:cubicBezTo>
                    <a:pt x="0" y="118"/>
                    <a:pt x="2" y="145"/>
                    <a:pt x="74" y="145"/>
                  </a:cubicBezTo>
                  <a:cubicBezTo>
                    <a:pt x="88" y="145"/>
                    <a:pt x="88" y="145"/>
                    <a:pt x="88" y="145"/>
                  </a:cubicBezTo>
                  <a:cubicBezTo>
                    <a:pt x="105" y="145"/>
                    <a:pt x="118" y="143"/>
                    <a:pt x="129" y="141"/>
                  </a:cubicBezTo>
                  <a:cubicBezTo>
                    <a:pt x="129" y="133"/>
                    <a:pt x="129" y="122"/>
                    <a:pt x="129" y="110"/>
                  </a:cubicBezTo>
                  <a:cubicBezTo>
                    <a:pt x="129" y="84"/>
                    <a:pt x="144" y="68"/>
                    <a:pt x="162" y="57"/>
                  </a:cubicBezTo>
                  <a:close/>
                </a:path>
              </a:pathLst>
            </a:custGeom>
            <a:solidFill>
              <a:srgbClr val="4A9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592"/>
            <p:cNvSpPr>
              <a:spLocks noChangeArrowheads="1"/>
            </p:cNvSpPr>
            <p:nvPr/>
          </p:nvSpPr>
          <p:spPr bwMode="auto">
            <a:xfrm>
              <a:off x="7377287" y="2188779"/>
              <a:ext cx="139928" cy="161567"/>
            </a:xfrm>
            <a:prstGeom prst="ellipse">
              <a:avLst/>
            </a:prstGeom>
            <a:solidFill>
              <a:srgbClr val="4A90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5586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1924050" y="2019300"/>
            <a:ext cx="9353550" cy="0"/>
          </a:xfrm>
          <a:prstGeom prst="line">
            <a:avLst/>
          </a:prstGeom>
          <a:ln w="15875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172450" y="542925"/>
            <a:ext cx="0" cy="5772150"/>
          </a:xfrm>
          <a:prstGeom prst="line">
            <a:avLst/>
          </a:prstGeom>
          <a:ln w="15875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120066" y="1185863"/>
            <a:ext cx="5932317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CONTENT</a:t>
            </a:r>
            <a:endParaRPr lang="zh-CN" altLang="en-US" dirty="0">
              <a:solidFill>
                <a:srgbClr val="4A9092"/>
              </a:solidFill>
              <a:latin typeface="Broadway" panose="04040905080B02020502" pitchFamily="8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64342" y="571500"/>
            <a:ext cx="2251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目  录</a:t>
            </a:r>
            <a:endParaRPr lang="zh-CN" altLang="en-US" sz="54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8739246" y="2806244"/>
            <a:ext cx="2338329" cy="3164462"/>
            <a:chOff x="8739246" y="2632076"/>
            <a:chExt cx="2338329" cy="3164462"/>
          </a:xfrm>
        </p:grpSpPr>
        <p:grpSp>
          <p:nvGrpSpPr>
            <p:cNvPr id="19" name="组合 18"/>
            <p:cNvGrpSpPr/>
            <p:nvPr/>
          </p:nvGrpSpPr>
          <p:grpSpPr>
            <a:xfrm>
              <a:off x="8739246" y="2632076"/>
              <a:ext cx="2338329" cy="584775"/>
              <a:chOff x="8742421" y="2714625"/>
              <a:chExt cx="2338329" cy="58477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0337800" y="2714625"/>
                <a:ext cx="7429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200" dirty="0" smtClean="0">
                    <a:solidFill>
                      <a:srgbClr val="4A9092"/>
                    </a:solidFill>
                    <a:latin typeface="Broadway" panose="04040905080B02020502" pitchFamily="82" charset="0"/>
                  </a:rPr>
                  <a:t>01</a:t>
                </a:r>
                <a:endParaRPr lang="zh-CN" altLang="en-US" sz="3200" dirty="0">
                  <a:solidFill>
                    <a:srgbClr val="4A9092"/>
                  </a:solidFill>
                  <a:latin typeface="Broadway" panose="04040905080B02020502" pitchFamily="82" charset="0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8742421" y="2714625"/>
                <a:ext cx="16113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800" dirty="0" smtClean="0">
                    <a:solidFill>
                      <a:srgbClr val="4A9092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图文组合</a:t>
                </a:r>
                <a:endParaRPr lang="zh-CN" altLang="en-US" sz="28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8739246" y="3491972"/>
              <a:ext cx="2338329" cy="584775"/>
              <a:chOff x="8742421" y="2714625"/>
              <a:chExt cx="2338329" cy="584775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0337800" y="2714625"/>
                <a:ext cx="7429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200" dirty="0" smtClean="0">
                    <a:solidFill>
                      <a:srgbClr val="4A9092"/>
                    </a:solidFill>
                    <a:latin typeface="Broadway" panose="04040905080B02020502" pitchFamily="82" charset="0"/>
                  </a:rPr>
                  <a:t>02</a:t>
                </a:r>
                <a:endParaRPr lang="zh-CN" altLang="en-US" sz="3200" dirty="0">
                  <a:solidFill>
                    <a:srgbClr val="4A9092"/>
                  </a:solidFill>
                  <a:latin typeface="Broadway" panose="04040905080B02020502" pitchFamily="82" charset="0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8742421" y="2714625"/>
                <a:ext cx="16113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800" dirty="0" smtClean="0">
                    <a:solidFill>
                      <a:srgbClr val="4A9092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逻辑关系</a:t>
                </a:r>
                <a:endParaRPr lang="zh-CN" altLang="en-US" sz="28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739246" y="4351868"/>
              <a:ext cx="2338329" cy="584775"/>
              <a:chOff x="8742421" y="2714625"/>
              <a:chExt cx="2338329" cy="584775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10337800" y="2714625"/>
                <a:ext cx="7429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200" dirty="0" smtClean="0">
                    <a:solidFill>
                      <a:srgbClr val="4A9092"/>
                    </a:solidFill>
                    <a:latin typeface="Broadway" panose="04040905080B02020502" pitchFamily="82" charset="0"/>
                  </a:rPr>
                  <a:t>03</a:t>
                </a:r>
                <a:endParaRPr lang="zh-CN" altLang="en-US" sz="3200" dirty="0">
                  <a:solidFill>
                    <a:srgbClr val="4A9092"/>
                  </a:solidFill>
                  <a:latin typeface="Broadway" panose="04040905080B02020502" pitchFamily="82" charset="0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8742421" y="2714625"/>
                <a:ext cx="16113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800" dirty="0" smtClean="0">
                    <a:solidFill>
                      <a:srgbClr val="4A9092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数据图表</a:t>
                </a:r>
                <a:endParaRPr lang="zh-CN" altLang="en-US" sz="28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8739246" y="5211763"/>
              <a:ext cx="2338329" cy="584775"/>
              <a:chOff x="8742421" y="2714625"/>
              <a:chExt cx="2338329" cy="584775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0337800" y="2714625"/>
                <a:ext cx="7429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200" dirty="0" smtClean="0">
                    <a:solidFill>
                      <a:srgbClr val="4A9092"/>
                    </a:solidFill>
                    <a:latin typeface="Broadway" panose="04040905080B02020502" pitchFamily="82" charset="0"/>
                  </a:rPr>
                  <a:t>04</a:t>
                </a:r>
                <a:endParaRPr lang="zh-CN" altLang="en-US" sz="3200" dirty="0">
                  <a:solidFill>
                    <a:srgbClr val="4A9092"/>
                  </a:solidFill>
                  <a:latin typeface="Broadway" panose="04040905080B02020502" pitchFamily="82" charset="0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8742421" y="2714625"/>
                <a:ext cx="16113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800" dirty="0" smtClean="0">
                    <a:solidFill>
                      <a:srgbClr val="4A9092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目录标题</a:t>
                </a:r>
                <a:endParaRPr lang="zh-CN" altLang="en-US" sz="28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</p:grp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251" b="19590"/>
          <a:stretch/>
        </p:blipFill>
        <p:spPr>
          <a:xfrm>
            <a:off x="0" y="3820445"/>
            <a:ext cx="7446608" cy="201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649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6" name="矩形 5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04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00150" y="1568894"/>
            <a:ext cx="3309761" cy="4273106"/>
            <a:chOff x="1200150" y="1568894"/>
            <a:chExt cx="3309761" cy="4273106"/>
          </a:xfrm>
        </p:grpSpPr>
        <p:sp>
          <p:nvSpPr>
            <p:cNvPr id="13" name="矩形 12"/>
            <p:cNvSpPr/>
            <p:nvPr/>
          </p:nvSpPr>
          <p:spPr>
            <a:xfrm>
              <a:off x="1200150" y="1676400"/>
              <a:ext cx="3043237" cy="4165600"/>
            </a:xfrm>
            <a:prstGeom prst="rect">
              <a:avLst/>
            </a:prstGeom>
            <a:solidFill>
              <a:srgbClr val="E8E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573211" y="1568894"/>
              <a:ext cx="9367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800" dirty="0" smtClean="0">
                  <a:solidFill>
                    <a:srgbClr val="8AC99D"/>
                  </a:solidFill>
                  <a:latin typeface="Broadway" panose="04040905080B02020502" pitchFamily="82" charset="0"/>
                </a:rPr>
                <a:t>1</a:t>
              </a:r>
              <a:endParaRPr lang="zh-CN" altLang="en-US" sz="8800" dirty="0">
                <a:solidFill>
                  <a:srgbClr val="8AC99D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48456" y="2076392"/>
              <a:ext cx="18859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输入标题</a:t>
              </a:r>
              <a:endPara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318847" y="3015444"/>
              <a:ext cx="245687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点击此处输入替代文本点击此处输入替代文本</a:t>
              </a: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</a:t>
              </a:r>
              <a:r>
                <a:rPr lang="zh-CN" altLang="en-US" sz="2400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文本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847623" y="2791396"/>
              <a:ext cx="553998" cy="111587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r"/>
              <a:r>
                <a:rPr lang="en-US" altLang="zh-CN" sz="2400" dirty="0" smtClean="0">
                  <a:solidFill>
                    <a:srgbClr val="8AC99D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OPTION</a:t>
              </a:r>
              <a:endParaRPr lang="zh-CN" altLang="en-US" sz="2400" dirty="0">
                <a:solidFill>
                  <a:srgbClr val="8AC99D"/>
                </a:solidFill>
                <a:latin typeface="Arial Narrow" panose="020B0606020202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28295" y="1568894"/>
            <a:ext cx="3207821" cy="4273106"/>
            <a:chOff x="1200150" y="1568894"/>
            <a:chExt cx="3207821" cy="4273106"/>
          </a:xfrm>
        </p:grpSpPr>
        <p:sp>
          <p:nvSpPr>
            <p:cNvPr id="26" name="矩形 25"/>
            <p:cNvSpPr/>
            <p:nvPr/>
          </p:nvSpPr>
          <p:spPr>
            <a:xfrm>
              <a:off x="1200150" y="1676400"/>
              <a:ext cx="3043237" cy="4165600"/>
            </a:xfrm>
            <a:prstGeom prst="rect">
              <a:avLst/>
            </a:prstGeom>
            <a:solidFill>
              <a:srgbClr val="E8E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33511" y="1568894"/>
              <a:ext cx="9367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800" dirty="0" smtClean="0">
                  <a:solidFill>
                    <a:srgbClr val="FAC435"/>
                  </a:solidFill>
                  <a:latin typeface="Broadway" panose="04040905080B02020502" pitchFamily="82" charset="0"/>
                </a:rPr>
                <a:t>2</a:t>
              </a:r>
              <a:endParaRPr lang="zh-CN" altLang="en-US" sz="8800" dirty="0">
                <a:solidFill>
                  <a:srgbClr val="FAC435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348456" y="2076392"/>
              <a:ext cx="18859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输入标题</a:t>
              </a:r>
              <a:endPara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318847" y="3015444"/>
              <a:ext cx="245687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点击此处输入替代文本点击此处输入替代文本</a:t>
              </a: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</a:t>
              </a:r>
              <a:r>
                <a:rPr lang="zh-CN" altLang="en-US" sz="2400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文本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53973" y="2791396"/>
              <a:ext cx="553998" cy="111587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r"/>
              <a:r>
                <a:rPr lang="en-US" altLang="zh-CN" sz="2400" dirty="0" smtClean="0">
                  <a:solidFill>
                    <a:srgbClr val="FAC435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OPTION</a:t>
              </a:r>
              <a:endParaRPr lang="zh-CN" altLang="en-US" sz="2400" dirty="0">
                <a:solidFill>
                  <a:srgbClr val="FAC435"/>
                </a:solidFill>
                <a:latin typeface="Arial Narrow" panose="020B0606020202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954500" y="1568894"/>
            <a:ext cx="3201471" cy="4273106"/>
            <a:chOff x="1200150" y="1568894"/>
            <a:chExt cx="3201471" cy="4273106"/>
          </a:xfrm>
        </p:grpSpPr>
        <p:sp>
          <p:nvSpPr>
            <p:cNvPr id="32" name="矩形 31"/>
            <p:cNvSpPr/>
            <p:nvPr/>
          </p:nvSpPr>
          <p:spPr>
            <a:xfrm>
              <a:off x="1200150" y="1676400"/>
              <a:ext cx="3043237" cy="4165600"/>
            </a:xfrm>
            <a:prstGeom prst="rect">
              <a:avLst/>
            </a:prstGeom>
            <a:solidFill>
              <a:srgbClr val="E8E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458911" y="1568894"/>
              <a:ext cx="9367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8800" dirty="0" smtClean="0">
                  <a:solidFill>
                    <a:srgbClr val="4A9092"/>
                  </a:solidFill>
                  <a:latin typeface="Broadway" panose="04040905080B02020502" pitchFamily="82" charset="0"/>
                </a:rPr>
                <a:t>3</a:t>
              </a:r>
              <a:endParaRPr lang="zh-CN" altLang="en-US" sz="8800" dirty="0">
                <a:solidFill>
                  <a:srgbClr val="4A9092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348456" y="2076392"/>
              <a:ext cx="18859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输入标题</a:t>
              </a:r>
              <a:endPara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318847" y="3015444"/>
              <a:ext cx="245687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点击此处输入替代文本点击此处输入替代文本</a:t>
              </a: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点击此处输入替代</a:t>
              </a:r>
              <a:r>
                <a:rPr lang="zh-CN" altLang="en-US" sz="2400" dirty="0" smtClean="0">
                  <a:solidFill>
                    <a:schemeClr val="bg1">
                      <a:lumMod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文本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847623" y="2791396"/>
              <a:ext cx="553998" cy="111587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r"/>
              <a:r>
                <a:rPr lang="en-US" altLang="zh-CN" sz="2400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OPTION</a:t>
              </a:r>
              <a:endParaRPr lang="zh-CN" altLang="en-US" sz="2400" dirty="0">
                <a:solidFill>
                  <a:srgbClr val="4A9092"/>
                </a:solidFill>
                <a:latin typeface="Arial Narrow" panose="020B0606020202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818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709216"/>
            <a:ext cx="2696173" cy="132784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02742" y="1298010"/>
            <a:ext cx="5886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THANK YOU </a:t>
            </a:r>
            <a:endParaRPr lang="zh-CN" altLang="en-US" sz="6600" dirty="0">
              <a:solidFill>
                <a:srgbClr val="4A9092"/>
              </a:solidFill>
              <a:latin typeface="Broadway" panose="04040905080B02020502" pitchFamily="82" charset="0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2696173" y="0"/>
            <a:ext cx="144000" cy="6858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flipV="1">
            <a:off x="0" y="2744560"/>
            <a:ext cx="6584017" cy="144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01348" y="3167390"/>
            <a:ext cx="4983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谢谢聆听</a:t>
            </a:r>
            <a:endParaRPr lang="zh-CN" altLang="en-US" sz="4000" dirty="0">
              <a:solidFill>
                <a:srgbClr val="4A90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1532396" y="2826000"/>
            <a:ext cx="144000" cy="4032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4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709216"/>
            <a:ext cx="2696173" cy="132784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02742" y="1298010"/>
            <a:ext cx="58864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PART</a:t>
            </a:r>
            <a:r>
              <a:rPr lang="en-US" altLang="zh-CN" sz="80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  01</a:t>
            </a:r>
            <a:endParaRPr lang="zh-CN" altLang="en-US" sz="8000" dirty="0">
              <a:solidFill>
                <a:srgbClr val="4A9092"/>
              </a:solidFill>
              <a:latin typeface="Broadway" panose="04040905080B02020502" pitchFamily="82" charset="0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2696173" y="0"/>
            <a:ext cx="144000" cy="6858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flipV="1">
            <a:off x="0" y="2744560"/>
            <a:ext cx="6584017" cy="144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01348" y="3167390"/>
            <a:ext cx="4983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点击输入目录标题</a:t>
            </a:r>
            <a:endParaRPr lang="zh-CN" altLang="en-US" sz="4000" dirty="0">
              <a:solidFill>
                <a:srgbClr val="4A90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1532396" y="2826000"/>
            <a:ext cx="144000" cy="4032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701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43" name="矩形 42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01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00150" y="1303111"/>
            <a:ext cx="9432925" cy="0"/>
          </a:xfrm>
          <a:prstGeom prst="line">
            <a:avLst/>
          </a:prstGeom>
          <a:ln w="15875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200150" y="2819360"/>
            <a:ext cx="9432925" cy="0"/>
          </a:xfrm>
          <a:prstGeom prst="line">
            <a:avLst/>
          </a:prstGeom>
          <a:ln w="15875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941" b="33438"/>
          <a:stretch/>
        </p:blipFill>
        <p:spPr>
          <a:xfrm>
            <a:off x="1201075" y="3000375"/>
            <a:ext cx="9432000" cy="287655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29444" y="1303111"/>
            <a:ext cx="1724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4A9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 司简 介</a:t>
            </a:r>
            <a:endParaRPr lang="zh-CN" altLang="en-US" sz="4800" b="1" dirty="0">
              <a:solidFill>
                <a:srgbClr val="4A9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30712" y="1393825"/>
            <a:ext cx="60467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点击输入替代文本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点击输入替代文本点击输入替代文本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点击输入替代文本点击输入替代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文本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16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9620424" y="3607076"/>
            <a:ext cx="1327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未来</a:t>
            </a:r>
            <a:endParaRPr lang="en-US" altLang="zh-CN" dirty="0" smtClean="0">
              <a:solidFill>
                <a:srgbClr val="4A90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dirty="0" smtClean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精彩待续</a:t>
            </a:r>
            <a:endParaRPr lang="zh-CN" altLang="en-US" dirty="0">
              <a:solidFill>
                <a:srgbClr val="4A90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cxnSp>
        <p:nvCxnSpPr>
          <p:cNvPr id="248" name="直接连接符 247"/>
          <p:cNvCxnSpPr/>
          <p:nvPr/>
        </p:nvCxnSpPr>
        <p:spPr>
          <a:xfrm>
            <a:off x="1457631" y="1668463"/>
            <a:ext cx="0" cy="1576840"/>
          </a:xfrm>
          <a:prstGeom prst="line">
            <a:avLst/>
          </a:prstGeom>
          <a:ln w="12700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1449653" y="1550463"/>
            <a:ext cx="1715752" cy="591063"/>
            <a:chOff x="1960830" y="1603803"/>
            <a:chExt cx="1715752" cy="591063"/>
          </a:xfrm>
        </p:grpSpPr>
        <p:sp>
          <p:nvSpPr>
            <p:cNvPr id="12" name="文本框 11"/>
            <p:cNvSpPr txBox="1"/>
            <p:nvPr/>
          </p:nvSpPr>
          <p:spPr>
            <a:xfrm>
              <a:off x="1999510" y="1603803"/>
              <a:ext cx="1677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2001-2003</a:t>
              </a:r>
            </a:p>
          </p:txBody>
        </p:sp>
        <p:sp>
          <p:nvSpPr>
            <p:cNvPr id="258" name="文本框 257"/>
            <p:cNvSpPr txBox="1"/>
            <p:nvPr/>
          </p:nvSpPr>
          <p:spPr>
            <a:xfrm>
              <a:off x="1960830" y="1856312"/>
              <a:ext cx="1677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点击输入内容</a:t>
              </a:r>
            </a:p>
          </p:txBody>
        </p:sp>
      </p:grpSp>
      <p:cxnSp>
        <p:nvCxnSpPr>
          <p:cNvPr id="259" name="直接连接符 258"/>
          <p:cNvCxnSpPr/>
          <p:nvPr/>
        </p:nvCxnSpPr>
        <p:spPr>
          <a:xfrm>
            <a:off x="4042923" y="2176500"/>
            <a:ext cx="0" cy="1067215"/>
          </a:xfrm>
          <a:prstGeom prst="line">
            <a:avLst/>
          </a:prstGeom>
          <a:ln w="12700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直接连接符 260"/>
          <p:cNvCxnSpPr/>
          <p:nvPr/>
        </p:nvCxnSpPr>
        <p:spPr>
          <a:xfrm>
            <a:off x="5932802" y="1311050"/>
            <a:ext cx="0" cy="1934253"/>
          </a:xfrm>
          <a:prstGeom prst="line">
            <a:avLst/>
          </a:prstGeom>
          <a:ln w="12700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直接连接符 261"/>
          <p:cNvCxnSpPr/>
          <p:nvPr/>
        </p:nvCxnSpPr>
        <p:spPr>
          <a:xfrm>
            <a:off x="9080489" y="1666875"/>
            <a:ext cx="0" cy="1576840"/>
          </a:xfrm>
          <a:prstGeom prst="line">
            <a:avLst/>
          </a:prstGeom>
          <a:ln w="12700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直接连接符 262"/>
          <p:cNvCxnSpPr/>
          <p:nvPr/>
        </p:nvCxnSpPr>
        <p:spPr>
          <a:xfrm>
            <a:off x="4395488" y="3596340"/>
            <a:ext cx="0" cy="2318685"/>
          </a:xfrm>
          <a:prstGeom prst="line">
            <a:avLst/>
          </a:prstGeom>
          <a:ln w="12700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直接连接符 263"/>
          <p:cNvCxnSpPr/>
          <p:nvPr/>
        </p:nvCxnSpPr>
        <p:spPr>
          <a:xfrm>
            <a:off x="2154627" y="3596339"/>
            <a:ext cx="0" cy="1800000"/>
          </a:xfrm>
          <a:prstGeom prst="line">
            <a:avLst/>
          </a:prstGeom>
          <a:ln w="12700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直接连接符 264"/>
          <p:cNvCxnSpPr/>
          <p:nvPr/>
        </p:nvCxnSpPr>
        <p:spPr>
          <a:xfrm>
            <a:off x="9638720" y="3596340"/>
            <a:ext cx="0" cy="612803"/>
          </a:xfrm>
          <a:prstGeom prst="line">
            <a:avLst/>
          </a:prstGeom>
          <a:ln w="12700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直接连接符 265"/>
          <p:cNvCxnSpPr/>
          <p:nvPr/>
        </p:nvCxnSpPr>
        <p:spPr>
          <a:xfrm>
            <a:off x="5303108" y="3596340"/>
            <a:ext cx="0" cy="1033717"/>
          </a:xfrm>
          <a:prstGeom prst="line">
            <a:avLst/>
          </a:prstGeom>
          <a:ln w="12700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7698803" y="4515645"/>
            <a:ext cx="4493197" cy="806400"/>
            <a:chOff x="8231760" y="4995705"/>
            <a:chExt cx="4493197" cy="806400"/>
          </a:xfrm>
        </p:grpSpPr>
        <p:cxnSp>
          <p:nvCxnSpPr>
            <p:cNvPr id="267" name="直接连接符 266"/>
            <p:cNvCxnSpPr/>
            <p:nvPr/>
          </p:nvCxnSpPr>
          <p:spPr>
            <a:xfrm flipH="1">
              <a:off x="8327707" y="5457370"/>
              <a:ext cx="4397250" cy="0"/>
            </a:xfrm>
            <a:prstGeom prst="line">
              <a:avLst/>
            </a:prstGeom>
            <a:ln w="28575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8231762" y="4995705"/>
              <a:ext cx="2445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4A90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一路走来</a:t>
              </a:r>
              <a:endParaRPr lang="zh-CN" altLang="en-US" sz="2400" b="1" dirty="0">
                <a:solidFill>
                  <a:srgbClr val="4A909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8" name="文本框 267"/>
            <p:cNvSpPr txBox="1"/>
            <p:nvPr/>
          </p:nvSpPr>
          <p:spPr>
            <a:xfrm>
              <a:off x="8231760" y="5463551"/>
              <a:ext cx="34891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替代文本</a:t>
              </a:r>
              <a:r>
                <a:rPr lang="zh-CN" altLang="en-US" sz="1600" dirty="0" smtClean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一</a:t>
              </a:r>
              <a:endParaRPr lang="en-US" altLang="zh-CN" sz="1600" dirty="0" smtClean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10" t="5861" r="-710" b="10010"/>
          <a:stretch/>
        </p:blipFill>
        <p:spPr>
          <a:xfrm>
            <a:off x="6091264" y="1800015"/>
            <a:ext cx="2124116" cy="119132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85" t="7720" r="4502" b="5729"/>
          <a:stretch/>
        </p:blipFill>
        <p:spPr>
          <a:xfrm>
            <a:off x="2248319" y="4209143"/>
            <a:ext cx="1790700" cy="120015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886" b="1499"/>
          <a:stretch/>
        </p:blipFill>
        <p:spPr>
          <a:xfrm>
            <a:off x="1575344" y="2133906"/>
            <a:ext cx="1767396" cy="951895"/>
          </a:xfrm>
          <a:prstGeom prst="rect">
            <a:avLst/>
          </a:prstGeom>
        </p:spPr>
      </p:pic>
      <p:grpSp>
        <p:nvGrpSpPr>
          <p:cNvPr id="272" name="组合 271"/>
          <p:cNvGrpSpPr/>
          <p:nvPr/>
        </p:nvGrpSpPr>
        <p:grpSpPr>
          <a:xfrm>
            <a:off x="2119746" y="3575057"/>
            <a:ext cx="1716707" cy="591063"/>
            <a:chOff x="1937015" y="1603803"/>
            <a:chExt cx="1716707" cy="591063"/>
          </a:xfrm>
        </p:grpSpPr>
        <p:sp>
          <p:nvSpPr>
            <p:cNvPr id="273" name="文本框 272"/>
            <p:cNvSpPr txBox="1"/>
            <p:nvPr/>
          </p:nvSpPr>
          <p:spPr>
            <a:xfrm>
              <a:off x="1976650" y="1603803"/>
              <a:ext cx="1677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2004</a:t>
              </a:r>
            </a:p>
          </p:txBody>
        </p:sp>
        <p:sp>
          <p:nvSpPr>
            <p:cNvPr id="274" name="文本框 273"/>
            <p:cNvSpPr txBox="1"/>
            <p:nvPr/>
          </p:nvSpPr>
          <p:spPr>
            <a:xfrm>
              <a:off x="1937015" y="1856312"/>
              <a:ext cx="1677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点击输入内容</a:t>
              </a: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4431325" y="5361411"/>
            <a:ext cx="1716707" cy="591063"/>
            <a:chOff x="1937015" y="1603803"/>
            <a:chExt cx="1716707" cy="591063"/>
          </a:xfrm>
        </p:grpSpPr>
        <p:sp>
          <p:nvSpPr>
            <p:cNvPr id="276" name="文本框 275"/>
            <p:cNvSpPr txBox="1"/>
            <p:nvPr/>
          </p:nvSpPr>
          <p:spPr>
            <a:xfrm>
              <a:off x="1976650" y="1603803"/>
              <a:ext cx="1677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2006-2009</a:t>
              </a:r>
            </a:p>
          </p:txBody>
        </p:sp>
        <p:sp>
          <p:nvSpPr>
            <p:cNvPr id="277" name="文本框 276"/>
            <p:cNvSpPr txBox="1"/>
            <p:nvPr/>
          </p:nvSpPr>
          <p:spPr>
            <a:xfrm>
              <a:off x="1937015" y="1856312"/>
              <a:ext cx="1677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点击输入内容</a:t>
              </a:r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4038020" y="2079750"/>
            <a:ext cx="1716707" cy="591063"/>
            <a:chOff x="1937015" y="1603803"/>
            <a:chExt cx="1716707" cy="591063"/>
          </a:xfrm>
        </p:grpSpPr>
        <p:sp>
          <p:nvSpPr>
            <p:cNvPr id="282" name="文本框 281"/>
            <p:cNvSpPr txBox="1"/>
            <p:nvPr/>
          </p:nvSpPr>
          <p:spPr>
            <a:xfrm>
              <a:off x="1976650" y="1603803"/>
              <a:ext cx="1677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2005</a:t>
              </a:r>
            </a:p>
          </p:txBody>
        </p:sp>
        <p:sp>
          <p:nvSpPr>
            <p:cNvPr id="283" name="文本框 282"/>
            <p:cNvSpPr txBox="1"/>
            <p:nvPr/>
          </p:nvSpPr>
          <p:spPr>
            <a:xfrm>
              <a:off x="1937015" y="1856312"/>
              <a:ext cx="1677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点击输入内容</a:t>
              </a:r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5290600" y="4016167"/>
            <a:ext cx="1716707" cy="591063"/>
            <a:chOff x="1937015" y="1603803"/>
            <a:chExt cx="1716707" cy="591063"/>
          </a:xfrm>
        </p:grpSpPr>
        <p:sp>
          <p:nvSpPr>
            <p:cNvPr id="285" name="文本框 284"/>
            <p:cNvSpPr txBox="1"/>
            <p:nvPr/>
          </p:nvSpPr>
          <p:spPr>
            <a:xfrm>
              <a:off x="1976650" y="1603803"/>
              <a:ext cx="1677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2010</a:t>
              </a:r>
            </a:p>
          </p:txBody>
        </p:sp>
        <p:sp>
          <p:nvSpPr>
            <p:cNvPr id="286" name="文本框 285"/>
            <p:cNvSpPr txBox="1"/>
            <p:nvPr/>
          </p:nvSpPr>
          <p:spPr>
            <a:xfrm>
              <a:off x="1937015" y="1856312"/>
              <a:ext cx="1677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点击输入内容</a:t>
              </a: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5973925" y="1210469"/>
            <a:ext cx="1716707" cy="591063"/>
            <a:chOff x="1937015" y="1603803"/>
            <a:chExt cx="1716707" cy="591063"/>
          </a:xfrm>
        </p:grpSpPr>
        <p:sp>
          <p:nvSpPr>
            <p:cNvPr id="288" name="文本框 287"/>
            <p:cNvSpPr txBox="1"/>
            <p:nvPr/>
          </p:nvSpPr>
          <p:spPr>
            <a:xfrm>
              <a:off x="1976650" y="1603803"/>
              <a:ext cx="1677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2011-2013</a:t>
              </a:r>
            </a:p>
          </p:txBody>
        </p:sp>
        <p:sp>
          <p:nvSpPr>
            <p:cNvPr id="289" name="文本框 288"/>
            <p:cNvSpPr txBox="1"/>
            <p:nvPr/>
          </p:nvSpPr>
          <p:spPr>
            <a:xfrm>
              <a:off x="1937015" y="1856312"/>
              <a:ext cx="1677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点击输入内容</a:t>
              </a:r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9068142" y="1565526"/>
            <a:ext cx="1716707" cy="591063"/>
            <a:chOff x="1937015" y="1603803"/>
            <a:chExt cx="1716707" cy="591063"/>
          </a:xfrm>
        </p:grpSpPr>
        <p:sp>
          <p:nvSpPr>
            <p:cNvPr id="291" name="文本框 290"/>
            <p:cNvSpPr txBox="1"/>
            <p:nvPr/>
          </p:nvSpPr>
          <p:spPr>
            <a:xfrm>
              <a:off x="1976650" y="1603803"/>
              <a:ext cx="1677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A9092"/>
                  </a:solidFill>
                  <a:latin typeface="Arial Narrow" panose="020B060602020203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2014</a:t>
              </a:r>
            </a:p>
          </p:txBody>
        </p:sp>
        <p:sp>
          <p:nvSpPr>
            <p:cNvPr id="292" name="文本框 291"/>
            <p:cNvSpPr txBox="1"/>
            <p:nvPr/>
          </p:nvSpPr>
          <p:spPr>
            <a:xfrm>
              <a:off x="1937015" y="1856312"/>
              <a:ext cx="1677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4A90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点击输入内容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95350" y="3240540"/>
            <a:ext cx="10352557" cy="360000"/>
            <a:chOff x="895350" y="3240540"/>
            <a:chExt cx="10352557" cy="360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1751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12451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3150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4549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15948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17347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18746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20845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21544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23643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24342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25042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25741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26441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27140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8539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29938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31337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32736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34835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37633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40431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43229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46027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48825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51623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4421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57219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60017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62815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65613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68411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13850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15249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16648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18047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22244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19446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2943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20145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27840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9239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30638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33436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39032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44628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50224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58618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61416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69810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71209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72608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74007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75406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76805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78204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79603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81002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82401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>
              <a:off x="83800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5199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86598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>
              <a:off x="87997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>
              <a:off x="89396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90795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92194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93593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>
              <a:off x="94992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96391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>
              <a:off x="97790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99189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100588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>
              <a:off x="32037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36234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>
              <a:off x="41830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47426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64214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>
              <a:off x="53022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>
              <a:off x="67012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>
              <a:off x="55820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34135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35534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>
              <a:off x="36933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>
              <a:off x="39731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>
              <a:off x="42529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>
              <a:off x="45327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>
              <a:off x="48125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>
              <a:off x="52322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>
              <a:off x="53721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>
              <a:off x="57918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>
              <a:off x="59317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>
              <a:off x="60716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>
              <a:off x="62115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>
              <a:off x="63514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>
              <a:off x="64913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>
              <a:off x="67711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>
              <a:off x="70509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>
              <a:off x="73307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>
              <a:off x="76105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>
              <a:off x="78903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>
              <a:off x="81701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>
              <a:off x="84499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>
              <a:off x="87297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>
              <a:off x="90095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>
              <a:off x="92893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95691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>
              <a:off x="98489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>
              <a:off x="101287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>
              <a:off x="102686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>
              <a:off x="38332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>
              <a:off x="41130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>
              <a:off x="43928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>
              <a:off x="46726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>
              <a:off x="55120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>
              <a:off x="49524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>
              <a:off x="56519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>
              <a:off x="50923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>
              <a:off x="66312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>
              <a:off x="69110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>
              <a:off x="71908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>
              <a:off x="77504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>
              <a:off x="83100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>
              <a:off x="88696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>
              <a:off x="94292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>
              <a:off x="101987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>
              <a:off x="103386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>
              <a:off x="74706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>
              <a:off x="80302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>
              <a:off x="85898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>
              <a:off x="91494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>
              <a:off x="97090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>
              <a:off x="99888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>
              <a:off x="104785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>
              <a:off x="106184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/>
            <p:nvPr/>
          </p:nvCxnSpPr>
          <p:spPr>
            <a:xfrm>
              <a:off x="104085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>
              <a:off x="106883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>
              <a:off x="108282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/>
            <p:nvPr/>
          </p:nvCxnSpPr>
          <p:spPr>
            <a:xfrm>
              <a:off x="107583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接连接符 254"/>
            <p:cNvCxnSpPr/>
            <p:nvPr/>
          </p:nvCxnSpPr>
          <p:spPr>
            <a:xfrm>
              <a:off x="108982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接连接符 255"/>
            <p:cNvCxnSpPr/>
            <p:nvPr/>
          </p:nvCxnSpPr>
          <p:spPr>
            <a:xfrm>
              <a:off x="105484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>
              <a:off x="109681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>
              <a:off x="8953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>
              <a:off x="9653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>
              <a:off x="10352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>
              <a:off x="11052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>
              <a:off x="110381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>
              <a:off x="1110805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>
              <a:off x="11178000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>
              <a:off x="11247907" y="3240540"/>
              <a:ext cx="0" cy="360000"/>
            </a:xfrm>
            <a:prstGeom prst="line">
              <a:avLst/>
            </a:prstGeom>
            <a:ln w="12700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4" name="组合 303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305" name="矩形 304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文本框 305"/>
            <p:cNvSpPr txBox="1"/>
            <p:nvPr/>
          </p:nvSpPr>
          <p:spPr>
            <a:xfrm>
              <a:off x="9058275" y="99397"/>
              <a:ext cx="25717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01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453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557601" y="2782763"/>
            <a:ext cx="9076799" cy="3202676"/>
            <a:chOff x="2114394" y="1365630"/>
            <a:chExt cx="9076799" cy="3202676"/>
          </a:xfrm>
        </p:grpSpPr>
        <p:sp>
          <p:nvSpPr>
            <p:cNvPr id="28" name="任意多边形 27"/>
            <p:cNvSpPr/>
            <p:nvPr/>
          </p:nvSpPr>
          <p:spPr>
            <a:xfrm flipH="1">
              <a:off x="2114394" y="1365630"/>
              <a:ext cx="6127748" cy="3202676"/>
            </a:xfrm>
            <a:custGeom>
              <a:avLst/>
              <a:gdLst>
                <a:gd name="connsiteX0" fmla="*/ 6127748 w 6127748"/>
                <a:gd name="connsiteY0" fmla="*/ 0 h 3202676"/>
                <a:gd name="connsiteX1" fmla="*/ 3248474 w 6127748"/>
                <a:gd name="connsiteY1" fmla="*/ 0 h 3202676"/>
                <a:gd name="connsiteX2" fmla="*/ 0 w 6127748"/>
                <a:gd name="connsiteY2" fmla="*/ 3202676 h 3202676"/>
                <a:gd name="connsiteX3" fmla="*/ 6127748 w 6127748"/>
                <a:gd name="connsiteY3" fmla="*/ 3202676 h 3202676"/>
                <a:gd name="connsiteX4" fmla="*/ 6127748 w 6127748"/>
                <a:gd name="connsiteY4" fmla="*/ 0 h 32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7748" h="3202676">
                  <a:moveTo>
                    <a:pt x="6127748" y="0"/>
                  </a:moveTo>
                  <a:lnTo>
                    <a:pt x="3248474" y="0"/>
                  </a:lnTo>
                  <a:lnTo>
                    <a:pt x="0" y="3202676"/>
                  </a:lnTo>
                  <a:lnTo>
                    <a:pt x="6127748" y="3202676"/>
                  </a:lnTo>
                  <a:lnTo>
                    <a:pt x="6127748" y="0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50000" sy="50000" flip="none" algn="b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flipV="1">
              <a:off x="5063445" y="1365630"/>
              <a:ext cx="6127748" cy="3202676"/>
            </a:xfrm>
            <a:custGeom>
              <a:avLst/>
              <a:gdLst>
                <a:gd name="connsiteX0" fmla="*/ 6127748 w 6127748"/>
                <a:gd name="connsiteY0" fmla="*/ 0 h 3202676"/>
                <a:gd name="connsiteX1" fmla="*/ 3248474 w 6127748"/>
                <a:gd name="connsiteY1" fmla="*/ 0 h 3202676"/>
                <a:gd name="connsiteX2" fmla="*/ 0 w 6127748"/>
                <a:gd name="connsiteY2" fmla="*/ 3202676 h 3202676"/>
                <a:gd name="connsiteX3" fmla="*/ 6127748 w 6127748"/>
                <a:gd name="connsiteY3" fmla="*/ 3202676 h 3202676"/>
                <a:gd name="connsiteX4" fmla="*/ 6127748 w 6127748"/>
                <a:gd name="connsiteY4" fmla="*/ 0 h 32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7748" h="3202676">
                  <a:moveTo>
                    <a:pt x="6127748" y="0"/>
                  </a:moveTo>
                  <a:lnTo>
                    <a:pt x="3248474" y="0"/>
                  </a:lnTo>
                  <a:lnTo>
                    <a:pt x="0" y="3202676"/>
                  </a:lnTo>
                  <a:lnTo>
                    <a:pt x="6127748" y="3202676"/>
                  </a:lnTo>
                  <a:lnTo>
                    <a:pt x="6127748" y="0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60000" sy="60000" flip="none" algn="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17" name="矩形 16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058275" y="99397"/>
              <a:ext cx="25717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01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53876" y="1195720"/>
            <a:ext cx="4642124" cy="790714"/>
            <a:chOff x="1453876" y="1373520"/>
            <a:chExt cx="4642124" cy="790714"/>
          </a:xfrm>
        </p:grpSpPr>
        <p:sp>
          <p:nvSpPr>
            <p:cNvPr id="34" name="文本框 33"/>
            <p:cNvSpPr txBox="1"/>
            <p:nvPr/>
          </p:nvSpPr>
          <p:spPr>
            <a:xfrm>
              <a:off x="1453876" y="1794902"/>
              <a:ext cx="4642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zh-CN" altLang="en-US" dirty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467078" y="1373520"/>
              <a:ext cx="29477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>
                      <a:lumMod val="50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公司背景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558925" y="1793315"/>
              <a:ext cx="4392000" cy="0"/>
            </a:xfrm>
            <a:prstGeom prst="line">
              <a:avLst/>
            </a:prstGeom>
            <a:ln w="15875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55176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9" name="矩形 8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058275" y="99397"/>
              <a:ext cx="25717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01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182000" y="3070860"/>
            <a:ext cx="9828000" cy="0"/>
          </a:xfrm>
          <a:prstGeom prst="line">
            <a:avLst/>
          </a:prstGeom>
          <a:ln w="22225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051650" y="1455047"/>
            <a:ext cx="0" cy="5140874"/>
          </a:xfrm>
          <a:prstGeom prst="line">
            <a:avLst/>
          </a:prstGeom>
          <a:ln w="22225">
            <a:solidFill>
              <a:srgbClr val="4A90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10687" y="1640686"/>
            <a:ext cx="2453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4A9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endParaRPr lang="en-US" altLang="zh-CN" sz="2400" b="1" dirty="0" smtClean="0">
              <a:solidFill>
                <a:srgbClr val="4A9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400" b="1" dirty="0" smtClean="0">
                <a:solidFill>
                  <a:srgbClr val="4A9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dirty="0">
              <a:solidFill>
                <a:srgbClr val="4A9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0687" y="2540439"/>
            <a:ext cx="2453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公司优势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063800" y="3421753"/>
            <a:ext cx="8141228" cy="615553"/>
            <a:chOff x="3063800" y="3218557"/>
            <a:chExt cx="8141228" cy="615553"/>
          </a:xfrm>
        </p:grpSpPr>
        <p:sp>
          <p:nvSpPr>
            <p:cNvPr id="20" name="文本框 19"/>
            <p:cNvSpPr txBox="1"/>
            <p:nvPr/>
          </p:nvSpPr>
          <p:spPr>
            <a:xfrm>
              <a:off x="3063800" y="3249335"/>
              <a:ext cx="9392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015231" y="3218557"/>
              <a:ext cx="7189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063800" y="4369996"/>
            <a:ext cx="8141228" cy="615553"/>
            <a:chOff x="3063800" y="4166800"/>
            <a:chExt cx="8141228" cy="615553"/>
          </a:xfrm>
        </p:grpSpPr>
        <p:sp>
          <p:nvSpPr>
            <p:cNvPr id="21" name="文本框 20"/>
            <p:cNvSpPr txBox="1"/>
            <p:nvPr/>
          </p:nvSpPr>
          <p:spPr>
            <a:xfrm>
              <a:off x="3063800" y="4197578"/>
              <a:ext cx="9392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015231" y="4166800"/>
              <a:ext cx="7189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63800" y="5318238"/>
            <a:ext cx="8141228" cy="615553"/>
            <a:chOff x="3063800" y="5115042"/>
            <a:chExt cx="8141228" cy="615553"/>
          </a:xfrm>
        </p:grpSpPr>
        <p:sp>
          <p:nvSpPr>
            <p:cNvPr id="22" name="文本框 21"/>
            <p:cNvSpPr txBox="1"/>
            <p:nvPr/>
          </p:nvSpPr>
          <p:spPr>
            <a:xfrm>
              <a:off x="3063800" y="5145820"/>
              <a:ext cx="9392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32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015231" y="5115042"/>
              <a:ext cx="7189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5499" b="23970"/>
          <a:stretch/>
        </p:blipFill>
        <p:spPr>
          <a:xfrm>
            <a:off x="3058811" y="1452416"/>
            <a:ext cx="7948067" cy="161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689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709216"/>
            <a:ext cx="2696173" cy="132784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02742" y="1298010"/>
            <a:ext cx="58864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PART</a:t>
            </a:r>
            <a:r>
              <a:rPr lang="en-US" altLang="zh-CN" sz="8000" dirty="0" smtClean="0">
                <a:solidFill>
                  <a:srgbClr val="4A9092"/>
                </a:solidFill>
                <a:latin typeface="Broadway" panose="04040905080B02020502" pitchFamily="82" charset="0"/>
              </a:rPr>
              <a:t>  02</a:t>
            </a:r>
            <a:endParaRPr lang="zh-CN" altLang="en-US" sz="8000" dirty="0">
              <a:solidFill>
                <a:srgbClr val="4A9092"/>
              </a:solidFill>
              <a:latin typeface="Broadway" panose="04040905080B02020502" pitchFamily="82" charset="0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2696173" y="0"/>
            <a:ext cx="144000" cy="6858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flipV="1">
            <a:off x="0" y="2744560"/>
            <a:ext cx="6584017" cy="144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01348" y="3167390"/>
            <a:ext cx="4983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4A90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点击输入目录标题</a:t>
            </a:r>
            <a:endParaRPr lang="zh-CN" altLang="en-US" sz="4000" dirty="0">
              <a:solidFill>
                <a:srgbClr val="4A90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1532396" y="2826000"/>
            <a:ext cx="144000" cy="4032000"/>
          </a:xfrm>
          <a:prstGeom prst="rect">
            <a:avLst/>
          </a:prstGeom>
          <a:solidFill>
            <a:srgbClr val="4A9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A9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9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10548450" y="128425"/>
            <a:ext cx="126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L/O/G/O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92050" y="0"/>
            <a:ext cx="2571750" cy="836613"/>
            <a:chOff x="9058275" y="0"/>
            <a:chExt cx="2571750" cy="845125"/>
          </a:xfrm>
        </p:grpSpPr>
        <p:sp>
          <p:nvSpPr>
            <p:cNvPr id="43" name="矩形 42"/>
            <p:cNvSpPr/>
            <p:nvPr/>
          </p:nvSpPr>
          <p:spPr>
            <a:xfrm>
              <a:off x="9058275" y="0"/>
              <a:ext cx="2571750" cy="845125"/>
            </a:xfrm>
            <a:prstGeom prst="rect">
              <a:avLst/>
            </a:prstGeom>
            <a:solidFill>
              <a:srgbClr val="4A9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058275" y="99397"/>
              <a:ext cx="2571750" cy="65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chemeClr val="bg1"/>
                  </a:solidFill>
                  <a:latin typeface="Broadway" panose="04040905080B02020502" pitchFamily="82" charset="0"/>
                </a:rPr>
                <a:t>Part  02</a:t>
              </a:r>
              <a:endParaRPr lang="zh-CN" altLang="en-US" sz="3600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9372000" y="427001"/>
            <a:ext cx="2453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4A909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点击输入标题</a:t>
            </a:r>
            <a:endParaRPr lang="zh-CN" altLang="en-US" sz="2800" dirty="0">
              <a:solidFill>
                <a:srgbClr val="4A909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96000" y="2891745"/>
            <a:ext cx="10800000" cy="828000"/>
            <a:chOff x="696000" y="3429000"/>
            <a:chExt cx="10800000" cy="82800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96000" y="3429000"/>
              <a:ext cx="10800000" cy="0"/>
            </a:xfrm>
            <a:prstGeom prst="line">
              <a:avLst/>
            </a:prstGeom>
            <a:ln w="15875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9433643" y="3429000"/>
              <a:ext cx="139065" cy="288000"/>
              <a:chOff x="9532080" y="3429000"/>
              <a:chExt cx="139065" cy="28800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9149814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/>
            <p:cNvGrpSpPr/>
            <p:nvPr/>
          </p:nvGrpSpPr>
          <p:grpSpPr>
            <a:xfrm>
              <a:off x="8865985" y="3429000"/>
              <a:ext cx="139065" cy="288000"/>
              <a:chOff x="9532080" y="3429000"/>
              <a:chExt cx="139065" cy="288000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>
              <a:off x="8582156" y="3429000"/>
              <a:ext cx="139065" cy="288000"/>
              <a:chOff x="9532080" y="3429000"/>
              <a:chExt cx="139065" cy="288000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8298327" y="3429000"/>
              <a:ext cx="139065" cy="288000"/>
              <a:chOff x="9532080" y="3429000"/>
              <a:chExt cx="139065" cy="288000"/>
            </a:xfrm>
          </p:grpSpPr>
          <p:cxnSp>
            <p:nvCxnSpPr>
              <p:cNvPr id="27" name="直接连接符 26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8014498" y="3429000"/>
              <a:ext cx="139065" cy="288000"/>
              <a:chOff x="9532080" y="3429000"/>
              <a:chExt cx="139065" cy="288000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7730669" y="3429000"/>
              <a:ext cx="139065" cy="288000"/>
              <a:chOff x="9532080" y="3429000"/>
              <a:chExt cx="139065" cy="288000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7163011" y="3429000"/>
              <a:ext cx="139065" cy="288000"/>
              <a:chOff x="9532080" y="3429000"/>
              <a:chExt cx="139065" cy="288000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6879182" y="3429000"/>
              <a:ext cx="139065" cy="288000"/>
              <a:chOff x="9532080" y="3429000"/>
              <a:chExt cx="139065" cy="288000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组合 45"/>
            <p:cNvGrpSpPr/>
            <p:nvPr/>
          </p:nvGrpSpPr>
          <p:grpSpPr>
            <a:xfrm>
              <a:off x="6595353" y="3429000"/>
              <a:ext cx="139065" cy="288000"/>
              <a:chOff x="9532080" y="3429000"/>
              <a:chExt cx="139065" cy="288000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>
              <a:off x="6311524" y="3429000"/>
              <a:ext cx="139065" cy="288000"/>
              <a:chOff x="9532080" y="3429000"/>
              <a:chExt cx="139065" cy="288000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组合 51"/>
            <p:cNvGrpSpPr/>
            <p:nvPr/>
          </p:nvGrpSpPr>
          <p:grpSpPr>
            <a:xfrm>
              <a:off x="6027695" y="3429000"/>
              <a:ext cx="139065" cy="288000"/>
              <a:chOff x="9532080" y="3429000"/>
              <a:chExt cx="139065" cy="288000"/>
            </a:xfrm>
          </p:grpSpPr>
          <p:cxnSp>
            <p:nvCxnSpPr>
              <p:cNvPr id="53" name="直接连接符 52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/>
            <p:cNvGrpSpPr/>
            <p:nvPr/>
          </p:nvGrpSpPr>
          <p:grpSpPr>
            <a:xfrm>
              <a:off x="5743866" y="3429000"/>
              <a:ext cx="139065" cy="288000"/>
              <a:chOff x="9532080" y="3429000"/>
              <a:chExt cx="139065" cy="288000"/>
            </a:xfrm>
          </p:grpSpPr>
          <p:cxnSp>
            <p:nvCxnSpPr>
              <p:cNvPr id="56" name="直接连接符 55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组合 57"/>
            <p:cNvGrpSpPr/>
            <p:nvPr/>
          </p:nvGrpSpPr>
          <p:grpSpPr>
            <a:xfrm>
              <a:off x="5460037" y="3429000"/>
              <a:ext cx="139065" cy="288000"/>
              <a:chOff x="9532080" y="3429000"/>
              <a:chExt cx="139065" cy="288000"/>
            </a:xfrm>
          </p:grpSpPr>
          <p:cxnSp>
            <p:nvCxnSpPr>
              <p:cNvPr id="59" name="直接连接符 58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组合 60"/>
            <p:cNvGrpSpPr/>
            <p:nvPr/>
          </p:nvGrpSpPr>
          <p:grpSpPr>
            <a:xfrm>
              <a:off x="5176208" y="3429000"/>
              <a:ext cx="139065" cy="288000"/>
              <a:chOff x="9532080" y="3429000"/>
              <a:chExt cx="139065" cy="288000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组合 63"/>
            <p:cNvGrpSpPr/>
            <p:nvPr/>
          </p:nvGrpSpPr>
          <p:grpSpPr>
            <a:xfrm>
              <a:off x="4892379" y="3429000"/>
              <a:ext cx="139065" cy="288000"/>
              <a:chOff x="9532080" y="3429000"/>
              <a:chExt cx="139065" cy="288000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4608550" y="3429000"/>
              <a:ext cx="139065" cy="288000"/>
              <a:chOff x="9532080" y="3429000"/>
              <a:chExt cx="139065" cy="288000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组合 69"/>
            <p:cNvGrpSpPr/>
            <p:nvPr/>
          </p:nvGrpSpPr>
          <p:grpSpPr>
            <a:xfrm>
              <a:off x="4324721" y="3429000"/>
              <a:ext cx="139065" cy="288000"/>
              <a:chOff x="9532080" y="3429000"/>
              <a:chExt cx="139065" cy="288000"/>
            </a:xfrm>
          </p:grpSpPr>
          <p:cxnSp>
            <p:nvCxnSpPr>
              <p:cNvPr id="71" name="直接连接符 70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组合 72"/>
            <p:cNvGrpSpPr/>
            <p:nvPr/>
          </p:nvGrpSpPr>
          <p:grpSpPr>
            <a:xfrm>
              <a:off x="4040892" y="3429000"/>
              <a:ext cx="139065" cy="288000"/>
              <a:chOff x="9532080" y="3429000"/>
              <a:chExt cx="139065" cy="288000"/>
            </a:xfrm>
          </p:grpSpPr>
          <p:cxnSp>
            <p:nvCxnSpPr>
              <p:cNvPr id="74" name="直接连接符 73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组合 75"/>
            <p:cNvGrpSpPr/>
            <p:nvPr/>
          </p:nvGrpSpPr>
          <p:grpSpPr>
            <a:xfrm>
              <a:off x="10285130" y="3429000"/>
              <a:ext cx="139065" cy="288000"/>
              <a:chOff x="9532080" y="3429000"/>
              <a:chExt cx="139065" cy="288000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组合 78"/>
            <p:cNvGrpSpPr/>
            <p:nvPr/>
          </p:nvGrpSpPr>
          <p:grpSpPr>
            <a:xfrm>
              <a:off x="10001301" y="3429000"/>
              <a:ext cx="139065" cy="288000"/>
              <a:chOff x="9532080" y="3429000"/>
              <a:chExt cx="139065" cy="288000"/>
            </a:xfrm>
          </p:grpSpPr>
          <p:cxnSp>
            <p:nvCxnSpPr>
              <p:cNvPr id="80" name="直接连接符 79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组合 81"/>
            <p:cNvGrpSpPr/>
            <p:nvPr/>
          </p:nvGrpSpPr>
          <p:grpSpPr>
            <a:xfrm>
              <a:off x="3757063" y="3429000"/>
              <a:ext cx="139065" cy="288000"/>
              <a:chOff x="9532080" y="3429000"/>
              <a:chExt cx="139065" cy="288000"/>
            </a:xfrm>
          </p:grpSpPr>
          <p:cxnSp>
            <p:nvCxnSpPr>
              <p:cNvPr id="83" name="直接连接符 82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组合 84"/>
            <p:cNvGrpSpPr/>
            <p:nvPr/>
          </p:nvGrpSpPr>
          <p:grpSpPr>
            <a:xfrm>
              <a:off x="3473234" y="3429000"/>
              <a:ext cx="139065" cy="288000"/>
              <a:chOff x="9532080" y="3429000"/>
              <a:chExt cx="139065" cy="288000"/>
            </a:xfrm>
          </p:grpSpPr>
          <p:cxnSp>
            <p:nvCxnSpPr>
              <p:cNvPr id="86" name="直接连接符 85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87"/>
            <p:cNvGrpSpPr/>
            <p:nvPr/>
          </p:nvGrpSpPr>
          <p:grpSpPr>
            <a:xfrm>
              <a:off x="3189405" y="3429000"/>
              <a:ext cx="139065" cy="288000"/>
              <a:chOff x="9532080" y="3429000"/>
              <a:chExt cx="139065" cy="288000"/>
            </a:xfrm>
          </p:grpSpPr>
          <p:cxnSp>
            <p:nvCxnSpPr>
              <p:cNvPr id="89" name="直接连接符 88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组合 90"/>
            <p:cNvGrpSpPr/>
            <p:nvPr/>
          </p:nvGrpSpPr>
          <p:grpSpPr>
            <a:xfrm>
              <a:off x="2905576" y="3429000"/>
              <a:ext cx="139065" cy="288000"/>
              <a:chOff x="9532080" y="3429000"/>
              <a:chExt cx="139065" cy="288000"/>
            </a:xfrm>
          </p:grpSpPr>
          <p:cxnSp>
            <p:nvCxnSpPr>
              <p:cNvPr id="92" name="直接连接符 91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组合 93"/>
            <p:cNvGrpSpPr/>
            <p:nvPr/>
          </p:nvGrpSpPr>
          <p:grpSpPr>
            <a:xfrm>
              <a:off x="2621747" y="3429000"/>
              <a:ext cx="139065" cy="288000"/>
              <a:chOff x="9532080" y="3429000"/>
              <a:chExt cx="139065" cy="288000"/>
            </a:xfrm>
          </p:grpSpPr>
          <p:cxnSp>
            <p:nvCxnSpPr>
              <p:cNvPr id="95" name="直接连接符 94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>
              <a:off x="2337918" y="3429000"/>
              <a:ext cx="139065" cy="288000"/>
              <a:chOff x="9532080" y="3429000"/>
              <a:chExt cx="139065" cy="288000"/>
            </a:xfrm>
          </p:grpSpPr>
          <p:cxnSp>
            <p:nvCxnSpPr>
              <p:cNvPr id="98" name="直接连接符 97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组合 99"/>
            <p:cNvGrpSpPr/>
            <p:nvPr/>
          </p:nvGrpSpPr>
          <p:grpSpPr>
            <a:xfrm>
              <a:off x="2054089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01" name="直接连接符 100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组合 102"/>
            <p:cNvGrpSpPr/>
            <p:nvPr/>
          </p:nvGrpSpPr>
          <p:grpSpPr>
            <a:xfrm>
              <a:off x="1770260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04" name="直接连接符 103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组合 105"/>
            <p:cNvGrpSpPr/>
            <p:nvPr/>
          </p:nvGrpSpPr>
          <p:grpSpPr>
            <a:xfrm>
              <a:off x="1486431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07" name="直接连接符 106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组合 108"/>
            <p:cNvGrpSpPr/>
            <p:nvPr/>
          </p:nvGrpSpPr>
          <p:grpSpPr>
            <a:xfrm>
              <a:off x="1202602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10" name="直接连接符 109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组合 111"/>
            <p:cNvGrpSpPr/>
            <p:nvPr/>
          </p:nvGrpSpPr>
          <p:grpSpPr>
            <a:xfrm>
              <a:off x="10568959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13" name="直接连接符 112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组合 114"/>
            <p:cNvGrpSpPr/>
            <p:nvPr/>
          </p:nvGrpSpPr>
          <p:grpSpPr>
            <a:xfrm>
              <a:off x="10852785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16" name="直接连接符 115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组合 117"/>
            <p:cNvGrpSpPr/>
            <p:nvPr/>
          </p:nvGrpSpPr>
          <p:grpSpPr>
            <a:xfrm>
              <a:off x="7446840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19" name="直接连接符 118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组合 120"/>
            <p:cNvGrpSpPr/>
            <p:nvPr/>
          </p:nvGrpSpPr>
          <p:grpSpPr>
            <a:xfrm>
              <a:off x="9717472" y="3429000"/>
              <a:ext cx="139065" cy="288000"/>
              <a:chOff x="9532080" y="3429000"/>
              <a:chExt cx="139065" cy="288000"/>
            </a:xfrm>
          </p:grpSpPr>
          <p:cxnSp>
            <p:nvCxnSpPr>
              <p:cNvPr id="122" name="直接连接符 121"/>
              <p:cNvCxnSpPr/>
              <p:nvPr/>
            </p:nvCxnSpPr>
            <p:spPr>
              <a:xfrm>
                <a:off x="9532080" y="3429000"/>
                <a:ext cx="0" cy="288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/>
            </p:nvCxnSpPr>
            <p:spPr>
              <a:xfrm>
                <a:off x="9671145" y="3429000"/>
                <a:ext cx="0" cy="180000"/>
              </a:xfrm>
              <a:prstGeom prst="line">
                <a:avLst/>
              </a:prstGeom>
              <a:ln w="15875">
                <a:solidFill>
                  <a:srgbClr val="4A90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4" name="直接连接符 123"/>
            <p:cNvCxnSpPr/>
            <p:nvPr/>
          </p:nvCxnSpPr>
          <p:spPr>
            <a:xfrm>
              <a:off x="2905576" y="3717000"/>
              <a:ext cx="0" cy="540000"/>
            </a:xfrm>
            <a:prstGeom prst="line">
              <a:avLst/>
            </a:prstGeom>
            <a:ln w="15875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4608550" y="3717000"/>
              <a:ext cx="0" cy="540000"/>
            </a:xfrm>
            <a:prstGeom prst="line">
              <a:avLst/>
            </a:prstGeom>
            <a:ln w="15875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6311524" y="3717000"/>
              <a:ext cx="0" cy="540000"/>
            </a:xfrm>
            <a:prstGeom prst="line">
              <a:avLst/>
            </a:prstGeom>
            <a:ln w="15875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8010947" y="3717000"/>
              <a:ext cx="0" cy="540000"/>
            </a:xfrm>
            <a:prstGeom prst="line">
              <a:avLst/>
            </a:prstGeom>
            <a:ln w="15875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9717894" y="3717000"/>
              <a:ext cx="0" cy="540000"/>
            </a:xfrm>
            <a:prstGeom prst="line">
              <a:avLst/>
            </a:prstGeom>
            <a:ln w="15875">
              <a:solidFill>
                <a:srgbClr val="4A90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组合 132"/>
          <p:cNvGrpSpPr/>
          <p:nvPr/>
        </p:nvGrpSpPr>
        <p:grpSpPr>
          <a:xfrm>
            <a:off x="2257459" y="3392433"/>
            <a:ext cx="1303338" cy="2476871"/>
            <a:chOff x="2257459" y="3392433"/>
            <a:chExt cx="1303338" cy="2476871"/>
          </a:xfrm>
        </p:grpSpPr>
        <p:sp>
          <p:nvSpPr>
            <p:cNvPr id="7" name="流程图: 离页连接符 6"/>
            <p:cNvSpPr/>
            <p:nvPr/>
          </p:nvSpPr>
          <p:spPr>
            <a:xfrm flipV="1">
              <a:off x="2257459" y="3712125"/>
              <a:ext cx="1303338" cy="2157179"/>
            </a:xfrm>
            <a:prstGeom prst="flowChartOffpageConnector">
              <a:avLst/>
            </a:prstGeom>
            <a:noFill/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581816" y="3392433"/>
              <a:ext cx="654624" cy="654624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581976" y="3458135"/>
              <a:ext cx="654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0</a:t>
              </a: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1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3957769" y="3392433"/>
            <a:ext cx="1303338" cy="2476871"/>
            <a:chOff x="2257459" y="3392433"/>
            <a:chExt cx="1303338" cy="2476871"/>
          </a:xfrm>
        </p:grpSpPr>
        <p:sp>
          <p:nvSpPr>
            <p:cNvPr id="135" name="流程图: 离页连接符 134"/>
            <p:cNvSpPr/>
            <p:nvPr/>
          </p:nvSpPr>
          <p:spPr>
            <a:xfrm flipV="1">
              <a:off x="2257459" y="3712125"/>
              <a:ext cx="1303338" cy="2157179"/>
            </a:xfrm>
            <a:prstGeom prst="flowChartOffpageConnector">
              <a:avLst/>
            </a:prstGeom>
            <a:noFill/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2581816" y="3392433"/>
              <a:ext cx="654624" cy="654624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2581976" y="3458135"/>
              <a:ext cx="654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5658079" y="3392433"/>
            <a:ext cx="1303338" cy="2476871"/>
            <a:chOff x="2257459" y="3392433"/>
            <a:chExt cx="1303338" cy="2476871"/>
          </a:xfrm>
        </p:grpSpPr>
        <p:sp>
          <p:nvSpPr>
            <p:cNvPr id="139" name="流程图: 离页连接符 138"/>
            <p:cNvSpPr/>
            <p:nvPr/>
          </p:nvSpPr>
          <p:spPr>
            <a:xfrm flipV="1">
              <a:off x="2257459" y="3712125"/>
              <a:ext cx="1303338" cy="2157179"/>
            </a:xfrm>
            <a:prstGeom prst="flowChartOffpageConnector">
              <a:avLst/>
            </a:prstGeom>
            <a:noFill/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2581816" y="3392433"/>
              <a:ext cx="654624" cy="654624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2581976" y="3458135"/>
              <a:ext cx="654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7358389" y="3392433"/>
            <a:ext cx="1303338" cy="2476871"/>
            <a:chOff x="2257459" y="3392433"/>
            <a:chExt cx="1303338" cy="2476871"/>
          </a:xfrm>
        </p:grpSpPr>
        <p:sp>
          <p:nvSpPr>
            <p:cNvPr id="143" name="流程图: 离页连接符 142"/>
            <p:cNvSpPr/>
            <p:nvPr/>
          </p:nvSpPr>
          <p:spPr>
            <a:xfrm flipV="1">
              <a:off x="2257459" y="3712125"/>
              <a:ext cx="1303338" cy="2157179"/>
            </a:xfrm>
            <a:prstGeom prst="flowChartOffpageConnector">
              <a:avLst/>
            </a:prstGeom>
            <a:noFill/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>
              <a:off x="2581816" y="3392433"/>
              <a:ext cx="654624" cy="654624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2581976" y="3458135"/>
              <a:ext cx="654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9058701" y="3392433"/>
            <a:ext cx="1303338" cy="2476871"/>
            <a:chOff x="2257459" y="3392433"/>
            <a:chExt cx="1303338" cy="2476871"/>
          </a:xfrm>
        </p:grpSpPr>
        <p:sp>
          <p:nvSpPr>
            <p:cNvPr id="147" name="流程图: 离页连接符 146"/>
            <p:cNvSpPr/>
            <p:nvPr/>
          </p:nvSpPr>
          <p:spPr>
            <a:xfrm flipV="1">
              <a:off x="2257459" y="3712125"/>
              <a:ext cx="1303338" cy="2157179"/>
            </a:xfrm>
            <a:prstGeom prst="flowChartOffpageConnector">
              <a:avLst/>
            </a:prstGeom>
            <a:noFill/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>
              <a:off x="2581816" y="3392433"/>
              <a:ext cx="654624" cy="654624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4A9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文本框 148"/>
            <p:cNvSpPr txBox="1"/>
            <p:nvPr/>
          </p:nvSpPr>
          <p:spPr>
            <a:xfrm>
              <a:off x="2581976" y="3458135"/>
              <a:ext cx="654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Broadway" panose="04040905080B02020502" pitchFamily="82" charset="0"/>
                </a:rPr>
                <a:t>05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155" name="文本框 154"/>
          <p:cNvSpPr txBox="1"/>
          <p:nvPr/>
        </p:nvSpPr>
        <p:spPr>
          <a:xfrm>
            <a:off x="2336691" y="1359742"/>
            <a:ext cx="7803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spc="300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COMPANY   BUSINESS PROCESS</a:t>
            </a:r>
            <a:endParaRPr lang="zh-CN" altLang="en-US" sz="4800" spc="300" dirty="0">
              <a:solidFill>
                <a:schemeClr val="bg1">
                  <a:lumMod val="50000"/>
                </a:schemeClr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6457589" y="2089453"/>
            <a:ext cx="75186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4A90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公司业务流程</a:t>
            </a:r>
            <a:endParaRPr lang="zh-CN" altLang="en-US" sz="4400" dirty="0">
              <a:solidFill>
                <a:srgbClr val="4A90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2257459" y="4224715"/>
            <a:ext cx="1303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点击输入替代文本点击输入替代文本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3956882" y="4224715"/>
            <a:ext cx="1303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点击输入替代文本点击输入替代文本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5656303" y="4224715"/>
            <a:ext cx="1303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点击输入替代文本点击输入替代文本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7354835" y="4224715"/>
            <a:ext cx="1303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点击输入替代文本点击输入替代文本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9051589" y="4224715"/>
            <a:ext cx="1303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点击输入替代文本点击输入替代文本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78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</TotalTime>
  <Words>887</Words>
  <Application>Microsoft Office PowerPoint</Application>
  <PresentationFormat>自定义</PresentationFormat>
  <Paragraphs>197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233</cp:revision>
  <dcterms:created xsi:type="dcterms:W3CDTF">2015-06-19T08:34:03Z</dcterms:created>
  <dcterms:modified xsi:type="dcterms:W3CDTF">2015-08-14T00:39:58Z</dcterms:modified>
</cp:coreProperties>
</file>