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8" r:id="rId3"/>
    <p:sldId id="271" r:id="rId4"/>
    <p:sldId id="272" r:id="rId5"/>
    <p:sldId id="273" r:id="rId6"/>
    <p:sldId id="274" r:id="rId7"/>
    <p:sldId id="275" r:id="rId8"/>
    <p:sldId id="276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933" userDrawn="1">
          <p15:clr>
            <a:srgbClr val="A4A3A4"/>
          </p15:clr>
        </p15:guide>
        <p15:guide id="2" pos="7151" userDrawn="1">
          <p15:clr>
            <a:srgbClr val="A4A3A4"/>
          </p15:clr>
        </p15:guide>
        <p15:guide id="3" pos="529" userDrawn="1">
          <p15:clr>
            <a:srgbClr val="A4A3A4"/>
          </p15:clr>
        </p15:guide>
        <p15:guide id="4" pos="52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7EBE2"/>
    <a:srgbClr val="F5F5F5"/>
    <a:srgbClr val="87E4F5"/>
    <a:srgbClr val="F2F2F2"/>
    <a:srgbClr val="C1E2DE"/>
    <a:srgbClr val="2DAEB7"/>
    <a:srgbClr val="FFC145"/>
    <a:srgbClr val="ED1F1F"/>
    <a:srgbClr val="D9EBE8"/>
    <a:srgbClr val="B0D6D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17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-1506" y="-972"/>
      </p:cViewPr>
      <p:guideLst>
        <p:guide orient="horz" pos="1933"/>
        <p:guide pos="7151"/>
        <p:guide pos="529"/>
        <p:guide pos="52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B90C-9525-436B-87AE-E68A33D62DDE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7356B-B40D-4EB0-A659-7C7ABE94F8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50886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B90C-9525-436B-87AE-E68A33D62DDE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7356B-B40D-4EB0-A659-7C7ABE94F8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29609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B90C-9525-436B-87AE-E68A33D62DDE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7356B-B40D-4EB0-A659-7C7ABE94F8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15814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B90C-9525-436B-87AE-E68A33D62DDE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7356B-B40D-4EB0-A659-7C7ABE94F8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24472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B90C-9525-436B-87AE-E68A33D62DDE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7356B-B40D-4EB0-A659-7C7ABE94F8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0110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B90C-9525-436B-87AE-E68A33D62DDE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7356B-B40D-4EB0-A659-7C7ABE94F8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43750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B90C-9525-436B-87AE-E68A33D62DDE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7356B-B40D-4EB0-A659-7C7ABE94F8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83704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B90C-9525-436B-87AE-E68A33D62DDE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7356B-B40D-4EB0-A659-7C7ABE94F8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38911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B90C-9525-436B-87AE-E68A33D62DDE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7356B-B40D-4EB0-A659-7C7ABE94F8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48295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B90C-9525-436B-87AE-E68A33D62DDE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7356B-B40D-4EB0-A659-7C7ABE94F8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59553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CB90C-9525-436B-87AE-E68A33D62DDE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7356B-B40D-4EB0-A659-7C7ABE94F8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66241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CB90C-9525-436B-87AE-E68A33D62DDE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7356B-B40D-4EB0-A659-7C7ABE94F8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07338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microsoft.com/office/2007/relationships/media" Target="../media/media1.mp3"/><Relationship Id="rId5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椭圆 102"/>
          <p:cNvSpPr/>
          <p:nvPr/>
        </p:nvSpPr>
        <p:spPr>
          <a:xfrm>
            <a:off x="5369435" y="2702435"/>
            <a:ext cx="1453130" cy="1453130"/>
          </a:xfrm>
          <a:prstGeom prst="ellipse">
            <a:avLst/>
          </a:prstGeom>
          <a:solidFill>
            <a:srgbClr val="D7E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8" name="组合 107"/>
          <p:cNvGrpSpPr/>
          <p:nvPr/>
        </p:nvGrpSpPr>
        <p:grpSpPr>
          <a:xfrm>
            <a:off x="5338921" y="2763287"/>
            <a:ext cx="1595525" cy="2784556"/>
            <a:chOff x="5295044" y="2624307"/>
            <a:chExt cx="1594555" cy="2782863"/>
          </a:xfrm>
        </p:grpSpPr>
        <p:pic>
          <p:nvPicPr>
            <p:cNvPr id="105" name="图片 104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ackgroundRemoval t="10000" b="94200" l="5600" r="91200">
                          <a14:foregroundMark x1="42000" y1="51600" x2="43200" y2="52400"/>
                          <a14:foregroundMark x1="58000" y1="48800" x2="60800" y2="516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295044" y="2624307"/>
              <a:ext cx="1594555" cy="1594555"/>
            </a:xfrm>
            <a:prstGeom prst="rect">
              <a:avLst/>
            </a:prstGeom>
          </p:spPr>
        </p:pic>
        <p:pic>
          <p:nvPicPr>
            <p:cNvPr id="106" name="图片 105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ackgroundRemoval t="10000" b="94200" l="5600" r="91200">
                          <a14:foregroundMark x1="42800" y1="51800" x2="42800" y2="51800"/>
                          <a14:foregroundMark x1="59600" y1="49400" x2="60400" y2="50400"/>
                          <a14:foregroundMark x1="40000" y1="52800" x2="44600" y2="51800"/>
                          <a14:foregroundMark x1="86000" y1="30600" x2="86000" y2="30600"/>
                          <a14:foregroundMark x1="88600" y1="34200" x2="88600" y2="34200"/>
                          <a14:foregroundMark x1="89200" y1="38800" x2="89200" y2="38800"/>
                          <a14:backgroundMark x1="24400" y1="86600" x2="67800" y2="12600"/>
                          <a14:backgroundMark x1="39000" y1="89400" x2="81600" y2="35600"/>
                          <a14:backgroundMark x1="20800" y1="65600" x2="63000" y2="21000"/>
                          <a14:backgroundMark x1="45800" y1="69800" x2="73400" y2="17400"/>
                          <a14:backgroundMark x1="44600" y1="66000" x2="70600" y2="17000"/>
                          <a14:backgroundMark x1="18400" y1="55600" x2="55800" y2="16600"/>
                          <a14:backgroundMark x1="28400" y1="52400" x2="49800" y2="26000"/>
                          <a14:backgroundMark x1="15600" y1="59600" x2="47400" y2="18200"/>
                          <a14:backgroundMark x1="17200" y1="63200" x2="26800" y2="45600"/>
                          <a14:backgroundMark x1="48600" y1="84600" x2="94800" y2="30000"/>
                          <a14:backgroundMark x1="62200" y1="83800" x2="77000" y2="43600"/>
                          <a14:backgroundMark x1="16400" y1="47600" x2="50600" y2="7800"/>
                          <a14:backgroundMark x1="58200" y1="54800" x2="70600" y2="32000"/>
                          <a14:backgroundMark x1="12800" y1="42000" x2="26800" y2="18200"/>
                          <a14:backgroundMark x1="25200" y1="87000" x2="47400" y2="67200"/>
                          <a14:backgroundMark x1="9600" y1="37200" x2="28000" y2="10200"/>
                          <a14:backgroundMark x1="52200" y1="85400" x2="75800" y2="68000"/>
                          <a14:backgroundMark x1="32000" y1="87000" x2="46200" y2="73800"/>
                          <a14:backgroundMark x1="22000" y1="75000" x2="42200" y2="50400"/>
                          <a14:backgroundMark x1="8400" y1="29600" x2="19600" y2="15800"/>
                          <a14:backgroundMark x1="77800" y1="58400" x2="84800" y2="42400"/>
                          <a14:backgroundMark x1="69000" y1="85400" x2="73000" y2="70200"/>
                          <a14:backgroundMark x1="18000" y1="44400" x2="23200" y2="32400"/>
                          <a14:backgroundMark x1="58200" y1="58000" x2="64600" y2="52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V="1">
              <a:off x="5295044" y="3812615"/>
              <a:ext cx="1594555" cy="1594555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11" name="任意多边形 110"/>
          <p:cNvSpPr/>
          <p:nvPr/>
        </p:nvSpPr>
        <p:spPr>
          <a:xfrm>
            <a:off x="-10984" y="0"/>
            <a:ext cx="12213968" cy="6837182"/>
          </a:xfrm>
          <a:custGeom>
            <a:avLst/>
            <a:gdLst>
              <a:gd name="connsiteX0" fmla="*/ 6121151 w 12213968"/>
              <a:gd name="connsiteY0" fmla="*/ 2702435 h 6816364"/>
              <a:gd name="connsiteX1" fmla="*/ 5394586 w 12213968"/>
              <a:gd name="connsiteY1" fmla="*/ 3429000 h 6816364"/>
              <a:gd name="connsiteX2" fmla="*/ 6121151 w 12213968"/>
              <a:gd name="connsiteY2" fmla="*/ 4155565 h 6816364"/>
              <a:gd name="connsiteX3" fmla="*/ 6847716 w 12213968"/>
              <a:gd name="connsiteY3" fmla="*/ 3429000 h 6816364"/>
              <a:gd name="connsiteX4" fmla="*/ 6121151 w 12213968"/>
              <a:gd name="connsiteY4" fmla="*/ 2702435 h 6816364"/>
              <a:gd name="connsiteX5" fmla="*/ 0 w 12213968"/>
              <a:gd name="connsiteY5" fmla="*/ 0 h 6816364"/>
              <a:gd name="connsiteX6" fmla="*/ 12213968 w 12213968"/>
              <a:gd name="connsiteY6" fmla="*/ 0 h 6816364"/>
              <a:gd name="connsiteX7" fmla="*/ 12213968 w 12213968"/>
              <a:gd name="connsiteY7" fmla="*/ 6816364 h 6816364"/>
              <a:gd name="connsiteX8" fmla="*/ 0 w 12213968"/>
              <a:gd name="connsiteY8" fmla="*/ 6816364 h 6816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13968" h="6816364">
                <a:moveTo>
                  <a:pt x="6121151" y="2702435"/>
                </a:moveTo>
                <a:cubicBezTo>
                  <a:pt x="5719880" y="2702435"/>
                  <a:pt x="5394586" y="3027729"/>
                  <a:pt x="5394586" y="3429000"/>
                </a:cubicBezTo>
                <a:cubicBezTo>
                  <a:pt x="5394586" y="3830271"/>
                  <a:pt x="5719880" y="4155565"/>
                  <a:pt x="6121151" y="4155565"/>
                </a:cubicBezTo>
                <a:cubicBezTo>
                  <a:pt x="6522422" y="4155565"/>
                  <a:pt x="6847716" y="3830271"/>
                  <a:pt x="6847716" y="3429000"/>
                </a:cubicBezTo>
                <a:cubicBezTo>
                  <a:pt x="6847716" y="3027729"/>
                  <a:pt x="6522422" y="2702435"/>
                  <a:pt x="6121151" y="2702435"/>
                </a:cubicBezTo>
                <a:close/>
                <a:moveTo>
                  <a:pt x="0" y="0"/>
                </a:moveTo>
                <a:lnTo>
                  <a:pt x="12213968" y="0"/>
                </a:lnTo>
                <a:lnTo>
                  <a:pt x="12213968" y="6816364"/>
                </a:lnTo>
                <a:lnTo>
                  <a:pt x="0" y="6816364"/>
                </a:lnTo>
                <a:close/>
              </a:path>
            </a:pathLst>
          </a:custGeom>
          <a:solidFill>
            <a:srgbClr val="7676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5324666" y="2657666"/>
            <a:ext cx="1542668" cy="1542668"/>
          </a:xfrm>
          <a:prstGeom prst="ellipse">
            <a:avLst/>
          </a:prstGeom>
          <a:noFill/>
          <a:ln>
            <a:solidFill>
              <a:srgbClr val="D7EB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56826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253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38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38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38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38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4" dur="169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6" dur="338" fill="hold"/>
                                        <p:tgtEl>
                                          <p:spTgt spid="10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38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337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" dur="169" fill="hold"/>
                                        <p:tgtEl>
                                          <p:spTgt spid="103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38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8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8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38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3" grpId="1" animBg="1"/>
      <p:bldP spid="103" grpId="2" animBg="1"/>
      <p:bldP spid="104" grpId="0" animBg="1"/>
      <p:bldP spid="104" grpId="1" animBg="1"/>
      <p:bldP spid="104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椭圆 82"/>
          <p:cNvSpPr/>
          <p:nvPr/>
        </p:nvSpPr>
        <p:spPr>
          <a:xfrm>
            <a:off x="-6543675" y="-6673102"/>
            <a:ext cx="19773900" cy="19773900"/>
          </a:xfrm>
          <a:prstGeom prst="ellipse">
            <a:avLst/>
          </a:prstGeom>
          <a:solidFill>
            <a:srgbClr val="D7E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6" name="图片 6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4200" l="5600" r="91200">
                        <a14:foregroundMark x1="42000" y1="51600" x2="43200" y2="52400"/>
                        <a14:foregroundMark x1="58000" y1="48800" x2="60800" y2="51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39602" y="2621711"/>
            <a:ext cx="1595525" cy="1595525"/>
          </a:xfrm>
          <a:prstGeom prst="rect">
            <a:avLst/>
          </a:prstGeom>
        </p:spPr>
      </p:pic>
      <p:cxnSp>
        <p:nvCxnSpPr>
          <p:cNvPr id="42" name="直接连接符 41"/>
          <p:cNvCxnSpPr/>
          <p:nvPr/>
        </p:nvCxnSpPr>
        <p:spPr>
          <a:xfrm flipH="1">
            <a:off x="5829300" y="3416925"/>
            <a:ext cx="2482822" cy="5099"/>
          </a:xfrm>
          <a:prstGeom prst="line">
            <a:avLst/>
          </a:prstGeom>
          <a:ln w="28575">
            <a:solidFill>
              <a:srgbClr val="809B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 flipV="1">
            <a:off x="6196045" y="3652417"/>
            <a:ext cx="2606329" cy="24111"/>
          </a:xfrm>
          <a:prstGeom prst="line">
            <a:avLst/>
          </a:prstGeom>
          <a:ln w="9525">
            <a:solidFill>
              <a:srgbClr val="809B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H="1">
            <a:off x="6521769" y="3196057"/>
            <a:ext cx="2574606" cy="17791"/>
          </a:xfrm>
          <a:prstGeom prst="line">
            <a:avLst/>
          </a:prstGeom>
          <a:ln w="12700">
            <a:solidFill>
              <a:srgbClr val="EF91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H="1" flipV="1">
            <a:off x="5594452" y="3897396"/>
            <a:ext cx="2581402" cy="14598"/>
          </a:xfrm>
          <a:prstGeom prst="line">
            <a:avLst/>
          </a:prstGeom>
          <a:ln w="28575">
            <a:solidFill>
              <a:srgbClr val="EF91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 flipV="1">
            <a:off x="5594452" y="3063270"/>
            <a:ext cx="2163106" cy="78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5369435" y="2702435"/>
            <a:ext cx="1453130" cy="1453130"/>
            <a:chOff x="5369435" y="2702435"/>
            <a:chExt cx="1453130" cy="1453130"/>
          </a:xfrm>
          <a:solidFill>
            <a:srgbClr val="D7EBE2"/>
          </a:solidFill>
        </p:grpSpPr>
        <p:sp>
          <p:nvSpPr>
            <p:cNvPr id="4" name="椭圆 3"/>
            <p:cNvSpPr/>
            <p:nvPr/>
          </p:nvSpPr>
          <p:spPr>
            <a:xfrm>
              <a:off x="5369435" y="2702435"/>
              <a:ext cx="1453130" cy="14531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ackgroundRemoval t="10000" b="94200" l="5600" r="91200">
                          <a14:foregroundMark x1="42000" y1="51600" x2="43200" y2="52400"/>
                          <a14:foregroundMark x1="58000" y1="48800" x2="60800" y2="516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912" r="7012" b="12739"/>
            <a:stretch>
              <a:fillRect/>
            </a:stretch>
          </p:blipFill>
          <p:spPr>
            <a:xfrm>
              <a:off x="5369435" y="2763287"/>
              <a:ext cx="1453130" cy="1392278"/>
            </a:xfrm>
            <a:custGeom>
              <a:avLst/>
              <a:gdLst>
                <a:gd name="connsiteX0" fmla="*/ 436835 w 1453130"/>
                <a:gd name="connsiteY0" fmla="*/ 0 h 1392278"/>
                <a:gd name="connsiteX1" fmla="*/ 1016295 w 1453130"/>
                <a:gd name="connsiteY1" fmla="*/ 0 h 1392278"/>
                <a:gd name="connsiteX2" fmla="*/ 1132795 w 1453130"/>
                <a:gd name="connsiteY2" fmla="*/ 63234 h 1392278"/>
                <a:gd name="connsiteX3" fmla="*/ 1453130 w 1453130"/>
                <a:gd name="connsiteY3" fmla="*/ 665713 h 1392278"/>
                <a:gd name="connsiteX4" fmla="*/ 726565 w 1453130"/>
                <a:gd name="connsiteY4" fmla="*/ 1392278 h 1392278"/>
                <a:gd name="connsiteX5" fmla="*/ 0 w 1453130"/>
                <a:gd name="connsiteY5" fmla="*/ 665713 h 1392278"/>
                <a:gd name="connsiteX6" fmla="*/ 320336 w 1453130"/>
                <a:gd name="connsiteY6" fmla="*/ 63234 h 1392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3130" h="1392278">
                  <a:moveTo>
                    <a:pt x="436835" y="0"/>
                  </a:moveTo>
                  <a:lnTo>
                    <a:pt x="1016295" y="0"/>
                  </a:lnTo>
                  <a:lnTo>
                    <a:pt x="1132795" y="63234"/>
                  </a:lnTo>
                  <a:cubicBezTo>
                    <a:pt x="1326062" y="193803"/>
                    <a:pt x="1453130" y="414919"/>
                    <a:pt x="1453130" y="665713"/>
                  </a:cubicBezTo>
                  <a:cubicBezTo>
                    <a:pt x="1453130" y="1066984"/>
                    <a:pt x="1127836" y="1392278"/>
                    <a:pt x="726565" y="1392278"/>
                  </a:cubicBezTo>
                  <a:cubicBezTo>
                    <a:pt x="325294" y="1392278"/>
                    <a:pt x="0" y="1066984"/>
                    <a:pt x="0" y="665713"/>
                  </a:cubicBezTo>
                  <a:cubicBezTo>
                    <a:pt x="0" y="414919"/>
                    <a:pt x="127068" y="193803"/>
                    <a:pt x="320336" y="63234"/>
                  </a:cubicBezTo>
                  <a:close/>
                </a:path>
              </a:pathLst>
            </a:custGeom>
            <a:grpFill/>
          </p:spPr>
        </p:pic>
      </p:grpSp>
      <p:sp>
        <p:nvSpPr>
          <p:cNvPr id="53" name="椭圆 52"/>
          <p:cNvSpPr/>
          <p:nvPr/>
        </p:nvSpPr>
        <p:spPr>
          <a:xfrm>
            <a:off x="5424302" y="2967679"/>
            <a:ext cx="1039049" cy="1039049"/>
          </a:xfrm>
          <a:prstGeom prst="ellipse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6014601" y="3076742"/>
            <a:ext cx="807964" cy="807964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6614202" y="3192200"/>
            <a:ext cx="590005" cy="59000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 flipH="1" flipV="1">
            <a:off x="7994365" y="3560977"/>
            <a:ext cx="2606329" cy="24111"/>
          </a:xfrm>
          <a:prstGeom prst="line">
            <a:avLst/>
          </a:prstGeom>
          <a:ln w="12700">
            <a:solidFill>
              <a:srgbClr val="809B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H="1" flipV="1">
            <a:off x="7392772" y="3805956"/>
            <a:ext cx="2581402" cy="14598"/>
          </a:xfrm>
          <a:prstGeom prst="line">
            <a:avLst/>
          </a:prstGeom>
          <a:ln w="9525">
            <a:solidFill>
              <a:srgbClr val="EF91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H="1" flipV="1">
            <a:off x="7392772" y="2971830"/>
            <a:ext cx="2163106" cy="78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组合 73" hidden="1"/>
          <p:cNvGrpSpPr/>
          <p:nvPr/>
        </p:nvGrpSpPr>
        <p:grpSpPr>
          <a:xfrm>
            <a:off x="3969703" y="3311842"/>
            <a:ext cx="5370046" cy="718793"/>
            <a:chOff x="3969703" y="3311842"/>
            <a:chExt cx="5370046" cy="718793"/>
          </a:xfrm>
        </p:grpSpPr>
        <p:sp>
          <p:nvSpPr>
            <p:cNvPr id="60" name="Freeform 5"/>
            <p:cNvSpPr>
              <a:spLocks noEditPoints="1"/>
            </p:cNvSpPr>
            <p:nvPr/>
          </p:nvSpPr>
          <p:spPr bwMode="auto">
            <a:xfrm>
              <a:off x="3969703" y="3311842"/>
              <a:ext cx="1326840" cy="698942"/>
            </a:xfrm>
            <a:custGeom>
              <a:avLst/>
              <a:gdLst>
                <a:gd name="T0" fmla="*/ 274 w 537"/>
                <a:gd name="T1" fmla="*/ 278 h 280"/>
                <a:gd name="T2" fmla="*/ 140 w 537"/>
                <a:gd name="T3" fmla="*/ 278 h 280"/>
                <a:gd name="T4" fmla="*/ 49 w 537"/>
                <a:gd name="T5" fmla="*/ 231 h 280"/>
                <a:gd name="T6" fmla="*/ 89 w 537"/>
                <a:gd name="T7" fmla="*/ 19 h 280"/>
                <a:gd name="T8" fmla="*/ 146 w 537"/>
                <a:gd name="T9" fmla="*/ 6 h 280"/>
                <a:gd name="T10" fmla="*/ 402 w 537"/>
                <a:gd name="T11" fmla="*/ 4 h 280"/>
                <a:gd name="T12" fmla="*/ 534 w 537"/>
                <a:gd name="T13" fmla="*/ 147 h 280"/>
                <a:gd name="T14" fmla="*/ 463 w 537"/>
                <a:gd name="T15" fmla="*/ 266 h 280"/>
                <a:gd name="T16" fmla="*/ 418 w 537"/>
                <a:gd name="T17" fmla="*/ 277 h 280"/>
                <a:gd name="T18" fmla="*/ 274 w 537"/>
                <a:gd name="T19" fmla="*/ 278 h 280"/>
                <a:gd name="T20" fmla="*/ 274 w 537"/>
                <a:gd name="T21" fmla="*/ 278 h 280"/>
                <a:gd name="T22" fmla="*/ 275 w 537"/>
                <a:gd name="T23" fmla="*/ 220 h 280"/>
                <a:gd name="T24" fmla="*/ 275 w 537"/>
                <a:gd name="T25" fmla="*/ 221 h 280"/>
                <a:gd name="T26" fmla="*/ 337 w 537"/>
                <a:gd name="T27" fmla="*/ 221 h 280"/>
                <a:gd name="T28" fmla="*/ 401 w 537"/>
                <a:gd name="T29" fmla="*/ 220 h 280"/>
                <a:gd name="T30" fmla="*/ 477 w 537"/>
                <a:gd name="T31" fmla="*/ 143 h 280"/>
                <a:gd name="T32" fmla="*/ 402 w 537"/>
                <a:gd name="T33" fmla="*/ 64 h 280"/>
                <a:gd name="T34" fmla="*/ 159 w 537"/>
                <a:gd name="T35" fmla="*/ 64 h 280"/>
                <a:gd name="T36" fmla="*/ 113 w 537"/>
                <a:gd name="T37" fmla="*/ 74 h 280"/>
                <a:gd name="T38" fmla="*/ 81 w 537"/>
                <a:gd name="T39" fmla="*/ 165 h 280"/>
                <a:gd name="T40" fmla="*/ 149 w 537"/>
                <a:gd name="T41" fmla="*/ 220 h 280"/>
                <a:gd name="T42" fmla="*/ 275 w 537"/>
                <a:gd name="T43" fmla="*/ 22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37" h="280">
                  <a:moveTo>
                    <a:pt x="274" y="278"/>
                  </a:moveTo>
                  <a:cubicBezTo>
                    <a:pt x="229" y="278"/>
                    <a:pt x="185" y="276"/>
                    <a:pt x="140" y="278"/>
                  </a:cubicBezTo>
                  <a:cubicBezTo>
                    <a:pt x="100" y="280"/>
                    <a:pt x="72" y="262"/>
                    <a:pt x="49" y="231"/>
                  </a:cubicBezTo>
                  <a:cubicBezTo>
                    <a:pt x="0" y="163"/>
                    <a:pt x="18" y="61"/>
                    <a:pt x="89" y="19"/>
                  </a:cubicBezTo>
                  <a:cubicBezTo>
                    <a:pt x="105" y="10"/>
                    <a:pt x="127" y="6"/>
                    <a:pt x="146" y="6"/>
                  </a:cubicBezTo>
                  <a:cubicBezTo>
                    <a:pt x="231" y="4"/>
                    <a:pt x="317" y="8"/>
                    <a:pt x="402" y="4"/>
                  </a:cubicBezTo>
                  <a:cubicBezTo>
                    <a:pt x="496" y="0"/>
                    <a:pt x="537" y="86"/>
                    <a:pt x="534" y="147"/>
                  </a:cubicBezTo>
                  <a:cubicBezTo>
                    <a:pt x="531" y="199"/>
                    <a:pt x="510" y="241"/>
                    <a:pt x="463" y="266"/>
                  </a:cubicBezTo>
                  <a:cubicBezTo>
                    <a:pt x="450" y="274"/>
                    <a:pt x="433" y="277"/>
                    <a:pt x="418" y="277"/>
                  </a:cubicBezTo>
                  <a:cubicBezTo>
                    <a:pt x="370" y="279"/>
                    <a:pt x="322" y="278"/>
                    <a:pt x="274" y="278"/>
                  </a:cubicBezTo>
                  <a:cubicBezTo>
                    <a:pt x="274" y="278"/>
                    <a:pt x="274" y="278"/>
                    <a:pt x="274" y="278"/>
                  </a:cubicBezTo>
                  <a:close/>
                  <a:moveTo>
                    <a:pt x="275" y="220"/>
                  </a:moveTo>
                  <a:cubicBezTo>
                    <a:pt x="275" y="220"/>
                    <a:pt x="275" y="220"/>
                    <a:pt x="275" y="221"/>
                  </a:cubicBezTo>
                  <a:cubicBezTo>
                    <a:pt x="296" y="221"/>
                    <a:pt x="316" y="221"/>
                    <a:pt x="337" y="221"/>
                  </a:cubicBezTo>
                  <a:cubicBezTo>
                    <a:pt x="358" y="221"/>
                    <a:pt x="379" y="221"/>
                    <a:pt x="401" y="220"/>
                  </a:cubicBezTo>
                  <a:cubicBezTo>
                    <a:pt x="450" y="220"/>
                    <a:pt x="477" y="193"/>
                    <a:pt x="477" y="143"/>
                  </a:cubicBezTo>
                  <a:cubicBezTo>
                    <a:pt x="476" y="99"/>
                    <a:pt x="460" y="64"/>
                    <a:pt x="402" y="64"/>
                  </a:cubicBezTo>
                  <a:cubicBezTo>
                    <a:pt x="321" y="64"/>
                    <a:pt x="240" y="63"/>
                    <a:pt x="159" y="64"/>
                  </a:cubicBezTo>
                  <a:cubicBezTo>
                    <a:pt x="144" y="64"/>
                    <a:pt x="127" y="67"/>
                    <a:pt x="113" y="74"/>
                  </a:cubicBezTo>
                  <a:cubicBezTo>
                    <a:pt x="83" y="89"/>
                    <a:pt x="72" y="125"/>
                    <a:pt x="81" y="165"/>
                  </a:cubicBezTo>
                  <a:cubicBezTo>
                    <a:pt x="89" y="200"/>
                    <a:pt x="114" y="220"/>
                    <a:pt x="149" y="220"/>
                  </a:cubicBezTo>
                  <a:cubicBezTo>
                    <a:pt x="191" y="221"/>
                    <a:pt x="233" y="220"/>
                    <a:pt x="275" y="2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"/>
            <p:cNvSpPr>
              <a:spLocks/>
            </p:cNvSpPr>
            <p:nvPr/>
          </p:nvSpPr>
          <p:spPr bwMode="auto">
            <a:xfrm>
              <a:off x="6784276" y="3336916"/>
              <a:ext cx="1294453" cy="681181"/>
            </a:xfrm>
            <a:custGeom>
              <a:avLst/>
              <a:gdLst>
                <a:gd name="T0" fmla="*/ 301 w 524"/>
                <a:gd name="T1" fmla="*/ 272 h 273"/>
                <a:gd name="T2" fmla="*/ 141 w 524"/>
                <a:gd name="T3" fmla="*/ 272 h 273"/>
                <a:gd name="T4" fmla="*/ 17 w 524"/>
                <a:gd name="T5" fmla="*/ 183 h 273"/>
                <a:gd name="T6" fmla="*/ 56 w 524"/>
                <a:gd name="T7" fmla="*/ 29 h 273"/>
                <a:gd name="T8" fmla="*/ 128 w 524"/>
                <a:gd name="T9" fmla="*/ 0 h 273"/>
                <a:gd name="T10" fmla="*/ 486 w 524"/>
                <a:gd name="T11" fmla="*/ 0 h 273"/>
                <a:gd name="T12" fmla="*/ 523 w 524"/>
                <a:gd name="T13" fmla="*/ 30 h 273"/>
                <a:gd name="T14" fmla="*/ 485 w 524"/>
                <a:gd name="T15" fmla="*/ 58 h 273"/>
                <a:gd name="T16" fmla="*/ 167 w 524"/>
                <a:gd name="T17" fmla="*/ 59 h 273"/>
                <a:gd name="T18" fmla="*/ 147 w 524"/>
                <a:gd name="T19" fmla="*/ 59 h 273"/>
                <a:gd name="T20" fmla="*/ 77 w 524"/>
                <a:gd name="T21" fmla="*/ 182 h 273"/>
                <a:gd name="T22" fmla="*/ 139 w 524"/>
                <a:gd name="T23" fmla="*/ 215 h 273"/>
                <a:gd name="T24" fmla="*/ 359 w 524"/>
                <a:gd name="T25" fmla="*/ 215 h 273"/>
                <a:gd name="T26" fmla="*/ 489 w 524"/>
                <a:gd name="T27" fmla="*/ 215 h 273"/>
                <a:gd name="T28" fmla="*/ 523 w 524"/>
                <a:gd name="T29" fmla="*/ 243 h 273"/>
                <a:gd name="T30" fmla="*/ 489 w 524"/>
                <a:gd name="T31" fmla="*/ 272 h 273"/>
                <a:gd name="T32" fmla="*/ 301 w 524"/>
                <a:gd name="T33" fmla="*/ 272 h 273"/>
                <a:gd name="T34" fmla="*/ 301 w 524"/>
                <a:gd name="T35" fmla="*/ 272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4" h="273">
                  <a:moveTo>
                    <a:pt x="301" y="272"/>
                  </a:moveTo>
                  <a:cubicBezTo>
                    <a:pt x="248" y="272"/>
                    <a:pt x="194" y="272"/>
                    <a:pt x="141" y="272"/>
                  </a:cubicBezTo>
                  <a:cubicBezTo>
                    <a:pt x="74" y="273"/>
                    <a:pt x="37" y="248"/>
                    <a:pt x="17" y="183"/>
                  </a:cubicBezTo>
                  <a:cubicBezTo>
                    <a:pt x="0" y="125"/>
                    <a:pt x="13" y="73"/>
                    <a:pt x="56" y="29"/>
                  </a:cubicBezTo>
                  <a:cubicBezTo>
                    <a:pt x="76" y="10"/>
                    <a:pt x="101" y="0"/>
                    <a:pt x="128" y="0"/>
                  </a:cubicBezTo>
                  <a:cubicBezTo>
                    <a:pt x="248" y="0"/>
                    <a:pt x="367" y="0"/>
                    <a:pt x="486" y="0"/>
                  </a:cubicBezTo>
                  <a:cubicBezTo>
                    <a:pt x="509" y="0"/>
                    <a:pt x="523" y="12"/>
                    <a:pt x="523" y="30"/>
                  </a:cubicBezTo>
                  <a:cubicBezTo>
                    <a:pt x="523" y="48"/>
                    <a:pt x="510" y="58"/>
                    <a:pt x="485" y="58"/>
                  </a:cubicBezTo>
                  <a:cubicBezTo>
                    <a:pt x="379" y="59"/>
                    <a:pt x="273" y="59"/>
                    <a:pt x="167" y="59"/>
                  </a:cubicBezTo>
                  <a:cubicBezTo>
                    <a:pt x="160" y="59"/>
                    <a:pt x="154" y="58"/>
                    <a:pt x="147" y="59"/>
                  </a:cubicBezTo>
                  <a:cubicBezTo>
                    <a:pt x="79" y="60"/>
                    <a:pt x="44" y="122"/>
                    <a:pt x="77" y="182"/>
                  </a:cubicBezTo>
                  <a:cubicBezTo>
                    <a:pt x="91" y="206"/>
                    <a:pt x="113" y="215"/>
                    <a:pt x="139" y="215"/>
                  </a:cubicBezTo>
                  <a:cubicBezTo>
                    <a:pt x="212" y="215"/>
                    <a:pt x="285" y="215"/>
                    <a:pt x="359" y="215"/>
                  </a:cubicBezTo>
                  <a:cubicBezTo>
                    <a:pt x="402" y="215"/>
                    <a:pt x="445" y="215"/>
                    <a:pt x="489" y="215"/>
                  </a:cubicBezTo>
                  <a:cubicBezTo>
                    <a:pt x="508" y="215"/>
                    <a:pt x="523" y="227"/>
                    <a:pt x="523" y="243"/>
                  </a:cubicBezTo>
                  <a:cubicBezTo>
                    <a:pt x="524" y="262"/>
                    <a:pt x="512" y="272"/>
                    <a:pt x="489" y="272"/>
                  </a:cubicBezTo>
                  <a:cubicBezTo>
                    <a:pt x="426" y="273"/>
                    <a:pt x="364" y="272"/>
                    <a:pt x="301" y="272"/>
                  </a:cubicBezTo>
                  <a:cubicBezTo>
                    <a:pt x="301" y="272"/>
                    <a:pt x="301" y="272"/>
                    <a:pt x="301" y="2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5338333" y="3339006"/>
              <a:ext cx="1225499" cy="683271"/>
            </a:xfrm>
            <a:custGeom>
              <a:avLst/>
              <a:gdLst>
                <a:gd name="T0" fmla="*/ 58 w 496"/>
                <a:gd name="T1" fmla="*/ 153 h 274"/>
                <a:gd name="T2" fmla="*/ 58 w 496"/>
                <a:gd name="T3" fmla="*/ 239 h 274"/>
                <a:gd name="T4" fmla="*/ 37 w 496"/>
                <a:gd name="T5" fmla="*/ 270 h 274"/>
                <a:gd name="T6" fmla="*/ 1 w 496"/>
                <a:gd name="T7" fmla="*/ 245 h 274"/>
                <a:gd name="T8" fmla="*/ 1 w 496"/>
                <a:gd name="T9" fmla="*/ 28 h 274"/>
                <a:gd name="T10" fmla="*/ 30 w 496"/>
                <a:gd name="T11" fmla="*/ 1 h 274"/>
                <a:gd name="T12" fmla="*/ 58 w 496"/>
                <a:gd name="T13" fmla="*/ 29 h 274"/>
                <a:gd name="T14" fmla="*/ 148 w 496"/>
                <a:gd name="T15" fmla="*/ 107 h 274"/>
                <a:gd name="T16" fmla="*/ 348 w 496"/>
                <a:gd name="T17" fmla="*/ 108 h 274"/>
                <a:gd name="T18" fmla="*/ 435 w 496"/>
                <a:gd name="T19" fmla="*/ 120 h 274"/>
                <a:gd name="T20" fmla="*/ 437 w 496"/>
                <a:gd name="T21" fmla="*/ 105 h 274"/>
                <a:gd name="T22" fmla="*/ 437 w 496"/>
                <a:gd name="T23" fmla="*/ 33 h 274"/>
                <a:gd name="T24" fmla="*/ 465 w 496"/>
                <a:gd name="T25" fmla="*/ 0 h 274"/>
                <a:gd name="T26" fmla="*/ 495 w 496"/>
                <a:gd name="T27" fmla="*/ 31 h 274"/>
                <a:gd name="T28" fmla="*/ 495 w 496"/>
                <a:gd name="T29" fmla="*/ 241 h 274"/>
                <a:gd name="T30" fmla="*/ 464 w 496"/>
                <a:gd name="T31" fmla="*/ 271 h 274"/>
                <a:gd name="T32" fmla="*/ 437 w 496"/>
                <a:gd name="T33" fmla="*/ 241 h 274"/>
                <a:gd name="T34" fmla="*/ 355 w 496"/>
                <a:gd name="T35" fmla="*/ 166 h 274"/>
                <a:gd name="T36" fmla="*/ 165 w 496"/>
                <a:gd name="T37" fmla="*/ 166 h 274"/>
                <a:gd name="T38" fmla="*/ 58 w 496"/>
                <a:gd name="T39" fmla="*/ 153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6" h="274">
                  <a:moveTo>
                    <a:pt x="58" y="153"/>
                  </a:moveTo>
                  <a:cubicBezTo>
                    <a:pt x="58" y="179"/>
                    <a:pt x="59" y="209"/>
                    <a:pt x="58" y="239"/>
                  </a:cubicBezTo>
                  <a:cubicBezTo>
                    <a:pt x="58" y="254"/>
                    <a:pt x="54" y="267"/>
                    <a:pt x="37" y="270"/>
                  </a:cubicBezTo>
                  <a:cubicBezTo>
                    <a:pt x="19" y="274"/>
                    <a:pt x="2" y="264"/>
                    <a:pt x="1" y="245"/>
                  </a:cubicBezTo>
                  <a:cubicBezTo>
                    <a:pt x="0" y="173"/>
                    <a:pt x="0" y="100"/>
                    <a:pt x="1" y="28"/>
                  </a:cubicBezTo>
                  <a:cubicBezTo>
                    <a:pt x="1" y="11"/>
                    <a:pt x="13" y="0"/>
                    <a:pt x="30" y="1"/>
                  </a:cubicBezTo>
                  <a:cubicBezTo>
                    <a:pt x="47" y="1"/>
                    <a:pt x="58" y="11"/>
                    <a:pt x="58" y="29"/>
                  </a:cubicBezTo>
                  <a:cubicBezTo>
                    <a:pt x="57" y="88"/>
                    <a:pt x="95" y="107"/>
                    <a:pt x="148" y="107"/>
                  </a:cubicBezTo>
                  <a:cubicBezTo>
                    <a:pt x="215" y="107"/>
                    <a:pt x="282" y="106"/>
                    <a:pt x="348" y="108"/>
                  </a:cubicBezTo>
                  <a:cubicBezTo>
                    <a:pt x="376" y="109"/>
                    <a:pt x="404" y="116"/>
                    <a:pt x="435" y="120"/>
                  </a:cubicBezTo>
                  <a:cubicBezTo>
                    <a:pt x="435" y="118"/>
                    <a:pt x="437" y="111"/>
                    <a:pt x="437" y="105"/>
                  </a:cubicBezTo>
                  <a:cubicBezTo>
                    <a:pt x="437" y="81"/>
                    <a:pt x="436" y="57"/>
                    <a:pt x="437" y="33"/>
                  </a:cubicBezTo>
                  <a:cubicBezTo>
                    <a:pt x="437" y="13"/>
                    <a:pt x="449" y="0"/>
                    <a:pt x="465" y="0"/>
                  </a:cubicBezTo>
                  <a:cubicBezTo>
                    <a:pt x="481" y="0"/>
                    <a:pt x="495" y="13"/>
                    <a:pt x="495" y="31"/>
                  </a:cubicBezTo>
                  <a:cubicBezTo>
                    <a:pt x="496" y="101"/>
                    <a:pt x="496" y="171"/>
                    <a:pt x="495" y="241"/>
                  </a:cubicBezTo>
                  <a:cubicBezTo>
                    <a:pt x="495" y="260"/>
                    <a:pt x="481" y="271"/>
                    <a:pt x="464" y="271"/>
                  </a:cubicBezTo>
                  <a:cubicBezTo>
                    <a:pt x="444" y="271"/>
                    <a:pt x="438" y="258"/>
                    <a:pt x="437" y="241"/>
                  </a:cubicBezTo>
                  <a:cubicBezTo>
                    <a:pt x="432" y="185"/>
                    <a:pt x="412" y="166"/>
                    <a:pt x="355" y="166"/>
                  </a:cubicBezTo>
                  <a:cubicBezTo>
                    <a:pt x="292" y="166"/>
                    <a:pt x="228" y="168"/>
                    <a:pt x="165" y="166"/>
                  </a:cubicBezTo>
                  <a:cubicBezTo>
                    <a:pt x="130" y="164"/>
                    <a:pt x="96" y="157"/>
                    <a:pt x="58" y="1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8"/>
            <p:cNvSpPr>
              <a:spLocks/>
            </p:cNvSpPr>
            <p:nvPr/>
          </p:nvSpPr>
          <p:spPr bwMode="auto">
            <a:xfrm>
              <a:off x="8123653" y="3329603"/>
              <a:ext cx="1216096" cy="701032"/>
            </a:xfrm>
            <a:custGeom>
              <a:avLst/>
              <a:gdLst>
                <a:gd name="T0" fmla="*/ 246 w 492"/>
                <a:gd name="T1" fmla="*/ 62 h 281"/>
                <a:gd name="T2" fmla="*/ 138 w 492"/>
                <a:gd name="T3" fmla="*/ 62 h 281"/>
                <a:gd name="T4" fmla="*/ 60 w 492"/>
                <a:gd name="T5" fmla="*/ 137 h 281"/>
                <a:gd name="T6" fmla="*/ 60 w 492"/>
                <a:gd name="T7" fmla="*/ 237 h 281"/>
                <a:gd name="T8" fmla="*/ 41 w 492"/>
                <a:gd name="T9" fmla="*/ 274 h 281"/>
                <a:gd name="T10" fmla="*/ 2 w 492"/>
                <a:gd name="T11" fmla="*/ 251 h 281"/>
                <a:gd name="T12" fmla="*/ 9 w 492"/>
                <a:gd name="T13" fmla="*/ 98 h 281"/>
                <a:gd name="T14" fmla="*/ 129 w 492"/>
                <a:gd name="T15" fmla="*/ 3 h 281"/>
                <a:gd name="T16" fmla="*/ 359 w 492"/>
                <a:gd name="T17" fmla="*/ 2 h 281"/>
                <a:gd name="T18" fmla="*/ 488 w 492"/>
                <a:gd name="T19" fmla="*/ 120 h 281"/>
                <a:gd name="T20" fmla="*/ 490 w 492"/>
                <a:gd name="T21" fmla="*/ 244 h 281"/>
                <a:gd name="T22" fmla="*/ 461 w 492"/>
                <a:gd name="T23" fmla="*/ 275 h 281"/>
                <a:gd name="T24" fmla="*/ 432 w 492"/>
                <a:gd name="T25" fmla="*/ 244 h 281"/>
                <a:gd name="T26" fmla="*/ 432 w 492"/>
                <a:gd name="T27" fmla="*/ 152 h 281"/>
                <a:gd name="T28" fmla="*/ 421 w 492"/>
                <a:gd name="T29" fmla="*/ 96 h 281"/>
                <a:gd name="T30" fmla="*/ 360 w 492"/>
                <a:gd name="T31" fmla="*/ 62 h 281"/>
                <a:gd name="T32" fmla="*/ 246 w 492"/>
                <a:gd name="T33" fmla="*/ 62 h 281"/>
                <a:gd name="T34" fmla="*/ 246 w 492"/>
                <a:gd name="T35" fmla="*/ 62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2" h="281">
                  <a:moveTo>
                    <a:pt x="246" y="62"/>
                  </a:moveTo>
                  <a:cubicBezTo>
                    <a:pt x="210" y="62"/>
                    <a:pt x="174" y="61"/>
                    <a:pt x="138" y="62"/>
                  </a:cubicBezTo>
                  <a:cubicBezTo>
                    <a:pt x="87" y="62"/>
                    <a:pt x="62" y="86"/>
                    <a:pt x="60" y="137"/>
                  </a:cubicBezTo>
                  <a:cubicBezTo>
                    <a:pt x="59" y="170"/>
                    <a:pt x="60" y="204"/>
                    <a:pt x="60" y="237"/>
                  </a:cubicBezTo>
                  <a:cubicBezTo>
                    <a:pt x="60" y="252"/>
                    <a:pt x="56" y="267"/>
                    <a:pt x="41" y="274"/>
                  </a:cubicBezTo>
                  <a:cubicBezTo>
                    <a:pt x="23" y="281"/>
                    <a:pt x="2" y="271"/>
                    <a:pt x="2" y="251"/>
                  </a:cubicBezTo>
                  <a:cubicBezTo>
                    <a:pt x="2" y="200"/>
                    <a:pt x="0" y="148"/>
                    <a:pt x="9" y="98"/>
                  </a:cubicBezTo>
                  <a:cubicBezTo>
                    <a:pt x="20" y="37"/>
                    <a:pt x="67" y="4"/>
                    <a:pt x="129" y="3"/>
                  </a:cubicBezTo>
                  <a:cubicBezTo>
                    <a:pt x="206" y="3"/>
                    <a:pt x="283" y="5"/>
                    <a:pt x="359" y="2"/>
                  </a:cubicBezTo>
                  <a:cubicBezTo>
                    <a:pt x="437" y="0"/>
                    <a:pt x="481" y="58"/>
                    <a:pt x="488" y="120"/>
                  </a:cubicBezTo>
                  <a:cubicBezTo>
                    <a:pt x="492" y="161"/>
                    <a:pt x="490" y="203"/>
                    <a:pt x="490" y="244"/>
                  </a:cubicBezTo>
                  <a:cubicBezTo>
                    <a:pt x="490" y="265"/>
                    <a:pt x="479" y="275"/>
                    <a:pt x="461" y="275"/>
                  </a:cubicBezTo>
                  <a:cubicBezTo>
                    <a:pt x="444" y="275"/>
                    <a:pt x="433" y="264"/>
                    <a:pt x="432" y="244"/>
                  </a:cubicBezTo>
                  <a:cubicBezTo>
                    <a:pt x="432" y="213"/>
                    <a:pt x="433" y="183"/>
                    <a:pt x="432" y="152"/>
                  </a:cubicBezTo>
                  <a:cubicBezTo>
                    <a:pt x="431" y="133"/>
                    <a:pt x="429" y="113"/>
                    <a:pt x="421" y="96"/>
                  </a:cubicBezTo>
                  <a:cubicBezTo>
                    <a:pt x="410" y="72"/>
                    <a:pt x="386" y="62"/>
                    <a:pt x="360" y="62"/>
                  </a:cubicBezTo>
                  <a:cubicBezTo>
                    <a:pt x="322" y="62"/>
                    <a:pt x="284" y="62"/>
                    <a:pt x="246" y="62"/>
                  </a:cubicBezTo>
                  <a:cubicBezTo>
                    <a:pt x="246" y="62"/>
                    <a:pt x="246" y="62"/>
                    <a:pt x="246" y="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9"/>
            <p:cNvSpPr>
              <a:spLocks/>
            </p:cNvSpPr>
            <p:nvPr/>
          </p:nvSpPr>
          <p:spPr bwMode="auto">
            <a:xfrm>
              <a:off x="6618159" y="3554225"/>
              <a:ext cx="144176" cy="463872"/>
            </a:xfrm>
            <a:custGeom>
              <a:avLst/>
              <a:gdLst>
                <a:gd name="T0" fmla="*/ 58 w 58"/>
                <a:gd name="T1" fmla="*/ 86 h 186"/>
                <a:gd name="T2" fmla="*/ 58 w 58"/>
                <a:gd name="T3" fmla="*/ 154 h 186"/>
                <a:gd name="T4" fmla="*/ 31 w 58"/>
                <a:gd name="T5" fmla="*/ 185 h 186"/>
                <a:gd name="T6" fmla="*/ 1 w 58"/>
                <a:gd name="T7" fmla="*/ 156 h 186"/>
                <a:gd name="T8" fmla="*/ 1 w 58"/>
                <a:gd name="T9" fmla="*/ 14 h 186"/>
                <a:gd name="T10" fmla="*/ 14 w 58"/>
                <a:gd name="T11" fmla="*/ 2 h 186"/>
                <a:gd name="T12" fmla="*/ 43 w 58"/>
                <a:gd name="T13" fmla="*/ 1 h 186"/>
                <a:gd name="T14" fmla="*/ 58 w 58"/>
                <a:gd name="T15" fmla="*/ 16 h 186"/>
                <a:gd name="T16" fmla="*/ 58 w 58"/>
                <a:gd name="T17" fmla="*/ 86 h 186"/>
                <a:gd name="T18" fmla="*/ 58 w 58"/>
                <a:gd name="T19" fmla="*/ 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186">
                  <a:moveTo>
                    <a:pt x="58" y="86"/>
                  </a:moveTo>
                  <a:cubicBezTo>
                    <a:pt x="58" y="109"/>
                    <a:pt x="58" y="132"/>
                    <a:pt x="58" y="154"/>
                  </a:cubicBezTo>
                  <a:cubicBezTo>
                    <a:pt x="57" y="171"/>
                    <a:pt x="51" y="184"/>
                    <a:pt x="31" y="185"/>
                  </a:cubicBezTo>
                  <a:cubicBezTo>
                    <a:pt x="13" y="186"/>
                    <a:pt x="1" y="176"/>
                    <a:pt x="1" y="156"/>
                  </a:cubicBezTo>
                  <a:cubicBezTo>
                    <a:pt x="0" y="108"/>
                    <a:pt x="0" y="61"/>
                    <a:pt x="1" y="14"/>
                  </a:cubicBezTo>
                  <a:cubicBezTo>
                    <a:pt x="1" y="10"/>
                    <a:pt x="9" y="3"/>
                    <a:pt x="14" y="2"/>
                  </a:cubicBezTo>
                  <a:cubicBezTo>
                    <a:pt x="23" y="0"/>
                    <a:pt x="33" y="2"/>
                    <a:pt x="43" y="1"/>
                  </a:cubicBezTo>
                  <a:cubicBezTo>
                    <a:pt x="55" y="0"/>
                    <a:pt x="58" y="5"/>
                    <a:pt x="58" y="16"/>
                  </a:cubicBezTo>
                  <a:cubicBezTo>
                    <a:pt x="58" y="40"/>
                    <a:pt x="58" y="63"/>
                    <a:pt x="58" y="86"/>
                  </a:cubicBezTo>
                  <a:cubicBezTo>
                    <a:pt x="58" y="86"/>
                    <a:pt x="58" y="86"/>
                    <a:pt x="58" y="8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0"/>
            <p:cNvSpPr>
              <a:spLocks/>
            </p:cNvSpPr>
            <p:nvPr/>
          </p:nvSpPr>
          <p:spPr bwMode="auto">
            <a:xfrm>
              <a:off x="6618159" y="3342140"/>
              <a:ext cx="153579" cy="164027"/>
            </a:xfrm>
            <a:custGeom>
              <a:avLst/>
              <a:gdLst>
                <a:gd name="T0" fmla="*/ 1 w 62"/>
                <a:gd name="T1" fmla="*/ 66 h 66"/>
                <a:gd name="T2" fmla="*/ 1 w 62"/>
                <a:gd name="T3" fmla="*/ 25 h 66"/>
                <a:gd name="T4" fmla="*/ 29 w 62"/>
                <a:gd name="T5" fmla="*/ 0 h 66"/>
                <a:gd name="T6" fmla="*/ 58 w 62"/>
                <a:gd name="T7" fmla="*/ 27 h 66"/>
                <a:gd name="T8" fmla="*/ 24 w 62"/>
                <a:gd name="T9" fmla="*/ 66 h 66"/>
                <a:gd name="T10" fmla="*/ 1 w 62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6">
                  <a:moveTo>
                    <a:pt x="1" y="66"/>
                  </a:moveTo>
                  <a:cubicBezTo>
                    <a:pt x="1" y="50"/>
                    <a:pt x="0" y="37"/>
                    <a:pt x="1" y="25"/>
                  </a:cubicBezTo>
                  <a:cubicBezTo>
                    <a:pt x="3" y="9"/>
                    <a:pt x="14" y="0"/>
                    <a:pt x="29" y="0"/>
                  </a:cubicBezTo>
                  <a:cubicBezTo>
                    <a:pt x="46" y="0"/>
                    <a:pt x="56" y="10"/>
                    <a:pt x="58" y="27"/>
                  </a:cubicBezTo>
                  <a:cubicBezTo>
                    <a:pt x="62" y="66"/>
                    <a:pt x="62" y="66"/>
                    <a:pt x="24" y="66"/>
                  </a:cubicBezTo>
                  <a:cubicBezTo>
                    <a:pt x="17" y="66"/>
                    <a:pt x="10" y="66"/>
                    <a:pt x="1" y="6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7" name="Freeform 5"/>
          <p:cNvSpPr>
            <a:spLocks noEditPoints="1"/>
          </p:cNvSpPr>
          <p:nvPr/>
        </p:nvSpPr>
        <p:spPr bwMode="auto">
          <a:xfrm>
            <a:off x="12192000" y="3311842"/>
            <a:ext cx="1326840" cy="698942"/>
          </a:xfrm>
          <a:custGeom>
            <a:avLst/>
            <a:gdLst>
              <a:gd name="T0" fmla="*/ 274 w 537"/>
              <a:gd name="T1" fmla="*/ 278 h 280"/>
              <a:gd name="T2" fmla="*/ 140 w 537"/>
              <a:gd name="T3" fmla="*/ 278 h 280"/>
              <a:gd name="T4" fmla="*/ 49 w 537"/>
              <a:gd name="T5" fmla="*/ 231 h 280"/>
              <a:gd name="T6" fmla="*/ 89 w 537"/>
              <a:gd name="T7" fmla="*/ 19 h 280"/>
              <a:gd name="T8" fmla="*/ 146 w 537"/>
              <a:gd name="T9" fmla="*/ 6 h 280"/>
              <a:gd name="T10" fmla="*/ 402 w 537"/>
              <a:gd name="T11" fmla="*/ 4 h 280"/>
              <a:gd name="T12" fmla="*/ 534 w 537"/>
              <a:gd name="T13" fmla="*/ 147 h 280"/>
              <a:gd name="T14" fmla="*/ 463 w 537"/>
              <a:gd name="T15" fmla="*/ 266 h 280"/>
              <a:gd name="T16" fmla="*/ 418 w 537"/>
              <a:gd name="T17" fmla="*/ 277 h 280"/>
              <a:gd name="T18" fmla="*/ 274 w 537"/>
              <a:gd name="T19" fmla="*/ 278 h 280"/>
              <a:gd name="T20" fmla="*/ 274 w 537"/>
              <a:gd name="T21" fmla="*/ 278 h 280"/>
              <a:gd name="T22" fmla="*/ 275 w 537"/>
              <a:gd name="T23" fmla="*/ 220 h 280"/>
              <a:gd name="T24" fmla="*/ 275 w 537"/>
              <a:gd name="T25" fmla="*/ 221 h 280"/>
              <a:gd name="T26" fmla="*/ 337 w 537"/>
              <a:gd name="T27" fmla="*/ 221 h 280"/>
              <a:gd name="T28" fmla="*/ 401 w 537"/>
              <a:gd name="T29" fmla="*/ 220 h 280"/>
              <a:gd name="T30" fmla="*/ 477 w 537"/>
              <a:gd name="T31" fmla="*/ 143 h 280"/>
              <a:gd name="T32" fmla="*/ 402 w 537"/>
              <a:gd name="T33" fmla="*/ 64 h 280"/>
              <a:gd name="T34" fmla="*/ 159 w 537"/>
              <a:gd name="T35" fmla="*/ 64 h 280"/>
              <a:gd name="T36" fmla="*/ 113 w 537"/>
              <a:gd name="T37" fmla="*/ 74 h 280"/>
              <a:gd name="T38" fmla="*/ 81 w 537"/>
              <a:gd name="T39" fmla="*/ 165 h 280"/>
              <a:gd name="T40" fmla="*/ 149 w 537"/>
              <a:gd name="T41" fmla="*/ 220 h 280"/>
              <a:gd name="T42" fmla="*/ 275 w 537"/>
              <a:gd name="T43" fmla="*/ 22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37" h="280">
                <a:moveTo>
                  <a:pt x="274" y="278"/>
                </a:moveTo>
                <a:cubicBezTo>
                  <a:pt x="229" y="278"/>
                  <a:pt x="185" y="276"/>
                  <a:pt x="140" y="278"/>
                </a:cubicBezTo>
                <a:cubicBezTo>
                  <a:pt x="100" y="280"/>
                  <a:pt x="72" y="262"/>
                  <a:pt x="49" y="231"/>
                </a:cubicBezTo>
                <a:cubicBezTo>
                  <a:pt x="0" y="163"/>
                  <a:pt x="18" y="61"/>
                  <a:pt x="89" y="19"/>
                </a:cubicBezTo>
                <a:cubicBezTo>
                  <a:pt x="105" y="10"/>
                  <a:pt x="127" y="6"/>
                  <a:pt x="146" y="6"/>
                </a:cubicBezTo>
                <a:cubicBezTo>
                  <a:pt x="231" y="4"/>
                  <a:pt x="317" y="8"/>
                  <a:pt x="402" y="4"/>
                </a:cubicBezTo>
                <a:cubicBezTo>
                  <a:pt x="496" y="0"/>
                  <a:pt x="537" y="86"/>
                  <a:pt x="534" y="147"/>
                </a:cubicBezTo>
                <a:cubicBezTo>
                  <a:pt x="531" y="199"/>
                  <a:pt x="510" y="241"/>
                  <a:pt x="463" y="266"/>
                </a:cubicBezTo>
                <a:cubicBezTo>
                  <a:pt x="450" y="274"/>
                  <a:pt x="433" y="277"/>
                  <a:pt x="418" y="277"/>
                </a:cubicBezTo>
                <a:cubicBezTo>
                  <a:pt x="370" y="279"/>
                  <a:pt x="322" y="278"/>
                  <a:pt x="274" y="278"/>
                </a:cubicBezTo>
                <a:cubicBezTo>
                  <a:pt x="274" y="278"/>
                  <a:pt x="274" y="278"/>
                  <a:pt x="274" y="278"/>
                </a:cubicBezTo>
                <a:close/>
                <a:moveTo>
                  <a:pt x="275" y="220"/>
                </a:moveTo>
                <a:cubicBezTo>
                  <a:pt x="275" y="220"/>
                  <a:pt x="275" y="220"/>
                  <a:pt x="275" y="221"/>
                </a:cubicBezTo>
                <a:cubicBezTo>
                  <a:pt x="296" y="221"/>
                  <a:pt x="316" y="221"/>
                  <a:pt x="337" y="221"/>
                </a:cubicBezTo>
                <a:cubicBezTo>
                  <a:pt x="358" y="221"/>
                  <a:pt x="379" y="221"/>
                  <a:pt x="401" y="220"/>
                </a:cubicBezTo>
                <a:cubicBezTo>
                  <a:pt x="450" y="220"/>
                  <a:pt x="477" y="193"/>
                  <a:pt x="477" y="143"/>
                </a:cubicBezTo>
                <a:cubicBezTo>
                  <a:pt x="476" y="99"/>
                  <a:pt x="460" y="64"/>
                  <a:pt x="402" y="64"/>
                </a:cubicBezTo>
                <a:cubicBezTo>
                  <a:pt x="321" y="64"/>
                  <a:pt x="240" y="63"/>
                  <a:pt x="159" y="64"/>
                </a:cubicBezTo>
                <a:cubicBezTo>
                  <a:pt x="144" y="64"/>
                  <a:pt x="127" y="67"/>
                  <a:pt x="113" y="74"/>
                </a:cubicBezTo>
                <a:cubicBezTo>
                  <a:pt x="83" y="89"/>
                  <a:pt x="72" y="125"/>
                  <a:pt x="81" y="165"/>
                </a:cubicBezTo>
                <a:cubicBezTo>
                  <a:pt x="89" y="200"/>
                  <a:pt x="114" y="220"/>
                  <a:pt x="149" y="220"/>
                </a:cubicBezTo>
                <a:cubicBezTo>
                  <a:pt x="191" y="221"/>
                  <a:pt x="233" y="220"/>
                  <a:pt x="275" y="2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6"/>
          <p:cNvSpPr>
            <a:spLocks/>
          </p:cNvSpPr>
          <p:nvPr/>
        </p:nvSpPr>
        <p:spPr bwMode="auto">
          <a:xfrm>
            <a:off x="15006573" y="3336916"/>
            <a:ext cx="1294453" cy="681181"/>
          </a:xfrm>
          <a:custGeom>
            <a:avLst/>
            <a:gdLst>
              <a:gd name="T0" fmla="*/ 301 w 524"/>
              <a:gd name="T1" fmla="*/ 272 h 273"/>
              <a:gd name="T2" fmla="*/ 141 w 524"/>
              <a:gd name="T3" fmla="*/ 272 h 273"/>
              <a:gd name="T4" fmla="*/ 17 w 524"/>
              <a:gd name="T5" fmla="*/ 183 h 273"/>
              <a:gd name="T6" fmla="*/ 56 w 524"/>
              <a:gd name="T7" fmla="*/ 29 h 273"/>
              <a:gd name="T8" fmla="*/ 128 w 524"/>
              <a:gd name="T9" fmla="*/ 0 h 273"/>
              <a:gd name="T10" fmla="*/ 486 w 524"/>
              <a:gd name="T11" fmla="*/ 0 h 273"/>
              <a:gd name="T12" fmla="*/ 523 w 524"/>
              <a:gd name="T13" fmla="*/ 30 h 273"/>
              <a:gd name="T14" fmla="*/ 485 w 524"/>
              <a:gd name="T15" fmla="*/ 58 h 273"/>
              <a:gd name="T16" fmla="*/ 167 w 524"/>
              <a:gd name="T17" fmla="*/ 59 h 273"/>
              <a:gd name="T18" fmla="*/ 147 w 524"/>
              <a:gd name="T19" fmla="*/ 59 h 273"/>
              <a:gd name="T20" fmla="*/ 77 w 524"/>
              <a:gd name="T21" fmla="*/ 182 h 273"/>
              <a:gd name="T22" fmla="*/ 139 w 524"/>
              <a:gd name="T23" fmla="*/ 215 h 273"/>
              <a:gd name="T24" fmla="*/ 359 w 524"/>
              <a:gd name="T25" fmla="*/ 215 h 273"/>
              <a:gd name="T26" fmla="*/ 489 w 524"/>
              <a:gd name="T27" fmla="*/ 215 h 273"/>
              <a:gd name="T28" fmla="*/ 523 w 524"/>
              <a:gd name="T29" fmla="*/ 243 h 273"/>
              <a:gd name="T30" fmla="*/ 489 w 524"/>
              <a:gd name="T31" fmla="*/ 272 h 273"/>
              <a:gd name="T32" fmla="*/ 301 w 524"/>
              <a:gd name="T33" fmla="*/ 272 h 273"/>
              <a:gd name="T34" fmla="*/ 301 w 524"/>
              <a:gd name="T35" fmla="*/ 272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24" h="273">
                <a:moveTo>
                  <a:pt x="301" y="272"/>
                </a:moveTo>
                <a:cubicBezTo>
                  <a:pt x="248" y="272"/>
                  <a:pt x="194" y="272"/>
                  <a:pt x="141" y="272"/>
                </a:cubicBezTo>
                <a:cubicBezTo>
                  <a:pt x="74" y="273"/>
                  <a:pt x="37" y="248"/>
                  <a:pt x="17" y="183"/>
                </a:cubicBezTo>
                <a:cubicBezTo>
                  <a:pt x="0" y="125"/>
                  <a:pt x="13" y="73"/>
                  <a:pt x="56" y="29"/>
                </a:cubicBezTo>
                <a:cubicBezTo>
                  <a:pt x="76" y="10"/>
                  <a:pt x="101" y="0"/>
                  <a:pt x="128" y="0"/>
                </a:cubicBezTo>
                <a:cubicBezTo>
                  <a:pt x="248" y="0"/>
                  <a:pt x="367" y="0"/>
                  <a:pt x="486" y="0"/>
                </a:cubicBezTo>
                <a:cubicBezTo>
                  <a:pt x="509" y="0"/>
                  <a:pt x="523" y="12"/>
                  <a:pt x="523" y="30"/>
                </a:cubicBezTo>
                <a:cubicBezTo>
                  <a:pt x="523" y="48"/>
                  <a:pt x="510" y="58"/>
                  <a:pt x="485" y="58"/>
                </a:cubicBezTo>
                <a:cubicBezTo>
                  <a:pt x="379" y="59"/>
                  <a:pt x="273" y="59"/>
                  <a:pt x="167" y="59"/>
                </a:cubicBezTo>
                <a:cubicBezTo>
                  <a:pt x="160" y="59"/>
                  <a:pt x="154" y="58"/>
                  <a:pt x="147" y="59"/>
                </a:cubicBezTo>
                <a:cubicBezTo>
                  <a:pt x="79" y="60"/>
                  <a:pt x="44" y="122"/>
                  <a:pt x="77" y="182"/>
                </a:cubicBezTo>
                <a:cubicBezTo>
                  <a:pt x="91" y="206"/>
                  <a:pt x="113" y="215"/>
                  <a:pt x="139" y="215"/>
                </a:cubicBezTo>
                <a:cubicBezTo>
                  <a:pt x="212" y="215"/>
                  <a:pt x="285" y="215"/>
                  <a:pt x="359" y="215"/>
                </a:cubicBezTo>
                <a:cubicBezTo>
                  <a:pt x="402" y="215"/>
                  <a:pt x="445" y="215"/>
                  <a:pt x="489" y="215"/>
                </a:cubicBezTo>
                <a:cubicBezTo>
                  <a:pt x="508" y="215"/>
                  <a:pt x="523" y="227"/>
                  <a:pt x="523" y="243"/>
                </a:cubicBezTo>
                <a:cubicBezTo>
                  <a:pt x="524" y="262"/>
                  <a:pt x="512" y="272"/>
                  <a:pt x="489" y="272"/>
                </a:cubicBezTo>
                <a:cubicBezTo>
                  <a:pt x="426" y="273"/>
                  <a:pt x="364" y="272"/>
                  <a:pt x="301" y="272"/>
                </a:cubicBezTo>
                <a:cubicBezTo>
                  <a:pt x="301" y="272"/>
                  <a:pt x="301" y="272"/>
                  <a:pt x="301" y="27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7"/>
          <p:cNvSpPr>
            <a:spLocks/>
          </p:cNvSpPr>
          <p:nvPr/>
        </p:nvSpPr>
        <p:spPr bwMode="auto">
          <a:xfrm>
            <a:off x="13560630" y="3339006"/>
            <a:ext cx="1225499" cy="683271"/>
          </a:xfrm>
          <a:custGeom>
            <a:avLst/>
            <a:gdLst>
              <a:gd name="T0" fmla="*/ 58 w 496"/>
              <a:gd name="T1" fmla="*/ 153 h 274"/>
              <a:gd name="T2" fmla="*/ 58 w 496"/>
              <a:gd name="T3" fmla="*/ 239 h 274"/>
              <a:gd name="T4" fmla="*/ 37 w 496"/>
              <a:gd name="T5" fmla="*/ 270 h 274"/>
              <a:gd name="T6" fmla="*/ 1 w 496"/>
              <a:gd name="T7" fmla="*/ 245 h 274"/>
              <a:gd name="T8" fmla="*/ 1 w 496"/>
              <a:gd name="T9" fmla="*/ 28 h 274"/>
              <a:gd name="T10" fmla="*/ 30 w 496"/>
              <a:gd name="T11" fmla="*/ 1 h 274"/>
              <a:gd name="T12" fmla="*/ 58 w 496"/>
              <a:gd name="T13" fmla="*/ 29 h 274"/>
              <a:gd name="T14" fmla="*/ 148 w 496"/>
              <a:gd name="T15" fmla="*/ 107 h 274"/>
              <a:gd name="T16" fmla="*/ 348 w 496"/>
              <a:gd name="T17" fmla="*/ 108 h 274"/>
              <a:gd name="T18" fmla="*/ 435 w 496"/>
              <a:gd name="T19" fmla="*/ 120 h 274"/>
              <a:gd name="T20" fmla="*/ 437 w 496"/>
              <a:gd name="T21" fmla="*/ 105 h 274"/>
              <a:gd name="T22" fmla="*/ 437 w 496"/>
              <a:gd name="T23" fmla="*/ 33 h 274"/>
              <a:gd name="T24" fmla="*/ 465 w 496"/>
              <a:gd name="T25" fmla="*/ 0 h 274"/>
              <a:gd name="T26" fmla="*/ 495 w 496"/>
              <a:gd name="T27" fmla="*/ 31 h 274"/>
              <a:gd name="T28" fmla="*/ 495 w 496"/>
              <a:gd name="T29" fmla="*/ 241 h 274"/>
              <a:gd name="T30" fmla="*/ 464 w 496"/>
              <a:gd name="T31" fmla="*/ 271 h 274"/>
              <a:gd name="T32" fmla="*/ 437 w 496"/>
              <a:gd name="T33" fmla="*/ 241 h 274"/>
              <a:gd name="T34" fmla="*/ 355 w 496"/>
              <a:gd name="T35" fmla="*/ 166 h 274"/>
              <a:gd name="T36" fmla="*/ 165 w 496"/>
              <a:gd name="T37" fmla="*/ 166 h 274"/>
              <a:gd name="T38" fmla="*/ 58 w 496"/>
              <a:gd name="T39" fmla="*/ 153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96" h="274">
                <a:moveTo>
                  <a:pt x="58" y="153"/>
                </a:moveTo>
                <a:cubicBezTo>
                  <a:pt x="58" y="179"/>
                  <a:pt x="59" y="209"/>
                  <a:pt x="58" y="239"/>
                </a:cubicBezTo>
                <a:cubicBezTo>
                  <a:pt x="58" y="254"/>
                  <a:pt x="54" y="267"/>
                  <a:pt x="37" y="270"/>
                </a:cubicBezTo>
                <a:cubicBezTo>
                  <a:pt x="19" y="274"/>
                  <a:pt x="2" y="264"/>
                  <a:pt x="1" y="245"/>
                </a:cubicBezTo>
                <a:cubicBezTo>
                  <a:pt x="0" y="173"/>
                  <a:pt x="0" y="100"/>
                  <a:pt x="1" y="28"/>
                </a:cubicBezTo>
                <a:cubicBezTo>
                  <a:pt x="1" y="11"/>
                  <a:pt x="13" y="0"/>
                  <a:pt x="30" y="1"/>
                </a:cubicBezTo>
                <a:cubicBezTo>
                  <a:pt x="47" y="1"/>
                  <a:pt x="58" y="11"/>
                  <a:pt x="58" y="29"/>
                </a:cubicBezTo>
                <a:cubicBezTo>
                  <a:pt x="57" y="88"/>
                  <a:pt x="95" y="107"/>
                  <a:pt x="148" y="107"/>
                </a:cubicBezTo>
                <a:cubicBezTo>
                  <a:pt x="215" y="107"/>
                  <a:pt x="282" y="106"/>
                  <a:pt x="348" y="108"/>
                </a:cubicBezTo>
                <a:cubicBezTo>
                  <a:pt x="376" y="109"/>
                  <a:pt x="404" y="116"/>
                  <a:pt x="435" y="120"/>
                </a:cubicBezTo>
                <a:cubicBezTo>
                  <a:pt x="435" y="118"/>
                  <a:pt x="437" y="111"/>
                  <a:pt x="437" y="105"/>
                </a:cubicBezTo>
                <a:cubicBezTo>
                  <a:pt x="437" y="81"/>
                  <a:pt x="436" y="57"/>
                  <a:pt x="437" y="33"/>
                </a:cubicBezTo>
                <a:cubicBezTo>
                  <a:pt x="437" y="13"/>
                  <a:pt x="449" y="0"/>
                  <a:pt x="465" y="0"/>
                </a:cubicBezTo>
                <a:cubicBezTo>
                  <a:pt x="481" y="0"/>
                  <a:pt x="495" y="13"/>
                  <a:pt x="495" y="31"/>
                </a:cubicBezTo>
                <a:cubicBezTo>
                  <a:pt x="496" y="101"/>
                  <a:pt x="496" y="171"/>
                  <a:pt x="495" y="241"/>
                </a:cubicBezTo>
                <a:cubicBezTo>
                  <a:pt x="495" y="260"/>
                  <a:pt x="481" y="271"/>
                  <a:pt x="464" y="271"/>
                </a:cubicBezTo>
                <a:cubicBezTo>
                  <a:pt x="444" y="271"/>
                  <a:pt x="438" y="258"/>
                  <a:pt x="437" y="241"/>
                </a:cubicBezTo>
                <a:cubicBezTo>
                  <a:pt x="432" y="185"/>
                  <a:pt x="412" y="166"/>
                  <a:pt x="355" y="166"/>
                </a:cubicBezTo>
                <a:cubicBezTo>
                  <a:pt x="292" y="166"/>
                  <a:pt x="228" y="168"/>
                  <a:pt x="165" y="166"/>
                </a:cubicBezTo>
                <a:cubicBezTo>
                  <a:pt x="130" y="164"/>
                  <a:pt x="96" y="157"/>
                  <a:pt x="58" y="15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8"/>
          <p:cNvSpPr>
            <a:spLocks/>
          </p:cNvSpPr>
          <p:nvPr/>
        </p:nvSpPr>
        <p:spPr bwMode="auto">
          <a:xfrm>
            <a:off x="16345950" y="3329603"/>
            <a:ext cx="1216096" cy="701032"/>
          </a:xfrm>
          <a:custGeom>
            <a:avLst/>
            <a:gdLst>
              <a:gd name="T0" fmla="*/ 246 w 492"/>
              <a:gd name="T1" fmla="*/ 62 h 281"/>
              <a:gd name="T2" fmla="*/ 138 w 492"/>
              <a:gd name="T3" fmla="*/ 62 h 281"/>
              <a:gd name="T4" fmla="*/ 60 w 492"/>
              <a:gd name="T5" fmla="*/ 137 h 281"/>
              <a:gd name="T6" fmla="*/ 60 w 492"/>
              <a:gd name="T7" fmla="*/ 237 h 281"/>
              <a:gd name="T8" fmla="*/ 41 w 492"/>
              <a:gd name="T9" fmla="*/ 274 h 281"/>
              <a:gd name="T10" fmla="*/ 2 w 492"/>
              <a:gd name="T11" fmla="*/ 251 h 281"/>
              <a:gd name="T12" fmla="*/ 9 w 492"/>
              <a:gd name="T13" fmla="*/ 98 h 281"/>
              <a:gd name="T14" fmla="*/ 129 w 492"/>
              <a:gd name="T15" fmla="*/ 3 h 281"/>
              <a:gd name="T16" fmla="*/ 359 w 492"/>
              <a:gd name="T17" fmla="*/ 2 h 281"/>
              <a:gd name="T18" fmla="*/ 488 w 492"/>
              <a:gd name="T19" fmla="*/ 120 h 281"/>
              <a:gd name="T20" fmla="*/ 490 w 492"/>
              <a:gd name="T21" fmla="*/ 244 h 281"/>
              <a:gd name="T22" fmla="*/ 461 w 492"/>
              <a:gd name="T23" fmla="*/ 275 h 281"/>
              <a:gd name="T24" fmla="*/ 432 w 492"/>
              <a:gd name="T25" fmla="*/ 244 h 281"/>
              <a:gd name="T26" fmla="*/ 432 w 492"/>
              <a:gd name="T27" fmla="*/ 152 h 281"/>
              <a:gd name="T28" fmla="*/ 421 w 492"/>
              <a:gd name="T29" fmla="*/ 96 h 281"/>
              <a:gd name="T30" fmla="*/ 360 w 492"/>
              <a:gd name="T31" fmla="*/ 62 h 281"/>
              <a:gd name="T32" fmla="*/ 246 w 492"/>
              <a:gd name="T33" fmla="*/ 62 h 281"/>
              <a:gd name="T34" fmla="*/ 246 w 492"/>
              <a:gd name="T35" fmla="*/ 62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92" h="281">
                <a:moveTo>
                  <a:pt x="246" y="62"/>
                </a:moveTo>
                <a:cubicBezTo>
                  <a:pt x="210" y="62"/>
                  <a:pt x="174" y="61"/>
                  <a:pt x="138" y="62"/>
                </a:cubicBezTo>
                <a:cubicBezTo>
                  <a:pt x="87" y="62"/>
                  <a:pt x="62" y="86"/>
                  <a:pt x="60" y="137"/>
                </a:cubicBezTo>
                <a:cubicBezTo>
                  <a:pt x="59" y="170"/>
                  <a:pt x="60" y="204"/>
                  <a:pt x="60" y="237"/>
                </a:cubicBezTo>
                <a:cubicBezTo>
                  <a:pt x="60" y="252"/>
                  <a:pt x="56" y="267"/>
                  <a:pt x="41" y="274"/>
                </a:cubicBezTo>
                <a:cubicBezTo>
                  <a:pt x="23" y="281"/>
                  <a:pt x="2" y="271"/>
                  <a:pt x="2" y="251"/>
                </a:cubicBezTo>
                <a:cubicBezTo>
                  <a:pt x="2" y="200"/>
                  <a:pt x="0" y="148"/>
                  <a:pt x="9" y="98"/>
                </a:cubicBezTo>
                <a:cubicBezTo>
                  <a:pt x="20" y="37"/>
                  <a:pt x="67" y="4"/>
                  <a:pt x="129" y="3"/>
                </a:cubicBezTo>
                <a:cubicBezTo>
                  <a:pt x="206" y="3"/>
                  <a:pt x="283" y="5"/>
                  <a:pt x="359" y="2"/>
                </a:cubicBezTo>
                <a:cubicBezTo>
                  <a:pt x="437" y="0"/>
                  <a:pt x="481" y="58"/>
                  <a:pt x="488" y="120"/>
                </a:cubicBezTo>
                <a:cubicBezTo>
                  <a:pt x="492" y="161"/>
                  <a:pt x="490" y="203"/>
                  <a:pt x="490" y="244"/>
                </a:cubicBezTo>
                <a:cubicBezTo>
                  <a:pt x="490" y="265"/>
                  <a:pt x="479" y="275"/>
                  <a:pt x="461" y="275"/>
                </a:cubicBezTo>
                <a:cubicBezTo>
                  <a:pt x="444" y="275"/>
                  <a:pt x="433" y="264"/>
                  <a:pt x="432" y="244"/>
                </a:cubicBezTo>
                <a:cubicBezTo>
                  <a:pt x="432" y="213"/>
                  <a:pt x="433" y="183"/>
                  <a:pt x="432" y="152"/>
                </a:cubicBezTo>
                <a:cubicBezTo>
                  <a:pt x="431" y="133"/>
                  <a:pt x="429" y="113"/>
                  <a:pt x="421" y="96"/>
                </a:cubicBezTo>
                <a:cubicBezTo>
                  <a:pt x="410" y="72"/>
                  <a:pt x="386" y="62"/>
                  <a:pt x="360" y="62"/>
                </a:cubicBezTo>
                <a:cubicBezTo>
                  <a:pt x="322" y="62"/>
                  <a:pt x="284" y="62"/>
                  <a:pt x="246" y="62"/>
                </a:cubicBezTo>
                <a:cubicBezTo>
                  <a:pt x="246" y="62"/>
                  <a:pt x="246" y="62"/>
                  <a:pt x="246" y="6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9"/>
          <p:cNvSpPr>
            <a:spLocks/>
          </p:cNvSpPr>
          <p:nvPr/>
        </p:nvSpPr>
        <p:spPr bwMode="auto">
          <a:xfrm>
            <a:off x="14840456" y="3554225"/>
            <a:ext cx="144176" cy="463872"/>
          </a:xfrm>
          <a:custGeom>
            <a:avLst/>
            <a:gdLst>
              <a:gd name="T0" fmla="*/ 58 w 58"/>
              <a:gd name="T1" fmla="*/ 86 h 186"/>
              <a:gd name="T2" fmla="*/ 58 w 58"/>
              <a:gd name="T3" fmla="*/ 154 h 186"/>
              <a:gd name="T4" fmla="*/ 31 w 58"/>
              <a:gd name="T5" fmla="*/ 185 h 186"/>
              <a:gd name="T6" fmla="*/ 1 w 58"/>
              <a:gd name="T7" fmla="*/ 156 h 186"/>
              <a:gd name="T8" fmla="*/ 1 w 58"/>
              <a:gd name="T9" fmla="*/ 14 h 186"/>
              <a:gd name="T10" fmla="*/ 14 w 58"/>
              <a:gd name="T11" fmla="*/ 2 h 186"/>
              <a:gd name="T12" fmla="*/ 43 w 58"/>
              <a:gd name="T13" fmla="*/ 1 h 186"/>
              <a:gd name="T14" fmla="*/ 58 w 58"/>
              <a:gd name="T15" fmla="*/ 16 h 186"/>
              <a:gd name="T16" fmla="*/ 58 w 58"/>
              <a:gd name="T17" fmla="*/ 86 h 186"/>
              <a:gd name="T18" fmla="*/ 58 w 58"/>
              <a:gd name="T19" fmla="*/ 8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8" h="186">
                <a:moveTo>
                  <a:pt x="58" y="86"/>
                </a:moveTo>
                <a:cubicBezTo>
                  <a:pt x="58" y="109"/>
                  <a:pt x="58" y="132"/>
                  <a:pt x="58" y="154"/>
                </a:cubicBezTo>
                <a:cubicBezTo>
                  <a:pt x="57" y="171"/>
                  <a:pt x="51" y="184"/>
                  <a:pt x="31" y="185"/>
                </a:cubicBezTo>
                <a:cubicBezTo>
                  <a:pt x="13" y="186"/>
                  <a:pt x="1" y="176"/>
                  <a:pt x="1" y="156"/>
                </a:cubicBezTo>
                <a:cubicBezTo>
                  <a:pt x="0" y="108"/>
                  <a:pt x="0" y="61"/>
                  <a:pt x="1" y="14"/>
                </a:cubicBezTo>
                <a:cubicBezTo>
                  <a:pt x="1" y="10"/>
                  <a:pt x="9" y="3"/>
                  <a:pt x="14" y="2"/>
                </a:cubicBezTo>
                <a:cubicBezTo>
                  <a:pt x="23" y="0"/>
                  <a:pt x="33" y="2"/>
                  <a:pt x="43" y="1"/>
                </a:cubicBezTo>
                <a:cubicBezTo>
                  <a:pt x="55" y="0"/>
                  <a:pt x="58" y="5"/>
                  <a:pt x="58" y="16"/>
                </a:cubicBezTo>
                <a:cubicBezTo>
                  <a:pt x="58" y="40"/>
                  <a:pt x="58" y="63"/>
                  <a:pt x="58" y="86"/>
                </a:cubicBezTo>
                <a:cubicBezTo>
                  <a:pt x="58" y="86"/>
                  <a:pt x="58" y="86"/>
                  <a:pt x="58" y="8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10"/>
          <p:cNvSpPr>
            <a:spLocks/>
          </p:cNvSpPr>
          <p:nvPr/>
        </p:nvSpPr>
        <p:spPr bwMode="auto">
          <a:xfrm>
            <a:off x="14840456" y="3342140"/>
            <a:ext cx="153579" cy="164027"/>
          </a:xfrm>
          <a:custGeom>
            <a:avLst/>
            <a:gdLst>
              <a:gd name="T0" fmla="*/ 1 w 62"/>
              <a:gd name="T1" fmla="*/ 66 h 66"/>
              <a:gd name="T2" fmla="*/ 1 w 62"/>
              <a:gd name="T3" fmla="*/ 25 h 66"/>
              <a:gd name="T4" fmla="*/ 29 w 62"/>
              <a:gd name="T5" fmla="*/ 0 h 66"/>
              <a:gd name="T6" fmla="*/ 58 w 62"/>
              <a:gd name="T7" fmla="*/ 27 h 66"/>
              <a:gd name="T8" fmla="*/ 24 w 62"/>
              <a:gd name="T9" fmla="*/ 66 h 66"/>
              <a:gd name="T10" fmla="*/ 1 w 62"/>
              <a:gd name="T11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" h="66">
                <a:moveTo>
                  <a:pt x="1" y="66"/>
                </a:moveTo>
                <a:cubicBezTo>
                  <a:pt x="1" y="50"/>
                  <a:pt x="0" y="37"/>
                  <a:pt x="1" y="25"/>
                </a:cubicBezTo>
                <a:cubicBezTo>
                  <a:pt x="3" y="9"/>
                  <a:pt x="14" y="0"/>
                  <a:pt x="29" y="0"/>
                </a:cubicBezTo>
                <a:cubicBezTo>
                  <a:pt x="46" y="0"/>
                  <a:pt x="56" y="10"/>
                  <a:pt x="58" y="27"/>
                </a:cubicBezTo>
                <a:cubicBezTo>
                  <a:pt x="62" y="66"/>
                  <a:pt x="62" y="66"/>
                  <a:pt x="24" y="66"/>
                </a:cubicBezTo>
                <a:cubicBezTo>
                  <a:pt x="17" y="66"/>
                  <a:pt x="10" y="66"/>
                  <a:pt x="1" y="6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5"/>
          <p:cNvSpPr>
            <a:spLocks noEditPoints="1"/>
          </p:cNvSpPr>
          <p:nvPr/>
        </p:nvSpPr>
        <p:spPr bwMode="auto">
          <a:xfrm>
            <a:off x="4150678" y="3330892"/>
            <a:ext cx="1326840" cy="698942"/>
          </a:xfrm>
          <a:custGeom>
            <a:avLst/>
            <a:gdLst>
              <a:gd name="T0" fmla="*/ 274 w 537"/>
              <a:gd name="T1" fmla="*/ 278 h 280"/>
              <a:gd name="T2" fmla="*/ 140 w 537"/>
              <a:gd name="T3" fmla="*/ 278 h 280"/>
              <a:gd name="T4" fmla="*/ 49 w 537"/>
              <a:gd name="T5" fmla="*/ 231 h 280"/>
              <a:gd name="T6" fmla="*/ 89 w 537"/>
              <a:gd name="T7" fmla="*/ 19 h 280"/>
              <a:gd name="T8" fmla="*/ 146 w 537"/>
              <a:gd name="T9" fmla="*/ 6 h 280"/>
              <a:gd name="T10" fmla="*/ 402 w 537"/>
              <a:gd name="T11" fmla="*/ 4 h 280"/>
              <a:gd name="T12" fmla="*/ 534 w 537"/>
              <a:gd name="T13" fmla="*/ 147 h 280"/>
              <a:gd name="T14" fmla="*/ 463 w 537"/>
              <a:gd name="T15" fmla="*/ 266 h 280"/>
              <a:gd name="T16" fmla="*/ 418 w 537"/>
              <a:gd name="T17" fmla="*/ 277 h 280"/>
              <a:gd name="T18" fmla="*/ 274 w 537"/>
              <a:gd name="T19" fmla="*/ 278 h 280"/>
              <a:gd name="T20" fmla="*/ 274 w 537"/>
              <a:gd name="T21" fmla="*/ 278 h 280"/>
              <a:gd name="T22" fmla="*/ 275 w 537"/>
              <a:gd name="T23" fmla="*/ 220 h 280"/>
              <a:gd name="T24" fmla="*/ 275 w 537"/>
              <a:gd name="T25" fmla="*/ 221 h 280"/>
              <a:gd name="T26" fmla="*/ 337 w 537"/>
              <a:gd name="T27" fmla="*/ 221 h 280"/>
              <a:gd name="T28" fmla="*/ 401 w 537"/>
              <a:gd name="T29" fmla="*/ 220 h 280"/>
              <a:gd name="T30" fmla="*/ 477 w 537"/>
              <a:gd name="T31" fmla="*/ 143 h 280"/>
              <a:gd name="T32" fmla="*/ 402 w 537"/>
              <a:gd name="T33" fmla="*/ 64 h 280"/>
              <a:gd name="T34" fmla="*/ 159 w 537"/>
              <a:gd name="T35" fmla="*/ 64 h 280"/>
              <a:gd name="T36" fmla="*/ 113 w 537"/>
              <a:gd name="T37" fmla="*/ 74 h 280"/>
              <a:gd name="T38" fmla="*/ 81 w 537"/>
              <a:gd name="T39" fmla="*/ 165 h 280"/>
              <a:gd name="T40" fmla="*/ 149 w 537"/>
              <a:gd name="T41" fmla="*/ 220 h 280"/>
              <a:gd name="T42" fmla="*/ 275 w 537"/>
              <a:gd name="T43" fmla="*/ 22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37" h="280">
                <a:moveTo>
                  <a:pt x="274" y="278"/>
                </a:moveTo>
                <a:cubicBezTo>
                  <a:pt x="229" y="278"/>
                  <a:pt x="185" y="276"/>
                  <a:pt x="140" y="278"/>
                </a:cubicBezTo>
                <a:cubicBezTo>
                  <a:pt x="100" y="280"/>
                  <a:pt x="72" y="262"/>
                  <a:pt x="49" y="231"/>
                </a:cubicBezTo>
                <a:cubicBezTo>
                  <a:pt x="0" y="163"/>
                  <a:pt x="18" y="61"/>
                  <a:pt x="89" y="19"/>
                </a:cubicBezTo>
                <a:cubicBezTo>
                  <a:pt x="105" y="10"/>
                  <a:pt x="127" y="6"/>
                  <a:pt x="146" y="6"/>
                </a:cubicBezTo>
                <a:cubicBezTo>
                  <a:pt x="231" y="4"/>
                  <a:pt x="317" y="8"/>
                  <a:pt x="402" y="4"/>
                </a:cubicBezTo>
                <a:cubicBezTo>
                  <a:pt x="496" y="0"/>
                  <a:pt x="537" y="86"/>
                  <a:pt x="534" y="147"/>
                </a:cubicBezTo>
                <a:cubicBezTo>
                  <a:pt x="531" y="199"/>
                  <a:pt x="510" y="241"/>
                  <a:pt x="463" y="266"/>
                </a:cubicBezTo>
                <a:cubicBezTo>
                  <a:pt x="450" y="274"/>
                  <a:pt x="433" y="277"/>
                  <a:pt x="418" y="277"/>
                </a:cubicBezTo>
                <a:cubicBezTo>
                  <a:pt x="370" y="279"/>
                  <a:pt x="322" y="278"/>
                  <a:pt x="274" y="278"/>
                </a:cubicBezTo>
                <a:cubicBezTo>
                  <a:pt x="274" y="278"/>
                  <a:pt x="274" y="278"/>
                  <a:pt x="274" y="278"/>
                </a:cubicBezTo>
                <a:close/>
                <a:moveTo>
                  <a:pt x="275" y="220"/>
                </a:moveTo>
                <a:cubicBezTo>
                  <a:pt x="275" y="220"/>
                  <a:pt x="275" y="220"/>
                  <a:pt x="275" y="221"/>
                </a:cubicBezTo>
                <a:cubicBezTo>
                  <a:pt x="296" y="221"/>
                  <a:pt x="316" y="221"/>
                  <a:pt x="337" y="221"/>
                </a:cubicBezTo>
                <a:cubicBezTo>
                  <a:pt x="358" y="221"/>
                  <a:pt x="379" y="221"/>
                  <a:pt x="401" y="220"/>
                </a:cubicBezTo>
                <a:cubicBezTo>
                  <a:pt x="450" y="220"/>
                  <a:pt x="477" y="193"/>
                  <a:pt x="477" y="143"/>
                </a:cubicBezTo>
                <a:cubicBezTo>
                  <a:pt x="476" y="99"/>
                  <a:pt x="460" y="64"/>
                  <a:pt x="402" y="64"/>
                </a:cubicBezTo>
                <a:cubicBezTo>
                  <a:pt x="321" y="64"/>
                  <a:pt x="240" y="63"/>
                  <a:pt x="159" y="64"/>
                </a:cubicBezTo>
                <a:cubicBezTo>
                  <a:pt x="144" y="64"/>
                  <a:pt x="127" y="67"/>
                  <a:pt x="113" y="74"/>
                </a:cubicBezTo>
                <a:cubicBezTo>
                  <a:pt x="83" y="89"/>
                  <a:pt x="72" y="125"/>
                  <a:pt x="81" y="165"/>
                </a:cubicBezTo>
                <a:cubicBezTo>
                  <a:pt x="89" y="200"/>
                  <a:pt x="114" y="220"/>
                  <a:pt x="149" y="220"/>
                </a:cubicBezTo>
                <a:cubicBezTo>
                  <a:pt x="191" y="221"/>
                  <a:pt x="233" y="220"/>
                  <a:pt x="275" y="2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6"/>
          <p:cNvSpPr>
            <a:spLocks/>
          </p:cNvSpPr>
          <p:nvPr/>
        </p:nvSpPr>
        <p:spPr bwMode="auto">
          <a:xfrm>
            <a:off x="6965251" y="3355966"/>
            <a:ext cx="1294453" cy="681181"/>
          </a:xfrm>
          <a:custGeom>
            <a:avLst/>
            <a:gdLst>
              <a:gd name="T0" fmla="*/ 301 w 524"/>
              <a:gd name="T1" fmla="*/ 272 h 273"/>
              <a:gd name="T2" fmla="*/ 141 w 524"/>
              <a:gd name="T3" fmla="*/ 272 h 273"/>
              <a:gd name="T4" fmla="*/ 17 w 524"/>
              <a:gd name="T5" fmla="*/ 183 h 273"/>
              <a:gd name="T6" fmla="*/ 56 w 524"/>
              <a:gd name="T7" fmla="*/ 29 h 273"/>
              <a:gd name="T8" fmla="*/ 128 w 524"/>
              <a:gd name="T9" fmla="*/ 0 h 273"/>
              <a:gd name="T10" fmla="*/ 486 w 524"/>
              <a:gd name="T11" fmla="*/ 0 h 273"/>
              <a:gd name="T12" fmla="*/ 523 w 524"/>
              <a:gd name="T13" fmla="*/ 30 h 273"/>
              <a:gd name="T14" fmla="*/ 485 w 524"/>
              <a:gd name="T15" fmla="*/ 58 h 273"/>
              <a:gd name="T16" fmla="*/ 167 w 524"/>
              <a:gd name="T17" fmla="*/ 59 h 273"/>
              <a:gd name="T18" fmla="*/ 147 w 524"/>
              <a:gd name="T19" fmla="*/ 59 h 273"/>
              <a:gd name="T20" fmla="*/ 77 w 524"/>
              <a:gd name="T21" fmla="*/ 182 h 273"/>
              <a:gd name="T22" fmla="*/ 139 w 524"/>
              <a:gd name="T23" fmla="*/ 215 h 273"/>
              <a:gd name="T24" fmla="*/ 359 w 524"/>
              <a:gd name="T25" fmla="*/ 215 h 273"/>
              <a:gd name="T26" fmla="*/ 489 w 524"/>
              <a:gd name="T27" fmla="*/ 215 h 273"/>
              <a:gd name="T28" fmla="*/ 523 w 524"/>
              <a:gd name="T29" fmla="*/ 243 h 273"/>
              <a:gd name="T30" fmla="*/ 489 w 524"/>
              <a:gd name="T31" fmla="*/ 272 h 273"/>
              <a:gd name="T32" fmla="*/ 301 w 524"/>
              <a:gd name="T33" fmla="*/ 272 h 273"/>
              <a:gd name="T34" fmla="*/ 301 w 524"/>
              <a:gd name="T35" fmla="*/ 272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24" h="273">
                <a:moveTo>
                  <a:pt x="301" y="272"/>
                </a:moveTo>
                <a:cubicBezTo>
                  <a:pt x="248" y="272"/>
                  <a:pt x="194" y="272"/>
                  <a:pt x="141" y="272"/>
                </a:cubicBezTo>
                <a:cubicBezTo>
                  <a:pt x="74" y="273"/>
                  <a:pt x="37" y="248"/>
                  <a:pt x="17" y="183"/>
                </a:cubicBezTo>
                <a:cubicBezTo>
                  <a:pt x="0" y="125"/>
                  <a:pt x="13" y="73"/>
                  <a:pt x="56" y="29"/>
                </a:cubicBezTo>
                <a:cubicBezTo>
                  <a:pt x="76" y="10"/>
                  <a:pt x="101" y="0"/>
                  <a:pt x="128" y="0"/>
                </a:cubicBezTo>
                <a:cubicBezTo>
                  <a:pt x="248" y="0"/>
                  <a:pt x="367" y="0"/>
                  <a:pt x="486" y="0"/>
                </a:cubicBezTo>
                <a:cubicBezTo>
                  <a:pt x="509" y="0"/>
                  <a:pt x="523" y="12"/>
                  <a:pt x="523" y="30"/>
                </a:cubicBezTo>
                <a:cubicBezTo>
                  <a:pt x="523" y="48"/>
                  <a:pt x="510" y="58"/>
                  <a:pt x="485" y="58"/>
                </a:cubicBezTo>
                <a:cubicBezTo>
                  <a:pt x="379" y="59"/>
                  <a:pt x="273" y="59"/>
                  <a:pt x="167" y="59"/>
                </a:cubicBezTo>
                <a:cubicBezTo>
                  <a:pt x="160" y="59"/>
                  <a:pt x="154" y="58"/>
                  <a:pt x="147" y="59"/>
                </a:cubicBezTo>
                <a:cubicBezTo>
                  <a:pt x="79" y="60"/>
                  <a:pt x="44" y="122"/>
                  <a:pt x="77" y="182"/>
                </a:cubicBezTo>
                <a:cubicBezTo>
                  <a:pt x="91" y="206"/>
                  <a:pt x="113" y="215"/>
                  <a:pt x="139" y="215"/>
                </a:cubicBezTo>
                <a:cubicBezTo>
                  <a:pt x="212" y="215"/>
                  <a:pt x="285" y="215"/>
                  <a:pt x="359" y="215"/>
                </a:cubicBezTo>
                <a:cubicBezTo>
                  <a:pt x="402" y="215"/>
                  <a:pt x="445" y="215"/>
                  <a:pt x="489" y="215"/>
                </a:cubicBezTo>
                <a:cubicBezTo>
                  <a:pt x="508" y="215"/>
                  <a:pt x="523" y="227"/>
                  <a:pt x="523" y="243"/>
                </a:cubicBezTo>
                <a:cubicBezTo>
                  <a:pt x="524" y="262"/>
                  <a:pt x="512" y="272"/>
                  <a:pt x="489" y="272"/>
                </a:cubicBezTo>
                <a:cubicBezTo>
                  <a:pt x="426" y="273"/>
                  <a:pt x="364" y="272"/>
                  <a:pt x="301" y="272"/>
                </a:cubicBezTo>
                <a:cubicBezTo>
                  <a:pt x="301" y="272"/>
                  <a:pt x="301" y="272"/>
                  <a:pt x="301" y="27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7"/>
          <p:cNvSpPr>
            <a:spLocks/>
          </p:cNvSpPr>
          <p:nvPr/>
        </p:nvSpPr>
        <p:spPr bwMode="auto">
          <a:xfrm>
            <a:off x="5519308" y="3358056"/>
            <a:ext cx="1225499" cy="683271"/>
          </a:xfrm>
          <a:custGeom>
            <a:avLst/>
            <a:gdLst>
              <a:gd name="T0" fmla="*/ 58 w 496"/>
              <a:gd name="T1" fmla="*/ 153 h 274"/>
              <a:gd name="T2" fmla="*/ 58 w 496"/>
              <a:gd name="T3" fmla="*/ 239 h 274"/>
              <a:gd name="T4" fmla="*/ 37 w 496"/>
              <a:gd name="T5" fmla="*/ 270 h 274"/>
              <a:gd name="T6" fmla="*/ 1 w 496"/>
              <a:gd name="T7" fmla="*/ 245 h 274"/>
              <a:gd name="T8" fmla="*/ 1 w 496"/>
              <a:gd name="T9" fmla="*/ 28 h 274"/>
              <a:gd name="T10" fmla="*/ 30 w 496"/>
              <a:gd name="T11" fmla="*/ 1 h 274"/>
              <a:gd name="T12" fmla="*/ 58 w 496"/>
              <a:gd name="T13" fmla="*/ 29 h 274"/>
              <a:gd name="T14" fmla="*/ 148 w 496"/>
              <a:gd name="T15" fmla="*/ 107 h 274"/>
              <a:gd name="T16" fmla="*/ 348 w 496"/>
              <a:gd name="T17" fmla="*/ 108 h 274"/>
              <a:gd name="T18" fmla="*/ 435 w 496"/>
              <a:gd name="T19" fmla="*/ 120 h 274"/>
              <a:gd name="T20" fmla="*/ 437 w 496"/>
              <a:gd name="T21" fmla="*/ 105 h 274"/>
              <a:gd name="T22" fmla="*/ 437 w 496"/>
              <a:gd name="T23" fmla="*/ 33 h 274"/>
              <a:gd name="T24" fmla="*/ 465 w 496"/>
              <a:gd name="T25" fmla="*/ 0 h 274"/>
              <a:gd name="T26" fmla="*/ 495 w 496"/>
              <a:gd name="T27" fmla="*/ 31 h 274"/>
              <a:gd name="T28" fmla="*/ 495 w 496"/>
              <a:gd name="T29" fmla="*/ 241 h 274"/>
              <a:gd name="T30" fmla="*/ 464 w 496"/>
              <a:gd name="T31" fmla="*/ 271 h 274"/>
              <a:gd name="T32" fmla="*/ 437 w 496"/>
              <a:gd name="T33" fmla="*/ 241 h 274"/>
              <a:gd name="T34" fmla="*/ 355 w 496"/>
              <a:gd name="T35" fmla="*/ 166 h 274"/>
              <a:gd name="T36" fmla="*/ 165 w 496"/>
              <a:gd name="T37" fmla="*/ 166 h 274"/>
              <a:gd name="T38" fmla="*/ 58 w 496"/>
              <a:gd name="T39" fmla="*/ 153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96" h="274">
                <a:moveTo>
                  <a:pt x="58" y="153"/>
                </a:moveTo>
                <a:cubicBezTo>
                  <a:pt x="58" y="179"/>
                  <a:pt x="59" y="209"/>
                  <a:pt x="58" y="239"/>
                </a:cubicBezTo>
                <a:cubicBezTo>
                  <a:pt x="58" y="254"/>
                  <a:pt x="54" y="267"/>
                  <a:pt x="37" y="270"/>
                </a:cubicBezTo>
                <a:cubicBezTo>
                  <a:pt x="19" y="274"/>
                  <a:pt x="2" y="264"/>
                  <a:pt x="1" y="245"/>
                </a:cubicBezTo>
                <a:cubicBezTo>
                  <a:pt x="0" y="173"/>
                  <a:pt x="0" y="100"/>
                  <a:pt x="1" y="28"/>
                </a:cubicBezTo>
                <a:cubicBezTo>
                  <a:pt x="1" y="11"/>
                  <a:pt x="13" y="0"/>
                  <a:pt x="30" y="1"/>
                </a:cubicBezTo>
                <a:cubicBezTo>
                  <a:pt x="47" y="1"/>
                  <a:pt x="58" y="11"/>
                  <a:pt x="58" y="29"/>
                </a:cubicBezTo>
                <a:cubicBezTo>
                  <a:pt x="57" y="88"/>
                  <a:pt x="95" y="107"/>
                  <a:pt x="148" y="107"/>
                </a:cubicBezTo>
                <a:cubicBezTo>
                  <a:pt x="215" y="107"/>
                  <a:pt x="282" y="106"/>
                  <a:pt x="348" y="108"/>
                </a:cubicBezTo>
                <a:cubicBezTo>
                  <a:pt x="376" y="109"/>
                  <a:pt x="404" y="116"/>
                  <a:pt x="435" y="120"/>
                </a:cubicBezTo>
                <a:cubicBezTo>
                  <a:pt x="435" y="118"/>
                  <a:pt x="437" y="111"/>
                  <a:pt x="437" y="105"/>
                </a:cubicBezTo>
                <a:cubicBezTo>
                  <a:pt x="437" y="81"/>
                  <a:pt x="436" y="57"/>
                  <a:pt x="437" y="33"/>
                </a:cubicBezTo>
                <a:cubicBezTo>
                  <a:pt x="437" y="13"/>
                  <a:pt x="449" y="0"/>
                  <a:pt x="465" y="0"/>
                </a:cubicBezTo>
                <a:cubicBezTo>
                  <a:pt x="481" y="0"/>
                  <a:pt x="495" y="13"/>
                  <a:pt x="495" y="31"/>
                </a:cubicBezTo>
                <a:cubicBezTo>
                  <a:pt x="496" y="101"/>
                  <a:pt x="496" y="171"/>
                  <a:pt x="495" y="241"/>
                </a:cubicBezTo>
                <a:cubicBezTo>
                  <a:pt x="495" y="260"/>
                  <a:pt x="481" y="271"/>
                  <a:pt x="464" y="271"/>
                </a:cubicBezTo>
                <a:cubicBezTo>
                  <a:pt x="444" y="271"/>
                  <a:pt x="438" y="258"/>
                  <a:pt x="437" y="241"/>
                </a:cubicBezTo>
                <a:cubicBezTo>
                  <a:pt x="432" y="185"/>
                  <a:pt x="412" y="166"/>
                  <a:pt x="355" y="166"/>
                </a:cubicBezTo>
                <a:cubicBezTo>
                  <a:pt x="292" y="166"/>
                  <a:pt x="228" y="168"/>
                  <a:pt x="165" y="166"/>
                </a:cubicBezTo>
                <a:cubicBezTo>
                  <a:pt x="130" y="164"/>
                  <a:pt x="96" y="157"/>
                  <a:pt x="58" y="15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8"/>
          <p:cNvSpPr>
            <a:spLocks/>
          </p:cNvSpPr>
          <p:nvPr/>
        </p:nvSpPr>
        <p:spPr bwMode="auto">
          <a:xfrm>
            <a:off x="8304628" y="3348653"/>
            <a:ext cx="1216096" cy="701032"/>
          </a:xfrm>
          <a:custGeom>
            <a:avLst/>
            <a:gdLst>
              <a:gd name="T0" fmla="*/ 246 w 492"/>
              <a:gd name="T1" fmla="*/ 62 h 281"/>
              <a:gd name="T2" fmla="*/ 138 w 492"/>
              <a:gd name="T3" fmla="*/ 62 h 281"/>
              <a:gd name="T4" fmla="*/ 60 w 492"/>
              <a:gd name="T5" fmla="*/ 137 h 281"/>
              <a:gd name="T6" fmla="*/ 60 w 492"/>
              <a:gd name="T7" fmla="*/ 237 h 281"/>
              <a:gd name="T8" fmla="*/ 41 w 492"/>
              <a:gd name="T9" fmla="*/ 274 h 281"/>
              <a:gd name="T10" fmla="*/ 2 w 492"/>
              <a:gd name="T11" fmla="*/ 251 h 281"/>
              <a:gd name="T12" fmla="*/ 9 w 492"/>
              <a:gd name="T13" fmla="*/ 98 h 281"/>
              <a:gd name="T14" fmla="*/ 129 w 492"/>
              <a:gd name="T15" fmla="*/ 3 h 281"/>
              <a:gd name="T16" fmla="*/ 359 w 492"/>
              <a:gd name="T17" fmla="*/ 2 h 281"/>
              <a:gd name="T18" fmla="*/ 488 w 492"/>
              <a:gd name="T19" fmla="*/ 120 h 281"/>
              <a:gd name="T20" fmla="*/ 490 w 492"/>
              <a:gd name="T21" fmla="*/ 244 h 281"/>
              <a:gd name="T22" fmla="*/ 461 w 492"/>
              <a:gd name="T23" fmla="*/ 275 h 281"/>
              <a:gd name="T24" fmla="*/ 432 w 492"/>
              <a:gd name="T25" fmla="*/ 244 h 281"/>
              <a:gd name="T26" fmla="*/ 432 w 492"/>
              <a:gd name="T27" fmla="*/ 152 h 281"/>
              <a:gd name="T28" fmla="*/ 421 w 492"/>
              <a:gd name="T29" fmla="*/ 96 h 281"/>
              <a:gd name="T30" fmla="*/ 360 w 492"/>
              <a:gd name="T31" fmla="*/ 62 h 281"/>
              <a:gd name="T32" fmla="*/ 246 w 492"/>
              <a:gd name="T33" fmla="*/ 62 h 281"/>
              <a:gd name="T34" fmla="*/ 246 w 492"/>
              <a:gd name="T35" fmla="*/ 62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92" h="281">
                <a:moveTo>
                  <a:pt x="246" y="62"/>
                </a:moveTo>
                <a:cubicBezTo>
                  <a:pt x="210" y="62"/>
                  <a:pt x="174" y="61"/>
                  <a:pt x="138" y="62"/>
                </a:cubicBezTo>
                <a:cubicBezTo>
                  <a:pt x="87" y="62"/>
                  <a:pt x="62" y="86"/>
                  <a:pt x="60" y="137"/>
                </a:cubicBezTo>
                <a:cubicBezTo>
                  <a:pt x="59" y="170"/>
                  <a:pt x="60" y="204"/>
                  <a:pt x="60" y="237"/>
                </a:cubicBezTo>
                <a:cubicBezTo>
                  <a:pt x="60" y="252"/>
                  <a:pt x="56" y="267"/>
                  <a:pt x="41" y="274"/>
                </a:cubicBezTo>
                <a:cubicBezTo>
                  <a:pt x="23" y="281"/>
                  <a:pt x="2" y="271"/>
                  <a:pt x="2" y="251"/>
                </a:cubicBezTo>
                <a:cubicBezTo>
                  <a:pt x="2" y="200"/>
                  <a:pt x="0" y="148"/>
                  <a:pt x="9" y="98"/>
                </a:cubicBezTo>
                <a:cubicBezTo>
                  <a:pt x="20" y="37"/>
                  <a:pt x="67" y="4"/>
                  <a:pt x="129" y="3"/>
                </a:cubicBezTo>
                <a:cubicBezTo>
                  <a:pt x="206" y="3"/>
                  <a:pt x="283" y="5"/>
                  <a:pt x="359" y="2"/>
                </a:cubicBezTo>
                <a:cubicBezTo>
                  <a:pt x="437" y="0"/>
                  <a:pt x="481" y="58"/>
                  <a:pt x="488" y="120"/>
                </a:cubicBezTo>
                <a:cubicBezTo>
                  <a:pt x="492" y="161"/>
                  <a:pt x="490" y="203"/>
                  <a:pt x="490" y="244"/>
                </a:cubicBezTo>
                <a:cubicBezTo>
                  <a:pt x="490" y="265"/>
                  <a:pt x="479" y="275"/>
                  <a:pt x="461" y="275"/>
                </a:cubicBezTo>
                <a:cubicBezTo>
                  <a:pt x="444" y="275"/>
                  <a:pt x="433" y="264"/>
                  <a:pt x="432" y="244"/>
                </a:cubicBezTo>
                <a:cubicBezTo>
                  <a:pt x="432" y="213"/>
                  <a:pt x="433" y="183"/>
                  <a:pt x="432" y="152"/>
                </a:cubicBezTo>
                <a:cubicBezTo>
                  <a:pt x="431" y="133"/>
                  <a:pt x="429" y="113"/>
                  <a:pt x="421" y="96"/>
                </a:cubicBezTo>
                <a:cubicBezTo>
                  <a:pt x="410" y="72"/>
                  <a:pt x="386" y="62"/>
                  <a:pt x="360" y="62"/>
                </a:cubicBezTo>
                <a:cubicBezTo>
                  <a:pt x="322" y="62"/>
                  <a:pt x="284" y="62"/>
                  <a:pt x="246" y="62"/>
                </a:cubicBezTo>
                <a:cubicBezTo>
                  <a:pt x="246" y="62"/>
                  <a:pt x="246" y="62"/>
                  <a:pt x="246" y="6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9"/>
          <p:cNvSpPr>
            <a:spLocks/>
          </p:cNvSpPr>
          <p:nvPr/>
        </p:nvSpPr>
        <p:spPr bwMode="auto">
          <a:xfrm>
            <a:off x="6799134" y="3573275"/>
            <a:ext cx="144176" cy="463872"/>
          </a:xfrm>
          <a:custGeom>
            <a:avLst/>
            <a:gdLst>
              <a:gd name="T0" fmla="*/ 58 w 58"/>
              <a:gd name="T1" fmla="*/ 86 h 186"/>
              <a:gd name="T2" fmla="*/ 58 w 58"/>
              <a:gd name="T3" fmla="*/ 154 h 186"/>
              <a:gd name="T4" fmla="*/ 31 w 58"/>
              <a:gd name="T5" fmla="*/ 185 h 186"/>
              <a:gd name="T6" fmla="*/ 1 w 58"/>
              <a:gd name="T7" fmla="*/ 156 h 186"/>
              <a:gd name="T8" fmla="*/ 1 w 58"/>
              <a:gd name="T9" fmla="*/ 14 h 186"/>
              <a:gd name="T10" fmla="*/ 14 w 58"/>
              <a:gd name="T11" fmla="*/ 2 h 186"/>
              <a:gd name="T12" fmla="*/ 43 w 58"/>
              <a:gd name="T13" fmla="*/ 1 h 186"/>
              <a:gd name="T14" fmla="*/ 58 w 58"/>
              <a:gd name="T15" fmla="*/ 16 h 186"/>
              <a:gd name="T16" fmla="*/ 58 w 58"/>
              <a:gd name="T17" fmla="*/ 86 h 186"/>
              <a:gd name="T18" fmla="*/ 58 w 58"/>
              <a:gd name="T19" fmla="*/ 8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8" h="186">
                <a:moveTo>
                  <a:pt x="58" y="86"/>
                </a:moveTo>
                <a:cubicBezTo>
                  <a:pt x="58" y="109"/>
                  <a:pt x="58" y="132"/>
                  <a:pt x="58" y="154"/>
                </a:cubicBezTo>
                <a:cubicBezTo>
                  <a:pt x="57" y="171"/>
                  <a:pt x="51" y="184"/>
                  <a:pt x="31" y="185"/>
                </a:cubicBezTo>
                <a:cubicBezTo>
                  <a:pt x="13" y="186"/>
                  <a:pt x="1" y="176"/>
                  <a:pt x="1" y="156"/>
                </a:cubicBezTo>
                <a:cubicBezTo>
                  <a:pt x="0" y="108"/>
                  <a:pt x="0" y="61"/>
                  <a:pt x="1" y="14"/>
                </a:cubicBezTo>
                <a:cubicBezTo>
                  <a:pt x="1" y="10"/>
                  <a:pt x="9" y="3"/>
                  <a:pt x="14" y="2"/>
                </a:cubicBezTo>
                <a:cubicBezTo>
                  <a:pt x="23" y="0"/>
                  <a:pt x="33" y="2"/>
                  <a:pt x="43" y="1"/>
                </a:cubicBezTo>
                <a:cubicBezTo>
                  <a:pt x="55" y="0"/>
                  <a:pt x="58" y="5"/>
                  <a:pt x="58" y="16"/>
                </a:cubicBezTo>
                <a:cubicBezTo>
                  <a:pt x="58" y="40"/>
                  <a:pt x="58" y="63"/>
                  <a:pt x="58" y="86"/>
                </a:cubicBezTo>
                <a:cubicBezTo>
                  <a:pt x="58" y="86"/>
                  <a:pt x="58" y="86"/>
                  <a:pt x="58" y="8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10"/>
          <p:cNvSpPr>
            <a:spLocks/>
          </p:cNvSpPr>
          <p:nvPr/>
        </p:nvSpPr>
        <p:spPr bwMode="auto">
          <a:xfrm>
            <a:off x="6799134" y="3361190"/>
            <a:ext cx="153579" cy="164027"/>
          </a:xfrm>
          <a:custGeom>
            <a:avLst/>
            <a:gdLst>
              <a:gd name="T0" fmla="*/ 1 w 62"/>
              <a:gd name="T1" fmla="*/ 66 h 66"/>
              <a:gd name="T2" fmla="*/ 1 w 62"/>
              <a:gd name="T3" fmla="*/ 25 h 66"/>
              <a:gd name="T4" fmla="*/ 29 w 62"/>
              <a:gd name="T5" fmla="*/ 0 h 66"/>
              <a:gd name="T6" fmla="*/ 58 w 62"/>
              <a:gd name="T7" fmla="*/ 27 h 66"/>
              <a:gd name="T8" fmla="*/ 24 w 62"/>
              <a:gd name="T9" fmla="*/ 66 h 66"/>
              <a:gd name="T10" fmla="*/ 1 w 62"/>
              <a:gd name="T11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" h="66">
                <a:moveTo>
                  <a:pt x="1" y="66"/>
                </a:moveTo>
                <a:cubicBezTo>
                  <a:pt x="1" y="50"/>
                  <a:pt x="0" y="37"/>
                  <a:pt x="1" y="25"/>
                </a:cubicBezTo>
                <a:cubicBezTo>
                  <a:pt x="3" y="9"/>
                  <a:pt x="14" y="0"/>
                  <a:pt x="29" y="0"/>
                </a:cubicBezTo>
                <a:cubicBezTo>
                  <a:pt x="46" y="0"/>
                  <a:pt x="56" y="10"/>
                  <a:pt x="58" y="27"/>
                </a:cubicBezTo>
                <a:cubicBezTo>
                  <a:pt x="62" y="66"/>
                  <a:pt x="62" y="66"/>
                  <a:pt x="24" y="66"/>
                </a:cubicBezTo>
                <a:cubicBezTo>
                  <a:pt x="17" y="66"/>
                  <a:pt x="10" y="66"/>
                  <a:pt x="1" y="6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矩形 81"/>
          <p:cNvSpPr/>
          <p:nvPr/>
        </p:nvSpPr>
        <p:spPr>
          <a:xfrm>
            <a:off x="6456363" y="2945041"/>
            <a:ext cx="30757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汉仪细中圆简" panose="02010609000101010101" pitchFamily="49" charset="-122"/>
                <a:ea typeface="汉仪细中圆简" panose="02010609000101010101" pitchFamily="49" charset="-122"/>
              </a:rPr>
              <a:t>用业余时间投资</a:t>
            </a:r>
            <a:r>
              <a:rPr lang="zh-CN" altLang="en-US" sz="2000" dirty="0" smtClean="0">
                <a:latin typeface="汉仪细中圆简" panose="02010609000101010101" pitchFamily="49" charset="-122"/>
                <a:ea typeface="汉仪细中圆简" panose="02010609000101010101" pitchFamily="49" charset="-122"/>
              </a:rPr>
              <a:t>未来</a:t>
            </a:r>
            <a:r>
              <a:rPr lang="en-US" altLang="zh-CN" sz="1100" dirty="0" smtClean="0">
                <a:latin typeface="汉仪细中圆简" panose="02010609000101010101" pitchFamily="49" charset="-122"/>
                <a:ea typeface="汉仪细中圆简" panose="02010609000101010101" pitchFamily="49" charset="-122"/>
              </a:rPr>
              <a:t>.</a:t>
            </a:r>
            <a:r>
              <a:rPr lang="zh-CN" altLang="en-US" sz="2000" dirty="0" smtClean="0">
                <a:latin typeface="汉仪细中圆简" panose="02010609000101010101" pitchFamily="49" charset="-122"/>
                <a:ea typeface="汉仪细中圆简" panose="02010609000101010101" pitchFamily="49" charset="-122"/>
              </a:rPr>
              <a:t>猿</a:t>
            </a:r>
            <a:r>
              <a:rPr lang="zh-CN" altLang="en-US" sz="2000" dirty="0">
                <a:latin typeface="汉仪细中圆简" panose="02010609000101010101" pitchFamily="49" charset="-122"/>
                <a:ea typeface="汉仪细中圆简" panose="02010609000101010101" pitchFamily="49" charset="-122"/>
              </a:rPr>
              <a:t>团</a:t>
            </a:r>
          </a:p>
        </p:txBody>
      </p:sp>
      <p:pic>
        <p:nvPicPr>
          <p:cNvPr id="84" name="图片 83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0000" b="94200" l="5600" r="91200">
                        <a14:foregroundMark x1="42000" y1="51600" x2="43200" y2="52400"/>
                        <a14:foregroundMark x1="58000" y1="48800" x2="60800" y2="51600"/>
                        <a14:foregroundMark x1="86000" y1="30400" x2="86000" y2="30400"/>
                        <a14:foregroundMark x1="88800" y1="33800" x2="88800" y2="33800"/>
                        <a14:foregroundMark x1="89800" y1="38600" x2="89800" y2="38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2048" t="27908" r="5117" b="59537"/>
          <a:stretch>
            <a:fillRect/>
          </a:stretch>
        </p:blipFill>
        <p:spPr>
          <a:xfrm>
            <a:off x="3536904" y="3192200"/>
            <a:ext cx="204787" cy="200321"/>
          </a:xfrm>
          <a:custGeom>
            <a:avLst/>
            <a:gdLst>
              <a:gd name="connsiteX0" fmla="*/ 0 w 204787"/>
              <a:gd name="connsiteY0" fmla="*/ 0 h 200321"/>
              <a:gd name="connsiteX1" fmla="*/ 204787 w 204787"/>
              <a:gd name="connsiteY1" fmla="*/ 0 h 200321"/>
              <a:gd name="connsiteX2" fmla="*/ 204787 w 204787"/>
              <a:gd name="connsiteY2" fmla="*/ 200321 h 200321"/>
              <a:gd name="connsiteX3" fmla="*/ 0 w 204787"/>
              <a:gd name="connsiteY3" fmla="*/ 200321 h 200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787" h="200321">
                <a:moveTo>
                  <a:pt x="0" y="0"/>
                </a:moveTo>
                <a:lnTo>
                  <a:pt x="204787" y="0"/>
                </a:lnTo>
                <a:lnTo>
                  <a:pt x="204787" y="200321"/>
                </a:lnTo>
                <a:lnTo>
                  <a:pt x="0" y="20032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xmlns="" val="194976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926" advClick="0" advTm="0"/>
    </mc:Choice>
    <mc:Fallback>
      <p:transition spd="slow" advClick="0" advTm="0"/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12734 -0.00324 " pathEditMode="relative" rAng="0" ptsTypes="AA" p14:bounceEnd="50000">
                                          <p:cBhvr>
                                            <p:cTn id="6" dur="289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41" y="-13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0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0.00023 C -0.18581 -0.0037 -0.26303 -0.20717 -0.34818 -0.19051 C -0.38594 -0.22731 -0.62331 0.00348 -0.66003 0.00232 " pathEditMode="relative" rAng="0" ptsTypes="AAA">
                                          <p:cBhvr>
                                            <p:cTn id="8" dur="241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008" y="-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0" dur="241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241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241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path" presetSubtype="0" accel="50000" decel="50000" fill="hold" nodeType="withEffect">
                                      <p:stCondLst>
                                        <p:cond delay="289"/>
                                      </p:stCondLst>
                                      <p:childTnLst>
                                        <p:animMotion origin="layout" path="M 0.12734 -0.00324 L -0.23125 -0.02014 " pathEditMode="relative" rAng="0" ptsTypes="AA">
                                          <p:cBhvr>
                                            <p:cTn id="16" dur="723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7930" y="-85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fill="hold" nodeType="withEffect">
                                      <p:stCondLst>
                                        <p:cond delay="289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8" dur="723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1" presetClass="exit" presetSubtype="0" fill="hold" nodeType="withEffect">
                                      <p:stCondLst>
                                        <p:cond delay="964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1" presetClass="entr" presetSubtype="0" fill="hold" nodeType="withEffect">
                                      <p:stCondLst>
                                        <p:cond delay="964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16" fill="hold" grpId="0" nodeType="withEffect">
                                      <p:stCondLst>
                                        <p:cond delay="964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482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482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16" fill="hold" nodeType="withEffect">
                                      <p:stCondLst>
                                        <p:cond delay="106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482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482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2" presetClass="path" presetSubtype="0" accel="50000" fill="hold" nodeType="withEffect" p14:presetBounceEnd="62000">
                                      <p:stCondLst>
                                        <p:cond delay="1156"/>
                                      </p:stCondLst>
                                      <p:childTnLst>
                                        <p:animMotion origin="layout" path="M 0.02552 -0.01875 L -0.00183 -0.00162 " pathEditMode="fixed" rAng="0" ptsTypes="AA" p14:bounceEnd="62000">
                                          <p:cBhvr>
                                            <p:cTn id="32" dur="482" spd="-100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367" y="85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4" fill="hold" grpId="0" nodeType="withEffect">
                                      <p:stCondLst>
                                        <p:cond delay="385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289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6" dur="289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4" fill="hold" grpId="0" nodeType="withEffect">
                                      <p:stCondLst>
                                        <p:cond delay="482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289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0" dur="289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grpId="0" nodeType="withEffect">
                                      <p:stCondLst>
                                        <p:cond delay="578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289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289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771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289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289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3" presetClass="entr" presetSubtype="16" fill="hold" grpId="0" nodeType="withEffect">
                                      <p:stCondLst>
                                        <p:cond delay="106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289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289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1253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45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6" presetClass="entr" presetSubtype="0" fill="hold" grpId="0" nodeType="withEffect">
                                      <p:stCondLst>
                                        <p:cond delay="289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279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878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320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320" tmFilter="0, 0; 0.125,0.2665; 0.25,0.4; 0.375,0.465; 0.5,0.5;  0.625,0.535; 0.75,0.6; 0.875,0.7335; 1,1">
                                              <p:stCondLst>
                                                <p:cond delay="32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60" tmFilter="0, 0; 0.125,0.2665; 0.25,0.4; 0.375,0.465; 0.5,0.5;  0.625,0.535; 0.75,0.6; 0.875,0.7335; 1,1">
                                              <p:stCondLst>
                                                <p:cond delay="638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9" tmFilter="0, 0; 0.125,0.2665; 0.25,0.4; 0.375,0.465; 0.5,0.5;  0.625,0.535; 0.75,0.6; 0.875,0.7335; 1,1">
                                              <p:stCondLst>
                                                <p:cond delay="798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63" dur="13">
                                              <p:stCondLst>
                                                <p:cond delay="313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64" dur="80" decel="50000">
                                              <p:stCondLst>
                                                <p:cond delay="326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65" dur="13">
                                              <p:stCondLst>
                                                <p:cond delay="632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66" dur="80" decel="50000">
                                              <p:stCondLst>
                                                <p:cond delay="645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67" dur="13">
                                              <p:stCondLst>
                                                <p:cond delay="791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68" dur="80" decel="50000">
                                              <p:stCondLst>
                                                <p:cond delay="804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69" dur="13">
                                              <p:stCondLst>
                                                <p:cond delay="871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70" dur="80" decel="50000">
                                              <p:stCondLst>
                                                <p:cond delay="884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289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xit" presetSubtype="8" fill="hold" nodeType="withEffect">
                                      <p:stCondLst>
                                        <p:cond delay="193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75" dur="289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288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96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289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xit" presetSubtype="8" fill="hold" nodeType="withEffect">
                                      <p:stCondLst>
                                        <p:cond delay="289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81" dur="289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288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nodeType="withEffect">
                                      <p:stCondLst>
                                        <p:cond delay="96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289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xit" presetSubtype="8" fill="hold" nodeType="withEffect">
                                      <p:stCondLst>
                                        <p:cond delay="289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87" dur="289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288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8" fill="hold" nodeType="withEffect">
                                      <p:stCondLst>
                                        <p:cond delay="193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289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xit" presetSubtype="8" fill="hold" nodeType="withEffect">
                                      <p:stCondLst>
                                        <p:cond delay="385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93" dur="289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288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289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xit" presetSubtype="8" fill="hold" nodeType="withEffect">
                                      <p:stCondLst>
                                        <p:cond delay="193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99" dur="289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288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1" presetID="23" presetClass="entr" presetSubtype="16" fill="hold" grpId="0" nodeType="withEffect">
                                      <p:stCondLst>
                                        <p:cond delay="96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93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93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fill="hold" grpId="1" nodeType="withEffect">
                                      <p:stCondLst>
                                        <p:cond delay="193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241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10" presetClass="exit" presetSubtype="0" fill="hold" grpId="2" nodeType="withEffect">
                                      <p:stCondLst>
                                        <p:cond delay="289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8" dur="289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288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0" presetID="23" presetClass="entr" presetSubtype="16" fill="hold" grpId="0" nodeType="withEffect">
                                      <p:stCondLst>
                                        <p:cond delay="193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93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93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6" presetClass="emph" presetSubtype="0" fill="hold" grpId="1" nodeType="withEffect">
                                      <p:stCondLst>
                                        <p:cond delay="289"/>
                                      </p:stCondLst>
                                      <p:childTnLst>
                                        <p:animScale>
                                          <p:cBhvr>
                                            <p:cTn id="115" dur="241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6" presetID="10" presetClass="exit" presetSubtype="0" fill="hold" grpId="2" nodeType="withEffect">
                                      <p:stCondLst>
                                        <p:cond delay="385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7" dur="289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288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9" presetID="23" presetClass="entr" presetSubtype="16" fill="hold" grpId="0" nodeType="withEffect">
                                      <p:stCondLst>
                                        <p:cond delay="289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93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93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fill="hold" grpId="1" nodeType="withEffect">
                                      <p:stCondLst>
                                        <p:cond delay="385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241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10" presetClass="exit" presetSubtype="0" fill="hold" grpId="2" nodeType="withEffect">
                                      <p:stCondLst>
                                        <p:cond delay="482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6" dur="289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288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nodeType="withEffect">
                                      <p:stCondLst>
                                        <p:cond delay="193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241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xit" presetSubtype="8" fill="hold" nodeType="withEffect">
                                      <p:stCondLst>
                                        <p:cond delay="289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32" dur="241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24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nodeType="withEffect">
                                      <p:stCondLst>
                                        <p:cond delay="289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241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xit" presetSubtype="8" fill="hold" nodeType="withEffect">
                                      <p:stCondLst>
                                        <p:cond delay="385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38" dur="241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24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nodeType="withEffect">
                                      <p:stCondLst>
                                        <p:cond delay="385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241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xit" presetSubtype="8" fill="hold" nodeType="withEffect">
                                      <p:stCondLst>
                                        <p:cond delay="482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44" dur="241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24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3" grpId="0" animBg="1"/>
          <p:bldP spid="53" grpId="0" animBg="1"/>
          <p:bldP spid="53" grpId="1" animBg="1"/>
          <p:bldP spid="53" grpId="2" animBg="1"/>
          <p:bldP spid="54" grpId="0" animBg="1"/>
          <p:bldP spid="54" grpId="1" animBg="1"/>
          <p:bldP spid="54" grpId="2" animBg="1"/>
          <p:bldP spid="55" grpId="0" animBg="1"/>
          <p:bldP spid="55" grpId="1" animBg="1"/>
          <p:bldP spid="55" grpId="2" animBg="1"/>
          <p:bldP spid="70" grpId="0" animBg="1"/>
          <p:bldP spid="70" grpId="1" animBg="1"/>
          <p:bldP spid="70" grpId="2" animBg="1"/>
          <p:bldP spid="76" grpId="0" animBg="1"/>
          <p:bldP spid="77" grpId="0" animBg="1"/>
          <p:bldP spid="78" grpId="0" animBg="1"/>
          <p:bldP spid="80" grpId="0" animBg="1"/>
          <p:bldP spid="81" grpId="0" animBg="1"/>
          <p:bldP spid="82" grpId="0"/>
          <p:bldP spid="82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12734 -0.00324 " pathEditMode="relative" rAng="0" ptsTypes="AA">
                                          <p:cBhvr>
                                            <p:cTn id="6" dur="289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41" y="-13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0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0.00023 C -0.18581 -0.0037 -0.26303 -0.20717 -0.34818 -0.19051 C -0.38594 -0.22731 -0.62331 0.00348 -0.66003 0.00232 " pathEditMode="relative" rAng="0" ptsTypes="AAA">
                                          <p:cBhvr>
                                            <p:cTn id="8" dur="241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008" y="-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43200000">
                                          <p:cBhvr>
                                            <p:cTn id="10" dur="241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241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241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path" presetSubtype="0" accel="50000" decel="50000" fill="hold" nodeType="withEffect">
                                      <p:stCondLst>
                                        <p:cond delay="289"/>
                                      </p:stCondLst>
                                      <p:childTnLst>
                                        <p:animMotion origin="layout" path="M 0.12734 -0.00324 L -0.23125 -0.02014 " pathEditMode="relative" rAng="0" ptsTypes="AA">
                                          <p:cBhvr>
                                            <p:cTn id="16" dur="723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7930" y="-85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fill="hold" nodeType="withEffect">
                                      <p:stCondLst>
                                        <p:cond delay="289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8" dur="723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1" presetClass="exit" presetSubtype="0" fill="hold" nodeType="withEffect">
                                      <p:stCondLst>
                                        <p:cond delay="964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1" presetClass="entr" presetSubtype="0" fill="hold" nodeType="withEffect">
                                      <p:stCondLst>
                                        <p:cond delay="964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16" fill="hold" grpId="0" nodeType="withEffect">
                                      <p:stCondLst>
                                        <p:cond delay="964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482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482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16" fill="hold" nodeType="withEffect">
                                      <p:stCondLst>
                                        <p:cond delay="106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482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482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2" presetClass="path" presetSubtype="0" accel="50000" fill="hold" nodeType="withEffect">
                                      <p:stCondLst>
                                        <p:cond delay="1156"/>
                                      </p:stCondLst>
                                      <p:childTnLst>
                                        <p:animMotion origin="layout" path="M 0.02552 -0.01875 L -0.00183 -0.00162 " pathEditMode="fixed" rAng="0" ptsTypes="AA">
                                          <p:cBhvr>
                                            <p:cTn id="32" dur="482" spd="-100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367" y="85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4" fill="hold" grpId="0" nodeType="withEffect">
                                      <p:stCondLst>
                                        <p:cond delay="385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289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6" dur="289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4" fill="hold" grpId="0" nodeType="withEffect">
                                      <p:stCondLst>
                                        <p:cond delay="482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289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0" dur="289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grpId="0" nodeType="withEffect">
                                      <p:stCondLst>
                                        <p:cond delay="578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289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289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771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289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289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3" presetClass="entr" presetSubtype="16" fill="hold" grpId="0" nodeType="withEffect">
                                      <p:stCondLst>
                                        <p:cond delay="106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289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289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1253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45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6" presetClass="entr" presetSubtype="0" fill="hold" grpId="0" nodeType="withEffect">
                                      <p:stCondLst>
                                        <p:cond delay="289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279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878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320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320" tmFilter="0, 0; 0.125,0.2665; 0.25,0.4; 0.375,0.465; 0.5,0.5;  0.625,0.535; 0.75,0.6; 0.875,0.7335; 1,1">
                                              <p:stCondLst>
                                                <p:cond delay="32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60" tmFilter="0, 0; 0.125,0.2665; 0.25,0.4; 0.375,0.465; 0.5,0.5;  0.625,0.535; 0.75,0.6; 0.875,0.7335; 1,1">
                                              <p:stCondLst>
                                                <p:cond delay="638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9" tmFilter="0, 0; 0.125,0.2665; 0.25,0.4; 0.375,0.465; 0.5,0.5;  0.625,0.535; 0.75,0.6; 0.875,0.7335; 1,1">
                                              <p:stCondLst>
                                                <p:cond delay="798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63" dur="13">
                                              <p:stCondLst>
                                                <p:cond delay="313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64" dur="80" decel="50000">
                                              <p:stCondLst>
                                                <p:cond delay="326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65" dur="13">
                                              <p:stCondLst>
                                                <p:cond delay="632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66" dur="80" decel="50000">
                                              <p:stCondLst>
                                                <p:cond delay="645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67" dur="13">
                                              <p:stCondLst>
                                                <p:cond delay="791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68" dur="80" decel="50000">
                                              <p:stCondLst>
                                                <p:cond delay="804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69" dur="13">
                                              <p:stCondLst>
                                                <p:cond delay="871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70" dur="80" decel="50000">
                                              <p:stCondLst>
                                                <p:cond delay="884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289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xit" presetSubtype="8" fill="hold" nodeType="withEffect">
                                      <p:stCondLst>
                                        <p:cond delay="193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75" dur="289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288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96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289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xit" presetSubtype="8" fill="hold" nodeType="withEffect">
                                      <p:stCondLst>
                                        <p:cond delay="289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81" dur="289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288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nodeType="withEffect">
                                      <p:stCondLst>
                                        <p:cond delay="96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289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xit" presetSubtype="8" fill="hold" nodeType="withEffect">
                                      <p:stCondLst>
                                        <p:cond delay="289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87" dur="289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288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8" fill="hold" nodeType="withEffect">
                                      <p:stCondLst>
                                        <p:cond delay="193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289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xit" presetSubtype="8" fill="hold" nodeType="withEffect">
                                      <p:stCondLst>
                                        <p:cond delay="385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93" dur="289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288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289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xit" presetSubtype="8" fill="hold" nodeType="withEffect">
                                      <p:stCondLst>
                                        <p:cond delay="193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99" dur="289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288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1" presetID="23" presetClass="entr" presetSubtype="16" fill="hold" grpId="0" nodeType="withEffect">
                                      <p:stCondLst>
                                        <p:cond delay="96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93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93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fill="hold" grpId="1" nodeType="withEffect">
                                      <p:stCondLst>
                                        <p:cond delay="193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241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10" presetClass="exit" presetSubtype="0" fill="hold" grpId="2" nodeType="withEffect">
                                      <p:stCondLst>
                                        <p:cond delay="289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8" dur="289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288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0" presetID="23" presetClass="entr" presetSubtype="16" fill="hold" grpId="0" nodeType="withEffect">
                                      <p:stCondLst>
                                        <p:cond delay="193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93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93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6" presetClass="emph" presetSubtype="0" fill="hold" grpId="1" nodeType="withEffect">
                                      <p:stCondLst>
                                        <p:cond delay="289"/>
                                      </p:stCondLst>
                                      <p:childTnLst>
                                        <p:animScale>
                                          <p:cBhvr>
                                            <p:cTn id="115" dur="241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6" presetID="10" presetClass="exit" presetSubtype="0" fill="hold" grpId="2" nodeType="withEffect">
                                      <p:stCondLst>
                                        <p:cond delay="385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7" dur="289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288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9" presetID="23" presetClass="entr" presetSubtype="16" fill="hold" grpId="0" nodeType="withEffect">
                                      <p:stCondLst>
                                        <p:cond delay="289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93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93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fill="hold" grpId="1" nodeType="withEffect">
                                      <p:stCondLst>
                                        <p:cond delay="385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241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10" presetClass="exit" presetSubtype="0" fill="hold" grpId="2" nodeType="withEffect">
                                      <p:stCondLst>
                                        <p:cond delay="482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6" dur="289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288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nodeType="withEffect">
                                      <p:stCondLst>
                                        <p:cond delay="193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241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xit" presetSubtype="8" fill="hold" nodeType="withEffect">
                                      <p:stCondLst>
                                        <p:cond delay="289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32" dur="241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24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nodeType="withEffect">
                                      <p:stCondLst>
                                        <p:cond delay="289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241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xit" presetSubtype="8" fill="hold" nodeType="withEffect">
                                      <p:stCondLst>
                                        <p:cond delay="385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38" dur="241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24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nodeType="withEffect">
                                      <p:stCondLst>
                                        <p:cond delay="385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241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xit" presetSubtype="8" fill="hold" nodeType="withEffect">
                                      <p:stCondLst>
                                        <p:cond delay="482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44" dur="241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24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3" grpId="0" animBg="1"/>
          <p:bldP spid="53" grpId="0" animBg="1"/>
          <p:bldP spid="53" grpId="1" animBg="1"/>
          <p:bldP spid="53" grpId="2" animBg="1"/>
          <p:bldP spid="54" grpId="0" animBg="1"/>
          <p:bldP spid="54" grpId="1" animBg="1"/>
          <p:bldP spid="54" grpId="2" animBg="1"/>
          <p:bldP spid="55" grpId="0" animBg="1"/>
          <p:bldP spid="55" grpId="1" animBg="1"/>
          <p:bldP spid="55" grpId="2" animBg="1"/>
          <p:bldP spid="70" grpId="0" animBg="1"/>
          <p:bldP spid="70" grpId="1" animBg="1"/>
          <p:bldP spid="70" grpId="2" animBg="1"/>
          <p:bldP spid="76" grpId="0" animBg="1"/>
          <p:bldP spid="77" grpId="0" animBg="1"/>
          <p:bldP spid="78" grpId="0" animBg="1"/>
          <p:bldP spid="80" grpId="0" animBg="1"/>
          <p:bldP spid="81" grpId="0" animBg="1"/>
          <p:bldP spid="82" grpId="0"/>
          <p:bldP spid="82" grpId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7EB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526271" y="2626390"/>
            <a:ext cx="7005812" cy="1595525"/>
            <a:chOff x="2526271" y="2626390"/>
            <a:chExt cx="7005812" cy="159552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ackgroundRemoval t="10000" b="94200" l="5600" r="91200">
                          <a14:foregroundMark x1="42000" y1="51600" x2="43200" y2="52400"/>
                          <a14:foregroundMark x1="58000" y1="48800" x2="60800" y2="51600"/>
                          <a14:foregroundMark x1="85800" y1="30400" x2="85800" y2="30400"/>
                          <a14:foregroundMark x1="88600" y1="33600" x2="88600" y2="33600"/>
                          <a14:foregroundMark x1="89400" y1="38800" x2="89400" y2="388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526271" y="2626390"/>
              <a:ext cx="1595525" cy="1595525"/>
            </a:xfrm>
            <a:prstGeom prst="rect">
              <a:avLst/>
            </a:prstGeom>
          </p:spPr>
        </p:pic>
        <p:grpSp>
          <p:nvGrpSpPr>
            <p:cNvPr id="7" name="组合 6"/>
            <p:cNvGrpSpPr/>
            <p:nvPr/>
          </p:nvGrpSpPr>
          <p:grpSpPr>
            <a:xfrm>
              <a:off x="4150678" y="2945041"/>
              <a:ext cx="5381405" cy="1104644"/>
              <a:chOff x="4150678" y="2945041"/>
              <a:chExt cx="5381405" cy="1104644"/>
            </a:xfrm>
          </p:grpSpPr>
          <p:sp>
            <p:nvSpPr>
              <p:cNvPr id="8" name="Freeform 5"/>
              <p:cNvSpPr>
                <a:spLocks noEditPoints="1"/>
              </p:cNvSpPr>
              <p:nvPr/>
            </p:nvSpPr>
            <p:spPr bwMode="auto">
              <a:xfrm>
                <a:off x="4150678" y="3330892"/>
                <a:ext cx="1326840" cy="698942"/>
              </a:xfrm>
              <a:custGeom>
                <a:avLst/>
                <a:gdLst>
                  <a:gd name="T0" fmla="*/ 274 w 537"/>
                  <a:gd name="T1" fmla="*/ 278 h 280"/>
                  <a:gd name="T2" fmla="*/ 140 w 537"/>
                  <a:gd name="T3" fmla="*/ 278 h 280"/>
                  <a:gd name="T4" fmla="*/ 49 w 537"/>
                  <a:gd name="T5" fmla="*/ 231 h 280"/>
                  <a:gd name="T6" fmla="*/ 89 w 537"/>
                  <a:gd name="T7" fmla="*/ 19 h 280"/>
                  <a:gd name="T8" fmla="*/ 146 w 537"/>
                  <a:gd name="T9" fmla="*/ 6 h 280"/>
                  <a:gd name="T10" fmla="*/ 402 w 537"/>
                  <a:gd name="T11" fmla="*/ 4 h 280"/>
                  <a:gd name="T12" fmla="*/ 534 w 537"/>
                  <a:gd name="T13" fmla="*/ 147 h 280"/>
                  <a:gd name="T14" fmla="*/ 463 w 537"/>
                  <a:gd name="T15" fmla="*/ 266 h 280"/>
                  <a:gd name="T16" fmla="*/ 418 w 537"/>
                  <a:gd name="T17" fmla="*/ 277 h 280"/>
                  <a:gd name="T18" fmla="*/ 274 w 537"/>
                  <a:gd name="T19" fmla="*/ 278 h 280"/>
                  <a:gd name="T20" fmla="*/ 274 w 537"/>
                  <a:gd name="T21" fmla="*/ 278 h 280"/>
                  <a:gd name="T22" fmla="*/ 275 w 537"/>
                  <a:gd name="T23" fmla="*/ 220 h 280"/>
                  <a:gd name="T24" fmla="*/ 275 w 537"/>
                  <a:gd name="T25" fmla="*/ 221 h 280"/>
                  <a:gd name="T26" fmla="*/ 337 w 537"/>
                  <a:gd name="T27" fmla="*/ 221 h 280"/>
                  <a:gd name="T28" fmla="*/ 401 w 537"/>
                  <a:gd name="T29" fmla="*/ 220 h 280"/>
                  <a:gd name="T30" fmla="*/ 477 w 537"/>
                  <a:gd name="T31" fmla="*/ 143 h 280"/>
                  <a:gd name="T32" fmla="*/ 402 w 537"/>
                  <a:gd name="T33" fmla="*/ 64 h 280"/>
                  <a:gd name="T34" fmla="*/ 159 w 537"/>
                  <a:gd name="T35" fmla="*/ 64 h 280"/>
                  <a:gd name="T36" fmla="*/ 113 w 537"/>
                  <a:gd name="T37" fmla="*/ 74 h 280"/>
                  <a:gd name="T38" fmla="*/ 81 w 537"/>
                  <a:gd name="T39" fmla="*/ 165 h 280"/>
                  <a:gd name="T40" fmla="*/ 149 w 537"/>
                  <a:gd name="T41" fmla="*/ 220 h 280"/>
                  <a:gd name="T42" fmla="*/ 275 w 537"/>
                  <a:gd name="T43" fmla="*/ 220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37" h="280">
                    <a:moveTo>
                      <a:pt x="274" y="278"/>
                    </a:moveTo>
                    <a:cubicBezTo>
                      <a:pt x="229" y="278"/>
                      <a:pt x="185" y="276"/>
                      <a:pt x="140" y="278"/>
                    </a:cubicBezTo>
                    <a:cubicBezTo>
                      <a:pt x="100" y="280"/>
                      <a:pt x="72" y="262"/>
                      <a:pt x="49" y="231"/>
                    </a:cubicBezTo>
                    <a:cubicBezTo>
                      <a:pt x="0" y="163"/>
                      <a:pt x="18" y="61"/>
                      <a:pt x="89" y="19"/>
                    </a:cubicBezTo>
                    <a:cubicBezTo>
                      <a:pt x="105" y="10"/>
                      <a:pt x="127" y="6"/>
                      <a:pt x="146" y="6"/>
                    </a:cubicBezTo>
                    <a:cubicBezTo>
                      <a:pt x="231" y="4"/>
                      <a:pt x="317" y="8"/>
                      <a:pt x="402" y="4"/>
                    </a:cubicBezTo>
                    <a:cubicBezTo>
                      <a:pt x="496" y="0"/>
                      <a:pt x="537" y="86"/>
                      <a:pt x="534" y="147"/>
                    </a:cubicBezTo>
                    <a:cubicBezTo>
                      <a:pt x="531" y="199"/>
                      <a:pt x="510" y="241"/>
                      <a:pt x="463" y="266"/>
                    </a:cubicBezTo>
                    <a:cubicBezTo>
                      <a:pt x="450" y="274"/>
                      <a:pt x="433" y="277"/>
                      <a:pt x="418" y="277"/>
                    </a:cubicBezTo>
                    <a:cubicBezTo>
                      <a:pt x="370" y="279"/>
                      <a:pt x="322" y="278"/>
                      <a:pt x="274" y="278"/>
                    </a:cubicBezTo>
                    <a:cubicBezTo>
                      <a:pt x="274" y="278"/>
                      <a:pt x="274" y="278"/>
                      <a:pt x="274" y="278"/>
                    </a:cubicBezTo>
                    <a:close/>
                    <a:moveTo>
                      <a:pt x="275" y="220"/>
                    </a:moveTo>
                    <a:cubicBezTo>
                      <a:pt x="275" y="220"/>
                      <a:pt x="275" y="220"/>
                      <a:pt x="275" y="221"/>
                    </a:cubicBezTo>
                    <a:cubicBezTo>
                      <a:pt x="296" y="221"/>
                      <a:pt x="316" y="221"/>
                      <a:pt x="337" y="221"/>
                    </a:cubicBezTo>
                    <a:cubicBezTo>
                      <a:pt x="358" y="221"/>
                      <a:pt x="379" y="221"/>
                      <a:pt x="401" y="220"/>
                    </a:cubicBezTo>
                    <a:cubicBezTo>
                      <a:pt x="450" y="220"/>
                      <a:pt x="477" y="193"/>
                      <a:pt x="477" y="143"/>
                    </a:cubicBezTo>
                    <a:cubicBezTo>
                      <a:pt x="476" y="99"/>
                      <a:pt x="460" y="64"/>
                      <a:pt x="402" y="64"/>
                    </a:cubicBezTo>
                    <a:cubicBezTo>
                      <a:pt x="321" y="64"/>
                      <a:pt x="240" y="63"/>
                      <a:pt x="159" y="64"/>
                    </a:cubicBezTo>
                    <a:cubicBezTo>
                      <a:pt x="144" y="64"/>
                      <a:pt x="127" y="67"/>
                      <a:pt x="113" y="74"/>
                    </a:cubicBezTo>
                    <a:cubicBezTo>
                      <a:pt x="83" y="89"/>
                      <a:pt x="72" y="125"/>
                      <a:pt x="81" y="165"/>
                    </a:cubicBezTo>
                    <a:cubicBezTo>
                      <a:pt x="89" y="200"/>
                      <a:pt x="114" y="220"/>
                      <a:pt x="149" y="220"/>
                    </a:cubicBezTo>
                    <a:cubicBezTo>
                      <a:pt x="191" y="221"/>
                      <a:pt x="233" y="220"/>
                      <a:pt x="275" y="2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6965251" y="3355966"/>
                <a:ext cx="1294453" cy="681181"/>
              </a:xfrm>
              <a:custGeom>
                <a:avLst/>
                <a:gdLst>
                  <a:gd name="T0" fmla="*/ 301 w 524"/>
                  <a:gd name="T1" fmla="*/ 272 h 273"/>
                  <a:gd name="T2" fmla="*/ 141 w 524"/>
                  <a:gd name="T3" fmla="*/ 272 h 273"/>
                  <a:gd name="T4" fmla="*/ 17 w 524"/>
                  <a:gd name="T5" fmla="*/ 183 h 273"/>
                  <a:gd name="T6" fmla="*/ 56 w 524"/>
                  <a:gd name="T7" fmla="*/ 29 h 273"/>
                  <a:gd name="T8" fmla="*/ 128 w 524"/>
                  <a:gd name="T9" fmla="*/ 0 h 273"/>
                  <a:gd name="T10" fmla="*/ 486 w 524"/>
                  <a:gd name="T11" fmla="*/ 0 h 273"/>
                  <a:gd name="T12" fmla="*/ 523 w 524"/>
                  <a:gd name="T13" fmla="*/ 30 h 273"/>
                  <a:gd name="T14" fmla="*/ 485 w 524"/>
                  <a:gd name="T15" fmla="*/ 58 h 273"/>
                  <a:gd name="T16" fmla="*/ 167 w 524"/>
                  <a:gd name="T17" fmla="*/ 59 h 273"/>
                  <a:gd name="T18" fmla="*/ 147 w 524"/>
                  <a:gd name="T19" fmla="*/ 59 h 273"/>
                  <a:gd name="T20" fmla="*/ 77 w 524"/>
                  <a:gd name="T21" fmla="*/ 182 h 273"/>
                  <a:gd name="T22" fmla="*/ 139 w 524"/>
                  <a:gd name="T23" fmla="*/ 215 h 273"/>
                  <a:gd name="T24" fmla="*/ 359 w 524"/>
                  <a:gd name="T25" fmla="*/ 215 h 273"/>
                  <a:gd name="T26" fmla="*/ 489 w 524"/>
                  <a:gd name="T27" fmla="*/ 215 h 273"/>
                  <a:gd name="T28" fmla="*/ 523 w 524"/>
                  <a:gd name="T29" fmla="*/ 243 h 273"/>
                  <a:gd name="T30" fmla="*/ 489 w 524"/>
                  <a:gd name="T31" fmla="*/ 272 h 273"/>
                  <a:gd name="T32" fmla="*/ 301 w 524"/>
                  <a:gd name="T33" fmla="*/ 272 h 273"/>
                  <a:gd name="T34" fmla="*/ 301 w 524"/>
                  <a:gd name="T35" fmla="*/ 272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24" h="273">
                    <a:moveTo>
                      <a:pt x="301" y="272"/>
                    </a:moveTo>
                    <a:cubicBezTo>
                      <a:pt x="248" y="272"/>
                      <a:pt x="194" y="272"/>
                      <a:pt x="141" y="272"/>
                    </a:cubicBezTo>
                    <a:cubicBezTo>
                      <a:pt x="74" y="273"/>
                      <a:pt x="37" y="248"/>
                      <a:pt x="17" y="183"/>
                    </a:cubicBezTo>
                    <a:cubicBezTo>
                      <a:pt x="0" y="125"/>
                      <a:pt x="13" y="73"/>
                      <a:pt x="56" y="29"/>
                    </a:cubicBezTo>
                    <a:cubicBezTo>
                      <a:pt x="76" y="10"/>
                      <a:pt x="101" y="0"/>
                      <a:pt x="128" y="0"/>
                    </a:cubicBezTo>
                    <a:cubicBezTo>
                      <a:pt x="248" y="0"/>
                      <a:pt x="367" y="0"/>
                      <a:pt x="486" y="0"/>
                    </a:cubicBezTo>
                    <a:cubicBezTo>
                      <a:pt x="509" y="0"/>
                      <a:pt x="523" y="12"/>
                      <a:pt x="523" y="30"/>
                    </a:cubicBezTo>
                    <a:cubicBezTo>
                      <a:pt x="523" y="48"/>
                      <a:pt x="510" y="58"/>
                      <a:pt x="485" y="58"/>
                    </a:cubicBezTo>
                    <a:cubicBezTo>
                      <a:pt x="379" y="59"/>
                      <a:pt x="273" y="59"/>
                      <a:pt x="167" y="59"/>
                    </a:cubicBezTo>
                    <a:cubicBezTo>
                      <a:pt x="160" y="59"/>
                      <a:pt x="154" y="58"/>
                      <a:pt x="147" y="59"/>
                    </a:cubicBezTo>
                    <a:cubicBezTo>
                      <a:pt x="79" y="60"/>
                      <a:pt x="44" y="122"/>
                      <a:pt x="77" y="182"/>
                    </a:cubicBezTo>
                    <a:cubicBezTo>
                      <a:pt x="91" y="206"/>
                      <a:pt x="113" y="215"/>
                      <a:pt x="139" y="215"/>
                    </a:cubicBezTo>
                    <a:cubicBezTo>
                      <a:pt x="212" y="215"/>
                      <a:pt x="285" y="215"/>
                      <a:pt x="359" y="215"/>
                    </a:cubicBezTo>
                    <a:cubicBezTo>
                      <a:pt x="402" y="215"/>
                      <a:pt x="445" y="215"/>
                      <a:pt x="489" y="215"/>
                    </a:cubicBezTo>
                    <a:cubicBezTo>
                      <a:pt x="508" y="215"/>
                      <a:pt x="523" y="227"/>
                      <a:pt x="523" y="243"/>
                    </a:cubicBezTo>
                    <a:cubicBezTo>
                      <a:pt x="524" y="262"/>
                      <a:pt x="512" y="272"/>
                      <a:pt x="489" y="272"/>
                    </a:cubicBezTo>
                    <a:cubicBezTo>
                      <a:pt x="426" y="273"/>
                      <a:pt x="364" y="272"/>
                      <a:pt x="301" y="272"/>
                    </a:cubicBezTo>
                    <a:cubicBezTo>
                      <a:pt x="301" y="272"/>
                      <a:pt x="301" y="272"/>
                      <a:pt x="301" y="27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7"/>
              <p:cNvSpPr>
                <a:spLocks/>
              </p:cNvSpPr>
              <p:nvPr/>
            </p:nvSpPr>
            <p:spPr bwMode="auto">
              <a:xfrm>
                <a:off x="5519308" y="3358056"/>
                <a:ext cx="1225499" cy="683271"/>
              </a:xfrm>
              <a:custGeom>
                <a:avLst/>
                <a:gdLst>
                  <a:gd name="T0" fmla="*/ 58 w 496"/>
                  <a:gd name="T1" fmla="*/ 153 h 274"/>
                  <a:gd name="T2" fmla="*/ 58 w 496"/>
                  <a:gd name="T3" fmla="*/ 239 h 274"/>
                  <a:gd name="T4" fmla="*/ 37 w 496"/>
                  <a:gd name="T5" fmla="*/ 270 h 274"/>
                  <a:gd name="T6" fmla="*/ 1 w 496"/>
                  <a:gd name="T7" fmla="*/ 245 h 274"/>
                  <a:gd name="T8" fmla="*/ 1 w 496"/>
                  <a:gd name="T9" fmla="*/ 28 h 274"/>
                  <a:gd name="T10" fmla="*/ 30 w 496"/>
                  <a:gd name="T11" fmla="*/ 1 h 274"/>
                  <a:gd name="T12" fmla="*/ 58 w 496"/>
                  <a:gd name="T13" fmla="*/ 29 h 274"/>
                  <a:gd name="T14" fmla="*/ 148 w 496"/>
                  <a:gd name="T15" fmla="*/ 107 h 274"/>
                  <a:gd name="T16" fmla="*/ 348 w 496"/>
                  <a:gd name="T17" fmla="*/ 108 h 274"/>
                  <a:gd name="T18" fmla="*/ 435 w 496"/>
                  <a:gd name="T19" fmla="*/ 120 h 274"/>
                  <a:gd name="T20" fmla="*/ 437 w 496"/>
                  <a:gd name="T21" fmla="*/ 105 h 274"/>
                  <a:gd name="T22" fmla="*/ 437 w 496"/>
                  <a:gd name="T23" fmla="*/ 33 h 274"/>
                  <a:gd name="T24" fmla="*/ 465 w 496"/>
                  <a:gd name="T25" fmla="*/ 0 h 274"/>
                  <a:gd name="T26" fmla="*/ 495 w 496"/>
                  <a:gd name="T27" fmla="*/ 31 h 274"/>
                  <a:gd name="T28" fmla="*/ 495 w 496"/>
                  <a:gd name="T29" fmla="*/ 241 h 274"/>
                  <a:gd name="T30" fmla="*/ 464 w 496"/>
                  <a:gd name="T31" fmla="*/ 271 h 274"/>
                  <a:gd name="T32" fmla="*/ 437 w 496"/>
                  <a:gd name="T33" fmla="*/ 241 h 274"/>
                  <a:gd name="T34" fmla="*/ 355 w 496"/>
                  <a:gd name="T35" fmla="*/ 166 h 274"/>
                  <a:gd name="T36" fmla="*/ 165 w 496"/>
                  <a:gd name="T37" fmla="*/ 166 h 274"/>
                  <a:gd name="T38" fmla="*/ 58 w 496"/>
                  <a:gd name="T39" fmla="*/ 153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96" h="274">
                    <a:moveTo>
                      <a:pt x="58" y="153"/>
                    </a:moveTo>
                    <a:cubicBezTo>
                      <a:pt x="58" y="179"/>
                      <a:pt x="59" y="209"/>
                      <a:pt x="58" y="239"/>
                    </a:cubicBezTo>
                    <a:cubicBezTo>
                      <a:pt x="58" y="254"/>
                      <a:pt x="54" y="267"/>
                      <a:pt x="37" y="270"/>
                    </a:cubicBezTo>
                    <a:cubicBezTo>
                      <a:pt x="19" y="274"/>
                      <a:pt x="2" y="264"/>
                      <a:pt x="1" y="245"/>
                    </a:cubicBezTo>
                    <a:cubicBezTo>
                      <a:pt x="0" y="173"/>
                      <a:pt x="0" y="100"/>
                      <a:pt x="1" y="28"/>
                    </a:cubicBezTo>
                    <a:cubicBezTo>
                      <a:pt x="1" y="11"/>
                      <a:pt x="13" y="0"/>
                      <a:pt x="30" y="1"/>
                    </a:cubicBezTo>
                    <a:cubicBezTo>
                      <a:pt x="47" y="1"/>
                      <a:pt x="58" y="11"/>
                      <a:pt x="58" y="29"/>
                    </a:cubicBezTo>
                    <a:cubicBezTo>
                      <a:pt x="57" y="88"/>
                      <a:pt x="95" y="107"/>
                      <a:pt x="148" y="107"/>
                    </a:cubicBezTo>
                    <a:cubicBezTo>
                      <a:pt x="215" y="107"/>
                      <a:pt x="282" y="106"/>
                      <a:pt x="348" y="108"/>
                    </a:cubicBezTo>
                    <a:cubicBezTo>
                      <a:pt x="376" y="109"/>
                      <a:pt x="404" y="116"/>
                      <a:pt x="435" y="120"/>
                    </a:cubicBezTo>
                    <a:cubicBezTo>
                      <a:pt x="435" y="118"/>
                      <a:pt x="437" y="111"/>
                      <a:pt x="437" y="105"/>
                    </a:cubicBezTo>
                    <a:cubicBezTo>
                      <a:pt x="437" y="81"/>
                      <a:pt x="436" y="57"/>
                      <a:pt x="437" y="33"/>
                    </a:cubicBezTo>
                    <a:cubicBezTo>
                      <a:pt x="437" y="13"/>
                      <a:pt x="449" y="0"/>
                      <a:pt x="465" y="0"/>
                    </a:cubicBezTo>
                    <a:cubicBezTo>
                      <a:pt x="481" y="0"/>
                      <a:pt x="495" y="13"/>
                      <a:pt x="495" y="31"/>
                    </a:cubicBezTo>
                    <a:cubicBezTo>
                      <a:pt x="496" y="101"/>
                      <a:pt x="496" y="171"/>
                      <a:pt x="495" y="241"/>
                    </a:cubicBezTo>
                    <a:cubicBezTo>
                      <a:pt x="495" y="260"/>
                      <a:pt x="481" y="271"/>
                      <a:pt x="464" y="271"/>
                    </a:cubicBezTo>
                    <a:cubicBezTo>
                      <a:pt x="444" y="271"/>
                      <a:pt x="438" y="258"/>
                      <a:pt x="437" y="241"/>
                    </a:cubicBezTo>
                    <a:cubicBezTo>
                      <a:pt x="432" y="185"/>
                      <a:pt x="412" y="166"/>
                      <a:pt x="355" y="166"/>
                    </a:cubicBezTo>
                    <a:cubicBezTo>
                      <a:pt x="292" y="166"/>
                      <a:pt x="228" y="168"/>
                      <a:pt x="165" y="166"/>
                    </a:cubicBezTo>
                    <a:cubicBezTo>
                      <a:pt x="130" y="164"/>
                      <a:pt x="96" y="157"/>
                      <a:pt x="58" y="15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8304628" y="3348653"/>
                <a:ext cx="1216096" cy="701032"/>
              </a:xfrm>
              <a:custGeom>
                <a:avLst/>
                <a:gdLst>
                  <a:gd name="T0" fmla="*/ 246 w 492"/>
                  <a:gd name="T1" fmla="*/ 62 h 281"/>
                  <a:gd name="T2" fmla="*/ 138 w 492"/>
                  <a:gd name="T3" fmla="*/ 62 h 281"/>
                  <a:gd name="T4" fmla="*/ 60 w 492"/>
                  <a:gd name="T5" fmla="*/ 137 h 281"/>
                  <a:gd name="T6" fmla="*/ 60 w 492"/>
                  <a:gd name="T7" fmla="*/ 237 h 281"/>
                  <a:gd name="T8" fmla="*/ 41 w 492"/>
                  <a:gd name="T9" fmla="*/ 274 h 281"/>
                  <a:gd name="T10" fmla="*/ 2 w 492"/>
                  <a:gd name="T11" fmla="*/ 251 h 281"/>
                  <a:gd name="T12" fmla="*/ 9 w 492"/>
                  <a:gd name="T13" fmla="*/ 98 h 281"/>
                  <a:gd name="T14" fmla="*/ 129 w 492"/>
                  <a:gd name="T15" fmla="*/ 3 h 281"/>
                  <a:gd name="T16" fmla="*/ 359 w 492"/>
                  <a:gd name="T17" fmla="*/ 2 h 281"/>
                  <a:gd name="T18" fmla="*/ 488 w 492"/>
                  <a:gd name="T19" fmla="*/ 120 h 281"/>
                  <a:gd name="T20" fmla="*/ 490 w 492"/>
                  <a:gd name="T21" fmla="*/ 244 h 281"/>
                  <a:gd name="T22" fmla="*/ 461 w 492"/>
                  <a:gd name="T23" fmla="*/ 275 h 281"/>
                  <a:gd name="T24" fmla="*/ 432 w 492"/>
                  <a:gd name="T25" fmla="*/ 244 h 281"/>
                  <a:gd name="T26" fmla="*/ 432 w 492"/>
                  <a:gd name="T27" fmla="*/ 152 h 281"/>
                  <a:gd name="T28" fmla="*/ 421 w 492"/>
                  <a:gd name="T29" fmla="*/ 96 h 281"/>
                  <a:gd name="T30" fmla="*/ 360 w 492"/>
                  <a:gd name="T31" fmla="*/ 62 h 281"/>
                  <a:gd name="T32" fmla="*/ 246 w 492"/>
                  <a:gd name="T33" fmla="*/ 62 h 281"/>
                  <a:gd name="T34" fmla="*/ 246 w 492"/>
                  <a:gd name="T35" fmla="*/ 6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2" h="281">
                    <a:moveTo>
                      <a:pt x="246" y="62"/>
                    </a:moveTo>
                    <a:cubicBezTo>
                      <a:pt x="210" y="62"/>
                      <a:pt x="174" y="61"/>
                      <a:pt x="138" y="62"/>
                    </a:cubicBezTo>
                    <a:cubicBezTo>
                      <a:pt x="87" y="62"/>
                      <a:pt x="62" y="86"/>
                      <a:pt x="60" y="137"/>
                    </a:cubicBezTo>
                    <a:cubicBezTo>
                      <a:pt x="59" y="170"/>
                      <a:pt x="60" y="204"/>
                      <a:pt x="60" y="237"/>
                    </a:cubicBezTo>
                    <a:cubicBezTo>
                      <a:pt x="60" y="252"/>
                      <a:pt x="56" y="267"/>
                      <a:pt x="41" y="274"/>
                    </a:cubicBezTo>
                    <a:cubicBezTo>
                      <a:pt x="23" y="281"/>
                      <a:pt x="2" y="271"/>
                      <a:pt x="2" y="251"/>
                    </a:cubicBezTo>
                    <a:cubicBezTo>
                      <a:pt x="2" y="200"/>
                      <a:pt x="0" y="148"/>
                      <a:pt x="9" y="98"/>
                    </a:cubicBezTo>
                    <a:cubicBezTo>
                      <a:pt x="20" y="37"/>
                      <a:pt x="67" y="4"/>
                      <a:pt x="129" y="3"/>
                    </a:cubicBezTo>
                    <a:cubicBezTo>
                      <a:pt x="206" y="3"/>
                      <a:pt x="283" y="5"/>
                      <a:pt x="359" y="2"/>
                    </a:cubicBezTo>
                    <a:cubicBezTo>
                      <a:pt x="437" y="0"/>
                      <a:pt x="481" y="58"/>
                      <a:pt x="488" y="120"/>
                    </a:cubicBezTo>
                    <a:cubicBezTo>
                      <a:pt x="492" y="161"/>
                      <a:pt x="490" y="203"/>
                      <a:pt x="490" y="244"/>
                    </a:cubicBezTo>
                    <a:cubicBezTo>
                      <a:pt x="490" y="265"/>
                      <a:pt x="479" y="275"/>
                      <a:pt x="461" y="275"/>
                    </a:cubicBezTo>
                    <a:cubicBezTo>
                      <a:pt x="444" y="275"/>
                      <a:pt x="433" y="264"/>
                      <a:pt x="432" y="244"/>
                    </a:cubicBezTo>
                    <a:cubicBezTo>
                      <a:pt x="432" y="213"/>
                      <a:pt x="433" y="183"/>
                      <a:pt x="432" y="152"/>
                    </a:cubicBezTo>
                    <a:cubicBezTo>
                      <a:pt x="431" y="133"/>
                      <a:pt x="429" y="113"/>
                      <a:pt x="421" y="96"/>
                    </a:cubicBezTo>
                    <a:cubicBezTo>
                      <a:pt x="410" y="72"/>
                      <a:pt x="386" y="62"/>
                      <a:pt x="360" y="62"/>
                    </a:cubicBezTo>
                    <a:cubicBezTo>
                      <a:pt x="322" y="62"/>
                      <a:pt x="284" y="62"/>
                      <a:pt x="246" y="62"/>
                    </a:cubicBezTo>
                    <a:cubicBezTo>
                      <a:pt x="246" y="62"/>
                      <a:pt x="246" y="62"/>
                      <a:pt x="246" y="6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auto">
              <a:xfrm>
                <a:off x="6799134" y="3573275"/>
                <a:ext cx="144176" cy="463872"/>
              </a:xfrm>
              <a:custGeom>
                <a:avLst/>
                <a:gdLst>
                  <a:gd name="T0" fmla="*/ 58 w 58"/>
                  <a:gd name="T1" fmla="*/ 86 h 186"/>
                  <a:gd name="T2" fmla="*/ 58 w 58"/>
                  <a:gd name="T3" fmla="*/ 154 h 186"/>
                  <a:gd name="T4" fmla="*/ 31 w 58"/>
                  <a:gd name="T5" fmla="*/ 185 h 186"/>
                  <a:gd name="T6" fmla="*/ 1 w 58"/>
                  <a:gd name="T7" fmla="*/ 156 h 186"/>
                  <a:gd name="T8" fmla="*/ 1 w 58"/>
                  <a:gd name="T9" fmla="*/ 14 h 186"/>
                  <a:gd name="T10" fmla="*/ 14 w 58"/>
                  <a:gd name="T11" fmla="*/ 2 h 186"/>
                  <a:gd name="T12" fmla="*/ 43 w 58"/>
                  <a:gd name="T13" fmla="*/ 1 h 186"/>
                  <a:gd name="T14" fmla="*/ 58 w 58"/>
                  <a:gd name="T15" fmla="*/ 16 h 186"/>
                  <a:gd name="T16" fmla="*/ 58 w 58"/>
                  <a:gd name="T17" fmla="*/ 86 h 186"/>
                  <a:gd name="T18" fmla="*/ 58 w 58"/>
                  <a:gd name="T19" fmla="*/ 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186">
                    <a:moveTo>
                      <a:pt x="58" y="86"/>
                    </a:moveTo>
                    <a:cubicBezTo>
                      <a:pt x="58" y="109"/>
                      <a:pt x="58" y="132"/>
                      <a:pt x="58" y="154"/>
                    </a:cubicBezTo>
                    <a:cubicBezTo>
                      <a:pt x="57" y="171"/>
                      <a:pt x="51" y="184"/>
                      <a:pt x="31" y="185"/>
                    </a:cubicBezTo>
                    <a:cubicBezTo>
                      <a:pt x="13" y="186"/>
                      <a:pt x="1" y="176"/>
                      <a:pt x="1" y="156"/>
                    </a:cubicBezTo>
                    <a:cubicBezTo>
                      <a:pt x="0" y="108"/>
                      <a:pt x="0" y="61"/>
                      <a:pt x="1" y="14"/>
                    </a:cubicBezTo>
                    <a:cubicBezTo>
                      <a:pt x="1" y="10"/>
                      <a:pt x="9" y="3"/>
                      <a:pt x="14" y="2"/>
                    </a:cubicBezTo>
                    <a:cubicBezTo>
                      <a:pt x="23" y="0"/>
                      <a:pt x="33" y="2"/>
                      <a:pt x="43" y="1"/>
                    </a:cubicBezTo>
                    <a:cubicBezTo>
                      <a:pt x="55" y="0"/>
                      <a:pt x="58" y="5"/>
                      <a:pt x="58" y="16"/>
                    </a:cubicBezTo>
                    <a:cubicBezTo>
                      <a:pt x="58" y="40"/>
                      <a:pt x="58" y="63"/>
                      <a:pt x="58" y="86"/>
                    </a:cubicBezTo>
                    <a:cubicBezTo>
                      <a:pt x="58" y="86"/>
                      <a:pt x="58" y="86"/>
                      <a:pt x="58" y="8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6799134" y="3361190"/>
                <a:ext cx="153579" cy="164027"/>
              </a:xfrm>
              <a:custGeom>
                <a:avLst/>
                <a:gdLst>
                  <a:gd name="T0" fmla="*/ 1 w 62"/>
                  <a:gd name="T1" fmla="*/ 66 h 66"/>
                  <a:gd name="T2" fmla="*/ 1 w 62"/>
                  <a:gd name="T3" fmla="*/ 25 h 66"/>
                  <a:gd name="T4" fmla="*/ 29 w 62"/>
                  <a:gd name="T5" fmla="*/ 0 h 66"/>
                  <a:gd name="T6" fmla="*/ 58 w 62"/>
                  <a:gd name="T7" fmla="*/ 27 h 66"/>
                  <a:gd name="T8" fmla="*/ 24 w 62"/>
                  <a:gd name="T9" fmla="*/ 66 h 66"/>
                  <a:gd name="T10" fmla="*/ 1 w 62"/>
                  <a:gd name="T11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6">
                    <a:moveTo>
                      <a:pt x="1" y="66"/>
                    </a:moveTo>
                    <a:cubicBezTo>
                      <a:pt x="1" y="50"/>
                      <a:pt x="0" y="37"/>
                      <a:pt x="1" y="25"/>
                    </a:cubicBezTo>
                    <a:cubicBezTo>
                      <a:pt x="3" y="9"/>
                      <a:pt x="14" y="0"/>
                      <a:pt x="29" y="0"/>
                    </a:cubicBezTo>
                    <a:cubicBezTo>
                      <a:pt x="46" y="0"/>
                      <a:pt x="56" y="10"/>
                      <a:pt x="58" y="27"/>
                    </a:cubicBezTo>
                    <a:cubicBezTo>
                      <a:pt x="62" y="66"/>
                      <a:pt x="62" y="66"/>
                      <a:pt x="24" y="66"/>
                    </a:cubicBezTo>
                    <a:cubicBezTo>
                      <a:pt x="17" y="66"/>
                      <a:pt x="10" y="66"/>
                      <a:pt x="1" y="6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6456363" y="2945041"/>
                <a:ext cx="307572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000" dirty="0">
                    <a:latin typeface="汉仪细中圆简" panose="02010609000101010101" pitchFamily="49" charset="-122"/>
                    <a:ea typeface="汉仪细中圆简" panose="02010609000101010101" pitchFamily="49" charset="-122"/>
                  </a:rPr>
                  <a:t>用业余时间投资</a:t>
                </a:r>
                <a:r>
                  <a:rPr lang="zh-CN" altLang="en-US" sz="2000" dirty="0" smtClean="0">
                    <a:latin typeface="汉仪细中圆简" panose="02010609000101010101" pitchFamily="49" charset="-122"/>
                    <a:ea typeface="汉仪细中圆简" panose="02010609000101010101" pitchFamily="49" charset="-122"/>
                  </a:rPr>
                  <a:t>未来</a:t>
                </a:r>
                <a:r>
                  <a:rPr lang="en-US" altLang="zh-CN" sz="1100" dirty="0" smtClean="0">
                    <a:latin typeface="汉仪细中圆简" panose="02010609000101010101" pitchFamily="49" charset="-122"/>
                    <a:ea typeface="汉仪细中圆简" panose="02010609000101010101" pitchFamily="49" charset="-122"/>
                  </a:rPr>
                  <a:t>.</a:t>
                </a:r>
                <a:r>
                  <a:rPr lang="zh-CN" altLang="en-US" sz="2000" dirty="0" smtClean="0">
                    <a:latin typeface="汉仪细中圆简" panose="02010609000101010101" pitchFamily="49" charset="-122"/>
                    <a:ea typeface="汉仪细中圆简" panose="02010609000101010101" pitchFamily="49" charset="-122"/>
                  </a:rPr>
                  <a:t>猿</a:t>
                </a:r>
                <a:r>
                  <a:rPr lang="zh-CN" altLang="en-US" sz="2000" dirty="0">
                    <a:latin typeface="汉仪细中圆简" panose="02010609000101010101" pitchFamily="49" charset="-122"/>
                    <a:ea typeface="汉仪细中圆简" panose="02010609000101010101" pitchFamily="49" charset="-122"/>
                  </a:rPr>
                  <a:t>团</a:t>
                </a:r>
              </a:p>
            </p:txBody>
          </p:sp>
        </p:grpSp>
      </p:grpSp>
      <p:pic>
        <p:nvPicPr>
          <p:cNvPr id="15" name="20150526平台制作宣传0HICN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534988" y="-198384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20991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4000"/>
    </mc:Choice>
    <mc:Fallback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7EB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0" name="组合 349"/>
          <p:cNvGrpSpPr/>
          <p:nvPr/>
        </p:nvGrpSpPr>
        <p:grpSpPr>
          <a:xfrm>
            <a:off x="-39565" y="805970"/>
            <a:ext cx="6257925" cy="3297929"/>
            <a:chOff x="-39565" y="805970"/>
            <a:chExt cx="6257925" cy="3297929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-39565" y="1115536"/>
              <a:ext cx="6000158" cy="2988363"/>
            </a:xfrm>
            <a:custGeom>
              <a:avLst/>
              <a:gdLst>
                <a:gd name="T0" fmla="*/ 0 w 4865"/>
                <a:gd name="T1" fmla="*/ 2155 h 2423"/>
                <a:gd name="T2" fmla="*/ 708 w 4865"/>
                <a:gd name="T3" fmla="*/ 1737 h 2423"/>
                <a:gd name="T4" fmla="*/ 736 w 4865"/>
                <a:gd name="T5" fmla="*/ 1720 h 2423"/>
                <a:gd name="T6" fmla="*/ 764 w 4865"/>
                <a:gd name="T7" fmla="*/ 1734 h 2423"/>
                <a:gd name="T8" fmla="*/ 1829 w 4865"/>
                <a:gd name="T9" fmla="*/ 2285 h 2423"/>
                <a:gd name="T10" fmla="*/ 2900 w 4865"/>
                <a:gd name="T11" fmla="*/ 1372 h 2423"/>
                <a:gd name="T12" fmla="*/ 2914 w 4865"/>
                <a:gd name="T13" fmla="*/ 1365 h 2423"/>
                <a:gd name="T14" fmla="*/ 4002 w 4865"/>
                <a:gd name="T15" fmla="*/ 890 h 2423"/>
                <a:gd name="T16" fmla="*/ 4780 w 4865"/>
                <a:gd name="T17" fmla="*/ 0 h 2423"/>
                <a:gd name="T18" fmla="*/ 4865 w 4865"/>
                <a:gd name="T19" fmla="*/ 74 h 2423"/>
                <a:gd name="T20" fmla="*/ 4078 w 4865"/>
                <a:gd name="T21" fmla="*/ 975 h 2423"/>
                <a:gd name="T22" fmla="*/ 4059 w 4865"/>
                <a:gd name="T23" fmla="*/ 989 h 2423"/>
                <a:gd name="T24" fmla="*/ 2969 w 4865"/>
                <a:gd name="T25" fmla="*/ 1464 h 2423"/>
                <a:gd name="T26" fmla="*/ 1874 w 4865"/>
                <a:gd name="T27" fmla="*/ 2396 h 2423"/>
                <a:gd name="T28" fmla="*/ 1845 w 4865"/>
                <a:gd name="T29" fmla="*/ 2423 h 2423"/>
                <a:gd name="T30" fmla="*/ 1812 w 4865"/>
                <a:gd name="T31" fmla="*/ 2404 h 2423"/>
                <a:gd name="T32" fmla="*/ 738 w 4865"/>
                <a:gd name="T33" fmla="*/ 1850 h 2423"/>
                <a:gd name="T34" fmla="*/ 0 w 4865"/>
                <a:gd name="T35" fmla="*/ 2288 h 2423"/>
                <a:gd name="T36" fmla="*/ 0 w 4865"/>
                <a:gd name="T37" fmla="*/ 2155 h 2423"/>
                <a:gd name="T38" fmla="*/ 0 w 4865"/>
                <a:gd name="T39" fmla="*/ 2155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65" h="2423">
                  <a:moveTo>
                    <a:pt x="0" y="2155"/>
                  </a:moveTo>
                  <a:lnTo>
                    <a:pt x="708" y="1737"/>
                  </a:lnTo>
                  <a:lnTo>
                    <a:pt x="736" y="1720"/>
                  </a:lnTo>
                  <a:lnTo>
                    <a:pt x="764" y="1734"/>
                  </a:lnTo>
                  <a:lnTo>
                    <a:pt x="1829" y="2285"/>
                  </a:lnTo>
                  <a:lnTo>
                    <a:pt x="2900" y="1372"/>
                  </a:lnTo>
                  <a:lnTo>
                    <a:pt x="2914" y="1365"/>
                  </a:lnTo>
                  <a:lnTo>
                    <a:pt x="4002" y="890"/>
                  </a:lnTo>
                  <a:lnTo>
                    <a:pt x="4780" y="0"/>
                  </a:lnTo>
                  <a:lnTo>
                    <a:pt x="4865" y="74"/>
                  </a:lnTo>
                  <a:lnTo>
                    <a:pt x="4078" y="975"/>
                  </a:lnTo>
                  <a:lnTo>
                    <a:pt x="4059" y="989"/>
                  </a:lnTo>
                  <a:lnTo>
                    <a:pt x="2969" y="1464"/>
                  </a:lnTo>
                  <a:lnTo>
                    <a:pt x="1874" y="2396"/>
                  </a:lnTo>
                  <a:lnTo>
                    <a:pt x="1845" y="2423"/>
                  </a:lnTo>
                  <a:lnTo>
                    <a:pt x="1812" y="2404"/>
                  </a:lnTo>
                  <a:lnTo>
                    <a:pt x="738" y="1850"/>
                  </a:lnTo>
                  <a:lnTo>
                    <a:pt x="0" y="2288"/>
                  </a:lnTo>
                  <a:lnTo>
                    <a:pt x="0" y="2155"/>
                  </a:lnTo>
                  <a:lnTo>
                    <a:pt x="0" y="2155"/>
                  </a:lnTo>
                  <a:close/>
                </a:path>
              </a:pathLst>
            </a:custGeom>
            <a:solidFill>
              <a:srgbClr val="AED6C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58527" y="805970"/>
              <a:ext cx="659833" cy="709166"/>
            </a:xfrm>
            <a:custGeom>
              <a:avLst/>
              <a:gdLst>
                <a:gd name="T0" fmla="*/ 535 w 535"/>
                <a:gd name="T1" fmla="*/ 0 h 575"/>
                <a:gd name="T2" fmla="*/ 0 w 535"/>
                <a:gd name="T3" fmla="*/ 270 h 575"/>
                <a:gd name="T4" fmla="*/ 329 w 535"/>
                <a:gd name="T5" fmla="*/ 575 h 575"/>
                <a:gd name="T6" fmla="*/ 535 w 535"/>
                <a:gd name="T7" fmla="*/ 0 h 575"/>
                <a:gd name="T8" fmla="*/ 535 w 535"/>
                <a:gd name="T9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5" h="575">
                  <a:moveTo>
                    <a:pt x="535" y="0"/>
                  </a:moveTo>
                  <a:lnTo>
                    <a:pt x="0" y="270"/>
                  </a:lnTo>
                  <a:lnTo>
                    <a:pt x="329" y="575"/>
                  </a:lnTo>
                  <a:lnTo>
                    <a:pt x="535" y="0"/>
                  </a:lnTo>
                  <a:lnTo>
                    <a:pt x="535" y="0"/>
                  </a:lnTo>
                  <a:close/>
                </a:path>
              </a:pathLst>
            </a:custGeom>
            <a:solidFill>
              <a:srgbClr val="AED6C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97595" y="2799033"/>
            <a:ext cx="846065" cy="846065"/>
          </a:xfrm>
          <a:prstGeom prst="ellipse">
            <a:avLst/>
          </a:prstGeom>
          <a:solidFill>
            <a:srgbClr val="AED6C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3158464" y="2343934"/>
            <a:ext cx="844832" cy="846065"/>
          </a:xfrm>
          <a:prstGeom prst="ellipse">
            <a:avLst/>
          </a:prstGeom>
          <a:solidFill>
            <a:srgbClr val="AED6C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4513895" y="1745768"/>
            <a:ext cx="846065" cy="846065"/>
          </a:xfrm>
          <a:prstGeom prst="ellipse">
            <a:avLst/>
          </a:prstGeom>
          <a:solidFill>
            <a:srgbClr val="AED6C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1804266" y="3482299"/>
            <a:ext cx="846065" cy="846065"/>
          </a:xfrm>
          <a:prstGeom prst="ellipse">
            <a:avLst/>
          </a:prstGeom>
          <a:solidFill>
            <a:srgbClr val="AED6C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88" name="组合 287"/>
          <p:cNvGrpSpPr/>
          <p:nvPr/>
        </p:nvGrpSpPr>
        <p:grpSpPr>
          <a:xfrm>
            <a:off x="-39565" y="707303"/>
            <a:ext cx="6257925" cy="3296696"/>
            <a:chOff x="-39565" y="497753"/>
            <a:chExt cx="6257925" cy="3296696"/>
          </a:xfrm>
        </p:grpSpPr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-39565" y="807320"/>
              <a:ext cx="6000158" cy="2987129"/>
            </a:xfrm>
            <a:custGeom>
              <a:avLst/>
              <a:gdLst>
                <a:gd name="T0" fmla="*/ 0 w 4865"/>
                <a:gd name="T1" fmla="*/ 2155 h 2422"/>
                <a:gd name="T2" fmla="*/ 708 w 4865"/>
                <a:gd name="T3" fmla="*/ 1736 h 2422"/>
                <a:gd name="T4" fmla="*/ 736 w 4865"/>
                <a:gd name="T5" fmla="*/ 1720 h 2422"/>
                <a:gd name="T6" fmla="*/ 764 w 4865"/>
                <a:gd name="T7" fmla="*/ 1734 h 2422"/>
                <a:gd name="T8" fmla="*/ 1829 w 4865"/>
                <a:gd name="T9" fmla="*/ 2285 h 2422"/>
                <a:gd name="T10" fmla="*/ 2900 w 4865"/>
                <a:gd name="T11" fmla="*/ 1372 h 2422"/>
                <a:gd name="T12" fmla="*/ 2914 w 4865"/>
                <a:gd name="T13" fmla="*/ 1365 h 2422"/>
                <a:gd name="T14" fmla="*/ 4002 w 4865"/>
                <a:gd name="T15" fmla="*/ 889 h 2422"/>
                <a:gd name="T16" fmla="*/ 4780 w 4865"/>
                <a:gd name="T17" fmla="*/ 0 h 2422"/>
                <a:gd name="T18" fmla="*/ 4865 w 4865"/>
                <a:gd name="T19" fmla="*/ 73 h 2422"/>
                <a:gd name="T20" fmla="*/ 4078 w 4865"/>
                <a:gd name="T21" fmla="*/ 974 h 2422"/>
                <a:gd name="T22" fmla="*/ 4059 w 4865"/>
                <a:gd name="T23" fmla="*/ 989 h 2422"/>
                <a:gd name="T24" fmla="*/ 2969 w 4865"/>
                <a:gd name="T25" fmla="*/ 1464 h 2422"/>
                <a:gd name="T26" fmla="*/ 1874 w 4865"/>
                <a:gd name="T27" fmla="*/ 2396 h 2422"/>
                <a:gd name="T28" fmla="*/ 1845 w 4865"/>
                <a:gd name="T29" fmla="*/ 2422 h 2422"/>
                <a:gd name="T30" fmla="*/ 1812 w 4865"/>
                <a:gd name="T31" fmla="*/ 2403 h 2422"/>
                <a:gd name="T32" fmla="*/ 738 w 4865"/>
                <a:gd name="T33" fmla="*/ 1850 h 2422"/>
                <a:gd name="T34" fmla="*/ 0 w 4865"/>
                <a:gd name="T35" fmla="*/ 2287 h 2422"/>
                <a:gd name="T36" fmla="*/ 0 w 4865"/>
                <a:gd name="T37" fmla="*/ 2155 h 2422"/>
                <a:gd name="T38" fmla="*/ 0 w 4865"/>
                <a:gd name="T39" fmla="*/ 2155 h 2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65" h="2422">
                  <a:moveTo>
                    <a:pt x="0" y="2155"/>
                  </a:moveTo>
                  <a:lnTo>
                    <a:pt x="708" y="1736"/>
                  </a:lnTo>
                  <a:lnTo>
                    <a:pt x="736" y="1720"/>
                  </a:lnTo>
                  <a:lnTo>
                    <a:pt x="764" y="1734"/>
                  </a:lnTo>
                  <a:lnTo>
                    <a:pt x="1829" y="2285"/>
                  </a:lnTo>
                  <a:lnTo>
                    <a:pt x="2900" y="1372"/>
                  </a:lnTo>
                  <a:lnTo>
                    <a:pt x="2914" y="1365"/>
                  </a:lnTo>
                  <a:lnTo>
                    <a:pt x="4002" y="889"/>
                  </a:lnTo>
                  <a:lnTo>
                    <a:pt x="4780" y="0"/>
                  </a:lnTo>
                  <a:lnTo>
                    <a:pt x="4865" y="73"/>
                  </a:lnTo>
                  <a:lnTo>
                    <a:pt x="4078" y="974"/>
                  </a:lnTo>
                  <a:lnTo>
                    <a:pt x="4059" y="989"/>
                  </a:lnTo>
                  <a:lnTo>
                    <a:pt x="2969" y="1464"/>
                  </a:lnTo>
                  <a:lnTo>
                    <a:pt x="1874" y="2396"/>
                  </a:lnTo>
                  <a:lnTo>
                    <a:pt x="1845" y="2422"/>
                  </a:lnTo>
                  <a:lnTo>
                    <a:pt x="1812" y="2403"/>
                  </a:lnTo>
                  <a:lnTo>
                    <a:pt x="738" y="1850"/>
                  </a:lnTo>
                  <a:lnTo>
                    <a:pt x="0" y="2287"/>
                  </a:lnTo>
                  <a:lnTo>
                    <a:pt x="0" y="2155"/>
                  </a:lnTo>
                  <a:lnTo>
                    <a:pt x="0" y="2155"/>
                  </a:lnTo>
                  <a:close/>
                </a:path>
              </a:pathLst>
            </a:cu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558527" y="497753"/>
              <a:ext cx="659833" cy="709166"/>
            </a:xfrm>
            <a:custGeom>
              <a:avLst/>
              <a:gdLst>
                <a:gd name="T0" fmla="*/ 535 w 535"/>
                <a:gd name="T1" fmla="*/ 0 h 575"/>
                <a:gd name="T2" fmla="*/ 0 w 535"/>
                <a:gd name="T3" fmla="*/ 270 h 575"/>
                <a:gd name="T4" fmla="*/ 329 w 535"/>
                <a:gd name="T5" fmla="*/ 575 h 575"/>
                <a:gd name="T6" fmla="*/ 535 w 535"/>
                <a:gd name="T7" fmla="*/ 0 h 575"/>
                <a:gd name="T8" fmla="*/ 535 w 535"/>
                <a:gd name="T9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5" h="575">
                  <a:moveTo>
                    <a:pt x="535" y="0"/>
                  </a:moveTo>
                  <a:lnTo>
                    <a:pt x="0" y="270"/>
                  </a:lnTo>
                  <a:lnTo>
                    <a:pt x="329" y="575"/>
                  </a:lnTo>
                  <a:lnTo>
                    <a:pt x="535" y="0"/>
                  </a:lnTo>
                  <a:lnTo>
                    <a:pt x="535" y="0"/>
                  </a:lnTo>
                  <a:close/>
                </a:path>
              </a:pathLst>
            </a:cu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3" name="Freeform 41"/>
          <p:cNvSpPr>
            <a:spLocks/>
          </p:cNvSpPr>
          <p:nvPr/>
        </p:nvSpPr>
        <p:spPr bwMode="auto">
          <a:xfrm>
            <a:off x="2192765" y="4103898"/>
            <a:ext cx="66600" cy="991599"/>
          </a:xfrm>
          <a:custGeom>
            <a:avLst/>
            <a:gdLst>
              <a:gd name="T0" fmla="*/ 0 w 54"/>
              <a:gd name="T1" fmla="*/ 0 h 804"/>
              <a:gd name="T2" fmla="*/ 54 w 54"/>
              <a:gd name="T3" fmla="*/ 0 h 804"/>
              <a:gd name="T4" fmla="*/ 54 w 54"/>
              <a:gd name="T5" fmla="*/ 804 h 804"/>
              <a:gd name="T6" fmla="*/ 0 w 54"/>
              <a:gd name="T7" fmla="*/ 804 h 804"/>
              <a:gd name="T8" fmla="*/ 0 w 54"/>
              <a:gd name="T9" fmla="*/ 0 h 804"/>
              <a:gd name="T10" fmla="*/ 0 w 54"/>
              <a:gd name="T11" fmla="*/ 0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" h="804">
                <a:moveTo>
                  <a:pt x="0" y="0"/>
                </a:moveTo>
                <a:lnTo>
                  <a:pt x="54" y="0"/>
                </a:lnTo>
                <a:lnTo>
                  <a:pt x="54" y="804"/>
                </a:lnTo>
                <a:lnTo>
                  <a:pt x="0" y="8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AED6C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2650331" y="1833335"/>
            <a:ext cx="929932" cy="948432"/>
          </a:xfrm>
          <a:custGeom>
            <a:avLst/>
            <a:gdLst>
              <a:gd name="T0" fmla="*/ 728 w 754"/>
              <a:gd name="T1" fmla="*/ 769 h 769"/>
              <a:gd name="T2" fmla="*/ 0 w 754"/>
              <a:gd name="T3" fmla="*/ 40 h 769"/>
              <a:gd name="T4" fmla="*/ 38 w 754"/>
              <a:gd name="T5" fmla="*/ 0 h 769"/>
              <a:gd name="T6" fmla="*/ 754 w 754"/>
              <a:gd name="T7" fmla="*/ 717 h 769"/>
              <a:gd name="T8" fmla="*/ 728 w 754"/>
              <a:gd name="T9" fmla="*/ 769 h 769"/>
              <a:gd name="T10" fmla="*/ 728 w 754"/>
              <a:gd name="T11" fmla="*/ 769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54" h="769">
                <a:moveTo>
                  <a:pt x="728" y="769"/>
                </a:moveTo>
                <a:lnTo>
                  <a:pt x="0" y="40"/>
                </a:lnTo>
                <a:lnTo>
                  <a:pt x="38" y="0"/>
                </a:lnTo>
                <a:lnTo>
                  <a:pt x="754" y="717"/>
                </a:lnTo>
                <a:lnTo>
                  <a:pt x="728" y="769"/>
                </a:lnTo>
                <a:lnTo>
                  <a:pt x="728" y="769"/>
                </a:lnTo>
                <a:close/>
              </a:path>
            </a:pathLst>
          </a:custGeom>
          <a:solidFill>
            <a:srgbClr val="AED6C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Oval 43"/>
          <p:cNvSpPr>
            <a:spLocks noChangeArrowheads="1"/>
          </p:cNvSpPr>
          <p:nvPr/>
        </p:nvSpPr>
        <p:spPr bwMode="auto">
          <a:xfrm>
            <a:off x="3323730" y="2510434"/>
            <a:ext cx="516766" cy="516766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Oval 44"/>
          <p:cNvSpPr>
            <a:spLocks noChangeArrowheads="1"/>
          </p:cNvSpPr>
          <p:nvPr/>
        </p:nvSpPr>
        <p:spPr bwMode="auto">
          <a:xfrm>
            <a:off x="3447064" y="2632534"/>
            <a:ext cx="271333" cy="271333"/>
          </a:xfrm>
          <a:prstGeom prst="ellipse">
            <a:avLst/>
          </a:prstGeom>
          <a:solidFill>
            <a:srgbClr val="FAD12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45"/>
          <p:cNvSpPr>
            <a:spLocks/>
          </p:cNvSpPr>
          <p:nvPr/>
        </p:nvSpPr>
        <p:spPr bwMode="auto">
          <a:xfrm>
            <a:off x="2451765" y="4450465"/>
            <a:ext cx="1050798" cy="1050798"/>
          </a:xfrm>
          <a:custGeom>
            <a:avLst/>
            <a:gdLst>
              <a:gd name="T0" fmla="*/ 0 w 852"/>
              <a:gd name="T1" fmla="*/ 811 h 852"/>
              <a:gd name="T2" fmla="*/ 811 w 852"/>
              <a:gd name="T3" fmla="*/ 0 h 852"/>
              <a:gd name="T4" fmla="*/ 852 w 852"/>
              <a:gd name="T5" fmla="*/ 38 h 852"/>
              <a:gd name="T6" fmla="*/ 38 w 852"/>
              <a:gd name="T7" fmla="*/ 852 h 852"/>
              <a:gd name="T8" fmla="*/ 0 w 852"/>
              <a:gd name="T9" fmla="*/ 811 h 852"/>
              <a:gd name="T10" fmla="*/ 0 w 852"/>
              <a:gd name="T11" fmla="*/ 811 h 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2" h="852">
                <a:moveTo>
                  <a:pt x="0" y="811"/>
                </a:moveTo>
                <a:lnTo>
                  <a:pt x="811" y="0"/>
                </a:lnTo>
                <a:lnTo>
                  <a:pt x="852" y="38"/>
                </a:lnTo>
                <a:lnTo>
                  <a:pt x="38" y="852"/>
                </a:lnTo>
                <a:lnTo>
                  <a:pt x="0" y="811"/>
                </a:lnTo>
                <a:lnTo>
                  <a:pt x="0" y="811"/>
                </a:lnTo>
                <a:close/>
              </a:path>
            </a:pathLst>
          </a:custGeom>
          <a:solidFill>
            <a:srgbClr val="AED6C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1481133" y="4982030"/>
            <a:ext cx="1489864" cy="1487398"/>
          </a:xfrm>
          <a:custGeom>
            <a:avLst/>
            <a:gdLst>
              <a:gd name="T0" fmla="*/ 91 w 511"/>
              <a:gd name="T1" fmla="*/ 420 h 510"/>
              <a:gd name="T2" fmla="*/ 91 w 511"/>
              <a:gd name="T3" fmla="*/ 90 h 510"/>
              <a:gd name="T4" fmla="*/ 420 w 511"/>
              <a:gd name="T5" fmla="*/ 90 h 510"/>
              <a:gd name="T6" fmla="*/ 420 w 511"/>
              <a:gd name="T7" fmla="*/ 420 h 510"/>
              <a:gd name="T8" fmla="*/ 91 w 511"/>
              <a:gd name="T9" fmla="*/ 420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1" h="510">
                <a:moveTo>
                  <a:pt x="91" y="420"/>
                </a:moveTo>
                <a:cubicBezTo>
                  <a:pt x="0" y="329"/>
                  <a:pt x="0" y="181"/>
                  <a:pt x="91" y="90"/>
                </a:cubicBezTo>
                <a:cubicBezTo>
                  <a:pt x="182" y="0"/>
                  <a:pt x="330" y="0"/>
                  <a:pt x="420" y="90"/>
                </a:cubicBezTo>
                <a:cubicBezTo>
                  <a:pt x="511" y="181"/>
                  <a:pt x="511" y="329"/>
                  <a:pt x="420" y="420"/>
                </a:cubicBezTo>
                <a:cubicBezTo>
                  <a:pt x="330" y="510"/>
                  <a:pt x="182" y="510"/>
                  <a:pt x="91" y="4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1597066" y="5097963"/>
            <a:ext cx="1257998" cy="1257998"/>
          </a:xfrm>
          <a:custGeom>
            <a:avLst/>
            <a:gdLst>
              <a:gd name="T0" fmla="*/ 77 w 431"/>
              <a:gd name="T1" fmla="*/ 354 h 431"/>
              <a:gd name="T2" fmla="*/ 77 w 431"/>
              <a:gd name="T3" fmla="*/ 76 h 431"/>
              <a:gd name="T4" fmla="*/ 355 w 431"/>
              <a:gd name="T5" fmla="*/ 76 h 431"/>
              <a:gd name="T6" fmla="*/ 355 w 431"/>
              <a:gd name="T7" fmla="*/ 354 h 431"/>
              <a:gd name="T8" fmla="*/ 77 w 431"/>
              <a:gd name="T9" fmla="*/ 354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1" h="431">
                <a:moveTo>
                  <a:pt x="77" y="354"/>
                </a:moveTo>
                <a:cubicBezTo>
                  <a:pt x="0" y="278"/>
                  <a:pt x="0" y="153"/>
                  <a:pt x="77" y="76"/>
                </a:cubicBezTo>
                <a:cubicBezTo>
                  <a:pt x="153" y="0"/>
                  <a:pt x="278" y="0"/>
                  <a:pt x="355" y="76"/>
                </a:cubicBezTo>
                <a:cubicBezTo>
                  <a:pt x="431" y="153"/>
                  <a:pt x="431" y="278"/>
                  <a:pt x="355" y="354"/>
                </a:cubicBezTo>
                <a:cubicBezTo>
                  <a:pt x="278" y="431"/>
                  <a:pt x="153" y="431"/>
                  <a:pt x="77" y="354"/>
                </a:cubicBezTo>
                <a:close/>
              </a:path>
            </a:pathLst>
          </a:custGeom>
          <a:solidFill>
            <a:srgbClr val="EF393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48"/>
          <p:cNvSpPr>
            <a:spLocks/>
          </p:cNvSpPr>
          <p:nvPr/>
        </p:nvSpPr>
        <p:spPr bwMode="auto">
          <a:xfrm>
            <a:off x="3548197" y="4336998"/>
            <a:ext cx="67834" cy="1417098"/>
          </a:xfrm>
          <a:custGeom>
            <a:avLst/>
            <a:gdLst>
              <a:gd name="T0" fmla="*/ 0 w 55"/>
              <a:gd name="T1" fmla="*/ 1149 h 1149"/>
              <a:gd name="T2" fmla="*/ 0 w 55"/>
              <a:gd name="T3" fmla="*/ 0 h 1149"/>
              <a:gd name="T4" fmla="*/ 55 w 55"/>
              <a:gd name="T5" fmla="*/ 0 h 1149"/>
              <a:gd name="T6" fmla="*/ 55 w 55"/>
              <a:gd name="T7" fmla="*/ 1149 h 1149"/>
              <a:gd name="T8" fmla="*/ 0 w 55"/>
              <a:gd name="T9" fmla="*/ 1149 h 1149"/>
              <a:gd name="T10" fmla="*/ 0 w 55"/>
              <a:gd name="T11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" h="1149">
                <a:moveTo>
                  <a:pt x="0" y="1149"/>
                </a:moveTo>
                <a:lnTo>
                  <a:pt x="0" y="0"/>
                </a:lnTo>
                <a:lnTo>
                  <a:pt x="55" y="0"/>
                </a:lnTo>
                <a:lnTo>
                  <a:pt x="55" y="1149"/>
                </a:lnTo>
                <a:lnTo>
                  <a:pt x="0" y="1149"/>
                </a:lnTo>
                <a:lnTo>
                  <a:pt x="0" y="1149"/>
                </a:lnTo>
                <a:close/>
              </a:path>
            </a:pathLst>
          </a:custGeom>
          <a:solidFill>
            <a:srgbClr val="AED6C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3231230" y="5375463"/>
            <a:ext cx="699299" cy="700532"/>
          </a:xfrm>
          <a:custGeom>
            <a:avLst/>
            <a:gdLst>
              <a:gd name="T0" fmla="*/ 29 w 240"/>
              <a:gd name="T1" fmla="*/ 173 h 240"/>
              <a:gd name="T2" fmla="*/ 68 w 240"/>
              <a:gd name="T3" fmla="*/ 29 h 240"/>
              <a:gd name="T4" fmla="*/ 211 w 240"/>
              <a:gd name="T5" fmla="*/ 68 h 240"/>
              <a:gd name="T6" fmla="*/ 173 w 240"/>
              <a:gd name="T7" fmla="*/ 211 h 240"/>
              <a:gd name="T8" fmla="*/ 29 w 240"/>
              <a:gd name="T9" fmla="*/ 173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29" y="173"/>
                </a:moveTo>
                <a:cubicBezTo>
                  <a:pt x="0" y="123"/>
                  <a:pt x="18" y="58"/>
                  <a:pt x="68" y="29"/>
                </a:cubicBezTo>
                <a:cubicBezTo>
                  <a:pt x="118" y="0"/>
                  <a:pt x="182" y="18"/>
                  <a:pt x="211" y="68"/>
                </a:cubicBezTo>
                <a:cubicBezTo>
                  <a:pt x="240" y="118"/>
                  <a:pt x="223" y="182"/>
                  <a:pt x="173" y="211"/>
                </a:cubicBezTo>
                <a:cubicBezTo>
                  <a:pt x="123" y="240"/>
                  <a:pt x="58" y="223"/>
                  <a:pt x="29" y="1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3024031" y="3809132"/>
            <a:ext cx="1117398" cy="1119865"/>
          </a:xfrm>
          <a:custGeom>
            <a:avLst/>
            <a:gdLst>
              <a:gd name="T0" fmla="*/ 46 w 383"/>
              <a:gd name="T1" fmla="*/ 276 h 384"/>
              <a:gd name="T2" fmla="*/ 107 w 383"/>
              <a:gd name="T3" fmla="*/ 47 h 384"/>
              <a:gd name="T4" fmla="*/ 337 w 383"/>
              <a:gd name="T5" fmla="*/ 108 h 384"/>
              <a:gd name="T6" fmla="*/ 275 w 383"/>
              <a:gd name="T7" fmla="*/ 338 h 384"/>
              <a:gd name="T8" fmla="*/ 46 w 383"/>
              <a:gd name="T9" fmla="*/ 276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3" h="384">
                <a:moveTo>
                  <a:pt x="46" y="276"/>
                </a:moveTo>
                <a:cubicBezTo>
                  <a:pt x="0" y="196"/>
                  <a:pt x="27" y="93"/>
                  <a:pt x="107" y="47"/>
                </a:cubicBezTo>
                <a:cubicBezTo>
                  <a:pt x="187" y="0"/>
                  <a:pt x="290" y="28"/>
                  <a:pt x="337" y="108"/>
                </a:cubicBezTo>
                <a:cubicBezTo>
                  <a:pt x="383" y="188"/>
                  <a:pt x="355" y="291"/>
                  <a:pt x="275" y="338"/>
                </a:cubicBezTo>
                <a:cubicBezTo>
                  <a:pt x="195" y="384"/>
                  <a:pt x="92" y="356"/>
                  <a:pt x="46" y="2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3107897" y="3896698"/>
            <a:ext cx="945966" cy="944732"/>
          </a:xfrm>
          <a:custGeom>
            <a:avLst/>
            <a:gdLst>
              <a:gd name="T0" fmla="*/ 39 w 324"/>
              <a:gd name="T1" fmla="*/ 233 h 324"/>
              <a:gd name="T2" fmla="*/ 91 w 324"/>
              <a:gd name="T3" fmla="*/ 39 h 324"/>
              <a:gd name="T4" fmla="*/ 285 w 324"/>
              <a:gd name="T5" fmla="*/ 91 h 324"/>
              <a:gd name="T6" fmla="*/ 233 w 324"/>
              <a:gd name="T7" fmla="*/ 285 h 324"/>
              <a:gd name="T8" fmla="*/ 39 w 324"/>
              <a:gd name="T9" fmla="*/ 233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4" h="324">
                <a:moveTo>
                  <a:pt x="39" y="233"/>
                </a:moveTo>
                <a:cubicBezTo>
                  <a:pt x="0" y="165"/>
                  <a:pt x="24" y="78"/>
                  <a:pt x="91" y="39"/>
                </a:cubicBezTo>
                <a:cubicBezTo>
                  <a:pt x="159" y="0"/>
                  <a:pt x="246" y="24"/>
                  <a:pt x="285" y="91"/>
                </a:cubicBezTo>
                <a:cubicBezTo>
                  <a:pt x="324" y="159"/>
                  <a:pt x="301" y="246"/>
                  <a:pt x="233" y="285"/>
                </a:cubicBezTo>
                <a:cubicBezTo>
                  <a:pt x="166" y="324"/>
                  <a:pt x="79" y="301"/>
                  <a:pt x="39" y="233"/>
                </a:cubicBezTo>
                <a:close/>
              </a:path>
            </a:pathLst>
          </a:custGeom>
          <a:solidFill>
            <a:srgbClr val="0058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52"/>
          <p:cNvSpPr>
            <a:spLocks/>
          </p:cNvSpPr>
          <p:nvPr/>
        </p:nvSpPr>
        <p:spPr bwMode="auto">
          <a:xfrm>
            <a:off x="771967" y="2993900"/>
            <a:ext cx="67834" cy="1417098"/>
          </a:xfrm>
          <a:custGeom>
            <a:avLst/>
            <a:gdLst>
              <a:gd name="T0" fmla="*/ 0 w 55"/>
              <a:gd name="T1" fmla="*/ 1147 h 1149"/>
              <a:gd name="T2" fmla="*/ 0 w 55"/>
              <a:gd name="T3" fmla="*/ 0 h 1149"/>
              <a:gd name="T4" fmla="*/ 55 w 55"/>
              <a:gd name="T5" fmla="*/ 0 h 1149"/>
              <a:gd name="T6" fmla="*/ 55 w 55"/>
              <a:gd name="T7" fmla="*/ 1149 h 1149"/>
              <a:gd name="T8" fmla="*/ 0 w 55"/>
              <a:gd name="T9" fmla="*/ 1147 h 1149"/>
              <a:gd name="T10" fmla="*/ 0 w 55"/>
              <a:gd name="T11" fmla="*/ 1147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" h="1149">
                <a:moveTo>
                  <a:pt x="0" y="1147"/>
                </a:moveTo>
                <a:lnTo>
                  <a:pt x="0" y="0"/>
                </a:lnTo>
                <a:lnTo>
                  <a:pt x="55" y="0"/>
                </a:lnTo>
                <a:lnTo>
                  <a:pt x="55" y="1149"/>
                </a:lnTo>
                <a:lnTo>
                  <a:pt x="0" y="1147"/>
                </a:lnTo>
                <a:lnTo>
                  <a:pt x="0" y="1147"/>
                </a:lnTo>
                <a:close/>
              </a:path>
            </a:pathLst>
          </a:custGeom>
          <a:solidFill>
            <a:srgbClr val="AED6C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53"/>
          <p:cNvSpPr>
            <a:spLocks/>
          </p:cNvSpPr>
          <p:nvPr/>
        </p:nvSpPr>
        <p:spPr bwMode="auto">
          <a:xfrm>
            <a:off x="457308" y="4018799"/>
            <a:ext cx="699299" cy="700532"/>
          </a:xfrm>
          <a:custGeom>
            <a:avLst/>
            <a:gdLst>
              <a:gd name="T0" fmla="*/ 29 w 240"/>
              <a:gd name="T1" fmla="*/ 173 h 240"/>
              <a:gd name="T2" fmla="*/ 68 w 240"/>
              <a:gd name="T3" fmla="*/ 29 h 240"/>
              <a:gd name="T4" fmla="*/ 211 w 240"/>
              <a:gd name="T5" fmla="*/ 68 h 240"/>
              <a:gd name="T6" fmla="*/ 173 w 240"/>
              <a:gd name="T7" fmla="*/ 211 h 240"/>
              <a:gd name="T8" fmla="*/ 29 w 240"/>
              <a:gd name="T9" fmla="*/ 173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29" y="173"/>
                </a:moveTo>
                <a:cubicBezTo>
                  <a:pt x="0" y="123"/>
                  <a:pt x="18" y="58"/>
                  <a:pt x="68" y="29"/>
                </a:cubicBezTo>
                <a:cubicBezTo>
                  <a:pt x="118" y="0"/>
                  <a:pt x="182" y="18"/>
                  <a:pt x="211" y="68"/>
                </a:cubicBezTo>
                <a:cubicBezTo>
                  <a:pt x="240" y="118"/>
                  <a:pt x="223" y="182"/>
                  <a:pt x="173" y="211"/>
                </a:cubicBezTo>
                <a:cubicBezTo>
                  <a:pt x="123" y="240"/>
                  <a:pt x="58" y="223"/>
                  <a:pt x="29" y="1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511575" y="4074298"/>
            <a:ext cx="589532" cy="589532"/>
          </a:xfrm>
          <a:custGeom>
            <a:avLst/>
            <a:gdLst>
              <a:gd name="T0" fmla="*/ 25 w 202"/>
              <a:gd name="T1" fmla="*/ 145 h 202"/>
              <a:gd name="T2" fmla="*/ 57 w 202"/>
              <a:gd name="T3" fmla="*/ 24 h 202"/>
              <a:gd name="T4" fmla="*/ 178 w 202"/>
              <a:gd name="T5" fmla="*/ 57 h 202"/>
              <a:gd name="T6" fmla="*/ 146 w 202"/>
              <a:gd name="T7" fmla="*/ 178 h 202"/>
              <a:gd name="T8" fmla="*/ 25 w 202"/>
              <a:gd name="T9" fmla="*/ 145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2" h="202">
                <a:moveTo>
                  <a:pt x="25" y="145"/>
                </a:moveTo>
                <a:cubicBezTo>
                  <a:pt x="0" y="103"/>
                  <a:pt x="15" y="49"/>
                  <a:pt x="57" y="24"/>
                </a:cubicBezTo>
                <a:cubicBezTo>
                  <a:pt x="99" y="0"/>
                  <a:pt x="154" y="15"/>
                  <a:pt x="178" y="57"/>
                </a:cubicBezTo>
                <a:cubicBezTo>
                  <a:pt x="202" y="99"/>
                  <a:pt x="188" y="154"/>
                  <a:pt x="146" y="178"/>
                </a:cubicBezTo>
                <a:cubicBezTo>
                  <a:pt x="103" y="202"/>
                  <a:pt x="49" y="188"/>
                  <a:pt x="25" y="145"/>
                </a:cubicBezTo>
                <a:close/>
              </a:path>
            </a:pathLst>
          </a:custGeom>
          <a:solidFill>
            <a:srgbClr val="F6E0B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55"/>
          <p:cNvSpPr>
            <a:spLocks/>
          </p:cNvSpPr>
          <p:nvPr/>
        </p:nvSpPr>
        <p:spPr bwMode="auto">
          <a:xfrm>
            <a:off x="2737898" y="1378235"/>
            <a:ext cx="1417098" cy="67834"/>
          </a:xfrm>
          <a:custGeom>
            <a:avLst/>
            <a:gdLst>
              <a:gd name="T0" fmla="*/ 1147 w 1149"/>
              <a:gd name="T1" fmla="*/ 55 h 55"/>
              <a:gd name="T2" fmla="*/ 0 w 1149"/>
              <a:gd name="T3" fmla="*/ 55 h 55"/>
              <a:gd name="T4" fmla="*/ 0 w 1149"/>
              <a:gd name="T5" fmla="*/ 0 h 55"/>
              <a:gd name="T6" fmla="*/ 1149 w 1149"/>
              <a:gd name="T7" fmla="*/ 0 h 55"/>
              <a:gd name="T8" fmla="*/ 1147 w 1149"/>
              <a:gd name="T9" fmla="*/ 55 h 55"/>
              <a:gd name="T10" fmla="*/ 1147 w 1149"/>
              <a:gd name="T11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49" h="55">
                <a:moveTo>
                  <a:pt x="1147" y="55"/>
                </a:moveTo>
                <a:lnTo>
                  <a:pt x="0" y="55"/>
                </a:lnTo>
                <a:lnTo>
                  <a:pt x="0" y="0"/>
                </a:lnTo>
                <a:lnTo>
                  <a:pt x="1149" y="0"/>
                </a:lnTo>
                <a:lnTo>
                  <a:pt x="1147" y="55"/>
                </a:lnTo>
                <a:lnTo>
                  <a:pt x="1147" y="55"/>
                </a:lnTo>
                <a:close/>
              </a:path>
            </a:pathLst>
          </a:custGeom>
          <a:solidFill>
            <a:srgbClr val="AED6C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3677696" y="1063736"/>
            <a:ext cx="696833" cy="696833"/>
          </a:xfrm>
          <a:custGeom>
            <a:avLst/>
            <a:gdLst>
              <a:gd name="T0" fmla="*/ 172 w 239"/>
              <a:gd name="T1" fmla="*/ 210 h 239"/>
              <a:gd name="T2" fmla="*/ 28 w 239"/>
              <a:gd name="T3" fmla="*/ 172 h 239"/>
              <a:gd name="T4" fmla="*/ 67 w 239"/>
              <a:gd name="T5" fmla="*/ 29 h 239"/>
              <a:gd name="T6" fmla="*/ 210 w 239"/>
              <a:gd name="T7" fmla="*/ 67 h 239"/>
              <a:gd name="T8" fmla="*/ 172 w 239"/>
              <a:gd name="T9" fmla="*/ 21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9" h="239">
                <a:moveTo>
                  <a:pt x="172" y="210"/>
                </a:moveTo>
                <a:cubicBezTo>
                  <a:pt x="122" y="239"/>
                  <a:pt x="57" y="222"/>
                  <a:pt x="28" y="172"/>
                </a:cubicBezTo>
                <a:cubicBezTo>
                  <a:pt x="0" y="122"/>
                  <a:pt x="17" y="57"/>
                  <a:pt x="67" y="29"/>
                </a:cubicBezTo>
                <a:cubicBezTo>
                  <a:pt x="117" y="0"/>
                  <a:pt x="181" y="17"/>
                  <a:pt x="210" y="67"/>
                </a:cubicBezTo>
                <a:cubicBezTo>
                  <a:pt x="239" y="117"/>
                  <a:pt x="222" y="181"/>
                  <a:pt x="172" y="2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57"/>
          <p:cNvSpPr>
            <a:spLocks/>
          </p:cNvSpPr>
          <p:nvPr/>
        </p:nvSpPr>
        <p:spPr bwMode="auto">
          <a:xfrm>
            <a:off x="3729496" y="1115536"/>
            <a:ext cx="589532" cy="591999"/>
          </a:xfrm>
          <a:custGeom>
            <a:avLst/>
            <a:gdLst>
              <a:gd name="T0" fmla="*/ 146 w 202"/>
              <a:gd name="T1" fmla="*/ 178 h 203"/>
              <a:gd name="T2" fmla="*/ 25 w 202"/>
              <a:gd name="T3" fmla="*/ 146 h 203"/>
              <a:gd name="T4" fmla="*/ 57 w 202"/>
              <a:gd name="T5" fmla="*/ 25 h 203"/>
              <a:gd name="T6" fmla="*/ 178 w 202"/>
              <a:gd name="T7" fmla="*/ 57 h 203"/>
              <a:gd name="T8" fmla="*/ 146 w 202"/>
              <a:gd name="T9" fmla="*/ 17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2" h="203">
                <a:moveTo>
                  <a:pt x="146" y="178"/>
                </a:moveTo>
                <a:cubicBezTo>
                  <a:pt x="103" y="203"/>
                  <a:pt x="49" y="188"/>
                  <a:pt x="25" y="146"/>
                </a:cubicBezTo>
                <a:cubicBezTo>
                  <a:pt x="0" y="103"/>
                  <a:pt x="15" y="49"/>
                  <a:pt x="57" y="25"/>
                </a:cubicBezTo>
                <a:cubicBezTo>
                  <a:pt x="99" y="0"/>
                  <a:pt x="154" y="15"/>
                  <a:pt x="178" y="57"/>
                </a:cubicBezTo>
                <a:cubicBezTo>
                  <a:pt x="202" y="99"/>
                  <a:pt x="188" y="154"/>
                  <a:pt x="146" y="178"/>
                </a:cubicBezTo>
                <a:close/>
              </a:path>
            </a:pathLst>
          </a:custGeom>
          <a:solidFill>
            <a:srgbClr val="0058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Oval 58"/>
          <p:cNvSpPr>
            <a:spLocks noChangeArrowheads="1"/>
          </p:cNvSpPr>
          <p:nvPr/>
        </p:nvSpPr>
        <p:spPr bwMode="auto">
          <a:xfrm>
            <a:off x="1547733" y="733203"/>
            <a:ext cx="1359131" cy="135666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Oval 59"/>
          <p:cNvSpPr>
            <a:spLocks noChangeArrowheads="1"/>
          </p:cNvSpPr>
          <p:nvPr/>
        </p:nvSpPr>
        <p:spPr bwMode="auto">
          <a:xfrm>
            <a:off x="1652566" y="838036"/>
            <a:ext cx="1146998" cy="1146998"/>
          </a:xfrm>
          <a:prstGeom prst="ellipse">
            <a:avLst/>
          </a:prstGeom>
          <a:solidFill>
            <a:srgbClr val="48BB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60"/>
          <p:cNvSpPr>
            <a:spLocks/>
          </p:cNvSpPr>
          <p:nvPr/>
        </p:nvSpPr>
        <p:spPr bwMode="auto">
          <a:xfrm>
            <a:off x="787767" y="1675469"/>
            <a:ext cx="67834" cy="1418331"/>
          </a:xfrm>
          <a:custGeom>
            <a:avLst/>
            <a:gdLst>
              <a:gd name="T0" fmla="*/ 0 w 55"/>
              <a:gd name="T1" fmla="*/ 1148 h 1150"/>
              <a:gd name="T2" fmla="*/ 0 w 55"/>
              <a:gd name="T3" fmla="*/ 0 h 1150"/>
              <a:gd name="T4" fmla="*/ 55 w 55"/>
              <a:gd name="T5" fmla="*/ 0 h 1150"/>
              <a:gd name="T6" fmla="*/ 55 w 55"/>
              <a:gd name="T7" fmla="*/ 1150 h 1150"/>
              <a:gd name="T8" fmla="*/ 0 w 55"/>
              <a:gd name="T9" fmla="*/ 1148 h 1150"/>
              <a:gd name="T10" fmla="*/ 0 w 55"/>
              <a:gd name="T11" fmla="*/ 1148 h 1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" h="1150">
                <a:moveTo>
                  <a:pt x="0" y="1148"/>
                </a:moveTo>
                <a:lnTo>
                  <a:pt x="0" y="0"/>
                </a:lnTo>
                <a:lnTo>
                  <a:pt x="55" y="0"/>
                </a:lnTo>
                <a:lnTo>
                  <a:pt x="55" y="1150"/>
                </a:lnTo>
                <a:lnTo>
                  <a:pt x="0" y="1148"/>
                </a:lnTo>
                <a:lnTo>
                  <a:pt x="0" y="1148"/>
                </a:lnTo>
                <a:close/>
              </a:path>
            </a:pathLst>
          </a:custGeom>
          <a:solidFill>
            <a:srgbClr val="AED6C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61"/>
          <p:cNvSpPr>
            <a:spLocks/>
          </p:cNvSpPr>
          <p:nvPr/>
        </p:nvSpPr>
        <p:spPr bwMode="auto">
          <a:xfrm>
            <a:off x="277168" y="867636"/>
            <a:ext cx="1085332" cy="1087798"/>
          </a:xfrm>
          <a:custGeom>
            <a:avLst/>
            <a:gdLst>
              <a:gd name="T0" fmla="*/ 143 w 372"/>
              <a:gd name="T1" fmla="*/ 349 h 373"/>
              <a:gd name="T2" fmla="*/ 24 w 372"/>
              <a:gd name="T3" fmla="*/ 143 h 373"/>
              <a:gd name="T4" fmla="*/ 230 w 372"/>
              <a:gd name="T5" fmla="*/ 24 h 373"/>
              <a:gd name="T6" fmla="*/ 349 w 372"/>
              <a:gd name="T7" fmla="*/ 230 h 373"/>
              <a:gd name="T8" fmla="*/ 143 w 372"/>
              <a:gd name="T9" fmla="*/ 349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2" h="373">
                <a:moveTo>
                  <a:pt x="143" y="349"/>
                </a:moveTo>
                <a:cubicBezTo>
                  <a:pt x="53" y="325"/>
                  <a:pt x="0" y="232"/>
                  <a:pt x="24" y="143"/>
                </a:cubicBezTo>
                <a:cubicBezTo>
                  <a:pt x="48" y="54"/>
                  <a:pt x="140" y="0"/>
                  <a:pt x="230" y="24"/>
                </a:cubicBezTo>
                <a:cubicBezTo>
                  <a:pt x="319" y="48"/>
                  <a:pt x="372" y="141"/>
                  <a:pt x="349" y="230"/>
                </a:cubicBezTo>
                <a:cubicBezTo>
                  <a:pt x="325" y="319"/>
                  <a:pt x="232" y="373"/>
                  <a:pt x="143" y="3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Oval 63"/>
          <p:cNvSpPr>
            <a:spLocks noChangeArrowheads="1"/>
          </p:cNvSpPr>
          <p:nvPr/>
        </p:nvSpPr>
        <p:spPr bwMode="auto">
          <a:xfrm>
            <a:off x="564095" y="2963067"/>
            <a:ext cx="516766" cy="51553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Oval 64"/>
          <p:cNvSpPr>
            <a:spLocks noChangeArrowheads="1"/>
          </p:cNvSpPr>
          <p:nvPr/>
        </p:nvSpPr>
        <p:spPr bwMode="auto">
          <a:xfrm>
            <a:off x="687428" y="3085166"/>
            <a:ext cx="270100" cy="271333"/>
          </a:xfrm>
          <a:prstGeom prst="ellipse">
            <a:avLst/>
          </a:prstGeom>
          <a:solidFill>
            <a:srgbClr val="FAD12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9" name="组合 278"/>
          <p:cNvGrpSpPr/>
          <p:nvPr/>
        </p:nvGrpSpPr>
        <p:grpSpPr>
          <a:xfrm>
            <a:off x="3312630" y="4082932"/>
            <a:ext cx="538966" cy="572266"/>
            <a:chOff x="3312630" y="3873382"/>
            <a:chExt cx="538966" cy="572266"/>
          </a:xfrm>
        </p:grpSpPr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3461864" y="4025081"/>
              <a:ext cx="241733" cy="341633"/>
            </a:xfrm>
            <a:custGeom>
              <a:avLst/>
              <a:gdLst>
                <a:gd name="T0" fmla="*/ 41 w 83"/>
                <a:gd name="T1" fmla="*/ 0 h 117"/>
                <a:gd name="T2" fmla="*/ 83 w 83"/>
                <a:gd name="T3" fmla="*/ 41 h 117"/>
                <a:gd name="T4" fmla="*/ 62 w 83"/>
                <a:gd name="T5" fmla="*/ 111 h 117"/>
                <a:gd name="T6" fmla="*/ 62 w 83"/>
                <a:gd name="T7" fmla="*/ 117 h 117"/>
                <a:gd name="T8" fmla="*/ 21 w 83"/>
                <a:gd name="T9" fmla="*/ 117 h 117"/>
                <a:gd name="T10" fmla="*/ 21 w 83"/>
                <a:gd name="T11" fmla="*/ 111 h 117"/>
                <a:gd name="T12" fmla="*/ 0 w 83"/>
                <a:gd name="T13" fmla="*/ 41 h 117"/>
                <a:gd name="T14" fmla="*/ 41 w 83"/>
                <a:gd name="T15" fmla="*/ 0 h 117"/>
                <a:gd name="T16" fmla="*/ 41 w 83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117">
                  <a:moveTo>
                    <a:pt x="41" y="0"/>
                  </a:moveTo>
                  <a:cubicBezTo>
                    <a:pt x="64" y="0"/>
                    <a:pt x="83" y="18"/>
                    <a:pt x="83" y="41"/>
                  </a:cubicBezTo>
                  <a:cubicBezTo>
                    <a:pt x="83" y="67"/>
                    <a:pt x="62" y="73"/>
                    <a:pt x="62" y="111"/>
                  </a:cubicBezTo>
                  <a:cubicBezTo>
                    <a:pt x="62" y="117"/>
                    <a:pt x="62" y="117"/>
                    <a:pt x="62" y="117"/>
                  </a:cubicBezTo>
                  <a:cubicBezTo>
                    <a:pt x="21" y="117"/>
                    <a:pt x="21" y="117"/>
                    <a:pt x="21" y="117"/>
                  </a:cubicBezTo>
                  <a:cubicBezTo>
                    <a:pt x="21" y="111"/>
                    <a:pt x="21" y="111"/>
                    <a:pt x="21" y="111"/>
                  </a:cubicBezTo>
                  <a:cubicBezTo>
                    <a:pt x="21" y="73"/>
                    <a:pt x="0" y="67"/>
                    <a:pt x="0" y="41"/>
                  </a:cubicBezTo>
                  <a:cubicBezTo>
                    <a:pt x="0" y="18"/>
                    <a:pt x="19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3472963" y="4036182"/>
              <a:ext cx="218300" cy="318200"/>
            </a:xfrm>
            <a:custGeom>
              <a:avLst/>
              <a:gdLst>
                <a:gd name="T0" fmla="*/ 39 w 75"/>
                <a:gd name="T1" fmla="*/ 0 h 109"/>
                <a:gd name="T2" fmla="*/ 45 w 75"/>
                <a:gd name="T3" fmla="*/ 1 h 109"/>
                <a:gd name="T4" fmla="*/ 50 w 75"/>
                <a:gd name="T5" fmla="*/ 2 h 109"/>
                <a:gd name="T6" fmla="*/ 55 w 75"/>
                <a:gd name="T7" fmla="*/ 4 h 109"/>
                <a:gd name="T8" fmla="*/ 60 w 75"/>
                <a:gd name="T9" fmla="*/ 7 h 109"/>
                <a:gd name="T10" fmla="*/ 64 w 75"/>
                <a:gd name="T11" fmla="*/ 11 h 109"/>
                <a:gd name="T12" fmla="*/ 67 w 75"/>
                <a:gd name="T13" fmla="*/ 15 h 109"/>
                <a:gd name="T14" fmla="*/ 70 w 75"/>
                <a:gd name="T15" fmla="*/ 19 h 109"/>
                <a:gd name="T16" fmla="*/ 72 w 75"/>
                <a:gd name="T17" fmla="*/ 24 h 109"/>
                <a:gd name="T18" fmla="*/ 74 w 75"/>
                <a:gd name="T19" fmla="*/ 30 h 109"/>
                <a:gd name="T20" fmla="*/ 74 w 75"/>
                <a:gd name="T21" fmla="*/ 35 h 109"/>
                <a:gd name="T22" fmla="*/ 74 w 75"/>
                <a:gd name="T23" fmla="*/ 41 h 109"/>
                <a:gd name="T24" fmla="*/ 73 w 75"/>
                <a:gd name="T25" fmla="*/ 47 h 109"/>
                <a:gd name="T26" fmla="*/ 72 w 75"/>
                <a:gd name="T27" fmla="*/ 52 h 109"/>
                <a:gd name="T28" fmla="*/ 63 w 75"/>
                <a:gd name="T29" fmla="*/ 69 h 109"/>
                <a:gd name="T30" fmla="*/ 59 w 75"/>
                <a:gd name="T31" fmla="*/ 77 h 109"/>
                <a:gd name="T32" fmla="*/ 56 w 75"/>
                <a:gd name="T33" fmla="*/ 85 h 109"/>
                <a:gd name="T34" fmla="*/ 55 w 75"/>
                <a:gd name="T35" fmla="*/ 90 h 109"/>
                <a:gd name="T36" fmla="*/ 54 w 75"/>
                <a:gd name="T37" fmla="*/ 100 h 109"/>
                <a:gd name="T38" fmla="*/ 54 w 75"/>
                <a:gd name="T39" fmla="*/ 109 h 109"/>
                <a:gd name="T40" fmla="*/ 21 w 75"/>
                <a:gd name="T41" fmla="*/ 109 h 109"/>
                <a:gd name="T42" fmla="*/ 21 w 75"/>
                <a:gd name="T43" fmla="*/ 103 h 109"/>
                <a:gd name="T44" fmla="*/ 20 w 75"/>
                <a:gd name="T45" fmla="*/ 93 h 109"/>
                <a:gd name="T46" fmla="*/ 19 w 75"/>
                <a:gd name="T47" fmla="*/ 85 h 109"/>
                <a:gd name="T48" fmla="*/ 16 w 75"/>
                <a:gd name="T49" fmla="*/ 77 h 109"/>
                <a:gd name="T50" fmla="*/ 12 w 75"/>
                <a:gd name="T51" fmla="*/ 69 h 109"/>
                <a:gd name="T52" fmla="*/ 3 w 75"/>
                <a:gd name="T53" fmla="*/ 52 h 109"/>
                <a:gd name="T54" fmla="*/ 1 w 75"/>
                <a:gd name="T55" fmla="*/ 47 h 109"/>
                <a:gd name="T56" fmla="*/ 0 w 75"/>
                <a:gd name="T57" fmla="*/ 41 h 109"/>
                <a:gd name="T58" fmla="*/ 0 w 75"/>
                <a:gd name="T59" fmla="*/ 35 h 109"/>
                <a:gd name="T60" fmla="*/ 1 w 75"/>
                <a:gd name="T61" fmla="*/ 30 h 109"/>
                <a:gd name="T62" fmla="*/ 2 w 75"/>
                <a:gd name="T63" fmla="*/ 24 h 109"/>
                <a:gd name="T64" fmla="*/ 5 w 75"/>
                <a:gd name="T65" fmla="*/ 19 h 109"/>
                <a:gd name="T66" fmla="*/ 7 w 75"/>
                <a:gd name="T67" fmla="*/ 15 h 109"/>
                <a:gd name="T68" fmla="*/ 11 w 75"/>
                <a:gd name="T69" fmla="*/ 11 h 109"/>
                <a:gd name="T70" fmla="*/ 15 w 75"/>
                <a:gd name="T71" fmla="*/ 7 h 109"/>
                <a:gd name="T72" fmla="*/ 20 w 75"/>
                <a:gd name="T73" fmla="*/ 4 h 109"/>
                <a:gd name="T74" fmla="*/ 25 w 75"/>
                <a:gd name="T75" fmla="*/ 2 h 109"/>
                <a:gd name="T76" fmla="*/ 30 w 75"/>
                <a:gd name="T77" fmla="*/ 1 h 109"/>
                <a:gd name="T78" fmla="*/ 36 w 75"/>
                <a:gd name="T79" fmla="*/ 0 h 109"/>
                <a:gd name="T80" fmla="*/ 39 w 75"/>
                <a:gd name="T81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" h="109">
                  <a:moveTo>
                    <a:pt x="39" y="0"/>
                  </a:moveTo>
                  <a:cubicBezTo>
                    <a:pt x="41" y="0"/>
                    <a:pt x="43" y="0"/>
                    <a:pt x="45" y="1"/>
                  </a:cubicBezTo>
                  <a:cubicBezTo>
                    <a:pt x="47" y="1"/>
                    <a:pt x="48" y="2"/>
                    <a:pt x="50" y="2"/>
                  </a:cubicBezTo>
                  <a:cubicBezTo>
                    <a:pt x="52" y="3"/>
                    <a:pt x="53" y="4"/>
                    <a:pt x="55" y="4"/>
                  </a:cubicBezTo>
                  <a:cubicBezTo>
                    <a:pt x="57" y="5"/>
                    <a:pt x="58" y="6"/>
                    <a:pt x="60" y="7"/>
                  </a:cubicBezTo>
                  <a:cubicBezTo>
                    <a:pt x="61" y="8"/>
                    <a:pt x="62" y="10"/>
                    <a:pt x="64" y="11"/>
                  </a:cubicBezTo>
                  <a:cubicBezTo>
                    <a:pt x="65" y="12"/>
                    <a:pt x="66" y="14"/>
                    <a:pt x="67" y="15"/>
                  </a:cubicBezTo>
                  <a:cubicBezTo>
                    <a:pt x="68" y="16"/>
                    <a:pt x="69" y="18"/>
                    <a:pt x="70" y="19"/>
                  </a:cubicBezTo>
                  <a:cubicBezTo>
                    <a:pt x="71" y="21"/>
                    <a:pt x="72" y="23"/>
                    <a:pt x="72" y="24"/>
                  </a:cubicBezTo>
                  <a:cubicBezTo>
                    <a:pt x="73" y="26"/>
                    <a:pt x="73" y="28"/>
                    <a:pt x="74" y="30"/>
                  </a:cubicBezTo>
                  <a:cubicBezTo>
                    <a:pt x="74" y="32"/>
                    <a:pt x="74" y="33"/>
                    <a:pt x="74" y="35"/>
                  </a:cubicBezTo>
                  <a:cubicBezTo>
                    <a:pt x="75" y="37"/>
                    <a:pt x="74" y="39"/>
                    <a:pt x="74" y="41"/>
                  </a:cubicBezTo>
                  <a:cubicBezTo>
                    <a:pt x="74" y="43"/>
                    <a:pt x="74" y="45"/>
                    <a:pt x="73" y="47"/>
                  </a:cubicBezTo>
                  <a:cubicBezTo>
                    <a:pt x="73" y="49"/>
                    <a:pt x="72" y="50"/>
                    <a:pt x="72" y="52"/>
                  </a:cubicBezTo>
                  <a:cubicBezTo>
                    <a:pt x="69" y="58"/>
                    <a:pt x="66" y="63"/>
                    <a:pt x="63" y="69"/>
                  </a:cubicBezTo>
                  <a:cubicBezTo>
                    <a:pt x="61" y="72"/>
                    <a:pt x="60" y="75"/>
                    <a:pt x="59" y="77"/>
                  </a:cubicBezTo>
                  <a:cubicBezTo>
                    <a:pt x="58" y="80"/>
                    <a:pt x="57" y="82"/>
                    <a:pt x="56" y="85"/>
                  </a:cubicBezTo>
                  <a:cubicBezTo>
                    <a:pt x="55" y="90"/>
                    <a:pt x="55" y="90"/>
                    <a:pt x="55" y="90"/>
                  </a:cubicBezTo>
                  <a:cubicBezTo>
                    <a:pt x="54" y="93"/>
                    <a:pt x="54" y="97"/>
                    <a:pt x="54" y="100"/>
                  </a:cubicBezTo>
                  <a:cubicBezTo>
                    <a:pt x="54" y="103"/>
                    <a:pt x="54" y="106"/>
                    <a:pt x="54" y="109"/>
                  </a:cubicBezTo>
                  <a:cubicBezTo>
                    <a:pt x="21" y="109"/>
                    <a:pt x="21" y="109"/>
                    <a:pt x="21" y="109"/>
                  </a:cubicBezTo>
                  <a:cubicBezTo>
                    <a:pt x="21" y="103"/>
                    <a:pt x="21" y="103"/>
                    <a:pt x="21" y="103"/>
                  </a:cubicBezTo>
                  <a:cubicBezTo>
                    <a:pt x="21" y="100"/>
                    <a:pt x="21" y="97"/>
                    <a:pt x="20" y="93"/>
                  </a:cubicBezTo>
                  <a:cubicBezTo>
                    <a:pt x="20" y="90"/>
                    <a:pt x="19" y="88"/>
                    <a:pt x="19" y="85"/>
                  </a:cubicBezTo>
                  <a:cubicBezTo>
                    <a:pt x="18" y="82"/>
                    <a:pt x="17" y="80"/>
                    <a:pt x="16" y="77"/>
                  </a:cubicBezTo>
                  <a:cubicBezTo>
                    <a:pt x="15" y="75"/>
                    <a:pt x="14" y="72"/>
                    <a:pt x="12" y="69"/>
                  </a:cubicBezTo>
                  <a:cubicBezTo>
                    <a:pt x="9" y="63"/>
                    <a:pt x="6" y="58"/>
                    <a:pt x="3" y="52"/>
                  </a:cubicBezTo>
                  <a:cubicBezTo>
                    <a:pt x="2" y="50"/>
                    <a:pt x="2" y="49"/>
                    <a:pt x="1" y="47"/>
                  </a:cubicBezTo>
                  <a:cubicBezTo>
                    <a:pt x="1" y="45"/>
                    <a:pt x="0" y="43"/>
                    <a:pt x="0" y="41"/>
                  </a:cubicBezTo>
                  <a:cubicBezTo>
                    <a:pt x="0" y="39"/>
                    <a:pt x="0" y="37"/>
                    <a:pt x="0" y="35"/>
                  </a:cubicBezTo>
                  <a:cubicBezTo>
                    <a:pt x="0" y="33"/>
                    <a:pt x="0" y="32"/>
                    <a:pt x="1" y="30"/>
                  </a:cubicBezTo>
                  <a:cubicBezTo>
                    <a:pt x="1" y="28"/>
                    <a:pt x="2" y="26"/>
                    <a:pt x="2" y="24"/>
                  </a:cubicBezTo>
                  <a:cubicBezTo>
                    <a:pt x="3" y="23"/>
                    <a:pt x="4" y="21"/>
                    <a:pt x="5" y="19"/>
                  </a:cubicBezTo>
                  <a:cubicBezTo>
                    <a:pt x="5" y="18"/>
                    <a:pt x="6" y="16"/>
                    <a:pt x="7" y="15"/>
                  </a:cubicBezTo>
                  <a:cubicBezTo>
                    <a:pt x="9" y="14"/>
                    <a:pt x="10" y="12"/>
                    <a:pt x="11" y="11"/>
                  </a:cubicBezTo>
                  <a:cubicBezTo>
                    <a:pt x="12" y="10"/>
                    <a:pt x="14" y="9"/>
                    <a:pt x="15" y="7"/>
                  </a:cubicBezTo>
                  <a:cubicBezTo>
                    <a:pt x="17" y="6"/>
                    <a:pt x="18" y="5"/>
                    <a:pt x="20" y="4"/>
                  </a:cubicBezTo>
                  <a:cubicBezTo>
                    <a:pt x="21" y="4"/>
                    <a:pt x="23" y="3"/>
                    <a:pt x="25" y="2"/>
                  </a:cubicBezTo>
                  <a:cubicBezTo>
                    <a:pt x="26" y="2"/>
                    <a:pt x="28" y="1"/>
                    <a:pt x="30" y="1"/>
                  </a:cubicBezTo>
                  <a:cubicBezTo>
                    <a:pt x="32" y="0"/>
                    <a:pt x="34" y="0"/>
                    <a:pt x="36" y="0"/>
                  </a:cubicBezTo>
                  <a:cubicBezTo>
                    <a:pt x="39" y="0"/>
                    <a:pt x="39" y="0"/>
                    <a:pt x="39" y="0"/>
                  </a:cubicBezTo>
                  <a:close/>
                </a:path>
              </a:pathLst>
            </a:custGeom>
            <a:solidFill>
              <a:srgbClr val="EF39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7"/>
            <p:cNvSpPr>
              <a:spLocks noEditPoints="1"/>
            </p:cNvSpPr>
            <p:nvPr/>
          </p:nvSpPr>
          <p:spPr bwMode="auto">
            <a:xfrm>
              <a:off x="3516130" y="4147181"/>
              <a:ext cx="131967" cy="146767"/>
            </a:xfrm>
            <a:custGeom>
              <a:avLst/>
              <a:gdLst>
                <a:gd name="T0" fmla="*/ 19 w 45"/>
                <a:gd name="T1" fmla="*/ 49 h 50"/>
                <a:gd name="T2" fmla="*/ 19 w 45"/>
                <a:gd name="T3" fmla="*/ 33 h 50"/>
                <a:gd name="T4" fmla="*/ 10 w 45"/>
                <a:gd name="T5" fmla="*/ 19 h 50"/>
                <a:gd name="T6" fmla="*/ 0 w 45"/>
                <a:gd name="T7" fmla="*/ 1 h 50"/>
                <a:gd name="T8" fmla="*/ 0 w 45"/>
                <a:gd name="T9" fmla="*/ 0 h 50"/>
                <a:gd name="T10" fmla="*/ 1 w 45"/>
                <a:gd name="T11" fmla="*/ 1 h 50"/>
                <a:gd name="T12" fmla="*/ 12 w 45"/>
                <a:gd name="T13" fmla="*/ 18 h 50"/>
                <a:gd name="T14" fmla="*/ 21 w 45"/>
                <a:gd name="T15" fmla="*/ 33 h 50"/>
                <a:gd name="T16" fmla="*/ 21 w 45"/>
                <a:gd name="T17" fmla="*/ 49 h 50"/>
                <a:gd name="T18" fmla="*/ 20 w 45"/>
                <a:gd name="T19" fmla="*/ 50 h 50"/>
                <a:gd name="T20" fmla="*/ 19 w 45"/>
                <a:gd name="T21" fmla="*/ 49 h 50"/>
                <a:gd name="T22" fmla="*/ 25 w 45"/>
                <a:gd name="T23" fmla="*/ 49 h 50"/>
                <a:gd name="T24" fmla="*/ 25 w 45"/>
                <a:gd name="T25" fmla="*/ 33 h 50"/>
                <a:gd name="T26" fmla="*/ 34 w 45"/>
                <a:gd name="T27" fmla="*/ 19 h 50"/>
                <a:gd name="T28" fmla="*/ 45 w 45"/>
                <a:gd name="T29" fmla="*/ 1 h 50"/>
                <a:gd name="T30" fmla="*/ 44 w 45"/>
                <a:gd name="T31" fmla="*/ 0 h 50"/>
                <a:gd name="T32" fmla="*/ 43 w 45"/>
                <a:gd name="T33" fmla="*/ 1 h 50"/>
                <a:gd name="T34" fmla="*/ 33 w 45"/>
                <a:gd name="T35" fmla="*/ 18 h 50"/>
                <a:gd name="T36" fmla="*/ 24 w 45"/>
                <a:gd name="T37" fmla="*/ 33 h 50"/>
                <a:gd name="T38" fmla="*/ 24 w 45"/>
                <a:gd name="T39" fmla="*/ 49 h 50"/>
                <a:gd name="T40" fmla="*/ 24 w 45"/>
                <a:gd name="T41" fmla="*/ 50 h 50"/>
                <a:gd name="T42" fmla="*/ 25 w 45"/>
                <a:gd name="T43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50">
                  <a:moveTo>
                    <a:pt x="19" y="49"/>
                  </a:moveTo>
                  <a:cubicBezTo>
                    <a:pt x="19" y="33"/>
                    <a:pt x="19" y="33"/>
                    <a:pt x="19" y="33"/>
                  </a:cubicBezTo>
                  <a:cubicBezTo>
                    <a:pt x="19" y="28"/>
                    <a:pt x="15" y="24"/>
                    <a:pt x="10" y="19"/>
                  </a:cubicBezTo>
                  <a:cubicBezTo>
                    <a:pt x="5" y="14"/>
                    <a:pt x="0" y="8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8"/>
                    <a:pt x="6" y="13"/>
                    <a:pt x="12" y="18"/>
                  </a:cubicBezTo>
                  <a:cubicBezTo>
                    <a:pt x="16" y="23"/>
                    <a:pt x="21" y="28"/>
                    <a:pt x="21" y="33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0"/>
                    <a:pt x="21" y="50"/>
                    <a:pt x="20" y="50"/>
                  </a:cubicBezTo>
                  <a:cubicBezTo>
                    <a:pt x="19" y="50"/>
                    <a:pt x="19" y="50"/>
                    <a:pt x="19" y="49"/>
                  </a:cubicBezTo>
                  <a:close/>
                  <a:moveTo>
                    <a:pt x="25" y="49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5" y="28"/>
                    <a:pt x="30" y="24"/>
                    <a:pt x="34" y="19"/>
                  </a:cubicBezTo>
                  <a:cubicBezTo>
                    <a:pt x="39" y="14"/>
                    <a:pt x="45" y="8"/>
                    <a:pt x="45" y="1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43" y="0"/>
                    <a:pt x="43" y="0"/>
                    <a:pt x="43" y="1"/>
                  </a:cubicBezTo>
                  <a:cubicBezTo>
                    <a:pt x="43" y="8"/>
                    <a:pt x="38" y="13"/>
                    <a:pt x="33" y="18"/>
                  </a:cubicBezTo>
                  <a:cubicBezTo>
                    <a:pt x="28" y="23"/>
                    <a:pt x="24" y="28"/>
                    <a:pt x="24" y="33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5" y="50"/>
                    <a:pt x="25" y="50"/>
                    <a:pt x="25" y="49"/>
                  </a:cubicBezTo>
                  <a:close/>
                </a:path>
              </a:pathLst>
            </a:cu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3522296" y="4343281"/>
              <a:ext cx="119634" cy="102367"/>
            </a:xfrm>
            <a:custGeom>
              <a:avLst/>
              <a:gdLst>
                <a:gd name="T0" fmla="*/ 41 w 41"/>
                <a:gd name="T1" fmla="*/ 0 h 35"/>
                <a:gd name="T2" fmla="*/ 41 w 41"/>
                <a:gd name="T3" fmla="*/ 23 h 35"/>
                <a:gd name="T4" fmla="*/ 28 w 41"/>
                <a:gd name="T5" fmla="*/ 35 h 35"/>
                <a:gd name="T6" fmla="*/ 12 w 41"/>
                <a:gd name="T7" fmla="*/ 35 h 35"/>
                <a:gd name="T8" fmla="*/ 0 w 41"/>
                <a:gd name="T9" fmla="*/ 23 h 35"/>
                <a:gd name="T10" fmla="*/ 0 w 41"/>
                <a:gd name="T11" fmla="*/ 0 h 35"/>
                <a:gd name="T12" fmla="*/ 41 w 41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5">
                  <a:moveTo>
                    <a:pt x="41" y="0"/>
                  </a:moveTo>
                  <a:cubicBezTo>
                    <a:pt x="41" y="23"/>
                    <a:pt x="41" y="23"/>
                    <a:pt x="41" y="23"/>
                  </a:cubicBezTo>
                  <a:cubicBezTo>
                    <a:pt x="41" y="30"/>
                    <a:pt x="35" y="35"/>
                    <a:pt x="28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6" y="35"/>
                    <a:pt x="0" y="30"/>
                    <a:pt x="0" y="2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399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3560530" y="4284081"/>
              <a:ext cx="43167" cy="74000"/>
            </a:xfrm>
            <a:custGeom>
              <a:avLst/>
              <a:gdLst>
                <a:gd name="T0" fmla="*/ 15 w 15"/>
                <a:gd name="T1" fmla="*/ 25 h 25"/>
                <a:gd name="T2" fmla="*/ 15 w 15"/>
                <a:gd name="T3" fmla="*/ 4 h 25"/>
                <a:gd name="T4" fmla="*/ 10 w 15"/>
                <a:gd name="T5" fmla="*/ 0 h 25"/>
                <a:gd name="T6" fmla="*/ 4 w 15"/>
                <a:gd name="T7" fmla="*/ 0 h 25"/>
                <a:gd name="T8" fmla="*/ 0 w 15"/>
                <a:gd name="T9" fmla="*/ 4 h 25"/>
                <a:gd name="T10" fmla="*/ 0 w 15"/>
                <a:gd name="T11" fmla="*/ 25 h 25"/>
                <a:gd name="T12" fmla="*/ 15 w 15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5">
                  <a:moveTo>
                    <a:pt x="15" y="25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3" y="0"/>
                    <a:pt x="1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5" y="25"/>
                    <a:pt x="15" y="25"/>
                    <a:pt x="15" y="25"/>
                  </a:cubicBezTo>
                  <a:close/>
                </a:path>
              </a:pathLst>
            </a:cu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3505030" y="4343281"/>
              <a:ext cx="154167" cy="25900"/>
            </a:xfrm>
            <a:custGeom>
              <a:avLst/>
              <a:gdLst>
                <a:gd name="T0" fmla="*/ 4 w 53"/>
                <a:gd name="T1" fmla="*/ 0 h 9"/>
                <a:gd name="T2" fmla="*/ 48 w 53"/>
                <a:gd name="T3" fmla="*/ 0 h 9"/>
                <a:gd name="T4" fmla="*/ 53 w 53"/>
                <a:gd name="T5" fmla="*/ 4 h 9"/>
                <a:gd name="T6" fmla="*/ 53 w 53"/>
                <a:gd name="T7" fmla="*/ 4 h 9"/>
                <a:gd name="T8" fmla="*/ 48 w 53"/>
                <a:gd name="T9" fmla="*/ 9 h 9"/>
                <a:gd name="T10" fmla="*/ 4 w 53"/>
                <a:gd name="T11" fmla="*/ 9 h 9"/>
                <a:gd name="T12" fmla="*/ 0 w 53"/>
                <a:gd name="T13" fmla="*/ 4 h 9"/>
                <a:gd name="T14" fmla="*/ 0 w 53"/>
                <a:gd name="T15" fmla="*/ 4 h 9"/>
                <a:gd name="T16" fmla="*/ 4 w 53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9"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3" y="2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7"/>
                    <a:pt x="51" y="9"/>
                    <a:pt x="48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3507497" y="4383981"/>
              <a:ext cx="149234" cy="25900"/>
            </a:xfrm>
            <a:custGeom>
              <a:avLst/>
              <a:gdLst>
                <a:gd name="T0" fmla="*/ 4 w 51"/>
                <a:gd name="T1" fmla="*/ 0 h 9"/>
                <a:gd name="T2" fmla="*/ 46 w 51"/>
                <a:gd name="T3" fmla="*/ 0 h 9"/>
                <a:gd name="T4" fmla="*/ 51 w 51"/>
                <a:gd name="T5" fmla="*/ 4 h 9"/>
                <a:gd name="T6" fmla="*/ 51 w 51"/>
                <a:gd name="T7" fmla="*/ 4 h 9"/>
                <a:gd name="T8" fmla="*/ 46 w 51"/>
                <a:gd name="T9" fmla="*/ 9 h 9"/>
                <a:gd name="T10" fmla="*/ 4 w 51"/>
                <a:gd name="T11" fmla="*/ 9 h 9"/>
                <a:gd name="T12" fmla="*/ 0 w 51"/>
                <a:gd name="T13" fmla="*/ 4 h 9"/>
                <a:gd name="T14" fmla="*/ 0 w 51"/>
                <a:gd name="T15" fmla="*/ 4 h 9"/>
                <a:gd name="T16" fmla="*/ 4 w 51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9">
                  <a:moveTo>
                    <a:pt x="4" y="0"/>
                  </a:moveTo>
                  <a:cubicBezTo>
                    <a:pt x="18" y="0"/>
                    <a:pt x="32" y="0"/>
                    <a:pt x="46" y="0"/>
                  </a:cubicBezTo>
                  <a:cubicBezTo>
                    <a:pt x="49" y="0"/>
                    <a:pt x="51" y="2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7"/>
                    <a:pt x="49" y="9"/>
                    <a:pt x="46" y="9"/>
                  </a:cubicBezTo>
                  <a:cubicBezTo>
                    <a:pt x="32" y="9"/>
                    <a:pt x="18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3513664" y="4121281"/>
              <a:ext cx="136900" cy="29600"/>
            </a:xfrm>
            <a:custGeom>
              <a:avLst/>
              <a:gdLst>
                <a:gd name="T0" fmla="*/ 26 w 111"/>
                <a:gd name="T1" fmla="*/ 24 h 24"/>
                <a:gd name="T2" fmla="*/ 33 w 111"/>
                <a:gd name="T3" fmla="*/ 24 h 24"/>
                <a:gd name="T4" fmla="*/ 43 w 111"/>
                <a:gd name="T5" fmla="*/ 7 h 24"/>
                <a:gd name="T6" fmla="*/ 52 w 111"/>
                <a:gd name="T7" fmla="*/ 24 h 24"/>
                <a:gd name="T8" fmla="*/ 52 w 111"/>
                <a:gd name="T9" fmla="*/ 24 h 24"/>
                <a:gd name="T10" fmla="*/ 59 w 111"/>
                <a:gd name="T11" fmla="*/ 24 h 24"/>
                <a:gd name="T12" fmla="*/ 59 w 111"/>
                <a:gd name="T13" fmla="*/ 24 h 24"/>
                <a:gd name="T14" fmla="*/ 69 w 111"/>
                <a:gd name="T15" fmla="*/ 7 h 24"/>
                <a:gd name="T16" fmla="*/ 78 w 111"/>
                <a:gd name="T17" fmla="*/ 24 h 24"/>
                <a:gd name="T18" fmla="*/ 85 w 111"/>
                <a:gd name="T19" fmla="*/ 24 h 24"/>
                <a:gd name="T20" fmla="*/ 95 w 111"/>
                <a:gd name="T21" fmla="*/ 7 h 24"/>
                <a:gd name="T22" fmla="*/ 104 w 111"/>
                <a:gd name="T23" fmla="*/ 24 h 24"/>
                <a:gd name="T24" fmla="*/ 111 w 111"/>
                <a:gd name="T25" fmla="*/ 24 h 24"/>
                <a:gd name="T26" fmla="*/ 97 w 111"/>
                <a:gd name="T27" fmla="*/ 0 h 24"/>
                <a:gd name="T28" fmla="*/ 90 w 111"/>
                <a:gd name="T29" fmla="*/ 0 h 24"/>
                <a:gd name="T30" fmla="*/ 81 w 111"/>
                <a:gd name="T31" fmla="*/ 19 h 24"/>
                <a:gd name="T32" fmla="*/ 71 w 111"/>
                <a:gd name="T33" fmla="*/ 0 h 24"/>
                <a:gd name="T34" fmla="*/ 64 w 111"/>
                <a:gd name="T35" fmla="*/ 0 h 24"/>
                <a:gd name="T36" fmla="*/ 54 w 111"/>
                <a:gd name="T37" fmla="*/ 19 h 24"/>
                <a:gd name="T38" fmla="*/ 45 w 111"/>
                <a:gd name="T39" fmla="*/ 0 h 24"/>
                <a:gd name="T40" fmla="*/ 38 w 111"/>
                <a:gd name="T41" fmla="*/ 0 h 24"/>
                <a:gd name="T42" fmla="*/ 28 w 111"/>
                <a:gd name="T43" fmla="*/ 19 h 24"/>
                <a:gd name="T44" fmla="*/ 19 w 111"/>
                <a:gd name="T45" fmla="*/ 0 h 24"/>
                <a:gd name="T46" fmla="*/ 12 w 111"/>
                <a:gd name="T47" fmla="*/ 0 h 24"/>
                <a:gd name="T48" fmla="*/ 0 w 111"/>
                <a:gd name="T49" fmla="*/ 24 h 24"/>
                <a:gd name="T50" fmla="*/ 7 w 111"/>
                <a:gd name="T51" fmla="*/ 24 h 24"/>
                <a:gd name="T52" fmla="*/ 17 w 111"/>
                <a:gd name="T53" fmla="*/ 7 h 24"/>
                <a:gd name="T54" fmla="*/ 26 w 111"/>
                <a:gd name="T55" fmla="*/ 24 h 24"/>
                <a:gd name="T56" fmla="*/ 26 w 111"/>
                <a:gd name="T5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1" h="24">
                  <a:moveTo>
                    <a:pt x="26" y="24"/>
                  </a:moveTo>
                  <a:lnTo>
                    <a:pt x="33" y="24"/>
                  </a:lnTo>
                  <a:lnTo>
                    <a:pt x="43" y="7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69" y="7"/>
                  </a:lnTo>
                  <a:lnTo>
                    <a:pt x="78" y="24"/>
                  </a:lnTo>
                  <a:lnTo>
                    <a:pt x="85" y="24"/>
                  </a:lnTo>
                  <a:lnTo>
                    <a:pt x="95" y="7"/>
                  </a:lnTo>
                  <a:lnTo>
                    <a:pt x="104" y="24"/>
                  </a:lnTo>
                  <a:lnTo>
                    <a:pt x="111" y="24"/>
                  </a:lnTo>
                  <a:lnTo>
                    <a:pt x="97" y="0"/>
                  </a:lnTo>
                  <a:lnTo>
                    <a:pt x="90" y="0"/>
                  </a:lnTo>
                  <a:lnTo>
                    <a:pt x="81" y="19"/>
                  </a:lnTo>
                  <a:lnTo>
                    <a:pt x="71" y="0"/>
                  </a:lnTo>
                  <a:lnTo>
                    <a:pt x="64" y="0"/>
                  </a:lnTo>
                  <a:lnTo>
                    <a:pt x="54" y="19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28" y="19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0" y="24"/>
                  </a:lnTo>
                  <a:lnTo>
                    <a:pt x="7" y="24"/>
                  </a:lnTo>
                  <a:lnTo>
                    <a:pt x="17" y="7"/>
                  </a:lnTo>
                  <a:lnTo>
                    <a:pt x="26" y="24"/>
                  </a:lnTo>
                  <a:lnTo>
                    <a:pt x="26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3571630" y="3873382"/>
              <a:ext cx="20967" cy="102367"/>
            </a:xfrm>
            <a:custGeom>
              <a:avLst/>
              <a:gdLst>
                <a:gd name="T0" fmla="*/ 0 w 7"/>
                <a:gd name="T1" fmla="*/ 0 h 35"/>
                <a:gd name="T2" fmla="*/ 7 w 7"/>
                <a:gd name="T3" fmla="*/ 0 h 35"/>
                <a:gd name="T4" fmla="*/ 6 w 7"/>
                <a:gd name="T5" fmla="*/ 35 h 35"/>
                <a:gd name="T6" fmla="*/ 3 w 7"/>
                <a:gd name="T7" fmla="*/ 35 h 35"/>
                <a:gd name="T8" fmla="*/ 1 w 7"/>
                <a:gd name="T9" fmla="*/ 35 h 35"/>
                <a:gd name="T10" fmla="*/ 0 w 7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5">
                  <a:moveTo>
                    <a:pt x="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5"/>
                    <a:pt x="4" y="35"/>
                    <a:pt x="3" y="35"/>
                  </a:cubicBezTo>
                  <a:cubicBezTo>
                    <a:pt x="2" y="35"/>
                    <a:pt x="2" y="35"/>
                    <a:pt x="1" y="35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4"/>
            <p:cNvSpPr>
              <a:spLocks noEditPoints="1"/>
            </p:cNvSpPr>
            <p:nvPr/>
          </p:nvSpPr>
          <p:spPr bwMode="auto">
            <a:xfrm>
              <a:off x="3312630" y="4132381"/>
              <a:ext cx="538966" cy="20967"/>
            </a:xfrm>
            <a:custGeom>
              <a:avLst/>
              <a:gdLst>
                <a:gd name="T0" fmla="*/ 0 w 185"/>
                <a:gd name="T1" fmla="*/ 7 h 7"/>
                <a:gd name="T2" fmla="*/ 0 w 185"/>
                <a:gd name="T3" fmla="*/ 0 h 7"/>
                <a:gd name="T4" fmla="*/ 34 w 185"/>
                <a:gd name="T5" fmla="*/ 1 h 7"/>
                <a:gd name="T6" fmla="*/ 34 w 185"/>
                <a:gd name="T7" fmla="*/ 4 h 7"/>
                <a:gd name="T8" fmla="*/ 34 w 185"/>
                <a:gd name="T9" fmla="*/ 6 h 7"/>
                <a:gd name="T10" fmla="*/ 0 w 185"/>
                <a:gd name="T11" fmla="*/ 7 h 7"/>
                <a:gd name="T12" fmla="*/ 150 w 185"/>
                <a:gd name="T13" fmla="*/ 1 h 7"/>
                <a:gd name="T14" fmla="*/ 185 w 185"/>
                <a:gd name="T15" fmla="*/ 0 h 7"/>
                <a:gd name="T16" fmla="*/ 185 w 185"/>
                <a:gd name="T17" fmla="*/ 7 h 7"/>
                <a:gd name="T18" fmla="*/ 150 w 185"/>
                <a:gd name="T19" fmla="*/ 6 h 7"/>
                <a:gd name="T20" fmla="*/ 150 w 185"/>
                <a:gd name="T21" fmla="*/ 4 h 7"/>
                <a:gd name="T22" fmla="*/ 150 w 185"/>
                <a:gd name="T2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7">
                  <a:moveTo>
                    <a:pt x="0" y="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2"/>
                    <a:pt x="34" y="3"/>
                    <a:pt x="34" y="4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0" y="7"/>
                    <a:pt x="0" y="7"/>
                    <a:pt x="0" y="7"/>
                  </a:cubicBezTo>
                  <a:close/>
                  <a:moveTo>
                    <a:pt x="150" y="1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85" y="7"/>
                    <a:pt x="185" y="7"/>
                    <a:pt x="185" y="7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0" y="5"/>
                    <a:pt x="150" y="4"/>
                    <a:pt x="150" y="4"/>
                  </a:cubicBezTo>
                  <a:cubicBezTo>
                    <a:pt x="150" y="3"/>
                    <a:pt x="150" y="2"/>
                    <a:pt x="150" y="1"/>
                  </a:cubicBezTo>
                  <a:close/>
                </a:path>
              </a:pathLst>
            </a:cu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5"/>
            <p:cNvSpPr>
              <a:spLocks noEditPoints="1"/>
            </p:cNvSpPr>
            <p:nvPr/>
          </p:nvSpPr>
          <p:spPr bwMode="auto">
            <a:xfrm>
              <a:off x="3382930" y="3946148"/>
              <a:ext cx="395900" cy="393433"/>
            </a:xfrm>
            <a:custGeom>
              <a:avLst/>
              <a:gdLst>
                <a:gd name="T0" fmla="*/ 0 w 136"/>
                <a:gd name="T1" fmla="*/ 4 h 135"/>
                <a:gd name="T2" fmla="*/ 5 w 136"/>
                <a:gd name="T3" fmla="*/ 0 h 135"/>
                <a:gd name="T4" fmla="*/ 29 w 136"/>
                <a:gd name="T5" fmla="*/ 25 h 135"/>
                <a:gd name="T6" fmla="*/ 26 w 136"/>
                <a:gd name="T7" fmla="*/ 28 h 135"/>
                <a:gd name="T8" fmla="*/ 0 w 136"/>
                <a:gd name="T9" fmla="*/ 4 h 135"/>
                <a:gd name="T10" fmla="*/ 111 w 136"/>
                <a:gd name="T11" fmla="*/ 107 h 135"/>
                <a:gd name="T12" fmla="*/ 136 w 136"/>
                <a:gd name="T13" fmla="*/ 131 h 135"/>
                <a:gd name="T14" fmla="*/ 131 w 136"/>
                <a:gd name="T15" fmla="*/ 135 h 135"/>
                <a:gd name="T16" fmla="*/ 107 w 136"/>
                <a:gd name="T17" fmla="*/ 110 h 135"/>
                <a:gd name="T18" fmla="*/ 111 w 136"/>
                <a:gd name="T19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" h="135">
                  <a:moveTo>
                    <a:pt x="0" y="4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8" y="26"/>
                    <a:pt x="27" y="27"/>
                    <a:pt x="26" y="28"/>
                  </a:cubicBezTo>
                  <a:cubicBezTo>
                    <a:pt x="0" y="4"/>
                    <a:pt x="0" y="4"/>
                    <a:pt x="0" y="4"/>
                  </a:cubicBezTo>
                  <a:close/>
                  <a:moveTo>
                    <a:pt x="111" y="107"/>
                  </a:moveTo>
                  <a:cubicBezTo>
                    <a:pt x="136" y="131"/>
                    <a:pt x="136" y="131"/>
                    <a:pt x="136" y="131"/>
                  </a:cubicBezTo>
                  <a:cubicBezTo>
                    <a:pt x="131" y="135"/>
                    <a:pt x="131" y="135"/>
                    <a:pt x="131" y="135"/>
                  </a:cubicBezTo>
                  <a:cubicBezTo>
                    <a:pt x="107" y="110"/>
                    <a:pt x="107" y="110"/>
                    <a:pt x="107" y="110"/>
                  </a:cubicBezTo>
                  <a:cubicBezTo>
                    <a:pt x="109" y="109"/>
                    <a:pt x="110" y="108"/>
                    <a:pt x="111" y="107"/>
                  </a:cubicBezTo>
                  <a:close/>
                </a:path>
              </a:pathLst>
            </a:cu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6"/>
            <p:cNvSpPr>
              <a:spLocks noEditPoints="1"/>
            </p:cNvSpPr>
            <p:nvPr/>
          </p:nvSpPr>
          <p:spPr bwMode="auto">
            <a:xfrm>
              <a:off x="3382930" y="3946148"/>
              <a:ext cx="395900" cy="393433"/>
            </a:xfrm>
            <a:custGeom>
              <a:avLst/>
              <a:gdLst>
                <a:gd name="T0" fmla="*/ 136 w 136"/>
                <a:gd name="T1" fmla="*/ 4 h 135"/>
                <a:gd name="T2" fmla="*/ 131 w 136"/>
                <a:gd name="T3" fmla="*/ 0 h 135"/>
                <a:gd name="T4" fmla="*/ 107 w 136"/>
                <a:gd name="T5" fmla="*/ 25 h 135"/>
                <a:gd name="T6" fmla="*/ 111 w 136"/>
                <a:gd name="T7" fmla="*/ 28 h 135"/>
                <a:gd name="T8" fmla="*/ 136 w 136"/>
                <a:gd name="T9" fmla="*/ 4 h 135"/>
                <a:gd name="T10" fmla="*/ 26 w 136"/>
                <a:gd name="T11" fmla="*/ 107 h 135"/>
                <a:gd name="T12" fmla="*/ 0 w 136"/>
                <a:gd name="T13" fmla="*/ 131 h 135"/>
                <a:gd name="T14" fmla="*/ 5 w 136"/>
                <a:gd name="T15" fmla="*/ 135 h 135"/>
                <a:gd name="T16" fmla="*/ 29 w 136"/>
                <a:gd name="T17" fmla="*/ 110 h 135"/>
                <a:gd name="T18" fmla="*/ 26 w 136"/>
                <a:gd name="T19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" h="135">
                  <a:moveTo>
                    <a:pt x="136" y="4"/>
                  </a:moveTo>
                  <a:cubicBezTo>
                    <a:pt x="131" y="0"/>
                    <a:pt x="131" y="0"/>
                    <a:pt x="131" y="0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9" y="26"/>
                    <a:pt x="110" y="27"/>
                    <a:pt x="111" y="28"/>
                  </a:cubicBezTo>
                  <a:cubicBezTo>
                    <a:pt x="136" y="4"/>
                    <a:pt x="136" y="4"/>
                    <a:pt x="136" y="4"/>
                  </a:cubicBezTo>
                  <a:close/>
                  <a:moveTo>
                    <a:pt x="26" y="107"/>
                  </a:moveTo>
                  <a:cubicBezTo>
                    <a:pt x="0" y="131"/>
                    <a:pt x="0" y="131"/>
                    <a:pt x="0" y="131"/>
                  </a:cubicBezTo>
                  <a:cubicBezTo>
                    <a:pt x="5" y="135"/>
                    <a:pt x="5" y="135"/>
                    <a:pt x="5" y="135"/>
                  </a:cubicBezTo>
                  <a:cubicBezTo>
                    <a:pt x="29" y="110"/>
                    <a:pt x="29" y="110"/>
                    <a:pt x="29" y="110"/>
                  </a:cubicBezTo>
                  <a:cubicBezTo>
                    <a:pt x="28" y="109"/>
                    <a:pt x="27" y="108"/>
                    <a:pt x="26" y="107"/>
                  </a:cubicBezTo>
                  <a:close/>
                </a:path>
              </a:pathLst>
            </a:cu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9" name="Oval 77"/>
          <p:cNvSpPr>
            <a:spLocks noChangeArrowheads="1"/>
          </p:cNvSpPr>
          <p:nvPr/>
        </p:nvSpPr>
        <p:spPr bwMode="auto">
          <a:xfrm>
            <a:off x="1968299" y="3647565"/>
            <a:ext cx="515533" cy="516766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Oval 78"/>
          <p:cNvSpPr>
            <a:spLocks noChangeArrowheads="1"/>
          </p:cNvSpPr>
          <p:nvPr/>
        </p:nvSpPr>
        <p:spPr bwMode="auto">
          <a:xfrm>
            <a:off x="2090399" y="3770899"/>
            <a:ext cx="271333" cy="271333"/>
          </a:xfrm>
          <a:prstGeom prst="ellipse">
            <a:avLst/>
          </a:prstGeom>
          <a:solidFill>
            <a:srgbClr val="FAD12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82" name="组合 281"/>
          <p:cNvGrpSpPr/>
          <p:nvPr/>
        </p:nvGrpSpPr>
        <p:grpSpPr>
          <a:xfrm>
            <a:off x="1819066" y="1025503"/>
            <a:ext cx="816465" cy="679566"/>
            <a:chOff x="1819066" y="815953"/>
            <a:chExt cx="816465" cy="679566"/>
          </a:xfrm>
        </p:grpSpPr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2075599" y="845552"/>
              <a:ext cx="57967" cy="90034"/>
            </a:xfrm>
            <a:custGeom>
              <a:avLst/>
              <a:gdLst>
                <a:gd name="T0" fmla="*/ 20 w 20"/>
                <a:gd name="T1" fmla="*/ 7 h 31"/>
                <a:gd name="T2" fmla="*/ 8 w 20"/>
                <a:gd name="T3" fmla="*/ 11 h 31"/>
                <a:gd name="T4" fmla="*/ 7 w 20"/>
                <a:gd name="T5" fmla="*/ 11 h 31"/>
                <a:gd name="T6" fmla="*/ 7 w 20"/>
                <a:gd name="T7" fmla="*/ 13 h 31"/>
                <a:gd name="T8" fmla="*/ 7 w 20"/>
                <a:gd name="T9" fmla="*/ 31 h 31"/>
                <a:gd name="T10" fmla="*/ 0 w 20"/>
                <a:gd name="T11" fmla="*/ 31 h 31"/>
                <a:gd name="T12" fmla="*/ 0 w 20"/>
                <a:gd name="T13" fmla="*/ 13 h 31"/>
                <a:gd name="T14" fmla="*/ 2 w 20"/>
                <a:gd name="T15" fmla="*/ 8 h 31"/>
                <a:gd name="T16" fmla="*/ 6 w 20"/>
                <a:gd name="T17" fmla="*/ 4 h 31"/>
                <a:gd name="T18" fmla="*/ 18 w 20"/>
                <a:gd name="T19" fmla="*/ 0 h 31"/>
                <a:gd name="T20" fmla="*/ 20 w 20"/>
                <a:gd name="T21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31">
                  <a:moveTo>
                    <a:pt x="20" y="7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7" y="12"/>
                    <a:pt x="7" y="12"/>
                    <a:pt x="7" y="13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9"/>
                    <a:pt x="2" y="8"/>
                  </a:cubicBezTo>
                  <a:cubicBezTo>
                    <a:pt x="3" y="6"/>
                    <a:pt x="4" y="5"/>
                    <a:pt x="6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7"/>
                    <a:pt x="20" y="7"/>
                    <a:pt x="20" y="7"/>
                  </a:cubicBezTo>
                  <a:close/>
                </a:path>
              </a:pathLst>
            </a:custGeom>
            <a:solidFill>
              <a:srgbClr val="0058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2317332" y="845552"/>
              <a:ext cx="59200" cy="90034"/>
            </a:xfrm>
            <a:custGeom>
              <a:avLst/>
              <a:gdLst>
                <a:gd name="T0" fmla="*/ 0 w 20"/>
                <a:gd name="T1" fmla="*/ 7 h 31"/>
                <a:gd name="T2" fmla="*/ 12 w 20"/>
                <a:gd name="T3" fmla="*/ 11 h 31"/>
                <a:gd name="T4" fmla="*/ 13 w 20"/>
                <a:gd name="T5" fmla="*/ 11 h 31"/>
                <a:gd name="T6" fmla="*/ 14 w 20"/>
                <a:gd name="T7" fmla="*/ 13 h 31"/>
                <a:gd name="T8" fmla="*/ 14 w 20"/>
                <a:gd name="T9" fmla="*/ 31 h 31"/>
                <a:gd name="T10" fmla="*/ 20 w 20"/>
                <a:gd name="T11" fmla="*/ 31 h 31"/>
                <a:gd name="T12" fmla="*/ 20 w 20"/>
                <a:gd name="T13" fmla="*/ 13 h 31"/>
                <a:gd name="T14" fmla="*/ 19 w 20"/>
                <a:gd name="T15" fmla="*/ 8 h 31"/>
                <a:gd name="T16" fmla="*/ 14 w 20"/>
                <a:gd name="T17" fmla="*/ 4 h 31"/>
                <a:gd name="T18" fmla="*/ 2 w 20"/>
                <a:gd name="T19" fmla="*/ 0 h 31"/>
                <a:gd name="T20" fmla="*/ 0 w 20"/>
                <a:gd name="T21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31">
                  <a:moveTo>
                    <a:pt x="0" y="7"/>
                  </a:moveTo>
                  <a:cubicBezTo>
                    <a:pt x="12" y="11"/>
                    <a:pt x="12" y="11"/>
                    <a:pt x="12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2"/>
                    <a:pt x="14" y="12"/>
                    <a:pt x="14" y="1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1"/>
                    <a:pt x="20" y="9"/>
                    <a:pt x="19" y="8"/>
                  </a:cubicBezTo>
                  <a:cubicBezTo>
                    <a:pt x="18" y="6"/>
                    <a:pt x="16" y="5"/>
                    <a:pt x="14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7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0058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2058332" y="935586"/>
              <a:ext cx="55500" cy="70300"/>
            </a:xfrm>
            <a:custGeom>
              <a:avLst/>
              <a:gdLst>
                <a:gd name="T0" fmla="*/ 19 w 19"/>
                <a:gd name="T1" fmla="*/ 15 h 24"/>
                <a:gd name="T2" fmla="*/ 18 w 19"/>
                <a:gd name="T3" fmla="*/ 18 h 24"/>
                <a:gd name="T4" fmla="*/ 17 w 19"/>
                <a:gd name="T5" fmla="*/ 20 h 24"/>
                <a:gd name="T6" fmla="*/ 15 w 19"/>
                <a:gd name="T7" fmla="*/ 22 h 24"/>
                <a:gd name="T8" fmla="*/ 13 w 19"/>
                <a:gd name="T9" fmla="*/ 24 h 24"/>
                <a:gd name="T10" fmla="*/ 10 w 19"/>
                <a:gd name="T11" fmla="*/ 24 h 24"/>
                <a:gd name="T12" fmla="*/ 7 w 19"/>
                <a:gd name="T13" fmla="*/ 24 h 24"/>
                <a:gd name="T14" fmla="*/ 5 w 19"/>
                <a:gd name="T15" fmla="*/ 23 h 24"/>
                <a:gd name="T16" fmla="*/ 3 w 19"/>
                <a:gd name="T17" fmla="*/ 22 h 24"/>
                <a:gd name="T18" fmla="*/ 1 w 19"/>
                <a:gd name="T19" fmla="*/ 20 h 24"/>
                <a:gd name="T20" fmla="*/ 0 w 19"/>
                <a:gd name="T21" fmla="*/ 18 h 24"/>
                <a:gd name="T22" fmla="*/ 0 w 19"/>
                <a:gd name="T23" fmla="*/ 15 h 24"/>
                <a:gd name="T24" fmla="*/ 0 w 19"/>
                <a:gd name="T25" fmla="*/ 4 h 24"/>
                <a:gd name="T26" fmla="*/ 0 w 19"/>
                <a:gd name="T27" fmla="*/ 3 h 24"/>
                <a:gd name="T28" fmla="*/ 0 w 19"/>
                <a:gd name="T29" fmla="*/ 2 h 24"/>
                <a:gd name="T30" fmla="*/ 1 w 19"/>
                <a:gd name="T31" fmla="*/ 2 h 24"/>
                <a:gd name="T32" fmla="*/ 1 w 19"/>
                <a:gd name="T33" fmla="*/ 1 h 24"/>
                <a:gd name="T34" fmla="*/ 2 w 19"/>
                <a:gd name="T35" fmla="*/ 0 h 24"/>
                <a:gd name="T36" fmla="*/ 3 w 19"/>
                <a:gd name="T37" fmla="*/ 0 h 24"/>
                <a:gd name="T38" fmla="*/ 4 w 19"/>
                <a:gd name="T39" fmla="*/ 0 h 24"/>
                <a:gd name="T40" fmla="*/ 4 w 19"/>
                <a:gd name="T41" fmla="*/ 0 h 24"/>
                <a:gd name="T42" fmla="*/ 14 w 19"/>
                <a:gd name="T43" fmla="*/ 0 h 24"/>
                <a:gd name="T44" fmla="*/ 15 w 19"/>
                <a:gd name="T45" fmla="*/ 0 h 24"/>
                <a:gd name="T46" fmla="*/ 16 w 19"/>
                <a:gd name="T47" fmla="*/ 0 h 24"/>
                <a:gd name="T48" fmla="*/ 16 w 19"/>
                <a:gd name="T49" fmla="*/ 0 h 24"/>
                <a:gd name="T50" fmla="*/ 17 w 19"/>
                <a:gd name="T51" fmla="*/ 1 h 24"/>
                <a:gd name="T52" fmla="*/ 18 w 19"/>
                <a:gd name="T53" fmla="*/ 2 h 24"/>
                <a:gd name="T54" fmla="*/ 18 w 19"/>
                <a:gd name="T55" fmla="*/ 2 h 24"/>
                <a:gd name="T56" fmla="*/ 18 w 19"/>
                <a:gd name="T57" fmla="*/ 3 h 24"/>
                <a:gd name="T58" fmla="*/ 19 w 19"/>
                <a:gd name="T59" fmla="*/ 4 h 24"/>
                <a:gd name="T60" fmla="*/ 19 w 19"/>
                <a:gd name="T61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" h="24">
                  <a:moveTo>
                    <a:pt x="19" y="15"/>
                  </a:moveTo>
                  <a:cubicBezTo>
                    <a:pt x="18" y="16"/>
                    <a:pt x="18" y="17"/>
                    <a:pt x="18" y="18"/>
                  </a:cubicBezTo>
                  <a:cubicBezTo>
                    <a:pt x="18" y="19"/>
                    <a:pt x="17" y="19"/>
                    <a:pt x="17" y="20"/>
                  </a:cubicBezTo>
                  <a:cubicBezTo>
                    <a:pt x="16" y="21"/>
                    <a:pt x="16" y="22"/>
                    <a:pt x="15" y="22"/>
                  </a:cubicBezTo>
                  <a:cubicBezTo>
                    <a:pt x="14" y="23"/>
                    <a:pt x="14" y="23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  <a:cubicBezTo>
                    <a:pt x="9" y="24"/>
                    <a:pt x="8" y="24"/>
                    <a:pt x="7" y="24"/>
                  </a:cubicBezTo>
                  <a:cubicBezTo>
                    <a:pt x="6" y="24"/>
                    <a:pt x="6" y="24"/>
                    <a:pt x="5" y="23"/>
                  </a:cubicBezTo>
                  <a:cubicBezTo>
                    <a:pt x="4" y="23"/>
                    <a:pt x="3" y="22"/>
                    <a:pt x="3" y="22"/>
                  </a:cubicBezTo>
                  <a:cubicBezTo>
                    <a:pt x="2" y="21"/>
                    <a:pt x="2" y="20"/>
                    <a:pt x="1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7"/>
                    <a:pt x="0" y="16"/>
                    <a:pt x="0" y="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15"/>
                    <a:pt x="19" y="15"/>
                    <a:pt x="19" y="15"/>
                  </a:cubicBezTo>
                  <a:close/>
                </a:path>
              </a:pathLst>
            </a:custGeom>
            <a:solidFill>
              <a:srgbClr val="F3A7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2340765" y="935586"/>
              <a:ext cx="55500" cy="70300"/>
            </a:xfrm>
            <a:custGeom>
              <a:avLst/>
              <a:gdLst>
                <a:gd name="T0" fmla="*/ 0 w 19"/>
                <a:gd name="T1" fmla="*/ 15 h 24"/>
                <a:gd name="T2" fmla="*/ 0 w 19"/>
                <a:gd name="T3" fmla="*/ 18 h 24"/>
                <a:gd name="T4" fmla="*/ 2 w 19"/>
                <a:gd name="T5" fmla="*/ 20 h 24"/>
                <a:gd name="T6" fmla="*/ 3 w 19"/>
                <a:gd name="T7" fmla="*/ 22 h 24"/>
                <a:gd name="T8" fmla="*/ 6 w 19"/>
                <a:gd name="T9" fmla="*/ 24 h 24"/>
                <a:gd name="T10" fmla="*/ 8 w 19"/>
                <a:gd name="T11" fmla="*/ 24 h 24"/>
                <a:gd name="T12" fmla="*/ 11 w 19"/>
                <a:gd name="T13" fmla="*/ 24 h 24"/>
                <a:gd name="T14" fmla="*/ 14 w 19"/>
                <a:gd name="T15" fmla="*/ 23 h 24"/>
                <a:gd name="T16" fmla="*/ 16 w 19"/>
                <a:gd name="T17" fmla="*/ 22 h 24"/>
                <a:gd name="T18" fmla="*/ 17 w 19"/>
                <a:gd name="T19" fmla="*/ 20 h 24"/>
                <a:gd name="T20" fmla="*/ 18 w 19"/>
                <a:gd name="T21" fmla="*/ 18 h 24"/>
                <a:gd name="T22" fmla="*/ 19 w 19"/>
                <a:gd name="T23" fmla="*/ 15 h 24"/>
                <a:gd name="T24" fmla="*/ 19 w 19"/>
                <a:gd name="T25" fmla="*/ 4 h 24"/>
                <a:gd name="T26" fmla="*/ 19 w 19"/>
                <a:gd name="T27" fmla="*/ 3 h 24"/>
                <a:gd name="T28" fmla="*/ 18 w 19"/>
                <a:gd name="T29" fmla="*/ 2 h 24"/>
                <a:gd name="T30" fmla="*/ 18 w 19"/>
                <a:gd name="T31" fmla="*/ 2 h 24"/>
                <a:gd name="T32" fmla="*/ 17 w 19"/>
                <a:gd name="T33" fmla="*/ 1 h 24"/>
                <a:gd name="T34" fmla="*/ 17 w 19"/>
                <a:gd name="T35" fmla="*/ 0 h 24"/>
                <a:gd name="T36" fmla="*/ 16 w 19"/>
                <a:gd name="T37" fmla="*/ 0 h 24"/>
                <a:gd name="T38" fmla="*/ 15 w 19"/>
                <a:gd name="T39" fmla="*/ 0 h 24"/>
                <a:gd name="T40" fmla="*/ 14 w 19"/>
                <a:gd name="T41" fmla="*/ 0 h 24"/>
                <a:gd name="T42" fmla="*/ 4 w 19"/>
                <a:gd name="T43" fmla="*/ 0 h 24"/>
                <a:gd name="T44" fmla="*/ 4 w 19"/>
                <a:gd name="T45" fmla="*/ 0 h 24"/>
                <a:gd name="T46" fmla="*/ 3 w 19"/>
                <a:gd name="T47" fmla="*/ 0 h 24"/>
                <a:gd name="T48" fmla="*/ 2 w 19"/>
                <a:gd name="T49" fmla="*/ 0 h 24"/>
                <a:gd name="T50" fmla="*/ 1 w 19"/>
                <a:gd name="T51" fmla="*/ 1 h 24"/>
                <a:gd name="T52" fmla="*/ 1 w 19"/>
                <a:gd name="T53" fmla="*/ 2 h 24"/>
                <a:gd name="T54" fmla="*/ 0 w 19"/>
                <a:gd name="T55" fmla="*/ 2 h 24"/>
                <a:gd name="T56" fmla="*/ 0 w 19"/>
                <a:gd name="T57" fmla="*/ 3 h 24"/>
                <a:gd name="T58" fmla="*/ 0 w 19"/>
                <a:gd name="T59" fmla="*/ 4 h 24"/>
                <a:gd name="T60" fmla="*/ 0 w 19"/>
                <a:gd name="T61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" h="24">
                  <a:moveTo>
                    <a:pt x="0" y="15"/>
                  </a:moveTo>
                  <a:cubicBezTo>
                    <a:pt x="0" y="16"/>
                    <a:pt x="0" y="17"/>
                    <a:pt x="0" y="18"/>
                  </a:cubicBezTo>
                  <a:cubicBezTo>
                    <a:pt x="1" y="19"/>
                    <a:pt x="1" y="19"/>
                    <a:pt x="2" y="20"/>
                  </a:cubicBezTo>
                  <a:cubicBezTo>
                    <a:pt x="2" y="21"/>
                    <a:pt x="3" y="22"/>
                    <a:pt x="3" y="22"/>
                  </a:cubicBezTo>
                  <a:cubicBezTo>
                    <a:pt x="4" y="23"/>
                    <a:pt x="5" y="23"/>
                    <a:pt x="6" y="24"/>
                  </a:cubicBezTo>
                  <a:cubicBezTo>
                    <a:pt x="7" y="24"/>
                    <a:pt x="7" y="24"/>
                    <a:pt x="8" y="24"/>
                  </a:cubicBezTo>
                  <a:cubicBezTo>
                    <a:pt x="9" y="24"/>
                    <a:pt x="10" y="24"/>
                    <a:pt x="11" y="24"/>
                  </a:cubicBezTo>
                  <a:cubicBezTo>
                    <a:pt x="12" y="24"/>
                    <a:pt x="13" y="24"/>
                    <a:pt x="14" y="23"/>
                  </a:cubicBezTo>
                  <a:cubicBezTo>
                    <a:pt x="15" y="23"/>
                    <a:pt x="15" y="22"/>
                    <a:pt x="16" y="22"/>
                  </a:cubicBezTo>
                  <a:cubicBezTo>
                    <a:pt x="17" y="21"/>
                    <a:pt x="17" y="20"/>
                    <a:pt x="17" y="20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7"/>
                    <a:pt x="19" y="16"/>
                    <a:pt x="19" y="15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F3A7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2113832" y="815953"/>
              <a:ext cx="226933" cy="66600"/>
            </a:xfrm>
            <a:custGeom>
              <a:avLst/>
              <a:gdLst>
                <a:gd name="T0" fmla="*/ 3 w 78"/>
                <a:gd name="T1" fmla="*/ 7 h 23"/>
                <a:gd name="T2" fmla="*/ 74 w 78"/>
                <a:gd name="T3" fmla="*/ 7 h 23"/>
                <a:gd name="T4" fmla="*/ 78 w 78"/>
                <a:gd name="T5" fmla="*/ 11 h 23"/>
                <a:gd name="T6" fmla="*/ 78 w 78"/>
                <a:gd name="T7" fmla="*/ 19 h 23"/>
                <a:gd name="T8" fmla="*/ 74 w 78"/>
                <a:gd name="T9" fmla="*/ 23 h 23"/>
                <a:gd name="T10" fmla="*/ 3 w 78"/>
                <a:gd name="T11" fmla="*/ 23 h 23"/>
                <a:gd name="T12" fmla="*/ 0 w 78"/>
                <a:gd name="T13" fmla="*/ 19 h 23"/>
                <a:gd name="T14" fmla="*/ 0 w 78"/>
                <a:gd name="T15" fmla="*/ 11 h 23"/>
                <a:gd name="T16" fmla="*/ 3 w 78"/>
                <a:gd name="T1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23">
                  <a:moveTo>
                    <a:pt x="3" y="7"/>
                  </a:moveTo>
                  <a:cubicBezTo>
                    <a:pt x="28" y="0"/>
                    <a:pt x="49" y="0"/>
                    <a:pt x="74" y="7"/>
                  </a:cubicBezTo>
                  <a:cubicBezTo>
                    <a:pt x="76" y="7"/>
                    <a:pt x="78" y="9"/>
                    <a:pt x="78" y="11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21"/>
                    <a:pt x="76" y="23"/>
                    <a:pt x="74" y="23"/>
                  </a:cubicBezTo>
                  <a:cubicBezTo>
                    <a:pt x="49" y="16"/>
                    <a:pt x="28" y="16"/>
                    <a:pt x="3" y="23"/>
                  </a:cubicBezTo>
                  <a:cubicBezTo>
                    <a:pt x="1" y="23"/>
                    <a:pt x="0" y="21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9"/>
                    <a:pt x="1" y="7"/>
                    <a:pt x="3" y="7"/>
                  </a:cubicBezTo>
                  <a:close/>
                </a:path>
              </a:pathLst>
            </a:cu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1827699" y="952853"/>
              <a:ext cx="796732" cy="542666"/>
            </a:xfrm>
            <a:custGeom>
              <a:avLst/>
              <a:gdLst>
                <a:gd name="T0" fmla="*/ 0 w 646"/>
                <a:gd name="T1" fmla="*/ 0 h 440"/>
                <a:gd name="T2" fmla="*/ 646 w 646"/>
                <a:gd name="T3" fmla="*/ 0 h 440"/>
                <a:gd name="T4" fmla="*/ 646 w 646"/>
                <a:gd name="T5" fmla="*/ 440 h 440"/>
                <a:gd name="T6" fmla="*/ 0 w 646"/>
                <a:gd name="T7" fmla="*/ 440 h 440"/>
                <a:gd name="T8" fmla="*/ 0 w 646"/>
                <a:gd name="T9" fmla="*/ 0 h 440"/>
                <a:gd name="T10" fmla="*/ 0 w 646"/>
                <a:gd name="T11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6" h="440">
                  <a:moveTo>
                    <a:pt x="0" y="0"/>
                  </a:moveTo>
                  <a:lnTo>
                    <a:pt x="646" y="0"/>
                  </a:lnTo>
                  <a:lnTo>
                    <a:pt x="646" y="440"/>
                  </a:lnTo>
                  <a:lnTo>
                    <a:pt x="0" y="44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A7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1889366" y="1014519"/>
              <a:ext cx="675866" cy="419333"/>
            </a:xfrm>
            <a:custGeom>
              <a:avLst/>
              <a:gdLst>
                <a:gd name="T0" fmla="*/ 0 w 548"/>
                <a:gd name="T1" fmla="*/ 0 h 340"/>
                <a:gd name="T2" fmla="*/ 548 w 548"/>
                <a:gd name="T3" fmla="*/ 0 h 340"/>
                <a:gd name="T4" fmla="*/ 548 w 548"/>
                <a:gd name="T5" fmla="*/ 340 h 340"/>
                <a:gd name="T6" fmla="*/ 0 w 548"/>
                <a:gd name="T7" fmla="*/ 340 h 340"/>
                <a:gd name="T8" fmla="*/ 0 w 548"/>
                <a:gd name="T9" fmla="*/ 0 h 340"/>
                <a:gd name="T10" fmla="*/ 0 w 548"/>
                <a:gd name="T1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8" h="340">
                  <a:moveTo>
                    <a:pt x="0" y="0"/>
                  </a:moveTo>
                  <a:lnTo>
                    <a:pt x="548" y="0"/>
                  </a:lnTo>
                  <a:lnTo>
                    <a:pt x="548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1827699" y="952853"/>
              <a:ext cx="796732" cy="265167"/>
            </a:xfrm>
            <a:custGeom>
              <a:avLst/>
              <a:gdLst>
                <a:gd name="T0" fmla="*/ 0 w 273"/>
                <a:gd name="T1" fmla="*/ 0 h 91"/>
                <a:gd name="T2" fmla="*/ 273 w 273"/>
                <a:gd name="T3" fmla="*/ 0 h 91"/>
                <a:gd name="T4" fmla="*/ 273 w 273"/>
                <a:gd name="T5" fmla="*/ 83 h 91"/>
                <a:gd name="T6" fmla="*/ 137 w 273"/>
                <a:gd name="T7" fmla="*/ 91 h 91"/>
                <a:gd name="T8" fmla="*/ 0 w 273"/>
                <a:gd name="T9" fmla="*/ 83 h 91"/>
                <a:gd name="T10" fmla="*/ 0 w 273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91">
                  <a:moveTo>
                    <a:pt x="0" y="0"/>
                  </a:moveTo>
                  <a:cubicBezTo>
                    <a:pt x="273" y="0"/>
                    <a:pt x="273" y="0"/>
                    <a:pt x="273" y="0"/>
                  </a:cubicBezTo>
                  <a:cubicBezTo>
                    <a:pt x="273" y="83"/>
                    <a:pt x="273" y="83"/>
                    <a:pt x="273" y="83"/>
                  </a:cubicBezTo>
                  <a:cubicBezTo>
                    <a:pt x="235" y="88"/>
                    <a:pt x="188" y="91"/>
                    <a:pt x="137" y="91"/>
                  </a:cubicBezTo>
                  <a:cubicBezTo>
                    <a:pt x="86" y="91"/>
                    <a:pt x="39" y="88"/>
                    <a:pt x="0" y="83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A96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1889366" y="1014519"/>
              <a:ext cx="675866" cy="212133"/>
            </a:xfrm>
            <a:custGeom>
              <a:avLst/>
              <a:gdLst>
                <a:gd name="T0" fmla="*/ 0 w 232"/>
                <a:gd name="T1" fmla="*/ 0 h 73"/>
                <a:gd name="T2" fmla="*/ 232 w 232"/>
                <a:gd name="T3" fmla="*/ 0 h 73"/>
                <a:gd name="T4" fmla="*/ 232 w 232"/>
                <a:gd name="T5" fmla="*/ 67 h 73"/>
                <a:gd name="T6" fmla="*/ 116 w 232"/>
                <a:gd name="T7" fmla="*/ 73 h 73"/>
                <a:gd name="T8" fmla="*/ 0 w 232"/>
                <a:gd name="T9" fmla="*/ 67 h 73"/>
                <a:gd name="T10" fmla="*/ 0 w 232"/>
                <a:gd name="T1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73">
                  <a:moveTo>
                    <a:pt x="0" y="0"/>
                  </a:moveTo>
                  <a:cubicBezTo>
                    <a:pt x="232" y="0"/>
                    <a:pt x="232" y="0"/>
                    <a:pt x="232" y="0"/>
                  </a:cubicBezTo>
                  <a:cubicBezTo>
                    <a:pt x="232" y="67"/>
                    <a:pt x="232" y="67"/>
                    <a:pt x="232" y="67"/>
                  </a:cubicBezTo>
                  <a:cubicBezTo>
                    <a:pt x="197" y="71"/>
                    <a:pt x="158" y="73"/>
                    <a:pt x="116" y="73"/>
                  </a:cubicBezTo>
                  <a:cubicBezTo>
                    <a:pt x="74" y="73"/>
                    <a:pt x="34" y="71"/>
                    <a:pt x="0" y="67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3A7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1827699" y="1425218"/>
              <a:ext cx="70300" cy="70300"/>
            </a:xfrm>
            <a:custGeom>
              <a:avLst/>
              <a:gdLst>
                <a:gd name="T0" fmla="*/ 19 w 57"/>
                <a:gd name="T1" fmla="*/ 38 h 57"/>
                <a:gd name="T2" fmla="*/ 57 w 57"/>
                <a:gd name="T3" fmla="*/ 38 h 57"/>
                <a:gd name="T4" fmla="*/ 57 w 57"/>
                <a:gd name="T5" fmla="*/ 57 h 57"/>
                <a:gd name="T6" fmla="*/ 0 w 57"/>
                <a:gd name="T7" fmla="*/ 57 h 57"/>
                <a:gd name="T8" fmla="*/ 0 w 57"/>
                <a:gd name="T9" fmla="*/ 0 h 57"/>
                <a:gd name="T10" fmla="*/ 19 w 57"/>
                <a:gd name="T11" fmla="*/ 0 h 57"/>
                <a:gd name="T12" fmla="*/ 19 w 57"/>
                <a:gd name="T13" fmla="*/ 38 h 57"/>
                <a:gd name="T14" fmla="*/ 19 w 57"/>
                <a:gd name="T15" fmla="*/ 3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57">
                  <a:moveTo>
                    <a:pt x="19" y="38"/>
                  </a:moveTo>
                  <a:lnTo>
                    <a:pt x="57" y="38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38"/>
                  </a:lnTo>
                  <a:lnTo>
                    <a:pt x="19" y="38"/>
                  </a:lnTo>
                  <a:close/>
                </a:path>
              </a:pathLst>
            </a:custGeom>
            <a:solidFill>
              <a:srgbClr val="0058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2556598" y="1425218"/>
              <a:ext cx="67834" cy="70300"/>
            </a:xfrm>
            <a:custGeom>
              <a:avLst/>
              <a:gdLst>
                <a:gd name="T0" fmla="*/ 38 w 55"/>
                <a:gd name="T1" fmla="*/ 38 h 57"/>
                <a:gd name="T2" fmla="*/ 0 w 55"/>
                <a:gd name="T3" fmla="*/ 38 h 57"/>
                <a:gd name="T4" fmla="*/ 0 w 55"/>
                <a:gd name="T5" fmla="*/ 57 h 57"/>
                <a:gd name="T6" fmla="*/ 55 w 55"/>
                <a:gd name="T7" fmla="*/ 57 h 57"/>
                <a:gd name="T8" fmla="*/ 55 w 55"/>
                <a:gd name="T9" fmla="*/ 0 h 57"/>
                <a:gd name="T10" fmla="*/ 38 w 55"/>
                <a:gd name="T11" fmla="*/ 0 h 57"/>
                <a:gd name="T12" fmla="*/ 38 w 55"/>
                <a:gd name="T13" fmla="*/ 38 h 57"/>
                <a:gd name="T14" fmla="*/ 38 w 55"/>
                <a:gd name="T15" fmla="*/ 3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57">
                  <a:moveTo>
                    <a:pt x="38" y="38"/>
                  </a:moveTo>
                  <a:lnTo>
                    <a:pt x="0" y="38"/>
                  </a:lnTo>
                  <a:lnTo>
                    <a:pt x="0" y="57"/>
                  </a:lnTo>
                  <a:lnTo>
                    <a:pt x="55" y="57"/>
                  </a:lnTo>
                  <a:lnTo>
                    <a:pt x="55" y="0"/>
                  </a:lnTo>
                  <a:lnTo>
                    <a:pt x="38" y="0"/>
                  </a:lnTo>
                  <a:lnTo>
                    <a:pt x="38" y="38"/>
                  </a:lnTo>
                  <a:lnTo>
                    <a:pt x="38" y="38"/>
                  </a:lnTo>
                  <a:close/>
                </a:path>
              </a:pathLst>
            </a:custGeom>
            <a:solidFill>
              <a:srgbClr val="0058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1819066" y="950386"/>
              <a:ext cx="816465" cy="250367"/>
            </a:xfrm>
            <a:custGeom>
              <a:avLst/>
              <a:gdLst>
                <a:gd name="T0" fmla="*/ 0 w 280"/>
                <a:gd name="T1" fmla="*/ 0 h 86"/>
                <a:gd name="T2" fmla="*/ 280 w 280"/>
                <a:gd name="T3" fmla="*/ 0 h 86"/>
                <a:gd name="T4" fmla="*/ 280 w 280"/>
                <a:gd name="T5" fmla="*/ 79 h 86"/>
                <a:gd name="T6" fmla="*/ 140 w 280"/>
                <a:gd name="T7" fmla="*/ 86 h 86"/>
                <a:gd name="T8" fmla="*/ 0 w 280"/>
                <a:gd name="T9" fmla="*/ 79 h 86"/>
                <a:gd name="T10" fmla="*/ 0 w 280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86">
                  <a:moveTo>
                    <a:pt x="0" y="0"/>
                  </a:moveTo>
                  <a:cubicBezTo>
                    <a:pt x="280" y="0"/>
                    <a:pt x="280" y="0"/>
                    <a:pt x="280" y="0"/>
                  </a:cubicBezTo>
                  <a:cubicBezTo>
                    <a:pt x="280" y="79"/>
                    <a:pt x="280" y="79"/>
                    <a:pt x="280" y="79"/>
                  </a:cubicBezTo>
                  <a:cubicBezTo>
                    <a:pt x="241" y="83"/>
                    <a:pt x="192" y="86"/>
                    <a:pt x="140" y="86"/>
                  </a:cubicBezTo>
                  <a:cubicBezTo>
                    <a:pt x="87" y="86"/>
                    <a:pt x="39" y="83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1991732" y="1148952"/>
              <a:ext cx="86333" cy="115933"/>
            </a:xfrm>
            <a:custGeom>
              <a:avLst/>
              <a:gdLst>
                <a:gd name="T0" fmla="*/ 30 w 30"/>
                <a:gd name="T1" fmla="*/ 25 h 40"/>
                <a:gd name="T2" fmla="*/ 29 w 30"/>
                <a:gd name="T3" fmla="*/ 30 h 40"/>
                <a:gd name="T4" fmla="*/ 28 w 30"/>
                <a:gd name="T5" fmla="*/ 34 h 40"/>
                <a:gd name="T6" fmla="*/ 25 w 30"/>
                <a:gd name="T7" fmla="*/ 37 h 40"/>
                <a:gd name="T8" fmla="*/ 21 w 30"/>
                <a:gd name="T9" fmla="*/ 39 h 40"/>
                <a:gd name="T10" fmla="*/ 17 w 30"/>
                <a:gd name="T11" fmla="*/ 40 h 40"/>
                <a:gd name="T12" fmla="*/ 12 w 30"/>
                <a:gd name="T13" fmla="*/ 40 h 40"/>
                <a:gd name="T14" fmla="*/ 8 w 30"/>
                <a:gd name="T15" fmla="*/ 38 h 40"/>
                <a:gd name="T16" fmla="*/ 4 w 30"/>
                <a:gd name="T17" fmla="*/ 36 h 40"/>
                <a:gd name="T18" fmla="*/ 2 w 30"/>
                <a:gd name="T19" fmla="*/ 32 h 40"/>
                <a:gd name="T20" fmla="*/ 1 w 30"/>
                <a:gd name="T21" fmla="*/ 30 h 40"/>
                <a:gd name="T22" fmla="*/ 0 w 30"/>
                <a:gd name="T23" fmla="*/ 25 h 40"/>
                <a:gd name="T24" fmla="*/ 0 w 30"/>
                <a:gd name="T25" fmla="*/ 7 h 40"/>
                <a:gd name="T26" fmla="*/ 0 w 30"/>
                <a:gd name="T27" fmla="*/ 6 h 40"/>
                <a:gd name="T28" fmla="*/ 1 w 30"/>
                <a:gd name="T29" fmla="*/ 5 h 40"/>
                <a:gd name="T30" fmla="*/ 1 w 30"/>
                <a:gd name="T31" fmla="*/ 3 h 40"/>
                <a:gd name="T32" fmla="*/ 2 w 30"/>
                <a:gd name="T33" fmla="*/ 2 h 40"/>
                <a:gd name="T34" fmla="*/ 3 w 30"/>
                <a:gd name="T35" fmla="*/ 1 h 40"/>
                <a:gd name="T36" fmla="*/ 5 w 30"/>
                <a:gd name="T37" fmla="*/ 1 h 40"/>
                <a:gd name="T38" fmla="*/ 6 w 30"/>
                <a:gd name="T39" fmla="*/ 0 h 40"/>
                <a:gd name="T40" fmla="*/ 7 w 30"/>
                <a:gd name="T41" fmla="*/ 0 h 40"/>
                <a:gd name="T42" fmla="*/ 23 w 30"/>
                <a:gd name="T43" fmla="*/ 0 h 40"/>
                <a:gd name="T44" fmla="*/ 24 w 30"/>
                <a:gd name="T45" fmla="*/ 0 h 40"/>
                <a:gd name="T46" fmla="*/ 26 w 30"/>
                <a:gd name="T47" fmla="*/ 1 h 40"/>
                <a:gd name="T48" fmla="*/ 27 w 30"/>
                <a:gd name="T49" fmla="*/ 1 h 40"/>
                <a:gd name="T50" fmla="*/ 28 w 30"/>
                <a:gd name="T51" fmla="*/ 2 h 40"/>
                <a:gd name="T52" fmla="*/ 29 w 30"/>
                <a:gd name="T53" fmla="*/ 3 h 40"/>
                <a:gd name="T54" fmla="*/ 30 w 30"/>
                <a:gd name="T55" fmla="*/ 5 h 40"/>
                <a:gd name="T56" fmla="*/ 30 w 30"/>
                <a:gd name="T57" fmla="*/ 6 h 40"/>
                <a:gd name="T58" fmla="*/ 30 w 30"/>
                <a:gd name="T59" fmla="*/ 7 h 40"/>
                <a:gd name="T60" fmla="*/ 30 w 30"/>
                <a:gd name="T61" fmla="*/ 2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0" h="40">
                  <a:moveTo>
                    <a:pt x="30" y="25"/>
                  </a:moveTo>
                  <a:cubicBezTo>
                    <a:pt x="30" y="27"/>
                    <a:pt x="30" y="28"/>
                    <a:pt x="29" y="30"/>
                  </a:cubicBezTo>
                  <a:cubicBezTo>
                    <a:pt x="29" y="31"/>
                    <a:pt x="28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3" y="38"/>
                    <a:pt x="22" y="38"/>
                    <a:pt x="21" y="39"/>
                  </a:cubicBezTo>
                  <a:cubicBezTo>
                    <a:pt x="19" y="40"/>
                    <a:pt x="18" y="40"/>
                    <a:pt x="17" y="40"/>
                  </a:cubicBezTo>
                  <a:cubicBezTo>
                    <a:pt x="15" y="40"/>
                    <a:pt x="14" y="40"/>
                    <a:pt x="12" y="40"/>
                  </a:cubicBezTo>
                  <a:cubicBezTo>
                    <a:pt x="11" y="39"/>
                    <a:pt x="9" y="39"/>
                    <a:pt x="8" y="38"/>
                  </a:cubicBezTo>
                  <a:cubicBezTo>
                    <a:pt x="7" y="38"/>
                    <a:pt x="6" y="37"/>
                    <a:pt x="4" y="36"/>
                  </a:cubicBezTo>
                  <a:cubicBezTo>
                    <a:pt x="3" y="35"/>
                    <a:pt x="3" y="34"/>
                    <a:pt x="2" y="32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28"/>
                    <a:pt x="0" y="27"/>
                    <a:pt x="0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25"/>
                    <a:pt x="30" y="25"/>
                    <a:pt x="30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2008999" y="1166219"/>
              <a:ext cx="55500" cy="83867"/>
            </a:xfrm>
            <a:custGeom>
              <a:avLst/>
              <a:gdLst>
                <a:gd name="T0" fmla="*/ 19 w 19"/>
                <a:gd name="T1" fmla="*/ 19 h 29"/>
                <a:gd name="T2" fmla="*/ 9 w 19"/>
                <a:gd name="T3" fmla="*/ 29 h 29"/>
                <a:gd name="T4" fmla="*/ 9 w 19"/>
                <a:gd name="T5" fmla="*/ 29 h 29"/>
                <a:gd name="T6" fmla="*/ 0 w 19"/>
                <a:gd name="T7" fmla="*/ 19 h 29"/>
                <a:gd name="T8" fmla="*/ 0 w 19"/>
                <a:gd name="T9" fmla="*/ 2 h 29"/>
                <a:gd name="T10" fmla="*/ 2 w 19"/>
                <a:gd name="T11" fmla="*/ 0 h 29"/>
                <a:gd name="T12" fmla="*/ 17 w 19"/>
                <a:gd name="T13" fmla="*/ 0 h 29"/>
                <a:gd name="T14" fmla="*/ 19 w 19"/>
                <a:gd name="T15" fmla="*/ 2 h 29"/>
                <a:gd name="T16" fmla="*/ 19 w 19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19"/>
                  </a:moveTo>
                  <a:cubicBezTo>
                    <a:pt x="19" y="24"/>
                    <a:pt x="14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4" y="29"/>
                    <a:pt x="0" y="24"/>
                    <a:pt x="0" y="1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0"/>
                    <a:pt x="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0"/>
                    <a:pt x="19" y="2"/>
                  </a:cubicBezTo>
                  <a:cubicBezTo>
                    <a:pt x="19" y="19"/>
                    <a:pt x="19" y="19"/>
                    <a:pt x="19" y="19"/>
                  </a:cubicBezTo>
                  <a:close/>
                </a:path>
              </a:pathLst>
            </a:custGeom>
            <a:solidFill>
              <a:srgbClr val="E74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2372831" y="1148952"/>
              <a:ext cx="87567" cy="115933"/>
            </a:xfrm>
            <a:custGeom>
              <a:avLst/>
              <a:gdLst>
                <a:gd name="T0" fmla="*/ 30 w 30"/>
                <a:gd name="T1" fmla="*/ 25 h 40"/>
                <a:gd name="T2" fmla="*/ 30 w 30"/>
                <a:gd name="T3" fmla="*/ 30 h 40"/>
                <a:gd name="T4" fmla="*/ 28 w 30"/>
                <a:gd name="T5" fmla="*/ 34 h 40"/>
                <a:gd name="T6" fmla="*/ 25 w 30"/>
                <a:gd name="T7" fmla="*/ 37 h 40"/>
                <a:gd name="T8" fmla="*/ 21 w 30"/>
                <a:gd name="T9" fmla="*/ 39 h 40"/>
                <a:gd name="T10" fmla="*/ 17 w 30"/>
                <a:gd name="T11" fmla="*/ 40 h 40"/>
                <a:gd name="T12" fmla="*/ 12 w 30"/>
                <a:gd name="T13" fmla="*/ 40 h 40"/>
                <a:gd name="T14" fmla="*/ 8 w 30"/>
                <a:gd name="T15" fmla="*/ 38 h 40"/>
                <a:gd name="T16" fmla="*/ 5 w 30"/>
                <a:gd name="T17" fmla="*/ 36 h 40"/>
                <a:gd name="T18" fmla="*/ 2 w 30"/>
                <a:gd name="T19" fmla="*/ 32 h 40"/>
                <a:gd name="T20" fmla="*/ 1 w 30"/>
                <a:gd name="T21" fmla="*/ 30 h 40"/>
                <a:gd name="T22" fmla="*/ 0 w 30"/>
                <a:gd name="T23" fmla="*/ 25 h 40"/>
                <a:gd name="T24" fmla="*/ 0 w 30"/>
                <a:gd name="T25" fmla="*/ 7 h 40"/>
                <a:gd name="T26" fmla="*/ 0 w 30"/>
                <a:gd name="T27" fmla="*/ 6 h 40"/>
                <a:gd name="T28" fmla="*/ 1 w 30"/>
                <a:gd name="T29" fmla="*/ 5 h 40"/>
                <a:gd name="T30" fmla="*/ 2 w 30"/>
                <a:gd name="T31" fmla="*/ 3 h 40"/>
                <a:gd name="T32" fmla="*/ 3 w 30"/>
                <a:gd name="T33" fmla="*/ 2 h 40"/>
                <a:gd name="T34" fmla="*/ 4 w 30"/>
                <a:gd name="T35" fmla="*/ 1 h 40"/>
                <a:gd name="T36" fmla="*/ 5 w 30"/>
                <a:gd name="T37" fmla="*/ 1 h 40"/>
                <a:gd name="T38" fmla="*/ 6 w 30"/>
                <a:gd name="T39" fmla="*/ 0 h 40"/>
                <a:gd name="T40" fmla="*/ 8 w 30"/>
                <a:gd name="T41" fmla="*/ 0 h 40"/>
                <a:gd name="T42" fmla="*/ 23 w 30"/>
                <a:gd name="T43" fmla="*/ 0 h 40"/>
                <a:gd name="T44" fmla="*/ 24 w 30"/>
                <a:gd name="T45" fmla="*/ 0 h 40"/>
                <a:gd name="T46" fmla="*/ 26 w 30"/>
                <a:gd name="T47" fmla="*/ 1 h 40"/>
                <a:gd name="T48" fmla="*/ 27 w 30"/>
                <a:gd name="T49" fmla="*/ 1 h 40"/>
                <a:gd name="T50" fmla="*/ 28 w 30"/>
                <a:gd name="T51" fmla="*/ 2 h 40"/>
                <a:gd name="T52" fmla="*/ 29 w 30"/>
                <a:gd name="T53" fmla="*/ 3 h 40"/>
                <a:gd name="T54" fmla="*/ 30 w 30"/>
                <a:gd name="T55" fmla="*/ 5 h 40"/>
                <a:gd name="T56" fmla="*/ 30 w 30"/>
                <a:gd name="T57" fmla="*/ 6 h 40"/>
                <a:gd name="T58" fmla="*/ 30 w 30"/>
                <a:gd name="T59" fmla="*/ 7 h 40"/>
                <a:gd name="T60" fmla="*/ 30 w 30"/>
                <a:gd name="T61" fmla="*/ 2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0" h="40">
                  <a:moveTo>
                    <a:pt x="30" y="25"/>
                  </a:moveTo>
                  <a:cubicBezTo>
                    <a:pt x="30" y="27"/>
                    <a:pt x="30" y="28"/>
                    <a:pt x="30" y="30"/>
                  </a:cubicBezTo>
                  <a:cubicBezTo>
                    <a:pt x="29" y="31"/>
                    <a:pt x="29" y="32"/>
                    <a:pt x="28" y="34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4" y="38"/>
                    <a:pt x="23" y="38"/>
                    <a:pt x="21" y="39"/>
                  </a:cubicBezTo>
                  <a:cubicBezTo>
                    <a:pt x="20" y="40"/>
                    <a:pt x="19" y="40"/>
                    <a:pt x="17" y="40"/>
                  </a:cubicBezTo>
                  <a:cubicBezTo>
                    <a:pt x="15" y="40"/>
                    <a:pt x="14" y="40"/>
                    <a:pt x="12" y="40"/>
                  </a:cubicBezTo>
                  <a:cubicBezTo>
                    <a:pt x="11" y="39"/>
                    <a:pt x="10" y="39"/>
                    <a:pt x="8" y="38"/>
                  </a:cubicBezTo>
                  <a:cubicBezTo>
                    <a:pt x="7" y="38"/>
                    <a:pt x="6" y="37"/>
                    <a:pt x="5" y="36"/>
                  </a:cubicBezTo>
                  <a:cubicBezTo>
                    <a:pt x="4" y="35"/>
                    <a:pt x="3" y="34"/>
                    <a:pt x="2" y="32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28"/>
                    <a:pt x="0" y="27"/>
                    <a:pt x="0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25"/>
                    <a:pt x="30" y="25"/>
                    <a:pt x="30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2391332" y="1166219"/>
              <a:ext cx="54267" cy="83867"/>
            </a:xfrm>
            <a:custGeom>
              <a:avLst/>
              <a:gdLst>
                <a:gd name="T0" fmla="*/ 19 w 19"/>
                <a:gd name="T1" fmla="*/ 19 h 29"/>
                <a:gd name="T2" fmla="*/ 9 w 19"/>
                <a:gd name="T3" fmla="*/ 29 h 29"/>
                <a:gd name="T4" fmla="*/ 9 w 19"/>
                <a:gd name="T5" fmla="*/ 29 h 29"/>
                <a:gd name="T6" fmla="*/ 0 w 19"/>
                <a:gd name="T7" fmla="*/ 19 h 29"/>
                <a:gd name="T8" fmla="*/ 0 w 19"/>
                <a:gd name="T9" fmla="*/ 2 h 29"/>
                <a:gd name="T10" fmla="*/ 2 w 19"/>
                <a:gd name="T11" fmla="*/ 0 h 29"/>
                <a:gd name="T12" fmla="*/ 17 w 19"/>
                <a:gd name="T13" fmla="*/ 0 h 29"/>
                <a:gd name="T14" fmla="*/ 19 w 19"/>
                <a:gd name="T15" fmla="*/ 2 h 29"/>
                <a:gd name="T16" fmla="*/ 19 w 19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19"/>
                  </a:moveTo>
                  <a:cubicBezTo>
                    <a:pt x="19" y="24"/>
                    <a:pt x="15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4" y="29"/>
                    <a:pt x="0" y="24"/>
                    <a:pt x="0" y="1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0"/>
                    <a:pt x="19" y="2"/>
                  </a:cubicBezTo>
                  <a:cubicBezTo>
                    <a:pt x="19" y="19"/>
                    <a:pt x="19" y="19"/>
                    <a:pt x="19" y="19"/>
                  </a:cubicBezTo>
                  <a:close/>
                </a:path>
              </a:pathLst>
            </a:custGeom>
            <a:solidFill>
              <a:srgbClr val="E74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1" name="组合 280"/>
          <p:cNvGrpSpPr/>
          <p:nvPr/>
        </p:nvGrpSpPr>
        <p:grpSpPr>
          <a:xfrm>
            <a:off x="641074" y="4213665"/>
            <a:ext cx="331767" cy="283666"/>
            <a:chOff x="705367" y="4004115"/>
            <a:chExt cx="331767" cy="283666"/>
          </a:xfrm>
        </p:grpSpPr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705367" y="4150881"/>
              <a:ext cx="83867" cy="136900"/>
            </a:xfrm>
            <a:custGeom>
              <a:avLst/>
              <a:gdLst>
                <a:gd name="T0" fmla="*/ 0 w 68"/>
                <a:gd name="T1" fmla="*/ 0 h 111"/>
                <a:gd name="T2" fmla="*/ 68 w 68"/>
                <a:gd name="T3" fmla="*/ 0 h 111"/>
                <a:gd name="T4" fmla="*/ 68 w 68"/>
                <a:gd name="T5" fmla="*/ 111 h 111"/>
                <a:gd name="T6" fmla="*/ 0 w 68"/>
                <a:gd name="T7" fmla="*/ 111 h 111"/>
                <a:gd name="T8" fmla="*/ 0 w 68"/>
                <a:gd name="T9" fmla="*/ 0 h 111"/>
                <a:gd name="T10" fmla="*/ 0 w 68"/>
                <a:gd name="T1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111">
                  <a:moveTo>
                    <a:pt x="0" y="0"/>
                  </a:moveTo>
                  <a:lnTo>
                    <a:pt x="68" y="0"/>
                  </a:lnTo>
                  <a:lnTo>
                    <a:pt x="68" y="111"/>
                  </a:lnTo>
                  <a:lnTo>
                    <a:pt x="0" y="1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789234" y="4071948"/>
              <a:ext cx="81400" cy="215833"/>
            </a:xfrm>
            <a:custGeom>
              <a:avLst/>
              <a:gdLst>
                <a:gd name="T0" fmla="*/ 66 w 66"/>
                <a:gd name="T1" fmla="*/ 0 h 175"/>
                <a:gd name="T2" fmla="*/ 0 w 66"/>
                <a:gd name="T3" fmla="*/ 0 h 175"/>
                <a:gd name="T4" fmla="*/ 0 w 66"/>
                <a:gd name="T5" fmla="*/ 175 h 175"/>
                <a:gd name="T6" fmla="*/ 66 w 66"/>
                <a:gd name="T7" fmla="*/ 175 h 175"/>
                <a:gd name="T8" fmla="*/ 66 w 66"/>
                <a:gd name="T9" fmla="*/ 0 h 175"/>
                <a:gd name="T10" fmla="*/ 66 w 66"/>
                <a:gd name="T1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175">
                  <a:moveTo>
                    <a:pt x="66" y="0"/>
                  </a:moveTo>
                  <a:lnTo>
                    <a:pt x="0" y="0"/>
                  </a:lnTo>
                  <a:lnTo>
                    <a:pt x="0" y="175"/>
                  </a:lnTo>
                  <a:lnTo>
                    <a:pt x="66" y="175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F3A7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870634" y="4004115"/>
              <a:ext cx="85100" cy="283666"/>
            </a:xfrm>
            <a:custGeom>
              <a:avLst/>
              <a:gdLst>
                <a:gd name="T0" fmla="*/ 0 w 69"/>
                <a:gd name="T1" fmla="*/ 0 h 230"/>
                <a:gd name="T2" fmla="*/ 69 w 69"/>
                <a:gd name="T3" fmla="*/ 0 h 230"/>
                <a:gd name="T4" fmla="*/ 69 w 69"/>
                <a:gd name="T5" fmla="*/ 230 h 230"/>
                <a:gd name="T6" fmla="*/ 0 w 69"/>
                <a:gd name="T7" fmla="*/ 230 h 230"/>
                <a:gd name="T8" fmla="*/ 0 w 69"/>
                <a:gd name="T9" fmla="*/ 0 h 230"/>
                <a:gd name="T10" fmla="*/ 0 w 69"/>
                <a:gd name="T11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230">
                  <a:moveTo>
                    <a:pt x="0" y="0"/>
                  </a:moveTo>
                  <a:lnTo>
                    <a:pt x="69" y="0"/>
                  </a:lnTo>
                  <a:lnTo>
                    <a:pt x="69" y="230"/>
                  </a:lnTo>
                  <a:lnTo>
                    <a:pt x="0" y="2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955734" y="4115115"/>
              <a:ext cx="81400" cy="172666"/>
            </a:xfrm>
            <a:custGeom>
              <a:avLst/>
              <a:gdLst>
                <a:gd name="T0" fmla="*/ 66 w 66"/>
                <a:gd name="T1" fmla="*/ 0 h 140"/>
                <a:gd name="T2" fmla="*/ 0 w 66"/>
                <a:gd name="T3" fmla="*/ 0 h 140"/>
                <a:gd name="T4" fmla="*/ 0 w 66"/>
                <a:gd name="T5" fmla="*/ 140 h 140"/>
                <a:gd name="T6" fmla="*/ 66 w 66"/>
                <a:gd name="T7" fmla="*/ 140 h 140"/>
                <a:gd name="T8" fmla="*/ 66 w 66"/>
                <a:gd name="T9" fmla="*/ 0 h 140"/>
                <a:gd name="T10" fmla="*/ 66 w 66"/>
                <a:gd name="T11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140">
                  <a:moveTo>
                    <a:pt x="66" y="0"/>
                  </a:moveTo>
                  <a:lnTo>
                    <a:pt x="0" y="0"/>
                  </a:lnTo>
                  <a:lnTo>
                    <a:pt x="0" y="140"/>
                  </a:lnTo>
                  <a:lnTo>
                    <a:pt x="66" y="14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58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5" name="Oval 103"/>
          <p:cNvSpPr>
            <a:spLocks noChangeArrowheads="1"/>
          </p:cNvSpPr>
          <p:nvPr/>
        </p:nvSpPr>
        <p:spPr bwMode="auto">
          <a:xfrm>
            <a:off x="3323730" y="5469197"/>
            <a:ext cx="516766" cy="515533"/>
          </a:xfrm>
          <a:prstGeom prst="ellipse">
            <a:avLst/>
          </a:prstGeom>
          <a:solidFill>
            <a:srgbClr val="48BB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51" name="组合 350"/>
          <p:cNvGrpSpPr/>
          <p:nvPr/>
        </p:nvGrpSpPr>
        <p:grpSpPr>
          <a:xfrm>
            <a:off x="3374297" y="5518530"/>
            <a:ext cx="413166" cy="414399"/>
            <a:chOff x="3374297" y="5518530"/>
            <a:chExt cx="413166" cy="414399"/>
          </a:xfrm>
        </p:grpSpPr>
        <p:sp>
          <p:nvSpPr>
            <p:cNvPr id="106" name="Oval 104"/>
            <p:cNvSpPr>
              <a:spLocks noChangeArrowheads="1"/>
            </p:cNvSpPr>
            <p:nvPr/>
          </p:nvSpPr>
          <p:spPr bwMode="auto">
            <a:xfrm>
              <a:off x="3374297" y="5518530"/>
              <a:ext cx="413166" cy="414399"/>
            </a:xfrm>
            <a:prstGeom prst="ellipse">
              <a:avLst/>
            </a:prstGeom>
            <a:solidFill>
              <a:srgbClr val="0058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Oval 105"/>
            <p:cNvSpPr>
              <a:spLocks noChangeArrowheads="1"/>
            </p:cNvSpPr>
            <p:nvPr/>
          </p:nvSpPr>
          <p:spPr bwMode="auto">
            <a:xfrm>
              <a:off x="3385397" y="5529629"/>
              <a:ext cx="393433" cy="39466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6"/>
            <p:cNvSpPr>
              <a:spLocks noEditPoints="1"/>
            </p:cNvSpPr>
            <p:nvPr/>
          </p:nvSpPr>
          <p:spPr bwMode="auto">
            <a:xfrm>
              <a:off x="3571630" y="5544429"/>
              <a:ext cx="18500" cy="361367"/>
            </a:xfrm>
            <a:custGeom>
              <a:avLst/>
              <a:gdLst>
                <a:gd name="T0" fmla="*/ 6 w 6"/>
                <a:gd name="T1" fmla="*/ 0 h 124"/>
                <a:gd name="T2" fmla="*/ 6 w 6"/>
                <a:gd name="T3" fmla="*/ 9 h 124"/>
                <a:gd name="T4" fmla="*/ 3 w 6"/>
                <a:gd name="T5" fmla="*/ 9 h 124"/>
                <a:gd name="T6" fmla="*/ 0 w 6"/>
                <a:gd name="T7" fmla="*/ 9 h 124"/>
                <a:gd name="T8" fmla="*/ 0 w 6"/>
                <a:gd name="T9" fmla="*/ 0 h 124"/>
                <a:gd name="T10" fmla="*/ 3 w 6"/>
                <a:gd name="T11" fmla="*/ 0 h 124"/>
                <a:gd name="T12" fmla="*/ 6 w 6"/>
                <a:gd name="T13" fmla="*/ 0 h 124"/>
                <a:gd name="T14" fmla="*/ 6 w 6"/>
                <a:gd name="T15" fmla="*/ 115 h 124"/>
                <a:gd name="T16" fmla="*/ 6 w 6"/>
                <a:gd name="T17" fmla="*/ 124 h 124"/>
                <a:gd name="T18" fmla="*/ 3 w 6"/>
                <a:gd name="T19" fmla="*/ 124 h 124"/>
                <a:gd name="T20" fmla="*/ 0 w 6"/>
                <a:gd name="T21" fmla="*/ 124 h 124"/>
                <a:gd name="T22" fmla="*/ 0 w 6"/>
                <a:gd name="T23" fmla="*/ 115 h 124"/>
                <a:gd name="T24" fmla="*/ 3 w 6"/>
                <a:gd name="T25" fmla="*/ 115 h 124"/>
                <a:gd name="T26" fmla="*/ 6 w 6"/>
                <a:gd name="T27" fmla="*/ 11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124">
                  <a:moveTo>
                    <a:pt x="6" y="0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4" y="9"/>
                    <a:pt x="3" y="9"/>
                  </a:cubicBezTo>
                  <a:cubicBezTo>
                    <a:pt x="2" y="9"/>
                    <a:pt x="1" y="9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lose/>
                  <a:moveTo>
                    <a:pt x="6" y="115"/>
                  </a:moveTo>
                  <a:cubicBezTo>
                    <a:pt x="6" y="124"/>
                    <a:pt x="6" y="124"/>
                    <a:pt x="6" y="124"/>
                  </a:cubicBezTo>
                  <a:cubicBezTo>
                    <a:pt x="5" y="124"/>
                    <a:pt x="4" y="124"/>
                    <a:pt x="3" y="124"/>
                  </a:cubicBezTo>
                  <a:cubicBezTo>
                    <a:pt x="2" y="124"/>
                    <a:pt x="1" y="124"/>
                    <a:pt x="0" y="124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1" y="115"/>
                    <a:pt x="2" y="115"/>
                    <a:pt x="3" y="115"/>
                  </a:cubicBezTo>
                  <a:cubicBezTo>
                    <a:pt x="4" y="115"/>
                    <a:pt x="5" y="115"/>
                    <a:pt x="6" y="115"/>
                  </a:cubicBez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7"/>
            <p:cNvSpPr>
              <a:spLocks noEditPoints="1"/>
            </p:cNvSpPr>
            <p:nvPr/>
          </p:nvSpPr>
          <p:spPr bwMode="auto">
            <a:xfrm>
              <a:off x="3400197" y="5717096"/>
              <a:ext cx="363833" cy="17267"/>
            </a:xfrm>
            <a:custGeom>
              <a:avLst/>
              <a:gdLst>
                <a:gd name="T0" fmla="*/ 0 w 125"/>
                <a:gd name="T1" fmla="*/ 0 h 6"/>
                <a:gd name="T2" fmla="*/ 9 w 125"/>
                <a:gd name="T3" fmla="*/ 0 h 6"/>
                <a:gd name="T4" fmla="*/ 9 w 125"/>
                <a:gd name="T5" fmla="*/ 3 h 6"/>
                <a:gd name="T6" fmla="*/ 9 w 125"/>
                <a:gd name="T7" fmla="*/ 6 h 6"/>
                <a:gd name="T8" fmla="*/ 0 w 125"/>
                <a:gd name="T9" fmla="*/ 6 h 6"/>
                <a:gd name="T10" fmla="*/ 0 w 125"/>
                <a:gd name="T11" fmla="*/ 3 h 6"/>
                <a:gd name="T12" fmla="*/ 0 w 125"/>
                <a:gd name="T13" fmla="*/ 0 h 6"/>
                <a:gd name="T14" fmla="*/ 115 w 125"/>
                <a:gd name="T15" fmla="*/ 0 h 6"/>
                <a:gd name="T16" fmla="*/ 125 w 125"/>
                <a:gd name="T17" fmla="*/ 0 h 6"/>
                <a:gd name="T18" fmla="*/ 125 w 125"/>
                <a:gd name="T19" fmla="*/ 3 h 6"/>
                <a:gd name="T20" fmla="*/ 125 w 125"/>
                <a:gd name="T21" fmla="*/ 6 h 6"/>
                <a:gd name="T22" fmla="*/ 115 w 125"/>
                <a:gd name="T23" fmla="*/ 6 h 6"/>
                <a:gd name="T24" fmla="*/ 115 w 125"/>
                <a:gd name="T25" fmla="*/ 3 h 6"/>
                <a:gd name="T26" fmla="*/ 115 w 125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6">
                  <a:moveTo>
                    <a:pt x="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1"/>
                    <a:pt x="9" y="2"/>
                    <a:pt x="9" y="3"/>
                  </a:cubicBezTo>
                  <a:cubicBezTo>
                    <a:pt x="9" y="4"/>
                    <a:pt x="9" y="5"/>
                    <a:pt x="9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  <a:moveTo>
                    <a:pt x="115" y="0"/>
                  </a:moveTo>
                  <a:cubicBezTo>
                    <a:pt x="125" y="0"/>
                    <a:pt x="125" y="0"/>
                    <a:pt x="125" y="0"/>
                  </a:cubicBezTo>
                  <a:cubicBezTo>
                    <a:pt x="125" y="1"/>
                    <a:pt x="125" y="2"/>
                    <a:pt x="125" y="3"/>
                  </a:cubicBezTo>
                  <a:cubicBezTo>
                    <a:pt x="125" y="4"/>
                    <a:pt x="125" y="5"/>
                    <a:pt x="125" y="6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5"/>
                    <a:pt x="115" y="4"/>
                    <a:pt x="115" y="3"/>
                  </a:cubicBezTo>
                  <a:cubicBezTo>
                    <a:pt x="115" y="2"/>
                    <a:pt x="115" y="1"/>
                    <a:pt x="115" y="0"/>
                  </a:cubicBez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08"/>
            <p:cNvSpPr>
              <a:spLocks noEditPoints="1"/>
            </p:cNvSpPr>
            <p:nvPr/>
          </p:nvSpPr>
          <p:spPr bwMode="auto">
            <a:xfrm>
              <a:off x="3419930" y="5565396"/>
              <a:ext cx="321900" cy="320666"/>
            </a:xfrm>
            <a:custGeom>
              <a:avLst/>
              <a:gdLst>
                <a:gd name="T0" fmla="*/ 3 w 110"/>
                <a:gd name="T1" fmla="*/ 22 h 110"/>
                <a:gd name="T2" fmla="*/ 11 w 110"/>
                <a:gd name="T3" fmla="*/ 27 h 110"/>
                <a:gd name="T4" fmla="*/ 9 w 110"/>
                <a:gd name="T5" fmla="*/ 29 h 110"/>
                <a:gd name="T6" fmla="*/ 8 w 110"/>
                <a:gd name="T7" fmla="*/ 31 h 110"/>
                <a:gd name="T8" fmla="*/ 0 w 110"/>
                <a:gd name="T9" fmla="*/ 26 h 110"/>
                <a:gd name="T10" fmla="*/ 1 w 110"/>
                <a:gd name="T11" fmla="*/ 24 h 110"/>
                <a:gd name="T12" fmla="*/ 3 w 110"/>
                <a:gd name="T13" fmla="*/ 22 h 110"/>
                <a:gd name="T14" fmla="*/ 102 w 110"/>
                <a:gd name="T15" fmla="*/ 80 h 110"/>
                <a:gd name="T16" fmla="*/ 110 w 110"/>
                <a:gd name="T17" fmla="*/ 84 h 110"/>
                <a:gd name="T18" fmla="*/ 109 w 110"/>
                <a:gd name="T19" fmla="*/ 86 h 110"/>
                <a:gd name="T20" fmla="*/ 108 w 110"/>
                <a:gd name="T21" fmla="*/ 88 h 110"/>
                <a:gd name="T22" fmla="*/ 100 w 110"/>
                <a:gd name="T23" fmla="*/ 84 h 110"/>
                <a:gd name="T24" fmla="*/ 101 w 110"/>
                <a:gd name="T25" fmla="*/ 82 h 110"/>
                <a:gd name="T26" fmla="*/ 102 w 110"/>
                <a:gd name="T27" fmla="*/ 80 h 110"/>
                <a:gd name="T28" fmla="*/ 26 w 110"/>
                <a:gd name="T29" fmla="*/ 0 h 110"/>
                <a:gd name="T30" fmla="*/ 31 w 110"/>
                <a:gd name="T31" fmla="*/ 8 h 110"/>
                <a:gd name="T32" fmla="*/ 29 w 110"/>
                <a:gd name="T33" fmla="*/ 9 h 110"/>
                <a:gd name="T34" fmla="*/ 27 w 110"/>
                <a:gd name="T35" fmla="*/ 10 h 110"/>
                <a:gd name="T36" fmla="*/ 22 w 110"/>
                <a:gd name="T37" fmla="*/ 2 h 110"/>
                <a:gd name="T38" fmla="*/ 24 w 110"/>
                <a:gd name="T39" fmla="*/ 1 h 110"/>
                <a:gd name="T40" fmla="*/ 26 w 110"/>
                <a:gd name="T41" fmla="*/ 0 h 110"/>
                <a:gd name="T42" fmla="*/ 84 w 110"/>
                <a:gd name="T43" fmla="*/ 100 h 110"/>
                <a:gd name="T44" fmla="*/ 88 w 110"/>
                <a:gd name="T45" fmla="*/ 108 h 110"/>
                <a:gd name="T46" fmla="*/ 86 w 110"/>
                <a:gd name="T47" fmla="*/ 109 h 110"/>
                <a:gd name="T48" fmla="*/ 84 w 110"/>
                <a:gd name="T49" fmla="*/ 110 h 110"/>
                <a:gd name="T50" fmla="*/ 80 w 110"/>
                <a:gd name="T51" fmla="*/ 102 h 110"/>
                <a:gd name="T52" fmla="*/ 82 w 110"/>
                <a:gd name="T53" fmla="*/ 101 h 110"/>
                <a:gd name="T54" fmla="*/ 84 w 110"/>
                <a:gd name="T55" fmla="*/ 100 h 110"/>
                <a:gd name="T56" fmla="*/ 108 w 110"/>
                <a:gd name="T57" fmla="*/ 22 h 110"/>
                <a:gd name="T58" fmla="*/ 100 w 110"/>
                <a:gd name="T59" fmla="*/ 27 h 110"/>
                <a:gd name="T60" fmla="*/ 101 w 110"/>
                <a:gd name="T61" fmla="*/ 29 h 110"/>
                <a:gd name="T62" fmla="*/ 102 w 110"/>
                <a:gd name="T63" fmla="*/ 31 h 110"/>
                <a:gd name="T64" fmla="*/ 110 w 110"/>
                <a:gd name="T65" fmla="*/ 26 h 110"/>
                <a:gd name="T66" fmla="*/ 109 w 110"/>
                <a:gd name="T67" fmla="*/ 24 h 110"/>
                <a:gd name="T68" fmla="*/ 108 w 110"/>
                <a:gd name="T69" fmla="*/ 22 h 110"/>
                <a:gd name="T70" fmla="*/ 8 w 110"/>
                <a:gd name="T71" fmla="*/ 80 h 110"/>
                <a:gd name="T72" fmla="*/ 0 w 110"/>
                <a:gd name="T73" fmla="*/ 84 h 110"/>
                <a:gd name="T74" fmla="*/ 1 w 110"/>
                <a:gd name="T75" fmla="*/ 86 h 110"/>
                <a:gd name="T76" fmla="*/ 3 w 110"/>
                <a:gd name="T77" fmla="*/ 88 h 110"/>
                <a:gd name="T78" fmla="*/ 11 w 110"/>
                <a:gd name="T79" fmla="*/ 84 h 110"/>
                <a:gd name="T80" fmla="*/ 9 w 110"/>
                <a:gd name="T81" fmla="*/ 82 h 110"/>
                <a:gd name="T82" fmla="*/ 8 w 110"/>
                <a:gd name="T83" fmla="*/ 80 h 110"/>
                <a:gd name="T84" fmla="*/ 84 w 110"/>
                <a:gd name="T85" fmla="*/ 0 h 110"/>
                <a:gd name="T86" fmla="*/ 80 w 110"/>
                <a:gd name="T87" fmla="*/ 8 h 110"/>
                <a:gd name="T88" fmla="*/ 82 w 110"/>
                <a:gd name="T89" fmla="*/ 9 h 110"/>
                <a:gd name="T90" fmla="*/ 84 w 110"/>
                <a:gd name="T91" fmla="*/ 10 h 110"/>
                <a:gd name="T92" fmla="*/ 88 w 110"/>
                <a:gd name="T93" fmla="*/ 2 h 110"/>
                <a:gd name="T94" fmla="*/ 86 w 110"/>
                <a:gd name="T95" fmla="*/ 1 h 110"/>
                <a:gd name="T96" fmla="*/ 84 w 110"/>
                <a:gd name="T97" fmla="*/ 0 h 110"/>
                <a:gd name="T98" fmla="*/ 27 w 110"/>
                <a:gd name="T99" fmla="*/ 100 h 110"/>
                <a:gd name="T100" fmla="*/ 22 w 110"/>
                <a:gd name="T101" fmla="*/ 108 h 110"/>
                <a:gd name="T102" fmla="*/ 24 w 110"/>
                <a:gd name="T103" fmla="*/ 109 h 110"/>
                <a:gd name="T104" fmla="*/ 26 w 110"/>
                <a:gd name="T105" fmla="*/ 110 h 110"/>
                <a:gd name="T106" fmla="*/ 31 w 110"/>
                <a:gd name="T107" fmla="*/ 102 h 110"/>
                <a:gd name="T108" fmla="*/ 29 w 110"/>
                <a:gd name="T109" fmla="*/ 101 h 110"/>
                <a:gd name="T110" fmla="*/ 27 w 110"/>
                <a:gd name="T111" fmla="*/ 10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0" h="110">
                  <a:moveTo>
                    <a:pt x="3" y="22"/>
                  </a:moveTo>
                  <a:cubicBezTo>
                    <a:pt x="11" y="27"/>
                    <a:pt x="11" y="27"/>
                    <a:pt x="11" y="27"/>
                  </a:cubicBezTo>
                  <a:cubicBezTo>
                    <a:pt x="10" y="27"/>
                    <a:pt x="10" y="28"/>
                    <a:pt x="9" y="29"/>
                  </a:cubicBezTo>
                  <a:cubicBezTo>
                    <a:pt x="9" y="29"/>
                    <a:pt x="9" y="30"/>
                    <a:pt x="8" y="3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5"/>
                    <a:pt x="1" y="25"/>
                    <a:pt x="1" y="24"/>
                  </a:cubicBezTo>
                  <a:cubicBezTo>
                    <a:pt x="2" y="23"/>
                    <a:pt x="2" y="23"/>
                    <a:pt x="3" y="22"/>
                  </a:cubicBezTo>
                  <a:close/>
                  <a:moveTo>
                    <a:pt x="102" y="80"/>
                  </a:moveTo>
                  <a:cubicBezTo>
                    <a:pt x="110" y="84"/>
                    <a:pt x="110" y="84"/>
                    <a:pt x="110" y="84"/>
                  </a:cubicBezTo>
                  <a:cubicBezTo>
                    <a:pt x="110" y="85"/>
                    <a:pt x="110" y="86"/>
                    <a:pt x="109" y="86"/>
                  </a:cubicBezTo>
                  <a:cubicBezTo>
                    <a:pt x="109" y="87"/>
                    <a:pt x="108" y="88"/>
                    <a:pt x="108" y="88"/>
                  </a:cubicBezTo>
                  <a:cubicBezTo>
                    <a:pt x="100" y="84"/>
                    <a:pt x="100" y="84"/>
                    <a:pt x="100" y="84"/>
                  </a:cubicBezTo>
                  <a:cubicBezTo>
                    <a:pt x="100" y="83"/>
                    <a:pt x="101" y="82"/>
                    <a:pt x="101" y="82"/>
                  </a:cubicBezTo>
                  <a:cubicBezTo>
                    <a:pt x="102" y="81"/>
                    <a:pt x="102" y="80"/>
                    <a:pt x="102" y="80"/>
                  </a:cubicBezTo>
                  <a:close/>
                  <a:moveTo>
                    <a:pt x="26" y="0"/>
                  </a:moveTo>
                  <a:cubicBezTo>
                    <a:pt x="31" y="8"/>
                    <a:pt x="31" y="8"/>
                    <a:pt x="31" y="8"/>
                  </a:cubicBezTo>
                  <a:cubicBezTo>
                    <a:pt x="30" y="8"/>
                    <a:pt x="29" y="9"/>
                    <a:pt x="29" y="9"/>
                  </a:cubicBezTo>
                  <a:cubicBezTo>
                    <a:pt x="28" y="10"/>
                    <a:pt x="27" y="10"/>
                    <a:pt x="27" y="10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3" y="2"/>
                    <a:pt x="24" y="1"/>
                  </a:cubicBezTo>
                  <a:cubicBezTo>
                    <a:pt x="25" y="1"/>
                    <a:pt x="25" y="0"/>
                    <a:pt x="26" y="0"/>
                  </a:cubicBezTo>
                  <a:close/>
                  <a:moveTo>
                    <a:pt x="84" y="100"/>
                  </a:moveTo>
                  <a:cubicBezTo>
                    <a:pt x="88" y="108"/>
                    <a:pt x="88" y="108"/>
                    <a:pt x="88" y="108"/>
                  </a:cubicBezTo>
                  <a:cubicBezTo>
                    <a:pt x="88" y="108"/>
                    <a:pt x="87" y="109"/>
                    <a:pt x="86" y="109"/>
                  </a:cubicBezTo>
                  <a:cubicBezTo>
                    <a:pt x="86" y="109"/>
                    <a:pt x="85" y="110"/>
                    <a:pt x="84" y="110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80" y="102"/>
                    <a:pt x="81" y="101"/>
                    <a:pt x="82" y="101"/>
                  </a:cubicBezTo>
                  <a:cubicBezTo>
                    <a:pt x="82" y="101"/>
                    <a:pt x="83" y="100"/>
                    <a:pt x="84" y="100"/>
                  </a:cubicBezTo>
                  <a:close/>
                  <a:moveTo>
                    <a:pt x="108" y="22"/>
                  </a:moveTo>
                  <a:cubicBezTo>
                    <a:pt x="100" y="27"/>
                    <a:pt x="100" y="27"/>
                    <a:pt x="100" y="27"/>
                  </a:cubicBezTo>
                  <a:cubicBezTo>
                    <a:pt x="100" y="27"/>
                    <a:pt x="101" y="28"/>
                    <a:pt x="101" y="29"/>
                  </a:cubicBezTo>
                  <a:cubicBezTo>
                    <a:pt x="102" y="29"/>
                    <a:pt x="102" y="30"/>
                    <a:pt x="102" y="31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5"/>
                    <a:pt x="109" y="24"/>
                  </a:cubicBezTo>
                  <a:cubicBezTo>
                    <a:pt x="109" y="23"/>
                    <a:pt x="108" y="23"/>
                    <a:pt x="108" y="22"/>
                  </a:cubicBezTo>
                  <a:close/>
                  <a:moveTo>
                    <a:pt x="8" y="80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1" y="85"/>
                    <a:pt x="1" y="86"/>
                    <a:pt x="1" y="86"/>
                  </a:cubicBezTo>
                  <a:cubicBezTo>
                    <a:pt x="2" y="87"/>
                    <a:pt x="2" y="88"/>
                    <a:pt x="3" y="88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0" y="83"/>
                    <a:pt x="10" y="82"/>
                    <a:pt x="9" y="82"/>
                  </a:cubicBezTo>
                  <a:cubicBezTo>
                    <a:pt x="9" y="81"/>
                    <a:pt x="9" y="80"/>
                    <a:pt x="8" y="80"/>
                  </a:cubicBezTo>
                  <a:close/>
                  <a:moveTo>
                    <a:pt x="84" y="0"/>
                  </a:move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1" y="9"/>
                    <a:pt x="82" y="9"/>
                  </a:cubicBezTo>
                  <a:cubicBezTo>
                    <a:pt x="82" y="10"/>
                    <a:pt x="83" y="10"/>
                    <a:pt x="84" y="10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7" y="2"/>
                    <a:pt x="86" y="1"/>
                  </a:cubicBezTo>
                  <a:cubicBezTo>
                    <a:pt x="86" y="1"/>
                    <a:pt x="85" y="0"/>
                    <a:pt x="84" y="0"/>
                  </a:cubicBezTo>
                  <a:close/>
                  <a:moveTo>
                    <a:pt x="27" y="100"/>
                  </a:moveTo>
                  <a:cubicBezTo>
                    <a:pt x="22" y="108"/>
                    <a:pt x="22" y="108"/>
                    <a:pt x="22" y="108"/>
                  </a:cubicBezTo>
                  <a:cubicBezTo>
                    <a:pt x="23" y="108"/>
                    <a:pt x="23" y="109"/>
                    <a:pt x="24" y="109"/>
                  </a:cubicBezTo>
                  <a:cubicBezTo>
                    <a:pt x="25" y="109"/>
                    <a:pt x="25" y="110"/>
                    <a:pt x="26" y="110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0" y="102"/>
                    <a:pt x="29" y="101"/>
                    <a:pt x="29" y="101"/>
                  </a:cubicBezTo>
                  <a:cubicBezTo>
                    <a:pt x="28" y="101"/>
                    <a:pt x="27" y="100"/>
                    <a:pt x="27" y="100"/>
                  </a:cubicBezTo>
                  <a:close/>
                </a:path>
              </a:pathLst>
            </a:custGeom>
            <a:solidFill>
              <a:srgbClr val="B2B8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>
              <a:off x="3580263" y="5725729"/>
              <a:ext cx="106067" cy="104834"/>
            </a:xfrm>
            <a:custGeom>
              <a:avLst/>
              <a:gdLst>
                <a:gd name="T0" fmla="*/ 0 w 86"/>
                <a:gd name="T1" fmla="*/ 7 h 85"/>
                <a:gd name="T2" fmla="*/ 3 w 86"/>
                <a:gd name="T3" fmla="*/ 2 h 85"/>
                <a:gd name="T4" fmla="*/ 8 w 86"/>
                <a:gd name="T5" fmla="*/ 0 h 85"/>
                <a:gd name="T6" fmla="*/ 83 w 86"/>
                <a:gd name="T7" fmla="*/ 71 h 85"/>
                <a:gd name="T8" fmla="*/ 86 w 86"/>
                <a:gd name="T9" fmla="*/ 85 h 85"/>
                <a:gd name="T10" fmla="*/ 71 w 86"/>
                <a:gd name="T11" fmla="*/ 83 h 85"/>
                <a:gd name="T12" fmla="*/ 0 w 86"/>
                <a:gd name="T13" fmla="*/ 7 h 85"/>
                <a:gd name="T14" fmla="*/ 0 w 86"/>
                <a:gd name="T15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85">
                  <a:moveTo>
                    <a:pt x="0" y="7"/>
                  </a:moveTo>
                  <a:lnTo>
                    <a:pt x="3" y="2"/>
                  </a:lnTo>
                  <a:lnTo>
                    <a:pt x="8" y="0"/>
                  </a:lnTo>
                  <a:lnTo>
                    <a:pt x="83" y="71"/>
                  </a:lnTo>
                  <a:lnTo>
                    <a:pt x="86" y="85"/>
                  </a:lnTo>
                  <a:lnTo>
                    <a:pt x="71" y="83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B2B8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>
              <a:off x="3580263" y="5728196"/>
              <a:ext cx="106067" cy="102367"/>
            </a:xfrm>
            <a:custGeom>
              <a:avLst/>
              <a:gdLst>
                <a:gd name="T0" fmla="*/ 0 w 86"/>
                <a:gd name="T1" fmla="*/ 5 h 83"/>
                <a:gd name="T2" fmla="*/ 3 w 86"/>
                <a:gd name="T3" fmla="*/ 0 h 83"/>
                <a:gd name="T4" fmla="*/ 86 w 86"/>
                <a:gd name="T5" fmla="*/ 83 h 83"/>
                <a:gd name="T6" fmla="*/ 71 w 86"/>
                <a:gd name="T7" fmla="*/ 81 h 83"/>
                <a:gd name="T8" fmla="*/ 0 w 86"/>
                <a:gd name="T9" fmla="*/ 5 h 83"/>
                <a:gd name="T10" fmla="*/ 0 w 86"/>
                <a:gd name="T11" fmla="*/ 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83">
                  <a:moveTo>
                    <a:pt x="0" y="5"/>
                  </a:moveTo>
                  <a:lnTo>
                    <a:pt x="3" y="0"/>
                  </a:lnTo>
                  <a:lnTo>
                    <a:pt x="86" y="83"/>
                  </a:lnTo>
                  <a:lnTo>
                    <a:pt x="71" y="81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828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>
              <a:off x="3566696" y="5614730"/>
              <a:ext cx="28367" cy="98667"/>
            </a:xfrm>
            <a:custGeom>
              <a:avLst/>
              <a:gdLst>
                <a:gd name="T0" fmla="*/ 21 w 23"/>
                <a:gd name="T1" fmla="*/ 80 h 80"/>
                <a:gd name="T2" fmla="*/ 11 w 23"/>
                <a:gd name="T3" fmla="*/ 80 h 80"/>
                <a:gd name="T4" fmla="*/ 4 w 23"/>
                <a:gd name="T5" fmla="*/ 80 h 80"/>
                <a:gd name="T6" fmla="*/ 0 w 23"/>
                <a:gd name="T7" fmla="*/ 9 h 80"/>
                <a:gd name="T8" fmla="*/ 11 w 23"/>
                <a:gd name="T9" fmla="*/ 0 h 80"/>
                <a:gd name="T10" fmla="*/ 23 w 23"/>
                <a:gd name="T11" fmla="*/ 9 h 80"/>
                <a:gd name="T12" fmla="*/ 21 w 23"/>
                <a:gd name="T13" fmla="*/ 80 h 80"/>
                <a:gd name="T14" fmla="*/ 21 w 23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80">
                  <a:moveTo>
                    <a:pt x="21" y="80"/>
                  </a:moveTo>
                  <a:lnTo>
                    <a:pt x="11" y="80"/>
                  </a:lnTo>
                  <a:lnTo>
                    <a:pt x="4" y="80"/>
                  </a:lnTo>
                  <a:lnTo>
                    <a:pt x="0" y="9"/>
                  </a:lnTo>
                  <a:lnTo>
                    <a:pt x="11" y="0"/>
                  </a:lnTo>
                  <a:lnTo>
                    <a:pt x="23" y="9"/>
                  </a:lnTo>
                  <a:lnTo>
                    <a:pt x="21" y="80"/>
                  </a:lnTo>
                  <a:lnTo>
                    <a:pt x="21" y="80"/>
                  </a:lnTo>
                  <a:close/>
                </a:path>
              </a:pathLst>
            </a:custGeom>
            <a:solidFill>
              <a:srgbClr val="B2B8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>
              <a:off x="3580263" y="5614730"/>
              <a:ext cx="14800" cy="98667"/>
            </a:xfrm>
            <a:custGeom>
              <a:avLst/>
              <a:gdLst>
                <a:gd name="T0" fmla="*/ 10 w 12"/>
                <a:gd name="T1" fmla="*/ 80 h 80"/>
                <a:gd name="T2" fmla="*/ 0 w 12"/>
                <a:gd name="T3" fmla="*/ 80 h 80"/>
                <a:gd name="T4" fmla="*/ 0 w 12"/>
                <a:gd name="T5" fmla="*/ 0 h 80"/>
                <a:gd name="T6" fmla="*/ 12 w 12"/>
                <a:gd name="T7" fmla="*/ 9 h 80"/>
                <a:gd name="T8" fmla="*/ 10 w 12"/>
                <a:gd name="T9" fmla="*/ 80 h 80"/>
                <a:gd name="T10" fmla="*/ 10 w 12"/>
                <a:gd name="T1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80">
                  <a:moveTo>
                    <a:pt x="10" y="80"/>
                  </a:moveTo>
                  <a:lnTo>
                    <a:pt x="0" y="80"/>
                  </a:lnTo>
                  <a:lnTo>
                    <a:pt x="0" y="0"/>
                  </a:lnTo>
                  <a:lnTo>
                    <a:pt x="12" y="9"/>
                  </a:lnTo>
                  <a:lnTo>
                    <a:pt x="10" y="80"/>
                  </a:lnTo>
                  <a:lnTo>
                    <a:pt x="10" y="80"/>
                  </a:lnTo>
                  <a:close/>
                </a:path>
              </a:pathLst>
            </a:custGeom>
            <a:solidFill>
              <a:srgbClr val="828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auto">
            <a:xfrm>
              <a:off x="3558063" y="5702296"/>
              <a:ext cx="49333" cy="46867"/>
            </a:xfrm>
            <a:prstGeom prst="ellipse">
              <a:avLst/>
            </a:prstGeom>
            <a:solidFill>
              <a:srgbClr val="B2B8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>
              <a:off x="3580263" y="5606096"/>
              <a:ext cx="119634" cy="119634"/>
            </a:xfrm>
            <a:custGeom>
              <a:avLst/>
              <a:gdLst>
                <a:gd name="T0" fmla="*/ 97 w 97"/>
                <a:gd name="T1" fmla="*/ 4 h 97"/>
                <a:gd name="T2" fmla="*/ 5 w 97"/>
                <a:gd name="T3" fmla="*/ 97 h 97"/>
                <a:gd name="T4" fmla="*/ 0 w 97"/>
                <a:gd name="T5" fmla="*/ 92 h 97"/>
                <a:gd name="T6" fmla="*/ 93 w 97"/>
                <a:gd name="T7" fmla="*/ 0 h 97"/>
                <a:gd name="T8" fmla="*/ 97 w 97"/>
                <a:gd name="T9" fmla="*/ 0 h 97"/>
                <a:gd name="T10" fmla="*/ 97 w 97"/>
                <a:gd name="T11" fmla="*/ 4 h 97"/>
                <a:gd name="T12" fmla="*/ 97 w 97"/>
                <a:gd name="T13" fmla="*/ 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97">
                  <a:moveTo>
                    <a:pt x="97" y="4"/>
                  </a:moveTo>
                  <a:lnTo>
                    <a:pt x="5" y="97"/>
                  </a:lnTo>
                  <a:lnTo>
                    <a:pt x="0" y="92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97" y="4"/>
                  </a:lnTo>
                  <a:lnTo>
                    <a:pt x="97" y="4"/>
                  </a:lnTo>
                  <a:close/>
                </a:path>
              </a:pathLst>
            </a:custGeom>
            <a:solidFill>
              <a:srgbClr val="E74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Oval 115"/>
            <p:cNvSpPr>
              <a:spLocks noChangeArrowheads="1"/>
            </p:cNvSpPr>
            <p:nvPr/>
          </p:nvSpPr>
          <p:spPr bwMode="auto">
            <a:xfrm>
              <a:off x="3569163" y="5713396"/>
              <a:ext cx="23434" cy="2343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8" name="Freeform 116"/>
          <p:cNvSpPr>
            <a:spLocks noEditPoints="1"/>
          </p:cNvSpPr>
          <p:nvPr/>
        </p:nvSpPr>
        <p:spPr bwMode="auto">
          <a:xfrm>
            <a:off x="3834330" y="1220369"/>
            <a:ext cx="382333" cy="382333"/>
          </a:xfrm>
          <a:custGeom>
            <a:avLst/>
            <a:gdLst>
              <a:gd name="T0" fmla="*/ 69 w 131"/>
              <a:gd name="T1" fmla="*/ 11 h 131"/>
              <a:gd name="T2" fmla="*/ 87 w 131"/>
              <a:gd name="T3" fmla="*/ 33 h 131"/>
              <a:gd name="T4" fmla="*/ 95 w 131"/>
              <a:gd name="T5" fmla="*/ 62 h 131"/>
              <a:gd name="T6" fmla="*/ 92 w 131"/>
              <a:gd name="T7" fmla="*/ 46 h 131"/>
              <a:gd name="T8" fmla="*/ 69 w 131"/>
              <a:gd name="T9" fmla="*/ 45 h 131"/>
              <a:gd name="T10" fmla="*/ 95 w 131"/>
              <a:gd name="T11" fmla="*/ 62 h 131"/>
              <a:gd name="T12" fmla="*/ 92 w 131"/>
              <a:gd name="T13" fmla="*/ 85 h 131"/>
              <a:gd name="T14" fmla="*/ 95 w 131"/>
              <a:gd name="T15" fmla="*/ 69 h 131"/>
              <a:gd name="T16" fmla="*/ 69 w 131"/>
              <a:gd name="T17" fmla="*/ 86 h 131"/>
              <a:gd name="T18" fmla="*/ 90 w 131"/>
              <a:gd name="T19" fmla="*/ 90 h 131"/>
              <a:gd name="T20" fmla="*/ 87 w 131"/>
              <a:gd name="T21" fmla="*/ 97 h 131"/>
              <a:gd name="T22" fmla="*/ 69 w 131"/>
              <a:gd name="T23" fmla="*/ 119 h 131"/>
              <a:gd name="T24" fmla="*/ 62 w 131"/>
              <a:gd name="T25" fmla="*/ 119 h 131"/>
              <a:gd name="T26" fmla="*/ 44 w 131"/>
              <a:gd name="T27" fmla="*/ 97 h 131"/>
              <a:gd name="T28" fmla="*/ 36 w 131"/>
              <a:gd name="T29" fmla="*/ 69 h 131"/>
              <a:gd name="T30" fmla="*/ 39 w 131"/>
              <a:gd name="T31" fmla="*/ 85 h 131"/>
              <a:gd name="T32" fmla="*/ 62 w 131"/>
              <a:gd name="T33" fmla="*/ 86 h 131"/>
              <a:gd name="T34" fmla="*/ 36 w 131"/>
              <a:gd name="T35" fmla="*/ 69 h 131"/>
              <a:gd name="T36" fmla="*/ 39 w 131"/>
              <a:gd name="T37" fmla="*/ 46 h 131"/>
              <a:gd name="T38" fmla="*/ 36 w 131"/>
              <a:gd name="T39" fmla="*/ 62 h 131"/>
              <a:gd name="T40" fmla="*/ 62 w 131"/>
              <a:gd name="T41" fmla="*/ 45 h 131"/>
              <a:gd name="T42" fmla="*/ 41 w 131"/>
              <a:gd name="T43" fmla="*/ 40 h 131"/>
              <a:gd name="T44" fmla="*/ 44 w 131"/>
              <a:gd name="T45" fmla="*/ 33 h 131"/>
              <a:gd name="T46" fmla="*/ 62 w 131"/>
              <a:gd name="T47" fmla="*/ 11 h 131"/>
              <a:gd name="T48" fmla="*/ 76 w 131"/>
              <a:gd name="T49" fmla="*/ 122 h 131"/>
              <a:gd name="T50" fmla="*/ 94 w 131"/>
              <a:gd name="T51" fmla="*/ 101 h 131"/>
              <a:gd name="T52" fmla="*/ 102 w 131"/>
              <a:gd name="T53" fmla="*/ 69 h 131"/>
              <a:gd name="T54" fmla="*/ 109 w 131"/>
              <a:gd name="T55" fmla="*/ 103 h 131"/>
              <a:gd name="T56" fmla="*/ 102 w 131"/>
              <a:gd name="T57" fmla="*/ 69 h 131"/>
              <a:gd name="T58" fmla="*/ 102 w 131"/>
              <a:gd name="T59" fmla="*/ 62 h 131"/>
              <a:gd name="T60" fmla="*/ 109 w 131"/>
              <a:gd name="T61" fmla="*/ 28 h 131"/>
              <a:gd name="T62" fmla="*/ 97 w 131"/>
              <a:gd name="T63" fmla="*/ 37 h 131"/>
              <a:gd name="T64" fmla="*/ 94 w 131"/>
              <a:gd name="T65" fmla="*/ 30 h 131"/>
              <a:gd name="T66" fmla="*/ 76 w 131"/>
              <a:gd name="T67" fmla="*/ 9 h 131"/>
              <a:gd name="T68" fmla="*/ 37 w 131"/>
              <a:gd name="T69" fmla="*/ 30 h 131"/>
              <a:gd name="T70" fmla="*/ 27 w 131"/>
              <a:gd name="T71" fmla="*/ 22 h 131"/>
              <a:gd name="T72" fmla="*/ 37 w 131"/>
              <a:gd name="T73" fmla="*/ 30 h 131"/>
              <a:gd name="T74" fmla="*/ 34 w 131"/>
              <a:gd name="T75" fmla="*/ 37 h 131"/>
              <a:gd name="T76" fmla="*/ 8 w 131"/>
              <a:gd name="T77" fmla="*/ 62 h 131"/>
              <a:gd name="T78" fmla="*/ 34 w 131"/>
              <a:gd name="T79" fmla="*/ 94 h 131"/>
              <a:gd name="T80" fmla="*/ 8 w 131"/>
              <a:gd name="T81" fmla="*/ 69 h 131"/>
              <a:gd name="T82" fmla="*/ 34 w 131"/>
              <a:gd name="T83" fmla="*/ 94 h 131"/>
              <a:gd name="T84" fmla="*/ 55 w 131"/>
              <a:gd name="T85" fmla="*/ 122 h 131"/>
              <a:gd name="T86" fmla="*/ 27 w 131"/>
              <a:gd name="T87" fmla="*/ 108 h 131"/>
              <a:gd name="T88" fmla="*/ 55 w 131"/>
              <a:gd name="T89" fmla="*/ 122 h 131"/>
              <a:gd name="T90" fmla="*/ 104 w 131"/>
              <a:gd name="T91" fmla="*/ 12 h 131"/>
              <a:gd name="T92" fmla="*/ 115 w 131"/>
              <a:gd name="T93" fmla="*/ 22 h 131"/>
              <a:gd name="T94" fmla="*/ 131 w 131"/>
              <a:gd name="T95" fmla="*/ 65 h 131"/>
              <a:gd name="T96" fmla="*/ 115 w 131"/>
              <a:gd name="T97" fmla="*/ 108 h 131"/>
              <a:gd name="T98" fmla="*/ 109 w 131"/>
              <a:gd name="T99" fmla="*/ 114 h 131"/>
              <a:gd name="T100" fmla="*/ 21 w 131"/>
              <a:gd name="T101" fmla="*/ 114 h 131"/>
              <a:gd name="T102" fmla="*/ 16 w 131"/>
              <a:gd name="T103" fmla="*/ 108 h 131"/>
              <a:gd name="T104" fmla="*/ 0 w 131"/>
              <a:gd name="T105" fmla="*/ 65 h 131"/>
              <a:gd name="T106" fmla="*/ 16 w 131"/>
              <a:gd name="T107" fmla="*/ 22 h 131"/>
              <a:gd name="T108" fmla="*/ 27 w 131"/>
              <a:gd name="T109" fmla="*/ 13 h 131"/>
              <a:gd name="T110" fmla="*/ 65 w 131"/>
              <a:gd name="T1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1" h="131">
                <a:moveTo>
                  <a:pt x="87" y="33"/>
                </a:moveTo>
                <a:cubicBezTo>
                  <a:pt x="83" y="25"/>
                  <a:pt x="76" y="17"/>
                  <a:pt x="69" y="11"/>
                </a:cubicBezTo>
                <a:cubicBezTo>
                  <a:pt x="69" y="37"/>
                  <a:pt x="69" y="37"/>
                  <a:pt x="69" y="37"/>
                </a:cubicBezTo>
                <a:cubicBezTo>
                  <a:pt x="75" y="37"/>
                  <a:pt x="81" y="35"/>
                  <a:pt x="87" y="33"/>
                </a:cubicBezTo>
                <a:cubicBezTo>
                  <a:pt x="87" y="33"/>
                  <a:pt x="87" y="33"/>
                  <a:pt x="87" y="33"/>
                </a:cubicBezTo>
                <a:close/>
                <a:moveTo>
                  <a:pt x="95" y="62"/>
                </a:moveTo>
                <a:cubicBezTo>
                  <a:pt x="95" y="60"/>
                  <a:pt x="95" y="57"/>
                  <a:pt x="94" y="55"/>
                </a:cubicBezTo>
                <a:cubicBezTo>
                  <a:pt x="94" y="52"/>
                  <a:pt x="93" y="49"/>
                  <a:pt x="92" y="46"/>
                </a:cubicBezTo>
                <a:cubicBezTo>
                  <a:pt x="92" y="44"/>
                  <a:pt x="91" y="42"/>
                  <a:pt x="90" y="40"/>
                </a:cubicBezTo>
                <a:cubicBezTo>
                  <a:pt x="84" y="43"/>
                  <a:pt x="76" y="45"/>
                  <a:pt x="69" y="45"/>
                </a:cubicBezTo>
                <a:cubicBezTo>
                  <a:pt x="69" y="62"/>
                  <a:pt x="69" y="62"/>
                  <a:pt x="69" y="62"/>
                </a:cubicBezTo>
                <a:cubicBezTo>
                  <a:pt x="95" y="62"/>
                  <a:pt x="95" y="62"/>
                  <a:pt x="95" y="62"/>
                </a:cubicBezTo>
                <a:close/>
                <a:moveTo>
                  <a:pt x="90" y="90"/>
                </a:moveTo>
                <a:cubicBezTo>
                  <a:pt x="91" y="89"/>
                  <a:pt x="92" y="87"/>
                  <a:pt x="92" y="85"/>
                </a:cubicBezTo>
                <a:cubicBezTo>
                  <a:pt x="93" y="82"/>
                  <a:pt x="94" y="78"/>
                  <a:pt x="94" y="75"/>
                </a:cubicBezTo>
                <a:cubicBezTo>
                  <a:pt x="95" y="73"/>
                  <a:pt x="95" y="71"/>
                  <a:pt x="95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86"/>
                  <a:pt x="69" y="86"/>
                  <a:pt x="69" y="86"/>
                </a:cubicBezTo>
                <a:cubicBezTo>
                  <a:pt x="76" y="86"/>
                  <a:pt x="84" y="88"/>
                  <a:pt x="90" y="90"/>
                </a:cubicBezTo>
                <a:cubicBezTo>
                  <a:pt x="90" y="90"/>
                  <a:pt x="90" y="90"/>
                  <a:pt x="90" y="90"/>
                </a:cubicBezTo>
                <a:close/>
                <a:moveTo>
                  <a:pt x="69" y="119"/>
                </a:moveTo>
                <a:cubicBezTo>
                  <a:pt x="76" y="115"/>
                  <a:pt x="83" y="104"/>
                  <a:pt x="87" y="97"/>
                </a:cubicBezTo>
                <a:cubicBezTo>
                  <a:pt x="81" y="95"/>
                  <a:pt x="75" y="94"/>
                  <a:pt x="69" y="93"/>
                </a:cubicBezTo>
                <a:cubicBezTo>
                  <a:pt x="69" y="119"/>
                  <a:pt x="69" y="119"/>
                  <a:pt x="69" y="119"/>
                </a:cubicBezTo>
                <a:close/>
                <a:moveTo>
                  <a:pt x="44" y="97"/>
                </a:moveTo>
                <a:cubicBezTo>
                  <a:pt x="48" y="105"/>
                  <a:pt x="54" y="114"/>
                  <a:pt x="62" y="119"/>
                </a:cubicBezTo>
                <a:cubicBezTo>
                  <a:pt x="62" y="93"/>
                  <a:pt x="62" y="93"/>
                  <a:pt x="62" y="93"/>
                </a:cubicBezTo>
                <a:cubicBezTo>
                  <a:pt x="55" y="94"/>
                  <a:pt x="50" y="95"/>
                  <a:pt x="44" y="97"/>
                </a:cubicBezTo>
                <a:cubicBezTo>
                  <a:pt x="44" y="97"/>
                  <a:pt x="44" y="97"/>
                  <a:pt x="44" y="97"/>
                </a:cubicBezTo>
                <a:close/>
                <a:moveTo>
                  <a:pt x="36" y="69"/>
                </a:moveTo>
                <a:cubicBezTo>
                  <a:pt x="36" y="71"/>
                  <a:pt x="36" y="73"/>
                  <a:pt x="36" y="75"/>
                </a:cubicBezTo>
                <a:cubicBezTo>
                  <a:pt x="37" y="78"/>
                  <a:pt x="37" y="82"/>
                  <a:pt x="39" y="85"/>
                </a:cubicBezTo>
                <a:cubicBezTo>
                  <a:pt x="39" y="87"/>
                  <a:pt x="40" y="89"/>
                  <a:pt x="41" y="90"/>
                </a:cubicBezTo>
                <a:cubicBezTo>
                  <a:pt x="47" y="88"/>
                  <a:pt x="54" y="86"/>
                  <a:pt x="62" y="86"/>
                </a:cubicBezTo>
                <a:cubicBezTo>
                  <a:pt x="62" y="69"/>
                  <a:pt x="62" y="69"/>
                  <a:pt x="62" y="69"/>
                </a:cubicBezTo>
                <a:cubicBezTo>
                  <a:pt x="36" y="69"/>
                  <a:pt x="36" y="69"/>
                  <a:pt x="36" y="69"/>
                </a:cubicBezTo>
                <a:close/>
                <a:moveTo>
                  <a:pt x="41" y="40"/>
                </a:moveTo>
                <a:cubicBezTo>
                  <a:pt x="40" y="42"/>
                  <a:pt x="39" y="44"/>
                  <a:pt x="39" y="46"/>
                </a:cubicBezTo>
                <a:cubicBezTo>
                  <a:pt x="37" y="49"/>
                  <a:pt x="37" y="52"/>
                  <a:pt x="36" y="55"/>
                </a:cubicBezTo>
                <a:cubicBezTo>
                  <a:pt x="36" y="57"/>
                  <a:pt x="36" y="60"/>
                  <a:pt x="36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62" y="45"/>
                  <a:pt x="62" y="45"/>
                  <a:pt x="62" y="45"/>
                </a:cubicBezTo>
                <a:cubicBezTo>
                  <a:pt x="54" y="45"/>
                  <a:pt x="47" y="43"/>
                  <a:pt x="41" y="40"/>
                </a:cubicBezTo>
                <a:cubicBezTo>
                  <a:pt x="41" y="40"/>
                  <a:pt x="41" y="40"/>
                  <a:pt x="41" y="40"/>
                </a:cubicBezTo>
                <a:close/>
                <a:moveTo>
                  <a:pt x="62" y="11"/>
                </a:moveTo>
                <a:cubicBezTo>
                  <a:pt x="54" y="18"/>
                  <a:pt x="48" y="24"/>
                  <a:pt x="44" y="33"/>
                </a:cubicBezTo>
                <a:cubicBezTo>
                  <a:pt x="50" y="35"/>
                  <a:pt x="55" y="37"/>
                  <a:pt x="62" y="37"/>
                </a:cubicBezTo>
                <a:cubicBezTo>
                  <a:pt x="62" y="11"/>
                  <a:pt x="62" y="11"/>
                  <a:pt x="62" y="11"/>
                </a:cubicBezTo>
                <a:close/>
                <a:moveTo>
                  <a:pt x="94" y="101"/>
                </a:moveTo>
                <a:cubicBezTo>
                  <a:pt x="89" y="109"/>
                  <a:pt x="83" y="116"/>
                  <a:pt x="76" y="122"/>
                </a:cubicBezTo>
                <a:cubicBezTo>
                  <a:pt x="87" y="120"/>
                  <a:pt x="96" y="115"/>
                  <a:pt x="104" y="108"/>
                </a:cubicBezTo>
                <a:cubicBezTo>
                  <a:pt x="101" y="105"/>
                  <a:pt x="97" y="103"/>
                  <a:pt x="94" y="101"/>
                </a:cubicBezTo>
                <a:cubicBezTo>
                  <a:pt x="94" y="101"/>
                  <a:pt x="94" y="101"/>
                  <a:pt x="94" y="101"/>
                </a:cubicBezTo>
                <a:close/>
                <a:moveTo>
                  <a:pt x="102" y="69"/>
                </a:moveTo>
                <a:cubicBezTo>
                  <a:pt x="102" y="78"/>
                  <a:pt x="100" y="86"/>
                  <a:pt x="97" y="94"/>
                </a:cubicBezTo>
                <a:cubicBezTo>
                  <a:pt x="102" y="96"/>
                  <a:pt x="106" y="99"/>
                  <a:pt x="109" y="103"/>
                </a:cubicBezTo>
                <a:cubicBezTo>
                  <a:pt x="117" y="94"/>
                  <a:pt x="123" y="82"/>
                  <a:pt x="123" y="69"/>
                </a:cubicBezTo>
                <a:cubicBezTo>
                  <a:pt x="102" y="69"/>
                  <a:pt x="102" y="69"/>
                  <a:pt x="102" y="69"/>
                </a:cubicBezTo>
                <a:close/>
                <a:moveTo>
                  <a:pt x="97" y="37"/>
                </a:moveTo>
                <a:cubicBezTo>
                  <a:pt x="100" y="45"/>
                  <a:pt x="102" y="53"/>
                  <a:pt x="102" y="62"/>
                </a:cubicBezTo>
                <a:cubicBezTo>
                  <a:pt x="123" y="62"/>
                  <a:pt x="123" y="62"/>
                  <a:pt x="123" y="62"/>
                </a:cubicBezTo>
                <a:cubicBezTo>
                  <a:pt x="123" y="49"/>
                  <a:pt x="117" y="37"/>
                  <a:pt x="109" y="28"/>
                </a:cubicBezTo>
                <a:cubicBezTo>
                  <a:pt x="106" y="32"/>
                  <a:pt x="102" y="34"/>
                  <a:pt x="97" y="37"/>
                </a:cubicBezTo>
                <a:cubicBezTo>
                  <a:pt x="97" y="37"/>
                  <a:pt x="97" y="37"/>
                  <a:pt x="97" y="37"/>
                </a:cubicBezTo>
                <a:close/>
                <a:moveTo>
                  <a:pt x="76" y="9"/>
                </a:moveTo>
                <a:cubicBezTo>
                  <a:pt x="83" y="14"/>
                  <a:pt x="89" y="22"/>
                  <a:pt x="94" y="30"/>
                </a:cubicBezTo>
                <a:cubicBezTo>
                  <a:pt x="97" y="28"/>
                  <a:pt x="101" y="25"/>
                  <a:pt x="104" y="22"/>
                </a:cubicBezTo>
                <a:cubicBezTo>
                  <a:pt x="96" y="15"/>
                  <a:pt x="87" y="10"/>
                  <a:pt x="76" y="9"/>
                </a:cubicBezTo>
                <a:cubicBezTo>
                  <a:pt x="76" y="9"/>
                  <a:pt x="76" y="9"/>
                  <a:pt x="76" y="9"/>
                </a:cubicBezTo>
                <a:close/>
                <a:moveTo>
                  <a:pt x="37" y="30"/>
                </a:moveTo>
                <a:cubicBezTo>
                  <a:pt x="41" y="22"/>
                  <a:pt x="47" y="14"/>
                  <a:pt x="55" y="9"/>
                </a:cubicBezTo>
                <a:cubicBezTo>
                  <a:pt x="44" y="10"/>
                  <a:pt x="34" y="15"/>
                  <a:pt x="27" y="22"/>
                </a:cubicBezTo>
                <a:cubicBezTo>
                  <a:pt x="30" y="25"/>
                  <a:pt x="33" y="28"/>
                  <a:pt x="37" y="30"/>
                </a:cubicBezTo>
                <a:cubicBezTo>
                  <a:pt x="37" y="30"/>
                  <a:pt x="37" y="30"/>
                  <a:pt x="37" y="30"/>
                </a:cubicBezTo>
                <a:close/>
                <a:moveTo>
                  <a:pt x="28" y="62"/>
                </a:moveTo>
                <a:cubicBezTo>
                  <a:pt x="29" y="53"/>
                  <a:pt x="31" y="45"/>
                  <a:pt x="34" y="37"/>
                </a:cubicBezTo>
                <a:cubicBezTo>
                  <a:pt x="29" y="34"/>
                  <a:pt x="25" y="32"/>
                  <a:pt x="21" y="28"/>
                </a:cubicBezTo>
                <a:cubicBezTo>
                  <a:pt x="13" y="37"/>
                  <a:pt x="8" y="49"/>
                  <a:pt x="8" y="62"/>
                </a:cubicBezTo>
                <a:cubicBezTo>
                  <a:pt x="28" y="62"/>
                  <a:pt x="28" y="62"/>
                  <a:pt x="28" y="62"/>
                </a:cubicBezTo>
                <a:close/>
                <a:moveTo>
                  <a:pt x="34" y="94"/>
                </a:moveTo>
                <a:cubicBezTo>
                  <a:pt x="31" y="86"/>
                  <a:pt x="29" y="78"/>
                  <a:pt x="28" y="69"/>
                </a:cubicBezTo>
                <a:cubicBezTo>
                  <a:pt x="8" y="69"/>
                  <a:pt x="8" y="69"/>
                  <a:pt x="8" y="69"/>
                </a:cubicBezTo>
                <a:cubicBezTo>
                  <a:pt x="8" y="82"/>
                  <a:pt x="13" y="94"/>
                  <a:pt x="21" y="103"/>
                </a:cubicBezTo>
                <a:cubicBezTo>
                  <a:pt x="25" y="99"/>
                  <a:pt x="29" y="96"/>
                  <a:pt x="34" y="94"/>
                </a:cubicBezTo>
                <a:cubicBezTo>
                  <a:pt x="34" y="94"/>
                  <a:pt x="34" y="94"/>
                  <a:pt x="34" y="94"/>
                </a:cubicBezTo>
                <a:close/>
                <a:moveTo>
                  <a:pt x="55" y="122"/>
                </a:moveTo>
                <a:cubicBezTo>
                  <a:pt x="47" y="116"/>
                  <a:pt x="41" y="109"/>
                  <a:pt x="37" y="101"/>
                </a:cubicBezTo>
                <a:cubicBezTo>
                  <a:pt x="33" y="103"/>
                  <a:pt x="30" y="105"/>
                  <a:pt x="27" y="108"/>
                </a:cubicBezTo>
                <a:cubicBezTo>
                  <a:pt x="34" y="115"/>
                  <a:pt x="44" y="120"/>
                  <a:pt x="55" y="122"/>
                </a:cubicBezTo>
                <a:cubicBezTo>
                  <a:pt x="55" y="122"/>
                  <a:pt x="55" y="122"/>
                  <a:pt x="55" y="122"/>
                </a:cubicBezTo>
                <a:close/>
                <a:moveTo>
                  <a:pt x="65" y="0"/>
                </a:moveTo>
                <a:cubicBezTo>
                  <a:pt x="80" y="0"/>
                  <a:pt x="93" y="4"/>
                  <a:pt x="104" y="12"/>
                </a:cubicBezTo>
                <a:cubicBezTo>
                  <a:pt x="108" y="16"/>
                  <a:pt x="111" y="19"/>
                  <a:pt x="115" y="22"/>
                </a:cubicBezTo>
                <a:cubicBezTo>
                  <a:pt x="115" y="22"/>
                  <a:pt x="115" y="22"/>
                  <a:pt x="115" y="22"/>
                </a:cubicBezTo>
                <a:cubicBezTo>
                  <a:pt x="115" y="22"/>
                  <a:pt x="115" y="22"/>
                  <a:pt x="115" y="22"/>
                </a:cubicBezTo>
                <a:cubicBezTo>
                  <a:pt x="125" y="34"/>
                  <a:pt x="131" y="49"/>
                  <a:pt x="131" y="65"/>
                </a:cubicBezTo>
                <a:cubicBezTo>
                  <a:pt x="131" y="82"/>
                  <a:pt x="125" y="97"/>
                  <a:pt x="115" y="108"/>
                </a:cubicBezTo>
                <a:cubicBezTo>
                  <a:pt x="115" y="108"/>
                  <a:pt x="115" y="108"/>
                  <a:pt x="115" y="108"/>
                </a:cubicBezTo>
                <a:cubicBezTo>
                  <a:pt x="113" y="110"/>
                  <a:pt x="112" y="112"/>
                  <a:pt x="109" y="114"/>
                </a:cubicBezTo>
                <a:cubicBezTo>
                  <a:pt x="109" y="114"/>
                  <a:pt x="109" y="114"/>
                  <a:pt x="109" y="114"/>
                </a:cubicBezTo>
                <a:cubicBezTo>
                  <a:pt x="98" y="124"/>
                  <a:pt x="82" y="131"/>
                  <a:pt x="65" y="131"/>
                </a:cubicBezTo>
                <a:cubicBezTo>
                  <a:pt x="48" y="131"/>
                  <a:pt x="33" y="124"/>
                  <a:pt x="21" y="114"/>
                </a:cubicBezTo>
                <a:cubicBezTo>
                  <a:pt x="21" y="114"/>
                  <a:pt x="21" y="114"/>
                  <a:pt x="21" y="114"/>
                </a:cubicBezTo>
                <a:cubicBezTo>
                  <a:pt x="19" y="112"/>
                  <a:pt x="17" y="110"/>
                  <a:pt x="16" y="108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6" y="97"/>
                  <a:pt x="0" y="82"/>
                  <a:pt x="0" y="65"/>
                </a:cubicBezTo>
                <a:cubicBezTo>
                  <a:pt x="0" y="49"/>
                  <a:pt x="6" y="34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20" y="19"/>
                  <a:pt x="22" y="16"/>
                  <a:pt x="27" y="13"/>
                </a:cubicBezTo>
                <a:cubicBezTo>
                  <a:pt x="38" y="4"/>
                  <a:pt x="51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lose/>
              </a:path>
            </a:pathLst>
          </a:custGeom>
          <a:solidFill>
            <a:srgbClr val="48BB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43" name="图片 142"/>
          <p:cNvPicPr>
            <a:picLocks noChangeAspect="1"/>
          </p:cNvPicPr>
          <p:nvPr/>
        </p:nvPicPr>
        <p:blipFill>
          <a:blip r:embed="rId2" cstate="print"/>
          <a:srcRect l="58032" t="12690" r="4467" b="42598"/>
          <a:stretch>
            <a:fillRect/>
          </a:stretch>
        </p:blipFill>
        <p:spPr>
          <a:xfrm>
            <a:off x="409051" y="1000752"/>
            <a:ext cx="821567" cy="821567"/>
          </a:xfrm>
          <a:custGeom>
            <a:avLst/>
            <a:gdLst>
              <a:gd name="connsiteX0" fmla="*/ 1092994 w 2185988"/>
              <a:gd name="connsiteY0" fmla="*/ 0 h 2185988"/>
              <a:gd name="connsiteX1" fmla="*/ 2185988 w 2185988"/>
              <a:gd name="connsiteY1" fmla="*/ 1092994 h 2185988"/>
              <a:gd name="connsiteX2" fmla="*/ 1092994 w 2185988"/>
              <a:gd name="connsiteY2" fmla="*/ 2185988 h 2185988"/>
              <a:gd name="connsiteX3" fmla="*/ 0 w 2185988"/>
              <a:gd name="connsiteY3" fmla="*/ 1092994 h 2185988"/>
              <a:gd name="connsiteX4" fmla="*/ 1092994 w 2185988"/>
              <a:gd name="connsiteY4" fmla="*/ 0 h 2185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5988" h="2185988">
                <a:moveTo>
                  <a:pt x="1092994" y="0"/>
                </a:moveTo>
                <a:cubicBezTo>
                  <a:pt x="1696638" y="0"/>
                  <a:pt x="2185988" y="489350"/>
                  <a:pt x="2185988" y="1092994"/>
                </a:cubicBezTo>
                <a:cubicBezTo>
                  <a:pt x="2185988" y="1696638"/>
                  <a:pt x="1696638" y="2185988"/>
                  <a:pt x="1092994" y="2185988"/>
                </a:cubicBezTo>
                <a:cubicBezTo>
                  <a:pt x="489350" y="2185988"/>
                  <a:pt x="0" y="1696638"/>
                  <a:pt x="0" y="1092994"/>
                </a:cubicBezTo>
                <a:cubicBezTo>
                  <a:pt x="0" y="489350"/>
                  <a:pt x="489350" y="0"/>
                  <a:pt x="1092994" y="0"/>
                </a:cubicBezTo>
                <a:close/>
              </a:path>
            </a:pathLst>
          </a:custGeom>
        </p:spPr>
      </p:pic>
      <p:grpSp>
        <p:nvGrpSpPr>
          <p:cNvPr id="280" name="组合 279"/>
          <p:cNvGrpSpPr/>
          <p:nvPr/>
        </p:nvGrpSpPr>
        <p:grpSpPr>
          <a:xfrm>
            <a:off x="1844603" y="5375463"/>
            <a:ext cx="798173" cy="750690"/>
            <a:chOff x="1844603" y="5165913"/>
            <a:chExt cx="798173" cy="750690"/>
          </a:xfrm>
        </p:grpSpPr>
        <p:sp>
          <p:nvSpPr>
            <p:cNvPr id="147" name="Freeform 139"/>
            <p:cNvSpPr>
              <a:spLocks noEditPoints="1"/>
            </p:cNvSpPr>
            <p:nvPr/>
          </p:nvSpPr>
          <p:spPr bwMode="auto">
            <a:xfrm>
              <a:off x="1855909" y="5251835"/>
              <a:ext cx="149233" cy="257767"/>
            </a:xfrm>
            <a:custGeom>
              <a:avLst/>
              <a:gdLst>
                <a:gd name="T0" fmla="*/ 38 w 146"/>
                <a:gd name="T1" fmla="*/ 88 h 253"/>
                <a:gd name="T2" fmla="*/ 38 w 146"/>
                <a:gd name="T3" fmla="*/ 88 h 253"/>
                <a:gd name="T4" fmla="*/ 38 w 146"/>
                <a:gd name="T5" fmla="*/ 88 h 253"/>
                <a:gd name="T6" fmla="*/ 5 w 146"/>
                <a:gd name="T7" fmla="*/ 87 h 253"/>
                <a:gd name="T8" fmla="*/ 5 w 146"/>
                <a:gd name="T9" fmla="*/ 87 h 253"/>
                <a:gd name="T10" fmla="*/ 5 w 146"/>
                <a:gd name="T11" fmla="*/ 87 h 253"/>
                <a:gd name="T12" fmla="*/ 6 w 146"/>
                <a:gd name="T13" fmla="*/ 86 h 253"/>
                <a:gd name="T14" fmla="*/ 6 w 146"/>
                <a:gd name="T15" fmla="*/ 86 h 253"/>
                <a:gd name="T16" fmla="*/ 6 w 146"/>
                <a:gd name="T17" fmla="*/ 86 h 253"/>
                <a:gd name="T18" fmla="*/ 38 w 146"/>
                <a:gd name="T19" fmla="*/ 88 h 253"/>
                <a:gd name="T20" fmla="*/ 22 w 146"/>
                <a:gd name="T21" fmla="*/ 82 h 253"/>
                <a:gd name="T22" fmla="*/ 38 w 146"/>
                <a:gd name="T23" fmla="*/ 88 h 253"/>
                <a:gd name="T24" fmla="*/ 22 w 146"/>
                <a:gd name="T25" fmla="*/ 82 h 253"/>
                <a:gd name="T26" fmla="*/ 22 w 146"/>
                <a:gd name="T27" fmla="*/ 82 h 253"/>
                <a:gd name="T28" fmla="*/ 22 w 146"/>
                <a:gd name="T29" fmla="*/ 82 h 253"/>
                <a:gd name="T30" fmla="*/ 22 w 146"/>
                <a:gd name="T31" fmla="*/ 82 h 253"/>
                <a:gd name="T32" fmla="*/ 6 w 146"/>
                <a:gd name="T33" fmla="*/ 0 h 253"/>
                <a:gd name="T34" fmla="*/ 3 w 146"/>
                <a:gd name="T35" fmla="*/ 44 h 253"/>
                <a:gd name="T36" fmla="*/ 3 w 146"/>
                <a:gd name="T37" fmla="*/ 44 h 253"/>
                <a:gd name="T38" fmla="*/ 0 w 146"/>
                <a:gd name="T39" fmla="*/ 90 h 253"/>
                <a:gd name="T40" fmla="*/ 0 w 146"/>
                <a:gd name="T41" fmla="*/ 90 h 253"/>
                <a:gd name="T42" fmla="*/ 146 w 146"/>
                <a:gd name="T43" fmla="*/ 253 h 253"/>
                <a:gd name="T44" fmla="*/ 146 w 146"/>
                <a:gd name="T45" fmla="*/ 229 h 253"/>
                <a:gd name="T46" fmla="*/ 146 w 146"/>
                <a:gd name="T47" fmla="*/ 63 h 253"/>
                <a:gd name="T48" fmla="*/ 146 w 146"/>
                <a:gd name="T49" fmla="*/ 61 h 253"/>
                <a:gd name="T50" fmla="*/ 96 w 146"/>
                <a:gd name="T51" fmla="*/ 4 h 253"/>
                <a:gd name="T52" fmla="*/ 90 w 146"/>
                <a:gd name="T53" fmla="*/ 41 h 253"/>
                <a:gd name="T54" fmla="*/ 96 w 146"/>
                <a:gd name="T55" fmla="*/ 4 h 253"/>
                <a:gd name="T56" fmla="*/ 6 w 146"/>
                <a:gd name="T57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6" h="253">
                  <a:moveTo>
                    <a:pt x="38" y="88"/>
                  </a:moveTo>
                  <a:cubicBezTo>
                    <a:pt x="38" y="88"/>
                    <a:pt x="38" y="88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moveTo>
                    <a:pt x="5" y="87"/>
                  </a:moveTo>
                  <a:cubicBezTo>
                    <a:pt x="5" y="87"/>
                    <a:pt x="5" y="87"/>
                    <a:pt x="5" y="87"/>
                  </a:cubicBezTo>
                  <a:cubicBezTo>
                    <a:pt x="5" y="87"/>
                    <a:pt x="5" y="87"/>
                    <a:pt x="5" y="87"/>
                  </a:cubicBezTo>
                  <a:moveTo>
                    <a:pt x="6" y="86"/>
                  </a:moveTo>
                  <a:cubicBezTo>
                    <a:pt x="6" y="86"/>
                    <a:pt x="6" y="86"/>
                    <a:pt x="6" y="86"/>
                  </a:cubicBezTo>
                  <a:cubicBezTo>
                    <a:pt x="6" y="86"/>
                    <a:pt x="6" y="86"/>
                    <a:pt x="6" y="86"/>
                  </a:cubicBezTo>
                  <a:moveTo>
                    <a:pt x="38" y="88"/>
                  </a:moveTo>
                  <a:cubicBezTo>
                    <a:pt x="33" y="84"/>
                    <a:pt x="28" y="82"/>
                    <a:pt x="22" y="82"/>
                  </a:cubicBezTo>
                  <a:cubicBezTo>
                    <a:pt x="28" y="82"/>
                    <a:pt x="33" y="84"/>
                    <a:pt x="38" y="88"/>
                  </a:cubicBezTo>
                  <a:moveTo>
                    <a:pt x="22" y="82"/>
                  </a:moveTo>
                  <a:cubicBezTo>
                    <a:pt x="22" y="82"/>
                    <a:pt x="22" y="82"/>
                    <a:pt x="22" y="82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2" y="82"/>
                    <a:pt x="22" y="82"/>
                    <a:pt x="22" y="82"/>
                  </a:cubicBezTo>
                  <a:moveTo>
                    <a:pt x="6" y="0"/>
                  </a:moveTo>
                  <a:cubicBezTo>
                    <a:pt x="3" y="44"/>
                    <a:pt x="3" y="44"/>
                    <a:pt x="3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146" y="229"/>
                    <a:pt x="146" y="229"/>
                    <a:pt x="146" y="229"/>
                  </a:cubicBezTo>
                  <a:cubicBezTo>
                    <a:pt x="146" y="63"/>
                    <a:pt x="146" y="63"/>
                    <a:pt x="146" y="63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86" y="16"/>
                    <a:pt x="83" y="31"/>
                    <a:pt x="90" y="41"/>
                  </a:cubicBezTo>
                  <a:cubicBezTo>
                    <a:pt x="83" y="31"/>
                    <a:pt x="86" y="16"/>
                    <a:pt x="96" y="4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ED1F1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90"/>
            <p:cNvSpPr>
              <a:spLocks noEditPoints="1"/>
            </p:cNvSpPr>
            <p:nvPr/>
          </p:nvSpPr>
          <p:spPr bwMode="auto">
            <a:xfrm>
              <a:off x="2305870" y="5378457"/>
              <a:ext cx="336906" cy="336906"/>
            </a:xfrm>
            <a:custGeom>
              <a:avLst/>
              <a:gdLst>
                <a:gd name="T0" fmla="*/ 73 w 330"/>
                <a:gd name="T1" fmla="*/ 323 h 329"/>
                <a:gd name="T2" fmla="*/ 6 w 330"/>
                <a:gd name="T3" fmla="*/ 257 h 329"/>
                <a:gd name="T4" fmla="*/ 6 w 330"/>
                <a:gd name="T5" fmla="*/ 235 h 329"/>
                <a:gd name="T6" fmla="*/ 235 w 330"/>
                <a:gd name="T7" fmla="*/ 6 h 329"/>
                <a:gd name="T8" fmla="*/ 258 w 330"/>
                <a:gd name="T9" fmla="*/ 6 h 329"/>
                <a:gd name="T10" fmla="*/ 324 w 330"/>
                <a:gd name="T11" fmla="*/ 72 h 329"/>
                <a:gd name="T12" fmla="*/ 324 w 330"/>
                <a:gd name="T13" fmla="*/ 94 h 329"/>
                <a:gd name="T14" fmla="*/ 95 w 330"/>
                <a:gd name="T15" fmla="*/ 323 h 329"/>
                <a:gd name="T16" fmla="*/ 73 w 330"/>
                <a:gd name="T17" fmla="*/ 323 h 329"/>
                <a:gd name="T18" fmla="*/ 274 w 330"/>
                <a:gd name="T19" fmla="*/ 55 h 329"/>
                <a:gd name="T20" fmla="*/ 255 w 330"/>
                <a:gd name="T21" fmla="*/ 55 h 329"/>
                <a:gd name="T22" fmla="*/ 255 w 330"/>
                <a:gd name="T23" fmla="*/ 75 h 329"/>
                <a:gd name="T24" fmla="*/ 274 w 330"/>
                <a:gd name="T25" fmla="*/ 75 h 329"/>
                <a:gd name="T26" fmla="*/ 274 w 330"/>
                <a:gd name="T27" fmla="*/ 55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0" h="329">
                  <a:moveTo>
                    <a:pt x="73" y="323"/>
                  </a:moveTo>
                  <a:cubicBezTo>
                    <a:pt x="6" y="257"/>
                    <a:pt x="6" y="257"/>
                    <a:pt x="6" y="257"/>
                  </a:cubicBezTo>
                  <a:cubicBezTo>
                    <a:pt x="0" y="251"/>
                    <a:pt x="0" y="241"/>
                    <a:pt x="6" y="235"/>
                  </a:cubicBezTo>
                  <a:cubicBezTo>
                    <a:pt x="235" y="6"/>
                    <a:pt x="235" y="6"/>
                    <a:pt x="235" y="6"/>
                  </a:cubicBezTo>
                  <a:cubicBezTo>
                    <a:pt x="242" y="0"/>
                    <a:pt x="251" y="0"/>
                    <a:pt x="258" y="6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30" y="78"/>
                    <a:pt x="330" y="88"/>
                    <a:pt x="324" y="94"/>
                  </a:cubicBezTo>
                  <a:cubicBezTo>
                    <a:pt x="95" y="323"/>
                    <a:pt x="95" y="323"/>
                    <a:pt x="95" y="323"/>
                  </a:cubicBezTo>
                  <a:cubicBezTo>
                    <a:pt x="89" y="329"/>
                    <a:pt x="79" y="329"/>
                    <a:pt x="73" y="323"/>
                  </a:cubicBezTo>
                  <a:moveTo>
                    <a:pt x="274" y="55"/>
                  </a:moveTo>
                  <a:cubicBezTo>
                    <a:pt x="269" y="50"/>
                    <a:pt x="260" y="50"/>
                    <a:pt x="255" y="55"/>
                  </a:cubicBezTo>
                  <a:cubicBezTo>
                    <a:pt x="249" y="61"/>
                    <a:pt x="249" y="69"/>
                    <a:pt x="255" y="75"/>
                  </a:cubicBezTo>
                  <a:cubicBezTo>
                    <a:pt x="260" y="80"/>
                    <a:pt x="269" y="80"/>
                    <a:pt x="274" y="75"/>
                  </a:cubicBezTo>
                  <a:cubicBezTo>
                    <a:pt x="279" y="69"/>
                    <a:pt x="279" y="61"/>
                    <a:pt x="274" y="55"/>
                  </a:cubicBezTo>
                </a:path>
              </a:pathLst>
            </a:custGeom>
            <a:solidFill>
              <a:srgbClr val="6074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91"/>
            <p:cNvSpPr>
              <a:spLocks/>
            </p:cNvSpPr>
            <p:nvPr/>
          </p:nvSpPr>
          <p:spPr bwMode="auto">
            <a:xfrm>
              <a:off x="2305870" y="5378457"/>
              <a:ext cx="280378" cy="278117"/>
            </a:xfrm>
            <a:custGeom>
              <a:avLst/>
              <a:gdLst>
                <a:gd name="T0" fmla="*/ 22 w 273"/>
                <a:gd name="T1" fmla="*/ 272 h 272"/>
                <a:gd name="T2" fmla="*/ 6 w 273"/>
                <a:gd name="T3" fmla="*/ 257 h 272"/>
                <a:gd name="T4" fmla="*/ 6 w 273"/>
                <a:gd name="T5" fmla="*/ 235 h 272"/>
                <a:gd name="T6" fmla="*/ 235 w 273"/>
                <a:gd name="T7" fmla="*/ 6 h 272"/>
                <a:gd name="T8" fmla="*/ 258 w 273"/>
                <a:gd name="T9" fmla="*/ 6 h 272"/>
                <a:gd name="T10" fmla="*/ 273 w 273"/>
                <a:gd name="T11" fmla="*/ 21 h 272"/>
                <a:gd name="T12" fmla="*/ 22 w 273"/>
                <a:gd name="T13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3" h="272">
                  <a:moveTo>
                    <a:pt x="22" y="272"/>
                  </a:moveTo>
                  <a:cubicBezTo>
                    <a:pt x="6" y="257"/>
                    <a:pt x="6" y="257"/>
                    <a:pt x="6" y="257"/>
                  </a:cubicBezTo>
                  <a:cubicBezTo>
                    <a:pt x="0" y="251"/>
                    <a:pt x="0" y="241"/>
                    <a:pt x="6" y="235"/>
                  </a:cubicBezTo>
                  <a:cubicBezTo>
                    <a:pt x="235" y="6"/>
                    <a:pt x="235" y="6"/>
                    <a:pt x="235" y="6"/>
                  </a:cubicBezTo>
                  <a:cubicBezTo>
                    <a:pt x="242" y="0"/>
                    <a:pt x="251" y="0"/>
                    <a:pt x="258" y="6"/>
                  </a:cubicBezTo>
                  <a:cubicBezTo>
                    <a:pt x="273" y="21"/>
                    <a:pt x="273" y="21"/>
                    <a:pt x="273" y="21"/>
                  </a:cubicBezTo>
                  <a:cubicBezTo>
                    <a:pt x="22" y="272"/>
                    <a:pt x="22" y="272"/>
                    <a:pt x="22" y="272"/>
                  </a:cubicBezTo>
                </a:path>
              </a:pathLst>
            </a:custGeom>
            <a:solidFill>
              <a:srgbClr val="90A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92"/>
            <p:cNvSpPr>
              <a:spLocks/>
            </p:cNvSpPr>
            <p:nvPr/>
          </p:nvSpPr>
          <p:spPr bwMode="auto">
            <a:xfrm>
              <a:off x="2536503" y="5392024"/>
              <a:ext cx="22611" cy="22611"/>
            </a:xfrm>
            <a:custGeom>
              <a:avLst/>
              <a:gdLst>
                <a:gd name="T0" fmla="*/ 8 w 10"/>
                <a:gd name="T1" fmla="*/ 10 h 10"/>
                <a:gd name="T2" fmla="*/ 0 w 10"/>
                <a:gd name="T3" fmla="*/ 1 h 10"/>
                <a:gd name="T4" fmla="*/ 2 w 10"/>
                <a:gd name="T5" fmla="*/ 0 h 10"/>
                <a:gd name="T6" fmla="*/ 10 w 10"/>
                <a:gd name="T7" fmla="*/ 8 h 10"/>
                <a:gd name="T8" fmla="*/ 8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10" y="8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93"/>
            <p:cNvSpPr>
              <a:spLocks/>
            </p:cNvSpPr>
            <p:nvPr/>
          </p:nvSpPr>
          <p:spPr bwMode="auto">
            <a:xfrm>
              <a:off x="2518414" y="5412375"/>
              <a:ext cx="20351" cy="20351"/>
            </a:xfrm>
            <a:custGeom>
              <a:avLst/>
              <a:gdLst>
                <a:gd name="T0" fmla="*/ 8 w 9"/>
                <a:gd name="T1" fmla="*/ 9 h 9"/>
                <a:gd name="T2" fmla="*/ 0 w 9"/>
                <a:gd name="T3" fmla="*/ 1 h 9"/>
                <a:gd name="T4" fmla="*/ 1 w 9"/>
                <a:gd name="T5" fmla="*/ 0 h 9"/>
                <a:gd name="T6" fmla="*/ 9 w 9"/>
                <a:gd name="T7" fmla="*/ 8 h 9"/>
                <a:gd name="T8" fmla="*/ 8 w 9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8" y="9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9" y="8"/>
                  </a:lnTo>
                  <a:lnTo>
                    <a:pt x="8" y="9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94"/>
            <p:cNvSpPr>
              <a:spLocks/>
            </p:cNvSpPr>
            <p:nvPr/>
          </p:nvSpPr>
          <p:spPr bwMode="auto">
            <a:xfrm>
              <a:off x="2498065" y="5430464"/>
              <a:ext cx="22611" cy="22611"/>
            </a:xfrm>
            <a:custGeom>
              <a:avLst/>
              <a:gdLst>
                <a:gd name="T0" fmla="*/ 8 w 10"/>
                <a:gd name="T1" fmla="*/ 10 h 10"/>
                <a:gd name="T2" fmla="*/ 0 w 10"/>
                <a:gd name="T3" fmla="*/ 1 h 10"/>
                <a:gd name="T4" fmla="*/ 1 w 10"/>
                <a:gd name="T5" fmla="*/ 0 h 10"/>
                <a:gd name="T6" fmla="*/ 10 w 10"/>
                <a:gd name="T7" fmla="*/ 9 h 10"/>
                <a:gd name="T8" fmla="*/ 8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0" y="9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95"/>
            <p:cNvSpPr>
              <a:spLocks/>
            </p:cNvSpPr>
            <p:nvPr/>
          </p:nvSpPr>
          <p:spPr bwMode="auto">
            <a:xfrm>
              <a:off x="2477714" y="5450813"/>
              <a:ext cx="22611" cy="20351"/>
            </a:xfrm>
            <a:custGeom>
              <a:avLst/>
              <a:gdLst>
                <a:gd name="T0" fmla="*/ 9 w 10"/>
                <a:gd name="T1" fmla="*/ 9 h 9"/>
                <a:gd name="T2" fmla="*/ 0 w 10"/>
                <a:gd name="T3" fmla="*/ 1 h 9"/>
                <a:gd name="T4" fmla="*/ 2 w 10"/>
                <a:gd name="T5" fmla="*/ 0 h 9"/>
                <a:gd name="T6" fmla="*/ 10 w 10"/>
                <a:gd name="T7" fmla="*/ 8 h 9"/>
                <a:gd name="T8" fmla="*/ 9 w 10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9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10" y="8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96"/>
            <p:cNvSpPr>
              <a:spLocks/>
            </p:cNvSpPr>
            <p:nvPr/>
          </p:nvSpPr>
          <p:spPr bwMode="auto">
            <a:xfrm>
              <a:off x="2477714" y="5450813"/>
              <a:ext cx="22611" cy="20351"/>
            </a:xfrm>
            <a:custGeom>
              <a:avLst/>
              <a:gdLst>
                <a:gd name="T0" fmla="*/ 9 w 10"/>
                <a:gd name="T1" fmla="*/ 9 h 9"/>
                <a:gd name="T2" fmla="*/ 0 w 10"/>
                <a:gd name="T3" fmla="*/ 1 h 9"/>
                <a:gd name="T4" fmla="*/ 2 w 10"/>
                <a:gd name="T5" fmla="*/ 0 h 9"/>
                <a:gd name="T6" fmla="*/ 10 w 10"/>
                <a:gd name="T7" fmla="*/ 8 h 9"/>
                <a:gd name="T8" fmla="*/ 9 w 10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9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10" y="8"/>
                  </a:lnTo>
                  <a:lnTo>
                    <a:pt x="9" y="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97"/>
            <p:cNvSpPr>
              <a:spLocks/>
            </p:cNvSpPr>
            <p:nvPr/>
          </p:nvSpPr>
          <p:spPr bwMode="auto">
            <a:xfrm>
              <a:off x="2459625" y="5468902"/>
              <a:ext cx="20351" cy="22611"/>
            </a:xfrm>
            <a:custGeom>
              <a:avLst/>
              <a:gdLst>
                <a:gd name="T0" fmla="*/ 8 w 9"/>
                <a:gd name="T1" fmla="*/ 10 h 10"/>
                <a:gd name="T2" fmla="*/ 0 w 9"/>
                <a:gd name="T3" fmla="*/ 1 h 10"/>
                <a:gd name="T4" fmla="*/ 1 w 9"/>
                <a:gd name="T5" fmla="*/ 0 h 10"/>
                <a:gd name="T6" fmla="*/ 9 w 9"/>
                <a:gd name="T7" fmla="*/ 9 h 10"/>
                <a:gd name="T8" fmla="*/ 8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8" y="10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9" y="9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98"/>
            <p:cNvSpPr>
              <a:spLocks/>
            </p:cNvSpPr>
            <p:nvPr/>
          </p:nvSpPr>
          <p:spPr bwMode="auto">
            <a:xfrm>
              <a:off x="2459625" y="5468902"/>
              <a:ext cx="20351" cy="22611"/>
            </a:xfrm>
            <a:custGeom>
              <a:avLst/>
              <a:gdLst>
                <a:gd name="T0" fmla="*/ 8 w 9"/>
                <a:gd name="T1" fmla="*/ 10 h 10"/>
                <a:gd name="T2" fmla="*/ 0 w 9"/>
                <a:gd name="T3" fmla="*/ 1 h 10"/>
                <a:gd name="T4" fmla="*/ 1 w 9"/>
                <a:gd name="T5" fmla="*/ 0 h 10"/>
                <a:gd name="T6" fmla="*/ 9 w 9"/>
                <a:gd name="T7" fmla="*/ 9 h 10"/>
                <a:gd name="T8" fmla="*/ 8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8" y="10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9" y="9"/>
                  </a:lnTo>
                  <a:lnTo>
                    <a:pt x="8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99"/>
            <p:cNvSpPr>
              <a:spLocks/>
            </p:cNvSpPr>
            <p:nvPr/>
          </p:nvSpPr>
          <p:spPr bwMode="auto">
            <a:xfrm>
              <a:off x="2439276" y="5489253"/>
              <a:ext cx="22611" cy="22611"/>
            </a:xfrm>
            <a:custGeom>
              <a:avLst/>
              <a:gdLst>
                <a:gd name="T0" fmla="*/ 8 w 10"/>
                <a:gd name="T1" fmla="*/ 10 h 10"/>
                <a:gd name="T2" fmla="*/ 0 w 10"/>
                <a:gd name="T3" fmla="*/ 1 h 10"/>
                <a:gd name="T4" fmla="*/ 2 w 10"/>
                <a:gd name="T5" fmla="*/ 0 h 10"/>
                <a:gd name="T6" fmla="*/ 10 w 10"/>
                <a:gd name="T7" fmla="*/ 8 h 10"/>
                <a:gd name="T8" fmla="*/ 8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10" y="8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200"/>
            <p:cNvSpPr>
              <a:spLocks/>
            </p:cNvSpPr>
            <p:nvPr/>
          </p:nvSpPr>
          <p:spPr bwMode="auto">
            <a:xfrm>
              <a:off x="2439276" y="5489253"/>
              <a:ext cx="22611" cy="22611"/>
            </a:xfrm>
            <a:custGeom>
              <a:avLst/>
              <a:gdLst>
                <a:gd name="T0" fmla="*/ 8 w 10"/>
                <a:gd name="T1" fmla="*/ 10 h 10"/>
                <a:gd name="T2" fmla="*/ 0 w 10"/>
                <a:gd name="T3" fmla="*/ 1 h 10"/>
                <a:gd name="T4" fmla="*/ 2 w 10"/>
                <a:gd name="T5" fmla="*/ 0 h 10"/>
                <a:gd name="T6" fmla="*/ 10 w 10"/>
                <a:gd name="T7" fmla="*/ 8 h 10"/>
                <a:gd name="T8" fmla="*/ 8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10" y="8"/>
                  </a:lnTo>
                  <a:lnTo>
                    <a:pt x="8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201"/>
            <p:cNvSpPr>
              <a:spLocks/>
            </p:cNvSpPr>
            <p:nvPr/>
          </p:nvSpPr>
          <p:spPr bwMode="auto">
            <a:xfrm>
              <a:off x="2421187" y="5507341"/>
              <a:ext cx="20351" cy="22611"/>
            </a:xfrm>
            <a:custGeom>
              <a:avLst/>
              <a:gdLst>
                <a:gd name="T0" fmla="*/ 8 w 9"/>
                <a:gd name="T1" fmla="*/ 10 h 10"/>
                <a:gd name="T2" fmla="*/ 0 w 9"/>
                <a:gd name="T3" fmla="*/ 2 h 10"/>
                <a:gd name="T4" fmla="*/ 1 w 9"/>
                <a:gd name="T5" fmla="*/ 0 h 10"/>
                <a:gd name="T6" fmla="*/ 9 w 9"/>
                <a:gd name="T7" fmla="*/ 9 h 10"/>
                <a:gd name="T8" fmla="*/ 8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8" y="10"/>
                  </a:moveTo>
                  <a:lnTo>
                    <a:pt x="0" y="2"/>
                  </a:lnTo>
                  <a:lnTo>
                    <a:pt x="1" y="0"/>
                  </a:lnTo>
                  <a:lnTo>
                    <a:pt x="9" y="9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202"/>
            <p:cNvSpPr>
              <a:spLocks/>
            </p:cNvSpPr>
            <p:nvPr/>
          </p:nvSpPr>
          <p:spPr bwMode="auto">
            <a:xfrm>
              <a:off x="2421187" y="5507341"/>
              <a:ext cx="20351" cy="22611"/>
            </a:xfrm>
            <a:custGeom>
              <a:avLst/>
              <a:gdLst>
                <a:gd name="T0" fmla="*/ 8 w 9"/>
                <a:gd name="T1" fmla="*/ 10 h 10"/>
                <a:gd name="T2" fmla="*/ 0 w 9"/>
                <a:gd name="T3" fmla="*/ 2 h 10"/>
                <a:gd name="T4" fmla="*/ 1 w 9"/>
                <a:gd name="T5" fmla="*/ 0 h 10"/>
                <a:gd name="T6" fmla="*/ 9 w 9"/>
                <a:gd name="T7" fmla="*/ 9 h 10"/>
                <a:gd name="T8" fmla="*/ 8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8" y="10"/>
                  </a:moveTo>
                  <a:lnTo>
                    <a:pt x="0" y="2"/>
                  </a:lnTo>
                  <a:lnTo>
                    <a:pt x="1" y="0"/>
                  </a:lnTo>
                  <a:lnTo>
                    <a:pt x="9" y="9"/>
                  </a:lnTo>
                  <a:lnTo>
                    <a:pt x="8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203"/>
            <p:cNvSpPr>
              <a:spLocks/>
            </p:cNvSpPr>
            <p:nvPr/>
          </p:nvSpPr>
          <p:spPr bwMode="auto">
            <a:xfrm>
              <a:off x="2400836" y="5527691"/>
              <a:ext cx="20351" cy="22611"/>
            </a:xfrm>
            <a:custGeom>
              <a:avLst/>
              <a:gdLst>
                <a:gd name="T0" fmla="*/ 8 w 9"/>
                <a:gd name="T1" fmla="*/ 10 h 10"/>
                <a:gd name="T2" fmla="*/ 0 w 9"/>
                <a:gd name="T3" fmla="*/ 1 h 10"/>
                <a:gd name="T4" fmla="*/ 1 w 9"/>
                <a:gd name="T5" fmla="*/ 0 h 10"/>
                <a:gd name="T6" fmla="*/ 9 w 9"/>
                <a:gd name="T7" fmla="*/ 9 h 10"/>
                <a:gd name="T8" fmla="*/ 8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8" y="10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9" y="9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204"/>
            <p:cNvSpPr>
              <a:spLocks/>
            </p:cNvSpPr>
            <p:nvPr/>
          </p:nvSpPr>
          <p:spPr bwMode="auto">
            <a:xfrm>
              <a:off x="2400836" y="5527691"/>
              <a:ext cx="20351" cy="22611"/>
            </a:xfrm>
            <a:custGeom>
              <a:avLst/>
              <a:gdLst>
                <a:gd name="T0" fmla="*/ 8 w 9"/>
                <a:gd name="T1" fmla="*/ 10 h 10"/>
                <a:gd name="T2" fmla="*/ 0 w 9"/>
                <a:gd name="T3" fmla="*/ 1 h 10"/>
                <a:gd name="T4" fmla="*/ 1 w 9"/>
                <a:gd name="T5" fmla="*/ 0 h 10"/>
                <a:gd name="T6" fmla="*/ 9 w 9"/>
                <a:gd name="T7" fmla="*/ 9 h 10"/>
                <a:gd name="T8" fmla="*/ 8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8" y="10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9" y="9"/>
                  </a:lnTo>
                  <a:lnTo>
                    <a:pt x="8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205"/>
            <p:cNvSpPr>
              <a:spLocks/>
            </p:cNvSpPr>
            <p:nvPr/>
          </p:nvSpPr>
          <p:spPr bwMode="auto">
            <a:xfrm>
              <a:off x="2380487" y="5548041"/>
              <a:ext cx="22611" cy="20351"/>
            </a:xfrm>
            <a:custGeom>
              <a:avLst/>
              <a:gdLst>
                <a:gd name="T0" fmla="*/ 9 w 10"/>
                <a:gd name="T1" fmla="*/ 9 h 9"/>
                <a:gd name="T2" fmla="*/ 0 w 10"/>
                <a:gd name="T3" fmla="*/ 1 h 9"/>
                <a:gd name="T4" fmla="*/ 2 w 10"/>
                <a:gd name="T5" fmla="*/ 0 h 9"/>
                <a:gd name="T6" fmla="*/ 10 w 10"/>
                <a:gd name="T7" fmla="*/ 8 h 9"/>
                <a:gd name="T8" fmla="*/ 9 w 10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9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10" y="8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206"/>
            <p:cNvSpPr>
              <a:spLocks/>
            </p:cNvSpPr>
            <p:nvPr/>
          </p:nvSpPr>
          <p:spPr bwMode="auto">
            <a:xfrm>
              <a:off x="2380487" y="5548041"/>
              <a:ext cx="22611" cy="20351"/>
            </a:xfrm>
            <a:custGeom>
              <a:avLst/>
              <a:gdLst>
                <a:gd name="T0" fmla="*/ 9 w 10"/>
                <a:gd name="T1" fmla="*/ 9 h 9"/>
                <a:gd name="T2" fmla="*/ 0 w 10"/>
                <a:gd name="T3" fmla="*/ 1 h 9"/>
                <a:gd name="T4" fmla="*/ 2 w 10"/>
                <a:gd name="T5" fmla="*/ 0 h 9"/>
                <a:gd name="T6" fmla="*/ 10 w 10"/>
                <a:gd name="T7" fmla="*/ 8 h 9"/>
                <a:gd name="T8" fmla="*/ 9 w 10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9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10" y="8"/>
                  </a:lnTo>
                  <a:lnTo>
                    <a:pt x="9" y="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207"/>
            <p:cNvSpPr>
              <a:spLocks/>
            </p:cNvSpPr>
            <p:nvPr/>
          </p:nvSpPr>
          <p:spPr bwMode="auto">
            <a:xfrm>
              <a:off x="2362398" y="5566130"/>
              <a:ext cx="20351" cy="22611"/>
            </a:xfrm>
            <a:custGeom>
              <a:avLst/>
              <a:gdLst>
                <a:gd name="T0" fmla="*/ 8 w 9"/>
                <a:gd name="T1" fmla="*/ 10 h 10"/>
                <a:gd name="T2" fmla="*/ 0 w 9"/>
                <a:gd name="T3" fmla="*/ 1 h 10"/>
                <a:gd name="T4" fmla="*/ 1 w 9"/>
                <a:gd name="T5" fmla="*/ 0 h 10"/>
                <a:gd name="T6" fmla="*/ 9 w 9"/>
                <a:gd name="T7" fmla="*/ 9 h 10"/>
                <a:gd name="T8" fmla="*/ 8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8" y="10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9" y="9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208"/>
            <p:cNvSpPr>
              <a:spLocks/>
            </p:cNvSpPr>
            <p:nvPr/>
          </p:nvSpPr>
          <p:spPr bwMode="auto">
            <a:xfrm>
              <a:off x="2362398" y="5566130"/>
              <a:ext cx="20351" cy="22611"/>
            </a:xfrm>
            <a:custGeom>
              <a:avLst/>
              <a:gdLst>
                <a:gd name="T0" fmla="*/ 8 w 9"/>
                <a:gd name="T1" fmla="*/ 10 h 10"/>
                <a:gd name="T2" fmla="*/ 0 w 9"/>
                <a:gd name="T3" fmla="*/ 1 h 10"/>
                <a:gd name="T4" fmla="*/ 1 w 9"/>
                <a:gd name="T5" fmla="*/ 0 h 10"/>
                <a:gd name="T6" fmla="*/ 9 w 9"/>
                <a:gd name="T7" fmla="*/ 9 h 10"/>
                <a:gd name="T8" fmla="*/ 8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8" y="10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9" y="9"/>
                  </a:lnTo>
                  <a:lnTo>
                    <a:pt x="8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209"/>
            <p:cNvSpPr>
              <a:spLocks/>
            </p:cNvSpPr>
            <p:nvPr/>
          </p:nvSpPr>
          <p:spPr bwMode="auto">
            <a:xfrm>
              <a:off x="2342047" y="5586480"/>
              <a:ext cx="22611" cy="20351"/>
            </a:xfrm>
            <a:custGeom>
              <a:avLst/>
              <a:gdLst>
                <a:gd name="T0" fmla="*/ 8 w 10"/>
                <a:gd name="T1" fmla="*/ 9 h 9"/>
                <a:gd name="T2" fmla="*/ 0 w 10"/>
                <a:gd name="T3" fmla="*/ 1 h 9"/>
                <a:gd name="T4" fmla="*/ 2 w 10"/>
                <a:gd name="T5" fmla="*/ 0 h 9"/>
                <a:gd name="T6" fmla="*/ 10 w 10"/>
                <a:gd name="T7" fmla="*/ 8 h 9"/>
                <a:gd name="T8" fmla="*/ 8 w 10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8" y="9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10" y="8"/>
                  </a:lnTo>
                  <a:lnTo>
                    <a:pt x="8" y="9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210"/>
            <p:cNvSpPr>
              <a:spLocks/>
            </p:cNvSpPr>
            <p:nvPr/>
          </p:nvSpPr>
          <p:spPr bwMode="auto">
            <a:xfrm>
              <a:off x="2342047" y="5586480"/>
              <a:ext cx="22611" cy="20351"/>
            </a:xfrm>
            <a:custGeom>
              <a:avLst/>
              <a:gdLst>
                <a:gd name="T0" fmla="*/ 8 w 10"/>
                <a:gd name="T1" fmla="*/ 9 h 9"/>
                <a:gd name="T2" fmla="*/ 0 w 10"/>
                <a:gd name="T3" fmla="*/ 1 h 9"/>
                <a:gd name="T4" fmla="*/ 2 w 10"/>
                <a:gd name="T5" fmla="*/ 0 h 9"/>
                <a:gd name="T6" fmla="*/ 10 w 10"/>
                <a:gd name="T7" fmla="*/ 8 h 9"/>
                <a:gd name="T8" fmla="*/ 8 w 10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8" y="9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10" y="8"/>
                  </a:lnTo>
                  <a:lnTo>
                    <a:pt x="8" y="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211"/>
            <p:cNvSpPr>
              <a:spLocks/>
            </p:cNvSpPr>
            <p:nvPr/>
          </p:nvSpPr>
          <p:spPr bwMode="auto">
            <a:xfrm>
              <a:off x="2323959" y="5604568"/>
              <a:ext cx="20351" cy="22611"/>
            </a:xfrm>
            <a:custGeom>
              <a:avLst/>
              <a:gdLst>
                <a:gd name="T0" fmla="*/ 8 w 9"/>
                <a:gd name="T1" fmla="*/ 10 h 10"/>
                <a:gd name="T2" fmla="*/ 0 w 9"/>
                <a:gd name="T3" fmla="*/ 2 h 10"/>
                <a:gd name="T4" fmla="*/ 1 w 9"/>
                <a:gd name="T5" fmla="*/ 0 h 10"/>
                <a:gd name="T6" fmla="*/ 9 w 9"/>
                <a:gd name="T7" fmla="*/ 9 h 10"/>
                <a:gd name="T8" fmla="*/ 8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8" y="10"/>
                  </a:moveTo>
                  <a:lnTo>
                    <a:pt x="0" y="2"/>
                  </a:lnTo>
                  <a:lnTo>
                    <a:pt x="1" y="0"/>
                  </a:lnTo>
                  <a:lnTo>
                    <a:pt x="9" y="9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212"/>
            <p:cNvSpPr>
              <a:spLocks/>
            </p:cNvSpPr>
            <p:nvPr/>
          </p:nvSpPr>
          <p:spPr bwMode="auto">
            <a:xfrm>
              <a:off x="2323959" y="5604568"/>
              <a:ext cx="20351" cy="22611"/>
            </a:xfrm>
            <a:custGeom>
              <a:avLst/>
              <a:gdLst>
                <a:gd name="T0" fmla="*/ 8 w 9"/>
                <a:gd name="T1" fmla="*/ 10 h 10"/>
                <a:gd name="T2" fmla="*/ 0 w 9"/>
                <a:gd name="T3" fmla="*/ 2 h 10"/>
                <a:gd name="T4" fmla="*/ 1 w 9"/>
                <a:gd name="T5" fmla="*/ 0 h 10"/>
                <a:gd name="T6" fmla="*/ 9 w 9"/>
                <a:gd name="T7" fmla="*/ 9 h 10"/>
                <a:gd name="T8" fmla="*/ 8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8" y="10"/>
                  </a:moveTo>
                  <a:lnTo>
                    <a:pt x="0" y="2"/>
                  </a:lnTo>
                  <a:lnTo>
                    <a:pt x="1" y="0"/>
                  </a:lnTo>
                  <a:lnTo>
                    <a:pt x="9" y="9"/>
                  </a:lnTo>
                  <a:lnTo>
                    <a:pt x="8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Rectangle 213"/>
            <p:cNvSpPr>
              <a:spLocks noChangeArrowheads="1"/>
            </p:cNvSpPr>
            <p:nvPr/>
          </p:nvSpPr>
          <p:spPr bwMode="auto">
            <a:xfrm>
              <a:off x="2023232" y="5165913"/>
              <a:ext cx="470311" cy="556233"/>
            </a:xfrm>
            <a:prstGeom prst="rect">
              <a:avLst/>
            </a:prstGeom>
            <a:solidFill>
              <a:srgbClr val="ED1F1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214"/>
            <p:cNvSpPr>
              <a:spLocks/>
            </p:cNvSpPr>
            <p:nvPr/>
          </p:nvSpPr>
          <p:spPr bwMode="auto">
            <a:xfrm>
              <a:off x="2477714" y="5491513"/>
              <a:ext cx="15828" cy="142451"/>
            </a:xfrm>
            <a:custGeom>
              <a:avLst/>
              <a:gdLst>
                <a:gd name="T0" fmla="*/ 7 w 7"/>
                <a:gd name="T1" fmla="*/ 0 h 63"/>
                <a:gd name="T2" fmla="*/ 0 w 7"/>
                <a:gd name="T3" fmla="*/ 8 h 63"/>
                <a:gd name="T4" fmla="*/ 0 w 7"/>
                <a:gd name="T5" fmla="*/ 63 h 63"/>
                <a:gd name="T6" fmla="*/ 7 w 7"/>
                <a:gd name="T7" fmla="*/ 56 h 63"/>
                <a:gd name="T8" fmla="*/ 7 w 7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3">
                  <a:moveTo>
                    <a:pt x="7" y="0"/>
                  </a:moveTo>
                  <a:lnTo>
                    <a:pt x="0" y="8"/>
                  </a:lnTo>
                  <a:lnTo>
                    <a:pt x="0" y="63"/>
                  </a:lnTo>
                  <a:lnTo>
                    <a:pt x="7" y="56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5266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215"/>
            <p:cNvSpPr>
              <a:spLocks/>
            </p:cNvSpPr>
            <p:nvPr/>
          </p:nvSpPr>
          <p:spPr bwMode="auto">
            <a:xfrm>
              <a:off x="2477714" y="5491513"/>
              <a:ext cx="15828" cy="142451"/>
            </a:xfrm>
            <a:custGeom>
              <a:avLst/>
              <a:gdLst>
                <a:gd name="T0" fmla="*/ 7 w 7"/>
                <a:gd name="T1" fmla="*/ 0 h 63"/>
                <a:gd name="T2" fmla="*/ 0 w 7"/>
                <a:gd name="T3" fmla="*/ 8 h 63"/>
                <a:gd name="T4" fmla="*/ 0 w 7"/>
                <a:gd name="T5" fmla="*/ 63 h 63"/>
                <a:gd name="T6" fmla="*/ 7 w 7"/>
                <a:gd name="T7" fmla="*/ 56 h 63"/>
                <a:gd name="T8" fmla="*/ 7 w 7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3">
                  <a:moveTo>
                    <a:pt x="7" y="0"/>
                  </a:moveTo>
                  <a:lnTo>
                    <a:pt x="0" y="8"/>
                  </a:lnTo>
                  <a:lnTo>
                    <a:pt x="0" y="63"/>
                  </a:lnTo>
                  <a:lnTo>
                    <a:pt x="7" y="56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216"/>
            <p:cNvSpPr>
              <a:spLocks noEditPoints="1"/>
            </p:cNvSpPr>
            <p:nvPr/>
          </p:nvSpPr>
          <p:spPr bwMode="auto">
            <a:xfrm>
              <a:off x="2477714" y="5437246"/>
              <a:ext cx="15828" cy="72356"/>
            </a:xfrm>
            <a:custGeom>
              <a:avLst/>
              <a:gdLst>
                <a:gd name="T0" fmla="*/ 0 w 7"/>
                <a:gd name="T1" fmla="*/ 7 h 32"/>
                <a:gd name="T2" fmla="*/ 0 w 7"/>
                <a:gd name="T3" fmla="*/ 8 h 32"/>
                <a:gd name="T4" fmla="*/ 0 w 7"/>
                <a:gd name="T5" fmla="*/ 21 h 32"/>
                <a:gd name="T6" fmla="*/ 1 w 7"/>
                <a:gd name="T7" fmla="*/ 23 h 32"/>
                <a:gd name="T8" fmla="*/ 0 w 7"/>
                <a:gd name="T9" fmla="*/ 24 h 32"/>
                <a:gd name="T10" fmla="*/ 0 w 7"/>
                <a:gd name="T11" fmla="*/ 24 h 32"/>
                <a:gd name="T12" fmla="*/ 0 w 7"/>
                <a:gd name="T13" fmla="*/ 32 h 32"/>
                <a:gd name="T14" fmla="*/ 7 w 7"/>
                <a:gd name="T15" fmla="*/ 24 h 32"/>
                <a:gd name="T16" fmla="*/ 7 w 7"/>
                <a:gd name="T17" fmla="*/ 14 h 32"/>
                <a:gd name="T18" fmla="*/ 0 w 7"/>
                <a:gd name="T19" fmla="*/ 7 h 32"/>
                <a:gd name="T20" fmla="*/ 7 w 7"/>
                <a:gd name="T21" fmla="*/ 0 h 32"/>
                <a:gd name="T22" fmla="*/ 2 w 7"/>
                <a:gd name="T23" fmla="*/ 6 h 32"/>
                <a:gd name="T24" fmla="*/ 7 w 7"/>
                <a:gd name="T25" fmla="*/ 11 h 32"/>
                <a:gd name="T26" fmla="*/ 7 w 7"/>
                <a:gd name="T2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32">
                  <a:moveTo>
                    <a:pt x="0" y="7"/>
                  </a:moveTo>
                  <a:lnTo>
                    <a:pt x="0" y="8"/>
                  </a:lnTo>
                  <a:lnTo>
                    <a:pt x="0" y="21"/>
                  </a:lnTo>
                  <a:lnTo>
                    <a:pt x="1" y="23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7" y="24"/>
                  </a:lnTo>
                  <a:lnTo>
                    <a:pt x="7" y="14"/>
                  </a:lnTo>
                  <a:lnTo>
                    <a:pt x="0" y="7"/>
                  </a:lnTo>
                  <a:close/>
                  <a:moveTo>
                    <a:pt x="7" y="0"/>
                  </a:moveTo>
                  <a:lnTo>
                    <a:pt x="2" y="6"/>
                  </a:lnTo>
                  <a:lnTo>
                    <a:pt x="7" y="1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B8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217"/>
            <p:cNvSpPr>
              <a:spLocks noEditPoints="1"/>
            </p:cNvSpPr>
            <p:nvPr/>
          </p:nvSpPr>
          <p:spPr bwMode="auto">
            <a:xfrm>
              <a:off x="2477714" y="5437246"/>
              <a:ext cx="15828" cy="72356"/>
            </a:xfrm>
            <a:custGeom>
              <a:avLst/>
              <a:gdLst>
                <a:gd name="T0" fmla="*/ 0 w 7"/>
                <a:gd name="T1" fmla="*/ 7 h 32"/>
                <a:gd name="T2" fmla="*/ 0 w 7"/>
                <a:gd name="T3" fmla="*/ 8 h 32"/>
                <a:gd name="T4" fmla="*/ 0 w 7"/>
                <a:gd name="T5" fmla="*/ 21 h 32"/>
                <a:gd name="T6" fmla="*/ 1 w 7"/>
                <a:gd name="T7" fmla="*/ 23 h 32"/>
                <a:gd name="T8" fmla="*/ 0 w 7"/>
                <a:gd name="T9" fmla="*/ 24 h 32"/>
                <a:gd name="T10" fmla="*/ 0 w 7"/>
                <a:gd name="T11" fmla="*/ 24 h 32"/>
                <a:gd name="T12" fmla="*/ 0 w 7"/>
                <a:gd name="T13" fmla="*/ 32 h 32"/>
                <a:gd name="T14" fmla="*/ 7 w 7"/>
                <a:gd name="T15" fmla="*/ 24 h 32"/>
                <a:gd name="T16" fmla="*/ 7 w 7"/>
                <a:gd name="T17" fmla="*/ 14 h 32"/>
                <a:gd name="T18" fmla="*/ 0 w 7"/>
                <a:gd name="T19" fmla="*/ 7 h 32"/>
                <a:gd name="T20" fmla="*/ 7 w 7"/>
                <a:gd name="T21" fmla="*/ 0 h 32"/>
                <a:gd name="T22" fmla="*/ 2 w 7"/>
                <a:gd name="T23" fmla="*/ 6 h 32"/>
                <a:gd name="T24" fmla="*/ 7 w 7"/>
                <a:gd name="T25" fmla="*/ 11 h 32"/>
                <a:gd name="T26" fmla="*/ 7 w 7"/>
                <a:gd name="T2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32">
                  <a:moveTo>
                    <a:pt x="0" y="7"/>
                  </a:moveTo>
                  <a:lnTo>
                    <a:pt x="0" y="8"/>
                  </a:lnTo>
                  <a:lnTo>
                    <a:pt x="0" y="21"/>
                  </a:lnTo>
                  <a:lnTo>
                    <a:pt x="1" y="23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7" y="24"/>
                  </a:lnTo>
                  <a:lnTo>
                    <a:pt x="7" y="14"/>
                  </a:lnTo>
                  <a:lnTo>
                    <a:pt x="0" y="7"/>
                  </a:lnTo>
                  <a:moveTo>
                    <a:pt x="7" y="0"/>
                  </a:moveTo>
                  <a:lnTo>
                    <a:pt x="2" y="6"/>
                  </a:lnTo>
                  <a:lnTo>
                    <a:pt x="7" y="11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218"/>
            <p:cNvSpPr>
              <a:spLocks/>
            </p:cNvSpPr>
            <p:nvPr/>
          </p:nvSpPr>
          <p:spPr bwMode="auto">
            <a:xfrm>
              <a:off x="2477714" y="5450813"/>
              <a:ext cx="15828" cy="18089"/>
            </a:xfrm>
            <a:custGeom>
              <a:avLst/>
              <a:gdLst>
                <a:gd name="T0" fmla="*/ 2 w 7"/>
                <a:gd name="T1" fmla="*/ 0 h 8"/>
                <a:gd name="T2" fmla="*/ 0 w 7"/>
                <a:gd name="T3" fmla="*/ 1 h 8"/>
                <a:gd name="T4" fmla="*/ 0 w 7"/>
                <a:gd name="T5" fmla="*/ 1 h 8"/>
                <a:gd name="T6" fmla="*/ 7 w 7"/>
                <a:gd name="T7" fmla="*/ 8 h 8"/>
                <a:gd name="T8" fmla="*/ 7 w 7"/>
                <a:gd name="T9" fmla="*/ 5 h 8"/>
                <a:gd name="T10" fmla="*/ 7 w 7"/>
                <a:gd name="T11" fmla="*/ 5 h 8"/>
                <a:gd name="T12" fmla="*/ 2 w 7"/>
                <a:gd name="T13" fmla="*/ 0 h 8"/>
                <a:gd name="T14" fmla="*/ 2 w 7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7" y="8"/>
                  </a:lnTo>
                  <a:lnTo>
                    <a:pt x="7" y="5"/>
                  </a:lnTo>
                  <a:lnTo>
                    <a:pt x="7" y="5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E31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219"/>
            <p:cNvSpPr>
              <a:spLocks/>
            </p:cNvSpPr>
            <p:nvPr/>
          </p:nvSpPr>
          <p:spPr bwMode="auto">
            <a:xfrm>
              <a:off x="2477714" y="5450813"/>
              <a:ext cx="15828" cy="18089"/>
            </a:xfrm>
            <a:custGeom>
              <a:avLst/>
              <a:gdLst>
                <a:gd name="T0" fmla="*/ 2 w 7"/>
                <a:gd name="T1" fmla="*/ 0 h 8"/>
                <a:gd name="T2" fmla="*/ 0 w 7"/>
                <a:gd name="T3" fmla="*/ 1 h 8"/>
                <a:gd name="T4" fmla="*/ 0 w 7"/>
                <a:gd name="T5" fmla="*/ 1 h 8"/>
                <a:gd name="T6" fmla="*/ 7 w 7"/>
                <a:gd name="T7" fmla="*/ 8 h 8"/>
                <a:gd name="T8" fmla="*/ 7 w 7"/>
                <a:gd name="T9" fmla="*/ 5 h 8"/>
                <a:gd name="T10" fmla="*/ 7 w 7"/>
                <a:gd name="T11" fmla="*/ 5 h 8"/>
                <a:gd name="T12" fmla="*/ 2 w 7"/>
                <a:gd name="T13" fmla="*/ 0 h 8"/>
                <a:gd name="T14" fmla="*/ 2 w 7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7" y="8"/>
                  </a:lnTo>
                  <a:lnTo>
                    <a:pt x="7" y="5"/>
                  </a:lnTo>
                  <a:lnTo>
                    <a:pt x="7" y="5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220"/>
            <p:cNvSpPr>
              <a:spLocks/>
            </p:cNvSpPr>
            <p:nvPr/>
          </p:nvSpPr>
          <p:spPr bwMode="auto">
            <a:xfrm>
              <a:off x="2477714" y="5484730"/>
              <a:ext cx="2262" cy="6784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0 w 1"/>
                <a:gd name="T5" fmla="*/ 3 h 3"/>
                <a:gd name="T6" fmla="*/ 0 w 1"/>
                <a:gd name="T7" fmla="*/ 3 h 3"/>
                <a:gd name="T8" fmla="*/ 1 w 1"/>
                <a:gd name="T9" fmla="*/ 2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1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221"/>
            <p:cNvSpPr>
              <a:spLocks/>
            </p:cNvSpPr>
            <p:nvPr/>
          </p:nvSpPr>
          <p:spPr bwMode="auto">
            <a:xfrm>
              <a:off x="2477714" y="5484730"/>
              <a:ext cx="2262" cy="6784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0 w 1"/>
                <a:gd name="T5" fmla="*/ 3 h 3"/>
                <a:gd name="T6" fmla="*/ 0 w 1"/>
                <a:gd name="T7" fmla="*/ 3 h 3"/>
                <a:gd name="T8" fmla="*/ 1 w 1"/>
                <a:gd name="T9" fmla="*/ 2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222"/>
            <p:cNvSpPr>
              <a:spLocks/>
            </p:cNvSpPr>
            <p:nvPr/>
          </p:nvSpPr>
          <p:spPr bwMode="auto">
            <a:xfrm>
              <a:off x="2369181" y="5165913"/>
              <a:ext cx="124362" cy="124362"/>
            </a:xfrm>
            <a:custGeom>
              <a:avLst/>
              <a:gdLst>
                <a:gd name="T0" fmla="*/ 0 w 55"/>
                <a:gd name="T1" fmla="*/ 0 h 55"/>
                <a:gd name="T2" fmla="*/ 0 w 55"/>
                <a:gd name="T3" fmla="*/ 0 h 55"/>
                <a:gd name="T4" fmla="*/ 0 w 55"/>
                <a:gd name="T5" fmla="*/ 17 h 55"/>
                <a:gd name="T6" fmla="*/ 38 w 55"/>
                <a:gd name="T7" fmla="*/ 55 h 55"/>
                <a:gd name="T8" fmla="*/ 55 w 55"/>
                <a:gd name="T9" fmla="*/ 55 h 55"/>
                <a:gd name="T10" fmla="*/ 0 w 55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38" y="55"/>
                  </a:lnTo>
                  <a:lnTo>
                    <a:pt x="55" y="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1F1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223"/>
            <p:cNvSpPr>
              <a:spLocks/>
            </p:cNvSpPr>
            <p:nvPr/>
          </p:nvSpPr>
          <p:spPr bwMode="auto">
            <a:xfrm>
              <a:off x="2369181" y="5165913"/>
              <a:ext cx="124362" cy="124362"/>
            </a:xfrm>
            <a:custGeom>
              <a:avLst/>
              <a:gdLst>
                <a:gd name="T0" fmla="*/ 0 w 55"/>
                <a:gd name="T1" fmla="*/ 0 h 55"/>
                <a:gd name="T2" fmla="*/ 0 w 55"/>
                <a:gd name="T3" fmla="*/ 0 h 55"/>
                <a:gd name="T4" fmla="*/ 0 w 55"/>
                <a:gd name="T5" fmla="*/ 17 h 55"/>
                <a:gd name="T6" fmla="*/ 38 w 55"/>
                <a:gd name="T7" fmla="*/ 55 h 55"/>
                <a:gd name="T8" fmla="*/ 55 w 55"/>
                <a:gd name="T9" fmla="*/ 55 h 55"/>
                <a:gd name="T10" fmla="*/ 0 w 55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55">
                  <a:moveTo>
                    <a:pt x="0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38" y="55"/>
                  </a:lnTo>
                  <a:lnTo>
                    <a:pt x="55" y="5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224"/>
            <p:cNvSpPr>
              <a:spLocks/>
            </p:cNvSpPr>
            <p:nvPr/>
          </p:nvSpPr>
          <p:spPr bwMode="auto">
            <a:xfrm>
              <a:off x="2455103" y="5290275"/>
              <a:ext cx="38440" cy="124362"/>
            </a:xfrm>
            <a:custGeom>
              <a:avLst/>
              <a:gdLst>
                <a:gd name="T0" fmla="*/ 17 w 17"/>
                <a:gd name="T1" fmla="*/ 0 h 55"/>
                <a:gd name="T2" fmla="*/ 17 w 17"/>
                <a:gd name="T3" fmla="*/ 0 h 55"/>
                <a:gd name="T4" fmla="*/ 0 w 17"/>
                <a:gd name="T5" fmla="*/ 0 h 55"/>
                <a:gd name="T6" fmla="*/ 10 w 17"/>
                <a:gd name="T7" fmla="*/ 9 h 55"/>
                <a:gd name="T8" fmla="*/ 10 w 17"/>
                <a:gd name="T9" fmla="*/ 47 h 55"/>
                <a:gd name="T10" fmla="*/ 17 w 17"/>
                <a:gd name="T11" fmla="*/ 55 h 55"/>
                <a:gd name="T12" fmla="*/ 17 w 17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5">
                  <a:moveTo>
                    <a:pt x="17" y="0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10" y="9"/>
                  </a:lnTo>
                  <a:lnTo>
                    <a:pt x="10" y="47"/>
                  </a:lnTo>
                  <a:lnTo>
                    <a:pt x="17" y="55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D1F1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225"/>
            <p:cNvSpPr>
              <a:spLocks/>
            </p:cNvSpPr>
            <p:nvPr/>
          </p:nvSpPr>
          <p:spPr bwMode="auto">
            <a:xfrm>
              <a:off x="2455103" y="5290275"/>
              <a:ext cx="38440" cy="124362"/>
            </a:xfrm>
            <a:custGeom>
              <a:avLst/>
              <a:gdLst>
                <a:gd name="T0" fmla="*/ 17 w 17"/>
                <a:gd name="T1" fmla="*/ 0 h 55"/>
                <a:gd name="T2" fmla="*/ 17 w 17"/>
                <a:gd name="T3" fmla="*/ 0 h 55"/>
                <a:gd name="T4" fmla="*/ 0 w 17"/>
                <a:gd name="T5" fmla="*/ 0 h 55"/>
                <a:gd name="T6" fmla="*/ 10 w 17"/>
                <a:gd name="T7" fmla="*/ 9 h 55"/>
                <a:gd name="T8" fmla="*/ 10 w 17"/>
                <a:gd name="T9" fmla="*/ 47 h 55"/>
                <a:gd name="T10" fmla="*/ 17 w 17"/>
                <a:gd name="T11" fmla="*/ 55 h 55"/>
                <a:gd name="T12" fmla="*/ 17 w 17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5">
                  <a:moveTo>
                    <a:pt x="17" y="0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10" y="9"/>
                  </a:lnTo>
                  <a:lnTo>
                    <a:pt x="10" y="47"/>
                  </a:lnTo>
                  <a:lnTo>
                    <a:pt x="17" y="55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226"/>
            <p:cNvSpPr>
              <a:spLocks/>
            </p:cNvSpPr>
            <p:nvPr/>
          </p:nvSpPr>
          <p:spPr bwMode="auto">
            <a:xfrm>
              <a:off x="1844603" y="5360369"/>
              <a:ext cx="239678" cy="228373"/>
            </a:xfrm>
            <a:custGeom>
              <a:avLst/>
              <a:gdLst>
                <a:gd name="T0" fmla="*/ 212 w 233"/>
                <a:gd name="T1" fmla="*/ 223 h 223"/>
                <a:gd name="T2" fmla="*/ 0 w 233"/>
                <a:gd name="T3" fmla="*/ 12 h 223"/>
                <a:gd name="T4" fmla="*/ 38 w 233"/>
                <a:gd name="T5" fmla="*/ 8 h 223"/>
                <a:gd name="T6" fmla="*/ 233 w 233"/>
                <a:gd name="T7" fmla="*/ 202 h 223"/>
                <a:gd name="T8" fmla="*/ 212 w 233"/>
                <a:gd name="T9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223">
                  <a:moveTo>
                    <a:pt x="212" y="223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3" y="2"/>
                    <a:pt x="28" y="0"/>
                    <a:pt x="38" y="8"/>
                  </a:cubicBezTo>
                  <a:cubicBezTo>
                    <a:pt x="233" y="202"/>
                    <a:pt x="233" y="202"/>
                    <a:pt x="233" y="202"/>
                  </a:cubicBezTo>
                  <a:lnTo>
                    <a:pt x="212" y="223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227"/>
            <p:cNvSpPr>
              <a:spLocks/>
            </p:cNvSpPr>
            <p:nvPr/>
          </p:nvSpPr>
          <p:spPr bwMode="auto">
            <a:xfrm>
              <a:off x="1876259" y="5310624"/>
              <a:ext cx="257767" cy="257767"/>
            </a:xfrm>
            <a:custGeom>
              <a:avLst/>
              <a:gdLst>
                <a:gd name="T0" fmla="*/ 252 w 252"/>
                <a:gd name="T1" fmla="*/ 202 h 251"/>
                <a:gd name="T2" fmla="*/ 203 w 252"/>
                <a:gd name="T3" fmla="*/ 251 h 251"/>
                <a:gd name="T4" fmla="*/ 8 w 252"/>
                <a:gd name="T5" fmla="*/ 57 h 251"/>
                <a:gd name="T6" fmla="*/ 8 w 252"/>
                <a:gd name="T7" fmla="*/ 57 h 251"/>
                <a:gd name="T8" fmla="*/ 8 w 252"/>
                <a:gd name="T9" fmla="*/ 56 h 251"/>
                <a:gd name="T10" fmla="*/ 8 w 252"/>
                <a:gd name="T11" fmla="*/ 57 h 251"/>
                <a:gd name="T12" fmla="*/ 15 w 252"/>
                <a:gd name="T13" fmla="*/ 15 h 251"/>
                <a:gd name="T14" fmla="*/ 57 w 252"/>
                <a:gd name="T15" fmla="*/ 8 h 251"/>
                <a:gd name="T16" fmla="*/ 57 w 252"/>
                <a:gd name="T17" fmla="*/ 7 h 251"/>
                <a:gd name="T18" fmla="*/ 57 w 252"/>
                <a:gd name="T19" fmla="*/ 7 h 251"/>
                <a:gd name="T20" fmla="*/ 57 w 252"/>
                <a:gd name="T21" fmla="*/ 7 h 251"/>
                <a:gd name="T22" fmla="*/ 252 w 252"/>
                <a:gd name="T23" fmla="*/ 20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2" h="251">
                  <a:moveTo>
                    <a:pt x="252" y="202"/>
                  </a:moveTo>
                  <a:cubicBezTo>
                    <a:pt x="203" y="251"/>
                    <a:pt x="203" y="251"/>
                    <a:pt x="203" y="25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0" y="46"/>
                    <a:pt x="3" y="28"/>
                    <a:pt x="15" y="15"/>
                  </a:cubicBezTo>
                  <a:cubicBezTo>
                    <a:pt x="28" y="3"/>
                    <a:pt x="46" y="0"/>
                    <a:pt x="57" y="8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7" y="7"/>
                    <a:pt x="57" y="7"/>
                    <a:pt x="57" y="7"/>
                  </a:cubicBezTo>
                  <a:lnTo>
                    <a:pt x="252" y="202"/>
                  </a:ln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228"/>
            <p:cNvSpPr>
              <a:spLocks/>
            </p:cNvSpPr>
            <p:nvPr/>
          </p:nvSpPr>
          <p:spPr bwMode="auto">
            <a:xfrm>
              <a:off x="1926003" y="5278969"/>
              <a:ext cx="228373" cy="237417"/>
            </a:xfrm>
            <a:custGeom>
              <a:avLst/>
              <a:gdLst>
                <a:gd name="T0" fmla="*/ 7 w 222"/>
                <a:gd name="T1" fmla="*/ 37 h 232"/>
                <a:gd name="T2" fmla="*/ 11 w 222"/>
                <a:gd name="T3" fmla="*/ 0 h 232"/>
                <a:gd name="T4" fmla="*/ 222 w 222"/>
                <a:gd name="T5" fmla="*/ 212 h 232"/>
                <a:gd name="T6" fmla="*/ 202 w 222"/>
                <a:gd name="T7" fmla="*/ 232 h 232"/>
                <a:gd name="T8" fmla="*/ 7 w 222"/>
                <a:gd name="T9" fmla="*/ 37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232">
                  <a:moveTo>
                    <a:pt x="7" y="37"/>
                  </a:moveTo>
                  <a:cubicBezTo>
                    <a:pt x="0" y="28"/>
                    <a:pt x="1" y="12"/>
                    <a:pt x="11" y="0"/>
                  </a:cubicBezTo>
                  <a:cubicBezTo>
                    <a:pt x="222" y="212"/>
                    <a:pt x="222" y="212"/>
                    <a:pt x="222" y="212"/>
                  </a:cubicBezTo>
                  <a:cubicBezTo>
                    <a:pt x="202" y="232"/>
                    <a:pt x="202" y="232"/>
                    <a:pt x="202" y="232"/>
                  </a:cubicBezTo>
                  <a:lnTo>
                    <a:pt x="7" y="37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229"/>
            <p:cNvSpPr>
              <a:spLocks/>
            </p:cNvSpPr>
            <p:nvPr/>
          </p:nvSpPr>
          <p:spPr bwMode="auto">
            <a:xfrm>
              <a:off x="1844603" y="5278969"/>
              <a:ext cx="92706" cy="94967"/>
            </a:xfrm>
            <a:custGeom>
              <a:avLst/>
              <a:gdLst>
                <a:gd name="T0" fmla="*/ 91 w 91"/>
                <a:gd name="T1" fmla="*/ 0 h 91"/>
                <a:gd name="T2" fmla="*/ 87 w 91"/>
                <a:gd name="T3" fmla="*/ 37 h 91"/>
                <a:gd name="T4" fmla="*/ 87 w 91"/>
                <a:gd name="T5" fmla="*/ 37 h 91"/>
                <a:gd name="T6" fmla="*/ 87 w 91"/>
                <a:gd name="T7" fmla="*/ 37 h 91"/>
                <a:gd name="T8" fmla="*/ 87 w 91"/>
                <a:gd name="T9" fmla="*/ 38 h 91"/>
                <a:gd name="T10" fmla="*/ 45 w 91"/>
                <a:gd name="T11" fmla="*/ 45 h 91"/>
                <a:gd name="T12" fmla="*/ 38 w 91"/>
                <a:gd name="T13" fmla="*/ 87 h 91"/>
                <a:gd name="T14" fmla="*/ 38 w 91"/>
                <a:gd name="T15" fmla="*/ 86 h 91"/>
                <a:gd name="T16" fmla="*/ 38 w 91"/>
                <a:gd name="T17" fmla="*/ 87 h 91"/>
                <a:gd name="T18" fmla="*/ 38 w 91"/>
                <a:gd name="T19" fmla="*/ 87 h 91"/>
                <a:gd name="T20" fmla="*/ 0 w 91"/>
                <a:gd name="T21" fmla="*/ 91 h 91"/>
                <a:gd name="T22" fmla="*/ 1 w 91"/>
                <a:gd name="T23" fmla="*/ 0 h 91"/>
                <a:gd name="T24" fmla="*/ 91 w 91"/>
                <a:gd name="T2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91">
                  <a:moveTo>
                    <a:pt x="91" y="0"/>
                  </a:moveTo>
                  <a:cubicBezTo>
                    <a:pt x="81" y="12"/>
                    <a:pt x="80" y="28"/>
                    <a:pt x="87" y="37"/>
                  </a:cubicBezTo>
                  <a:cubicBezTo>
                    <a:pt x="87" y="37"/>
                    <a:pt x="87" y="37"/>
                    <a:pt x="87" y="37"/>
                  </a:cubicBezTo>
                  <a:cubicBezTo>
                    <a:pt x="87" y="37"/>
                    <a:pt x="87" y="37"/>
                    <a:pt x="87" y="3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76" y="30"/>
                    <a:pt x="58" y="33"/>
                    <a:pt x="45" y="45"/>
                  </a:cubicBezTo>
                  <a:cubicBezTo>
                    <a:pt x="33" y="58"/>
                    <a:pt x="30" y="76"/>
                    <a:pt x="38" y="87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28" y="79"/>
                    <a:pt x="12" y="81"/>
                    <a:pt x="0" y="9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230"/>
            <p:cNvSpPr>
              <a:spLocks/>
            </p:cNvSpPr>
            <p:nvPr/>
          </p:nvSpPr>
          <p:spPr bwMode="auto">
            <a:xfrm>
              <a:off x="1844603" y="5278969"/>
              <a:ext cx="45222" cy="47484"/>
            </a:xfrm>
            <a:custGeom>
              <a:avLst/>
              <a:gdLst>
                <a:gd name="T0" fmla="*/ 0 w 44"/>
                <a:gd name="T1" fmla="*/ 45 h 45"/>
                <a:gd name="T2" fmla="*/ 0 w 44"/>
                <a:gd name="T3" fmla="*/ 0 h 45"/>
                <a:gd name="T4" fmla="*/ 44 w 44"/>
                <a:gd name="T5" fmla="*/ 0 h 45"/>
                <a:gd name="T6" fmla="*/ 24 w 44"/>
                <a:gd name="T7" fmla="*/ 25 h 45"/>
                <a:gd name="T8" fmla="*/ 0 w 44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0" y="4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8" y="9"/>
                    <a:pt x="32" y="17"/>
                    <a:pt x="24" y="25"/>
                  </a:cubicBezTo>
                  <a:cubicBezTo>
                    <a:pt x="16" y="32"/>
                    <a:pt x="8" y="39"/>
                    <a:pt x="0" y="45"/>
                  </a:cubicBez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231"/>
            <p:cNvSpPr>
              <a:spLocks/>
            </p:cNvSpPr>
            <p:nvPr/>
          </p:nvSpPr>
          <p:spPr bwMode="auto">
            <a:xfrm>
              <a:off x="2061670" y="5568391"/>
              <a:ext cx="42962" cy="42962"/>
            </a:xfrm>
            <a:custGeom>
              <a:avLst/>
              <a:gdLst>
                <a:gd name="T0" fmla="*/ 0 w 19"/>
                <a:gd name="T1" fmla="*/ 9 h 19"/>
                <a:gd name="T2" fmla="*/ 10 w 19"/>
                <a:gd name="T3" fmla="*/ 0 h 19"/>
                <a:gd name="T4" fmla="*/ 19 w 19"/>
                <a:gd name="T5" fmla="*/ 10 h 19"/>
                <a:gd name="T6" fmla="*/ 10 w 19"/>
                <a:gd name="T7" fmla="*/ 19 h 19"/>
                <a:gd name="T8" fmla="*/ 0 w 19"/>
                <a:gd name="T9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0" y="9"/>
                  </a:moveTo>
                  <a:lnTo>
                    <a:pt x="10" y="0"/>
                  </a:lnTo>
                  <a:lnTo>
                    <a:pt x="19" y="10"/>
                  </a:lnTo>
                  <a:lnTo>
                    <a:pt x="10" y="1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6074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232"/>
            <p:cNvSpPr>
              <a:spLocks/>
            </p:cNvSpPr>
            <p:nvPr/>
          </p:nvSpPr>
          <p:spPr bwMode="auto">
            <a:xfrm>
              <a:off x="2084281" y="5516386"/>
              <a:ext cx="70095" cy="74617"/>
            </a:xfrm>
            <a:custGeom>
              <a:avLst/>
              <a:gdLst>
                <a:gd name="T0" fmla="*/ 0 w 31"/>
                <a:gd name="T1" fmla="*/ 23 h 33"/>
                <a:gd name="T2" fmla="*/ 22 w 31"/>
                <a:gd name="T3" fmla="*/ 0 h 33"/>
                <a:gd name="T4" fmla="*/ 31 w 31"/>
                <a:gd name="T5" fmla="*/ 10 h 33"/>
                <a:gd name="T6" fmla="*/ 9 w 31"/>
                <a:gd name="T7" fmla="*/ 33 h 33"/>
                <a:gd name="T8" fmla="*/ 0 w 31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3">
                  <a:moveTo>
                    <a:pt x="0" y="23"/>
                  </a:moveTo>
                  <a:lnTo>
                    <a:pt x="22" y="0"/>
                  </a:lnTo>
                  <a:lnTo>
                    <a:pt x="31" y="10"/>
                  </a:lnTo>
                  <a:lnTo>
                    <a:pt x="9" y="3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90A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233"/>
            <p:cNvSpPr>
              <a:spLocks/>
            </p:cNvSpPr>
            <p:nvPr/>
          </p:nvSpPr>
          <p:spPr bwMode="auto">
            <a:xfrm>
              <a:off x="2134025" y="5496035"/>
              <a:ext cx="42962" cy="42962"/>
            </a:xfrm>
            <a:custGeom>
              <a:avLst/>
              <a:gdLst>
                <a:gd name="T0" fmla="*/ 0 w 19"/>
                <a:gd name="T1" fmla="*/ 9 h 19"/>
                <a:gd name="T2" fmla="*/ 9 w 19"/>
                <a:gd name="T3" fmla="*/ 0 h 19"/>
                <a:gd name="T4" fmla="*/ 19 w 19"/>
                <a:gd name="T5" fmla="*/ 10 h 19"/>
                <a:gd name="T6" fmla="*/ 9 w 19"/>
                <a:gd name="T7" fmla="*/ 19 h 19"/>
                <a:gd name="T8" fmla="*/ 0 w 19"/>
                <a:gd name="T9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0" y="9"/>
                  </a:moveTo>
                  <a:lnTo>
                    <a:pt x="9" y="0"/>
                  </a:lnTo>
                  <a:lnTo>
                    <a:pt x="19" y="10"/>
                  </a:lnTo>
                  <a:lnTo>
                    <a:pt x="9" y="1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6074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238"/>
            <p:cNvSpPr>
              <a:spLocks/>
            </p:cNvSpPr>
            <p:nvPr/>
          </p:nvSpPr>
          <p:spPr bwMode="auto">
            <a:xfrm>
              <a:off x="2005143" y="5188524"/>
              <a:ext cx="472573" cy="642155"/>
            </a:xfrm>
            <a:custGeom>
              <a:avLst/>
              <a:gdLst>
                <a:gd name="T0" fmla="*/ 209 w 209"/>
                <a:gd name="T1" fmla="*/ 284 h 284"/>
                <a:gd name="T2" fmla="*/ 209 w 209"/>
                <a:gd name="T3" fmla="*/ 131 h 284"/>
                <a:gd name="T4" fmla="*/ 209 w 209"/>
                <a:gd name="T5" fmla="*/ 54 h 284"/>
                <a:gd name="T6" fmla="*/ 154 w 209"/>
                <a:gd name="T7" fmla="*/ 0 h 284"/>
                <a:gd name="T8" fmla="*/ 0 w 209"/>
                <a:gd name="T9" fmla="*/ 0 h 284"/>
                <a:gd name="T10" fmla="*/ 0 w 209"/>
                <a:gd name="T11" fmla="*/ 56 h 284"/>
                <a:gd name="T12" fmla="*/ 0 w 209"/>
                <a:gd name="T13" fmla="*/ 131 h 284"/>
                <a:gd name="T14" fmla="*/ 0 w 209"/>
                <a:gd name="T15" fmla="*/ 284 h 284"/>
                <a:gd name="T16" fmla="*/ 209 w 209"/>
                <a:gd name="T17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9" h="284">
                  <a:moveTo>
                    <a:pt x="209" y="284"/>
                  </a:moveTo>
                  <a:lnTo>
                    <a:pt x="209" y="131"/>
                  </a:lnTo>
                  <a:lnTo>
                    <a:pt x="209" y="54"/>
                  </a:lnTo>
                  <a:lnTo>
                    <a:pt x="154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0" y="131"/>
                  </a:lnTo>
                  <a:lnTo>
                    <a:pt x="0" y="284"/>
                  </a:lnTo>
                  <a:lnTo>
                    <a:pt x="209" y="284"/>
                  </a:lnTo>
                  <a:close/>
                </a:path>
              </a:pathLst>
            </a:custGeom>
            <a:solidFill>
              <a:srgbClr val="C1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239"/>
            <p:cNvSpPr>
              <a:spLocks/>
            </p:cNvSpPr>
            <p:nvPr/>
          </p:nvSpPr>
          <p:spPr bwMode="auto">
            <a:xfrm>
              <a:off x="2005143" y="5188524"/>
              <a:ext cx="472573" cy="642155"/>
            </a:xfrm>
            <a:custGeom>
              <a:avLst/>
              <a:gdLst>
                <a:gd name="T0" fmla="*/ 209 w 209"/>
                <a:gd name="T1" fmla="*/ 284 h 284"/>
                <a:gd name="T2" fmla="*/ 209 w 209"/>
                <a:gd name="T3" fmla="*/ 131 h 284"/>
                <a:gd name="T4" fmla="*/ 209 w 209"/>
                <a:gd name="T5" fmla="*/ 54 h 284"/>
                <a:gd name="T6" fmla="*/ 154 w 209"/>
                <a:gd name="T7" fmla="*/ 0 h 284"/>
                <a:gd name="T8" fmla="*/ 0 w 209"/>
                <a:gd name="T9" fmla="*/ 0 h 284"/>
                <a:gd name="T10" fmla="*/ 0 w 209"/>
                <a:gd name="T11" fmla="*/ 56 h 284"/>
                <a:gd name="T12" fmla="*/ 0 w 209"/>
                <a:gd name="T13" fmla="*/ 131 h 284"/>
                <a:gd name="T14" fmla="*/ 0 w 209"/>
                <a:gd name="T15" fmla="*/ 284 h 284"/>
                <a:gd name="T16" fmla="*/ 209 w 209"/>
                <a:gd name="T17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9" h="284">
                  <a:moveTo>
                    <a:pt x="209" y="284"/>
                  </a:moveTo>
                  <a:lnTo>
                    <a:pt x="209" y="131"/>
                  </a:lnTo>
                  <a:lnTo>
                    <a:pt x="209" y="54"/>
                  </a:lnTo>
                  <a:lnTo>
                    <a:pt x="154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0" y="131"/>
                  </a:lnTo>
                  <a:lnTo>
                    <a:pt x="0" y="284"/>
                  </a:lnTo>
                  <a:lnTo>
                    <a:pt x="209" y="28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240"/>
            <p:cNvSpPr>
              <a:spLocks/>
            </p:cNvSpPr>
            <p:nvPr/>
          </p:nvSpPr>
          <p:spPr bwMode="auto">
            <a:xfrm>
              <a:off x="2353354" y="5188524"/>
              <a:ext cx="124362" cy="122100"/>
            </a:xfrm>
            <a:custGeom>
              <a:avLst/>
              <a:gdLst>
                <a:gd name="T0" fmla="*/ 0 w 55"/>
                <a:gd name="T1" fmla="*/ 54 h 54"/>
                <a:gd name="T2" fmla="*/ 55 w 55"/>
                <a:gd name="T3" fmla="*/ 54 h 54"/>
                <a:gd name="T4" fmla="*/ 0 w 55"/>
                <a:gd name="T5" fmla="*/ 0 h 54"/>
                <a:gd name="T6" fmla="*/ 0 w 55"/>
                <a:gd name="T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4">
                  <a:moveTo>
                    <a:pt x="0" y="54"/>
                  </a:moveTo>
                  <a:lnTo>
                    <a:pt x="55" y="54"/>
                  </a:lnTo>
                  <a:lnTo>
                    <a:pt x="0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241"/>
            <p:cNvSpPr>
              <a:spLocks/>
            </p:cNvSpPr>
            <p:nvPr/>
          </p:nvSpPr>
          <p:spPr bwMode="auto">
            <a:xfrm>
              <a:off x="2353354" y="5310624"/>
              <a:ext cx="124362" cy="126622"/>
            </a:xfrm>
            <a:custGeom>
              <a:avLst/>
              <a:gdLst>
                <a:gd name="T0" fmla="*/ 55 w 55"/>
                <a:gd name="T1" fmla="*/ 0 h 56"/>
                <a:gd name="T2" fmla="*/ 0 w 55"/>
                <a:gd name="T3" fmla="*/ 0 h 56"/>
                <a:gd name="T4" fmla="*/ 55 w 55"/>
                <a:gd name="T5" fmla="*/ 56 h 56"/>
                <a:gd name="T6" fmla="*/ 55 w 5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6">
                  <a:moveTo>
                    <a:pt x="55" y="0"/>
                  </a:moveTo>
                  <a:lnTo>
                    <a:pt x="0" y="0"/>
                  </a:lnTo>
                  <a:lnTo>
                    <a:pt x="55" y="5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8FC4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243"/>
            <p:cNvSpPr>
              <a:spLocks noEditPoints="1"/>
            </p:cNvSpPr>
            <p:nvPr/>
          </p:nvSpPr>
          <p:spPr bwMode="auto">
            <a:xfrm>
              <a:off x="2045843" y="5369413"/>
              <a:ext cx="350473" cy="318817"/>
            </a:xfrm>
            <a:custGeom>
              <a:avLst/>
              <a:gdLst>
                <a:gd name="T0" fmla="*/ 170 w 341"/>
                <a:gd name="T1" fmla="*/ 311 h 311"/>
                <a:gd name="T2" fmla="*/ 170 w 341"/>
                <a:gd name="T3" fmla="*/ 311 h 311"/>
                <a:gd name="T4" fmla="*/ 60 w 341"/>
                <a:gd name="T5" fmla="*/ 266 h 311"/>
                <a:gd name="T6" fmla="*/ 60 w 341"/>
                <a:gd name="T7" fmla="*/ 45 h 311"/>
                <a:gd name="T8" fmla="*/ 170 w 341"/>
                <a:gd name="T9" fmla="*/ 0 h 311"/>
                <a:gd name="T10" fmla="*/ 281 w 341"/>
                <a:gd name="T11" fmla="*/ 45 h 311"/>
                <a:gd name="T12" fmla="*/ 281 w 341"/>
                <a:gd name="T13" fmla="*/ 266 h 311"/>
                <a:gd name="T14" fmla="*/ 170 w 341"/>
                <a:gd name="T15" fmla="*/ 311 h 311"/>
                <a:gd name="T16" fmla="*/ 170 w 341"/>
                <a:gd name="T17" fmla="*/ 8 h 311"/>
                <a:gd name="T18" fmla="*/ 66 w 341"/>
                <a:gd name="T19" fmla="*/ 51 h 311"/>
                <a:gd name="T20" fmla="*/ 66 w 341"/>
                <a:gd name="T21" fmla="*/ 260 h 311"/>
                <a:gd name="T22" fmla="*/ 170 w 341"/>
                <a:gd name="T23" fmla="*/ 304 h 311"/>
                <a:gd name="T24" fmla="*/ 275 w 341"/>
                <a:gd name="T25" fmla="*/ 260 h 311"/>
                <a:gd name="T26" fmla="*/ 275 w 341"/>
                <a:gd name="T27" fmla="*/ 51 h 311"/>
                <a:gd name="T28" fmla="*/ 170 w 341"/>
                <a:gd name="T29" fmla="*/ 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311">
                  <a:moveTo>
                    <a:pt x="170" y="311"/>
                  </a:moveTo>
                  <a:cubicBezTo>
                    <a:pt x="170" y="311"/>
                    <a:pt x="170" y="311"/>
                    <a:pt x="170" y="311"/>
                  </a:cubicBezTo>
                  <a:cubicBezTo>
                    <a:pt x="129" y="311"/>
                    <a:pt x="90" y="295"/>
                    <a:pt x="60" y="266"/>
                  </a:cubicBezTo>
                  <a:cubicBezTo>
                    <a:pt x="0" y="205"/>
                    <a:pt x="0" y="106"/>
                    <a:pt x="60" y="45"/>
                  </a:cubicBezTo>
                  <a:cubicBezTo>
                    <a:pt x="90" y="16"/>
                    <a:pt x="129" y="0"/>
                    <a:pt x="170" y="0"/>
                  </a:cubicBezTo>
                  <a:cubicBezTo>
                    <a:pt x="212" y="0"/>
                    <a:pt x="251" y="16"/>
                    <a:pt x="281" y="45"/>
                  </a:cubicBezTo>
                  <a:cubicBezTo>
                    <a:pt x="341" y="106"/>
                    <a:pt x="341" y="205"/>
                    <a:pt x="281" y="266"/>
                  </a:cubicBezTo>
                  <a:cubicBezTo>
                    <a:pt x="251" y="295"/>
                    <a:pt x="212" y="311"/>
                    <a:pt x="170" y="311"/>
                  </a:cubicBezTo>
                  <a:close/>
                  <a:moveTo>
                    <a:pt x="170" y="8"/>
                  </a:moveTo>
                  <a:cubicBezTo>
                    <a:pt x="131" y="8"/>
                    <a:pt x="94" y="23"/>
                    <a:pt x="66" y="51"/>
                  </a:cubicBezTo>
                  <a:cubicBezTo>
                    <a:pt x="8" y="109"/>
                    <a:pt x="8" y="202"/>
                    <a:pt x="66" y="260"/>
                  </a:cubicBezTo>
                  <a:cubicBezTo>
                    <a:pt x="94" y="288"/>
                    <a:pt x="131" y="304"/>
                    <a:pt x="170" y="304"/>
                  </a:cubicBezTo>
                  <a:cubicBezTo>
                    <a:pt x="210" y="304"/>
                    <a:pt x="247" y="288"/>
                    <a:pt x="275" y="260"/>
                  </a:cubicBezTo>
                  <a:cubicBezTo>
                    <a:pt x="333" y="202"/>
                    <a:pt x="333" y="109"/>
                    <a:pt x="275" y="51"/>
                  </a:cubicBezTo>
                  <a:cubicBezTo>
                    <a:pt x="247" y="23"/>
                    <a:pt x="210" y="8"/>
                    <a:pt x="170" y="8"/>
                  </a:cubicBez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244"/>
            <p:cNvSpPr>
              <a:spLocks/>
            </p:cNvSpPr>
            <p:nvPr/>
          </p:nvSpPr>
          <p:spPr bwMode="auto">
            <a:xfrm>
              <a:off x="2226732" y="5315146"/>
              <a:ext cx="208022" cy="208022"/>
            </a:xfrm>
            <a:custGeom>
              <a:avLst/>
              <a:gdLst>
                <a:gd name="T0" fmla="*/ 89 w 92"/>
                <a:gd name="T1" fmla="*/ 92 h 92"/>
                <a:gd name="T2" fmla="*/ 0 w 92"/>
                <a:gd name="T3" fmla="*/ 2 h 92"/>
                <a:gd name="T4" fmla="*/ 2 w 92"/>
                <a:gd name="T5" fmla="*/ 0 h 92"/>
                <a:gd name="T6" fmla="*/ 92 w 92"/>
                <a:gd name="T7" fmla="*/ 89 h 92"/>
                <a:gd name="T8" fmla="*/ 89 w 92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89" y="9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92" y="89"/>
                  </a:lnTo>
                  <a:lnTo>
                    <a:pt x="89" y="92"/>
                  </a:ln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245"/>
            <p:cNvSpPr>
              <a:spLocks/>
            </p:cNvSpPr>
            <p:nvPr/>
          </p:nvSpPr>
          <p:spPr bwMode="auto">
            <a:xfrm>
              <a:off x="2091065" y="5398808"/>
              <a:ext cx="42962" cy="40700"/>
            </a:xfrm>
            <a:custGeom>
              <a:avLst/>
              <a:gdLst>
                <a:gd name="T0" fmla="*/ 19 w 19"/>
                <a:gd name="T1" fmla="*/ 9 h 18"/>
                <a:gd name="T2" fmla="*/ 9 w 19"/>
                <a:gd name="T3" fmla="*/ 0 h 18"/>
                <a:gd name="T4" fmla="*/ 0 w 19"/>
                <a:gd name="T5" fmla="*/ 9 h 18"/>
                <a:gd name="T6" fmla="*/ 9 w 19"/>
                <a:gd name="T7" fmla="*/ 18 h 18"/>
                <a:gd name="T8" fmla="*/ 19 w 19"/>
                <a:gd name="T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19" y="9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9" y="18"/>
                  </a:ln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246"/>
            <p:cNvSpPr>
              <a:spLocks noEditPoints="1"/>
            </p:cNvSpPr>
            <p:nvPr/>
          </p:nvSpPr>
          <p:spPr bwMode="auto">
            <a:xfrm>
              <a:off x="2084281" y="5392024"/>
              <a:ext cx="54267" cy="54267"/>
            </a:xfrm>
            <a:custGeom>
              <a:avLst/>
              <a:gdLst>
                <a:gd name="T0" fmla="*/ 12 w 24"/>
                <a:gd name="T1" fmla="*/ 24 h 24"/>
                <a:gd name="T2" fmla="*/ 0 w 24"/>
                <a:gd name="T3" fmla="*/ 12 h 24"/>
                <a:gd name="T4" fmla="*/ 12 w 24"/>
                <a:gd name="T5" fmla="*/ 0 h 24"/>
                <a:gd name="T6" fmla="*/ 24 w 24"/>
                <a:gd name="T7" fmla="*/ 12 h 24"/>
                <a:gd name="T8" fmla="*/ 12 w 24"/>
                <a:gd name="T9" fmla="*/ 24 h 24"/>
                <a:gd name="T10" fmla="*/ 5 w 24"/>
                <a:gd name="T11" fmla="*/ 12 h 24"/>
                <a:gd name="T12" fmla="*/ 12 w 24"/>
                <a:gd name="T13" fmla="*/ 19 h 24"/>
                <a:gd name="T14" fmla="*/ 19 w 24"/>
                <a:gd name="T15" fmla="*/ 12 h 24"/>
                <a:gd name="T16" fmla="*/ 12 w 24"/>
                <a:gd name="T17" fmla="*/ 5 h 24"/>
                <a:gd name="T18" fmla="*/ 5 w 24"/>
                <a:gd name="T1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24" y="12"/>
                  </a:lnTo>
                  <a:lnTo>
                    <a:pt x="12" y="24"/>
                  </a:lnTo>
                  <a:close/>
                  <a:moveTo>
                    <a:pt x="5" y="12"/>
                  </a:moveTo>
                  <a:lnTo>
                    <a:pt x="12" y="19"/>
                  </a:lnTo>
                  <a:lnTo>
                    <a:pt x="19" y="12"/>
                  </a:lnTo>
                  <a:lnTo>
                    <a:pt x="12" y="5"/>
                  </a:lnTo>
                  <a:lnTo>
                    <a:pt x="5" y="12"/>
                  </a:ln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247"/>
            <p:cNvSpPr>
              <a:spLocks/>
            </p:cNvSpPr>
            <p:nvPr/>
          </p:nvSpPr>
          <p:spPr bwMode="auto">
            <a:xfrm>
              <a:off x="2308132" y="5615875"/>
              <a:ext cx="42962" cy="40700"/>
            </a:xfrm>
            <a:custGeom>
              <a:avLst/>
              <a:gdLst>
                <a:gd name="T0" fmla="*/ 19 w 19"/>
                <a:gd name="T1" fmla="*/ 9 h 18"/>
                <a:gd name="T2" fmla="*/ 9 w 19"/>
                <a:gd name="T3" fmla="*/ 0 h 18"/>
                <a:gd name="T4" fmla="*/ 0 w 19"/>
                <a:gd name="T5" fmla="*/ 9 h 18"/>
                <a:gd name="T6" fmla="*/ 9 w 19"/>
                <a:gd name="T7" fmla="*/ 18 h 18"/>
                <a:gd name="T8" fmla="*/ 19 w 19"/>
                <a:gd name="T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19" y="9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9" y="18"/>
                  </a:ln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248"/>
            <p:cNvSpPr>
              <a:spLocks noEditPoints="1"/>
            </p:cNvSpPr>
            <p:nvPr/>
          </p:nvSpPr>
          <p:spPr bwMode="auto">
            <a:xfrm>
              <a:off x="2301347" y="5609091"/>
              <a:ext cx="56528" cy="54267"/>
            </a:xfrm>
            <a:custGeom>
              <a:avLst/>
              <a:gdLst>
                <a:gd name="T0" fmla="*/ 12 w 25"/>
                <a:gd name="T1" fmla="*/ 24 h 24"/>
                <a:gd name="T2" fmla="*/ 0 w 25"/>
                <a:gd name="T3" fmla="*/ 12 h 24"/>
                <a:gd name="T4" fmla="*/ 12 w 25"/>
                <a:gd name="T5" fmla="*/ 0 h 24"/>
                <a:gd name="T6" fmla="*/ 25 w 25"/>
                <a:gd name="T7" fmla="*/ 12 h 24"/>
                <a:gd name="T8" fmla="*/ 12 w 25"/>
                <a:gd name="T9" fmla="*/ 24 h 24"/>
                <a:gd name="T10" fmla="*/ 5 w 25"/>
                <a:gd name="T11" fmla="*/ 12 h 24"/>
                <a:gd name="T12" fmla="*/ 12 w 25"/>
                <a:gd name="T13" fmla="*/ 19 h 24"/>
                <a:gd name="T14" fmla="*/ 20 w 25"/>
                <a:gd name="T15" fmla="*/ 12 h 24"/>
                <a:gd name="T16" fmla="*/ 12 w 25"/>
                <a:gd name="T17" fmla="*/ 5 h 24"/>
                <a:gd name="T18" fmla="*/ 5 w 25"/>
                <a:gd name="T1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4">
                  <a:moveTo>
                    <a:pt x="12" y="24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25" y="12"/>
                  </a:lnTo>
                  <a:lnTo>
                    <a:pt x="12" y="24"/>
                  </a:lnTo>
                  <a:close/>
                  <a:moveTo>
                    <a:pt x="5" y="12"/>
                  </a:moveTo>
                  <a:lnTo>
                    <a:pt x="12" y="19"/>
                  </a:lnTo>
                  <a:lnTo>
                    <a:pt x="20" y="12"/>
                  </a:lnTo>
                  <a:lnTo>
                    <a:pt x="12" y="5"/>
                  </a:lnTo>
                  <a:lnTo>
                    <a:pt x="5" y="12"/>
                  </a:ln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249"/>
            <p:cNvSpPr>
              <a:spLocks/>
            </p:cNvSpPr>
            <p:nvPr/>
          </p:nvSpPr>
          <p:spPr bwMode="auto">
            <a:xfrm>
              <a:off x="2308132" y="5396546"/>
              <a:ext cx="42962" cy="42962"/>
            </a:xfrm>
            <a:custGeom>
              <a:avLst/>
              <a:gdLst>
                <a:gd name="T0" fmla="*/ 19 w 19"/>
                <a:gd name="T1" fmla="*/ 10 h 19"/>
                <a:gd name="T2" fmla="*/ 10 w 19"/>
                <a:gd name="T3" fmla="*/ 0 h 19"/>
                <a:gd name="T4" fmla="*/ 0 w 19"/>
                <a:gd name="T5" fmla="*/ 10 h 19"/>
                <a:gd name="T6" fmla="*/ 10 w 19"/>
                <a:gd name="T7" fmla="*/ 19 h 19"/>
                <a:gd name="T8" fmla="*/ 19 w 19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1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10" y="19"/>
                  </a:lnTo>
                  <a:lnTo>
                    <a:pt x="19" y="10"/>
                  </a:ln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250"/>
            <p:cNvSpPr>
              <a:spLocks noEditPoints="1"/>
            </p:cNvSpPr>
            <p:nvPr/>
          </p:nvSpPr>
          <p:spPr bwMode="auto">
            <a:xfrm>
              <a:off x="2303609" y="5392024"/>
              <a:ext cx="54267" cy="54267"/>
            </a:xfrm>
            <a:custGeom>
              <a:avLst/>
              <a:gdLst>
                <a:gd name="T0" fmla="*/ 12 w 24"/>
                <a:gd name="T1" fmla="*/ 24 h 24"/>
                <a:gd name="T2" fmla="*/ 0 w 24"/>
                <a:gd name="T3" fmla="*/ 12 h 24"/>
                <a:gd name="T4" fmla="*/ 12 w 24"/>
                <a:gd name="T5" fmla="*/ 0 h 24"/>
                <a:gd name="T6" fmla="*/ 24 w 24"/>
                <a:gd name="T7" fmla="*/ 12 h 24"/>
                <a:gd name="T8" fmla="*/ 12 w 24"/>
                <a:gd name="T9" fmla="*/ 24 h 24"/>
                <a:gd name="T10" fmla="*/ 5 w 24"/>
                <a:gd name="T11" fmla="*/ 12 h 24"/>
                <a:gd name="T12" fmla="*/ 12 w 24"/>
                <a:gd name="T13" fmla="*/ 19 h 24"/>
                <a:gd name="T14" fmla="*/ 19 w 24"/>
                <a:gd name="T15" fmla="*/ 12 h 24"/>
                <a:gd name="T16" fmla="*/ 12 w 24"/>
                <a:gd name="T17" fmla="*/ 5 h 24"/>
                <a:gd name="T18" fmla="*/ 5 w 24"/>
                <a:gd name="T1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24" y="12"/>
                  </a:lnTo>
                  <a:lnTo>
                    <a:pt x="12" y="24"/>
                  </a:lnTo>
                  <a:close/>
                  <a:moveTo>
                    <a:pt x="5" y="12"/>
                  </a:moveTo>
                  <a:lnTo>
                    <a:pt x="12" y="19"/>
                  </a:lnTo>
                  <a:lnTo>
                    <a:pt x="19" y="12"/>
                  </a:lnTo>
                  <a:lnTo>
                    <a:pt x="12" y="5"/>
                  </a:lnTo>
                  <a:lnTo>
                    <a:pt x="5" y="12"/>
                  </a:ln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251"/>
            <p:cNvSpPr>
              <a:spLocks/>
            </p:cNvSpPr>
            <p:nvPr/>
          </p:nvSpPr>
          <p:spPr bwMode="auto">
            <a:xfrm>
              <a:off x="2088803" y="5618135"/>
              <a:ext cx="42962" cy="40700"/>
            </a:xfrm>
            <a:custGeom>
              <a:avLst/>
              <a:gdLst>
                <a:gd name="T0" fmla="*/ 19 w 19"/>
                <a:gd name="T1" fmla="*/ 9 h 18"/>
                <a:gd name="T2" fmla="*/ 9 w 19"/>
                <a:gd name="T3" fmla="*/ 0 h 18"/>
                <a:gd name="T4" fmla="*/ 0 w 19"/>
                <a:gd name="T5" fmla="*/ 9 h 18"/>
                <a:gd name="T6" fmla="*/ 9 w 19"/>
                <a:gd name="T7" fmla="*/ 18 h 18"/>
                <a:gd name="T8" fmla="*/ 19 w 19"/>
                <a:gd name="T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19" y="9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9" y="18"/>
                  </a:ln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252"/>
            <p:cNvSpPr>
              <a:spLocks noEditPoints="1"/>
            </p:cNvSpPr>
            <p:nvPr/>
          </p:nvSpPr>
          <p:spPr bwMode="auto">
            <a:xfrm>
              <a:off x="2084281" y="5611353"/>
              <a:ext cx="54267" cy="54267"/>
            </a:xfrm>
            <a:custGeom>
              <a:avLst/>
              <a:gdLst>
                <a:gd name="T0" fmla="*/ 11 w 24"/>
                <a:gd name="T1" fmla="*/ 24 h 24"/>
                <a:gd name="T2" fmla="*/ 0 w 24"/>
                <a:gd name="T3" fmla="*/ 12 h 24"/>
                <a:gd name="T4" fmla="*/ 11 w 24"/>
                <a:gd name="T5" fmla="*/ 0 h 24"/>
                <a:gd name="T6" fmla="*/ 24 w 24"/>
                <a:gd name="T7" fmla="*/ 12 h 24"/>
                <a:gd name="T8" fmla="*/ 11 w 24"/>
                <a:gd name="T9" fmla="*/ 24 h 24"/>
                <a:gd name="T10" fmla="*/ 5 w 24"/>
                <a:gd name="T11" fmla="*/ 12 h 24"/>
                <a:gd name="T12" fmla="*/ 11 w 24"/>
                <a:gd name="T13" fmla="*/ 19 h 24"/>
                <a:gd name="T14" fmla="*/ 19 w 24"/>
                <a:gd name="T15" fmla="*/ 12 h 24"/>
                <a:gd name="T16" fmla="*/ 11 w 24"/>
                <a:gd name="T17" fmla="*/ 5 h 24"/>
                <a:gd name="T18" fmla="*/ 5 w 24"/>
                <a:gd name="T1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1" y="24"/>
                  </a:moveTo>
                  <a:lnTo>
                    <a:pt x="0" y="12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11" y="24"/>
                  </a:lnTo>
                  <a:close/>
                  <a:moveTo>
                    <a:pt x="5" y="12"/>
                  </a:moveTo>
                  <a:lnTo>
                    <a:pt x="11" y="19"/>
                  </a:lnTo>
                  <a:lnTo>
                    <a:pt x="19" y="12"/>
                  </a:lnTo>
                  <a:lnTo>
                    <a:pt x="11" y="5"/>
                  </a:lnTo>
                  <a:lnTo>
                    <a:pt x="5" y="12"/>
                  </a:ln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253"/>
            <p:cNvSpPr>
              <a:spLocks/>
            </p:cNvSpPr>
            <p:nvPr/>
          </p:nvSpPr>
          <p:spPr bwMode="auto">
            <a:xfrm>
              <a:off x="2199598" y="5288013"/>
              <a:ext cx="42962" cy="42962"/>
            </a:xfrm>
            <a:custGeom>
              <a:avLst/>
              <a:gdLst>
                <a:gd name="T0" fmla="*/ 19 w 19"/>
                <a:gd name="T1" fmla="*/ 10 h 19"/>
                <a:gd name="T2" fmla="*/ 10 w 19"/>
                <a:gd name="T3" fmla="*/ 0 h 19"/>
                <a:gd name="T4" fmla="*/ 0 w 19"/>
                <a:gd name="T5" fmla="*/ 10 h 19"/>
                <a:gd name="T6" fmla="*/ 10 w 19"/>
                <a:gd name="T7" fmla="*/ 19 h 19"/>
                <a:gd name="T8" fmla="*/ 19 w 19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1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10" y="19"/>
                  </a:lnTo>
                  <a:lnTo>
                    <a:pt x="19" y="10"/>
                  </a:ln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254"/>
            <p:cNvSpPr>
              <a:spLocks noEditPoints="1"/>
            </p:cNvSpPr>
            <p:nvPr/>
          </p:nvSpPr>
          <p:spPr bwMode="auto">
            <a:xfrm>
              <a:off x="2195076" y="5283491"/>
              <a:ext cx="52006" cy="54267"/>
            </a:xfrm>
            <a:custGeom>
              <a:avLst/>
              <a:gdLst>
                <a:gd name="T0" fmla="*/ 12 w 23"/>
                <a:gd name="T1" fmla="*/ 24 h 24"/>
                <a:gd name="T2" fmla="*/ 0 w 23"/>
                <a:gd name="T3" fmla="*/ 12 h 24"/>
                <a:gd name="T4" fmla="*/ 12 w 23"/>
                <a:gd name="T5" fmla="*/ 0 h 24"/>
                <a:gd name="T6" fmla="*/ 23 w 23"/>
                <a:gd name="T7" fmla="*/ 12 h 24"/>
                <a:gd name="T8" fmla="*/ 12 w 23"/>
                <a:gd name="T9" fmla="*/ 24 h 24"/>
                <a:gd name="T10" fmla="*/ 5 w 23"/>
                <a:gd name="T11" fmla="*/ 12 h 24"/>
                <a:gd name="T12" fmla="*/ 12 w 23"/>
                <a:gd name="T13" fmla="*/ 19 h 24"/>
                <a:gd name="T14" fmla="*/ 18 w 23"/>
                <a:gd name="T15" fmla="*/ 12 h 24"/>
                <a:gd name="T16" fmla="*/ 12 w 23"/>
                <a:gd name="T17" fmla="*/ 5 h 24"/>
                <a:gd name="T18" fmla="*/ 5 w 23"/>
                <a:gd name="T1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4">
                  <a:moveTo>
                    <a:pt x="12" y="24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23" y="12"/>
                  </a:lnTo>
                  <a:lnTo>
                    <a:pt x="12" y="24"/>
                  </a:lnTo>
                  <a:close/>
                  <a:moveTo>
                    <a:pt x="5" y="12"/>
                  </a:moveTo>
                  <a:lnTo>
                    <a:pt x="12" y="19"/>
                  </a:lnTo>
                  <a:lnTo>
                    <a:pt x="18" y="12"/>
                  </a:lnTo>
                  <a:lnTo>
                    <a:pt x="12" y="5"/>
                  </a:lnTo>
                  <a:lnTo>
                    <a:pt x="5" y="12"/>
                  </a:ln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255"/>
            <p:cNvSpPr>
              <a:spLocks/>
            </p:cNvSpPr>
            <p:nvPr/>
          </p:nvSpPr>
          <p:spPr bwMode="auto">
            <a:xfrm>
              <a:off x="2416665" y="5505080"/>
              <a:ext cx="42962" cy="42962"/>
            </a:xfrm>
            <a:custGeom>
              <a:avLst/>
              <a:gdLst>
                <a:gd name="T0" fmla="*/ 19 w 19"/>
                <a:gd name="T1" fmla="*/ 10 h 19"/>
                <a:gd name="T2" fmla="*/ 10 w 19"/>
                <a:gd name="T3" fmla="*/ 0 h 19"/>
                <a:gd name="T4" fmla="*/ 0 w 19"/>
                <a:gd name="T5" fmla="*/ 10 h 19"/>
                <a:gd name="T6" fmla="*/ 10 w 19"/>
                <a:gd name="T7" fmla="*/ 19 h 19"/>
                <a:gd name="T8" fmla="*/ 19 w 19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1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10" y="19"/>
                  </a:lnTo>
                  <a:lnTo>
                    <a:pt x="19" y="10"/>
                  </a:ln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256"/>
            <p:cNvSpPr>
              <a:spLocks noEditPoints="1"/>
            </p:cNvSpPr>
            <p:nvPr/>
          </p:nvSpPr>
          <p:spPr bwMode="auto">
            <a:xfrm>
              <a:off x="2412143" y="5500557"/>
              <a:ext cx="54267" cy="54267"/>
            </a:xfrm>
            <a:custGeom>
              <a:avLst/>
              <a:gdLst>
                <a:gd name="T0" fmla="*/ 12 w 24"/>
                <a:gd name="T1" fmla="*/ 24 h 24"/>
                <a:gd name="T2" fmla="*/ 0 w 24"/>
                <a:gd name="T3" fmla="*/ 12 h 24"/>
                <a:gd name="T4" fmla="*/ 12 w 24"/>
                <a:gd name="T5" fmla="*/ 0 h 24"/>
                <a:gd name="T6" fmla="*/ 24 w 24"/>
                <a:gd name="T7" fmla="*/ 12 h 24"/>
                <a:gd name="T8" fmla="*/ 12 w 24"/>
                <a:gd name="T9" fmla="*/ 24 h 24"/>
                <a:gd name="T10" fmla="*/ 5 w 24"/>
                <a:gd name="T11" fmla="*/ 12 h 24"/>
                <a:gd name="T12" fmla="*/ 12 w 24"/>
                <a:gd name="T13" fmla="*/ 19 h 24"/>
                <a:gd name="T14" fmla="*/ 19 w 24"/>
                <a:gd name="T15" fmla="*/ 12 h 24"/>
                <a:gd name="T16" fmla="*/ 12 w 24"/>
                <a:gd name="T17" fmla="*/ 5 h 24"/>
                <a:gd name="T18" fmla="*/ 5 w 24"/>
                <a:gd name="T1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24" y="12"/>
                  </a:lnTo>
                  <a:lnTo>
                    <a:pt x="12" y="24"/>
                  </a:lnTo>
                  <a:close/>
                  <a:moveTo>
                    <a:pt x="5" y="12"/>
                  </a:moveTo>
                  <a:lnTo>
                    <a:pt x="12" y="19"/>
                  </a:lnTo>
                  <a:lnTo>
                    <a:pt x="19" y="12"/>
                  </a:lnTo>
                  <a:lnTo>
                    <a:pt x="12" y="5"/>
                  </a:lnTo>
                  <a:lnTo>
                    <a:pt x="5" y="12"/>
                  </a:ln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257"/>
            <p:cNvSpPr>
              <a:spLocks/>
            </p:cNvSpPr>
            <p:nvPr/>
          </p:nvSpPr>
          <p:spPr bwMode="auto">
            <a:xfrm>
              <a:off x="1844603" y="5554824"/>
              <a:ext cx="348211" cy="350473"/>
            </a:xfrm>
            <a:custGeom>
              <a:avLst/>
              <a:gdLst>
                <a:gd name="T0" fmla="*/ 159 w 341"/>
                <a:gd name="T1" fmla="*/ 269 h 341"/>
                <a:gd name="T2" fmla="*/ 72 w 341"/>
                <a:gd name="T3" fmla="*/ 182 h 341"/>
                <a:gd name="T4" fmla="*/ 240 w 341"/>
                <a:gd name="T5" fmla="*/ 0 h 341"/>
                <a:gd name="T6" fmla="*/ 341 w 341"/>
                <a:gd name="T7" fmla="*/ 101 h 341"/>
                <a:gd name="T8" fmla="*/ 159 w 341"/>
                <a:gd name="T9" fmla="*/ 26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159" y="269"/>
                  </a:moveTo>
                  <a:cubicBezTo>
                    <a:pt x="87" y="341"/>
                    <a:pt x="0" y="254"/>
                    <a:pt x="72" y="182"/>
                  </a:cubicBezTo>
                  <a:cubicBezTo>
                    <a:pt x="192" y="58"/>
                    <a:pt x="121" y="124"/>
                    <a:pt x="240" y="0"/>
                  </a:cubicBezTo>
                  <a:cubicBezTo>
                    <a:pt x="274" y="34"/>
                    <a:pt x="307" y="67"/>
                    <a:pt x="341" y="101"/>
                  </a:cubicBezTo>
                  <a:cubicBezTo>
                    <a:pt x="217" y="220"/>
                    <a:pt x="283" y="149"/>
                    <a:pt x="159" y="269"/>
                  </a:cubicBezTo>
                  <a:close/>
                </a:path>
              </a:pathLst>
            </a:custGeom>
            <a:solidFill>
              <a:srgbClr val="FEC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258"/>
            <p:cNvSpPr>
              <a:spLocks/>
            </p:cNvSpPr>
            <p:nvPr/>
          </p:nvSpPr>
          <p:spPr bwMode="auto">
            <a:xfrm>
              <a:off x="1926003" y="5572913"/>
              <a:ext cx="198978" cy="203500"/>
            </a:xfrm>
            <a:custGeom>
              <a:avLst/>
              <a:gdLst>
                <a:gd name="T0" fmla="*/ 105 w 193"/>
                <a:gd name="T1" fmla="*/ 108 h 198"/>
                <a:gd name="T2" fmla="*/ 41 w 193"/>
                <a:gd name="T3" fmla="*/ 169 h 198"/>
                <a:gd name="T4" fmla="*/ 0 w 193"/>
                <a:gd name="T5" fmla="*/ 198 h 198"/>
                <a:gd name="T6" fmla="*/ 29 w 193"/>
                <a:gd name="T7" fmla="*/ 156 h 198"/>
                <a:gd name="T8" fmla="*/ 179 w 193"/>
                <a:gd name="T9" fmla="*/ 0 h 198"/>
                <a:gd name="T10" fmla="*/ 193 w 193"/>
                <a:gd name="T11" fmla="*/ 15 h 198"/>
                <a:gd name="T12" fmla="*/ 105 w 193"/>
                <a:gd name="T13" fmla="*/ 10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198">
                  <a:moveTo>
                    <a:pt x="105" y="108"/>
                  </a:moveTo>
                  <a:cubicBezTo>
                    <a:pt x="93" y="118"/>
                    <a:pt x="76" y="135"/>
                    <a:pt x="41" y="169"/>
                  </a:cubicBezTo>
                  <a:cubicBezTo>
                    <a:pt x="26" y="185"/>
                    <a:pt x="11" y="194"/>
                    <a:pt x="0" y="198"/>
                  </a:cubicBezTo>
                  <a:cubicBezTo>
                    <a:pt x="4" y="186"/>
                    <a:pt x="13" y="172"/>
                    <a:pt x="29" y="156"/>
                  </a:cubicBezTo>
                  <a:cubicBezTo>
                    <a:pt x="134" y="49"/>
                    <a:pt x="73" y="108"/>
                    <a:pt x="179" y="0"/>
                  </a:cubicBezTo>
                  <a:cubicBezTo>
                    <a:pt x="183" y="5"/>
                    <a:pt x="188" y="10"/>
                    <a:pt x="193" y="15"/>
                  </a:cubicBezTo>
                  <a:cubicBezTo>
                    <a:pt x="122" y="87"/>
                    <a:pt x="130" y="81"/>
                    <a:pt x="105" y="1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259"/>
            <p:cNvSpPr>
              <a:spLocks/>
            </p:cNvSpPr>
            <p:nvPr/>
          </p:nvSpPr>
          <p:spPr bwMode="auto">
            <a:xfrm>
              <a:off x="2095587" y="5439508"/>
              <a:ext cx="214806" cy="214806"/>
            </a:xfrm>
            <a:custGeom>
              <a:avLst/>
              <a:gdLst>
                <a:gd name="T0" fmla="*/ 149 w 209"/>
                <a:gd name="T1" fmla="*/ 16 h 209"/>
                <a:gd name="T2" fmla="*/ 177 w 209"/>
                <a:gd name="T3" fmla="*/ 0 h 209"/>
                <a:gd name="T4" fmla="*/ 190 w 209"/>
                <a:gd name="T5" fmla="*/ 13 h 209"/>
                <a:gd name="T6" fmla="*/ 190 w 209"/>
                <a:gd name="T7" fmla="*/ 13 h 209"/>
                <a:gd name="T8" fmla="*/ 116 w 209"/>
                <a:gd name="T9" fmla="*/ 87 h 209"/>
                <a:gd name="T10" fmla="*/ 102 w 209"/>
                <a:gd name="T11" fmla="*/ 87 h 209"/>
                <a:gd name="T12" fmla="*/ 105 w 209"/>
                <a:gd name="T13" fmla="*/ 104 h 209"/>
                <a:gd name="T14" fmla="*/ 122 w 209"/>
                <a:gd name="T15" fmla="*/ 107 h 209"/>
                <a:gd name="T16" fmla="*/ 122 w 209"/>
                <a:gd name="T17" fmla="*/ 93 h 209"/>
                <a:gd name="T18" fmla="*/ 196 w 209"/>
                <a:gd name="T19" fmla="*/ 19 h 209"/>
                <a:gd name="T20" fmla="*/ 196 w 209"/>
                <a:gd name="T21" fmla="*/ 19 h 209"/>
                <a:gd name="T22" fmla="*/ 209 w 209"/>
                <a:gd name="T23" fmla="*/ 32 h 209"/>
                <a:gd name="T24" fmla="*/ 193 w 209"/>
                <a:gd name="T25" fmla="*/ 60 h 209"/>
                <a:gd name="T26" fmla="*/ 203 w 209"/>
                <a:gd name="T27" fmla="*/ 137 h 209"/>
                <a:gd name="T28" fmla="*/ 138 w 209"/>
                <a:gd name="T29" fmla="*/ 172 h 209"/>
                <a:gd name="T30" fmla="*/ 99 w 209"/>
                <a:gd name="T31" fmla="*/ 209 h 209"/>
                <a:gd name="T32" fmla="*/ 52 w 209"/>
                <a:gd name="T33" fmla="*/ 157 h 209"/>
                <a:gd name="T34" fmla="*/ 0 w 209"/>
                <a:gd name="T35" fmla="*/ 110 h 209"/>
                <a:gd name="T36" fmla="*/ 37 w 209"/>
                <a:gd name="T37" fmla="*/ 71 h 209"/>
                <a:gd name="T38" fmla="*/ 72 w 209"/>
                <a:gd name="T39" fmla="*/ 6 h 209"/>
                <a:gd name="T40" fmla="*/ 149 w 209"/>
                <a:gd name="T41" fmla="*/ 1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" h="209">
                  <a:moveTo>
                    <a:pt x="149" y="16"/>
                  </a:moveTo>
                  <a:cubicBezTo>
                    <a:pt x="161" y="13"/>
                    <a:pt x="170" y="7"/>
                    <a:pt x="177" y="0"/>
                  </a:cubicBezTo>
                  <a:cubicBezTo>
                    <a:pt x="190" y="13"/>
                    <a:pt x="190" y="13"/>
                    <a:pt x="190" y="13"/>
                  </a:cubicBezTo>
                  <a:cubicBezTo>
                    <a:pt x="190" y="13"/>
                    <a:pt x="190" y="13"/>
                    <a:pt x="190" y="13"/>
                  </a:cubicBezTo>
                  <a:cubicBezTo>
                    <a:pt x="116" y="87"/>
                    <a:pt x="116" y="87"/>
                    <a:pt x="116" y="87"/>
                  </a:cubicBezTo>
                  <a:cubicBezTo>
                    <a:pt x="111" y="84"/>
                    <a:pt x="105" y="84"/>
                    <a:pt x="102" y="87"/>
                  </a:cubicBezTo>
                  <a:cubicBezTo>
                    <a:pt x="98" y="91"/>
                    <a:pt x="99" y="99"/>
                    <a:pt x="105" y="104"/>
                  </a:cubicBezTo>
                  <a:cubicBezTo>
                    <a:pt x="110" y="110"/>
                    <a:pt x="118" y="111"/>
                    <a:pt x="122" y="107"/>
                  </a:cubicBezTo>
                  <a:cubicBezTo>
                    <a:pt x="125" y="104"/>
                    <a:pt x="125" y="98"/>
                    <a:pt x="122" y="93"/>
                  </a:cubicBezTo>
                  <a:cubicBezTo>
                    <a:pt x="196" y="19"/>
                    <a:pt x="196" y="19"/>
                    <a:pt x="196" y="19"/>
                  </a:cubicBezTo>
                  <a:cubicBezTo>
                    <a:pt x="196" y="19"/>
                    <a:pt x="196" y="19"/>
                    <a:pt x="196" y="19"/>
                  </a:cubicBezTo>
                  <a:cubicBezTo>
                    <a:pt x="209" y="32"/>
                    <a:pt x="209" y="32"/>
                    <a:pt x="209" y="32"/>
                  </a:cubicBezTo>
                  <a:cubicBezTo>
                    <a:pt x="202" y="39"/>
                    <a:pt x="196" y="48"/>
                    <a:pt x="193" y="60"/>
                  </a:cubicBezTo>
                  <a:cubicBezTo>
                    <a:pt x="185" y="86"/>
                    <a:pt x="190" y="115"/>
                    <a:pt x="203" y="137"/>
                  </a:cubicBezTo>
                  <a:cubicBezTo>
                    <a:pt x="182" y="144"/>
                    <a:pt x="160" y="156"/>
                    <a:pt x="138" y="172"/>
                  </a:cubicBezTo>
                  <a:cubicBezTo>
                    <a:pt x="123" y="184"/>
                    <a:pt x="110" y="196"/>
                    <a:pt x="99" y="209"/>
                  </a:cubicBezTo>
                  <a:cubicBezTo>
                    <a:pt x="85" y="192"/>
                    <a:pt x="70" y="175"/>
                    <a:pt x="52" y="157"/>
                  </a:cubicBezTo>
                  <a:cubicBezTo>
                    <a:pt x="34" y="139"/>
                    <a:pt x="17" y="124"/>
                    <a:pt x="0" y="110"/>
                  </a:cubicBezTo>
                  <a:cubicBezTo>
                    <a:pt x="13" y="99"/>
                    <a:pt x="25" y="86"/>
                    <a:pt x="37" y="71"/>
                  </a:cubicBezTo>
                  <a:cubicBezTo>
                    <a:pt x="53" y="50"/>
                    <a:pt x="65" y="27"/>
                    <a:pt x="72" y="6"/>
                  </a:cubicBezTo>
                  <a:cubicBezTo>
                    <a:pt x="94" y="19"/>
                    <a:pt x="124" y="24"/>
                    <a:pt x="149" y="16"/>
                  </a:cubicBez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260"/>
            <p:cNvSpPr>
              <a:spLocks/>
            </p:cNvSpPr>
            <p:nvPr/>
          </p:nvSpPr>
          <p:spPr bwMode="auto">
            <a:xfrm>
              <a:off x="2082020" y="5532213"/>
              <a:ext cx="135667" cy="135667"/>
            </a:xfrm>
            <a:custGeom>
              <a:avLst/>
              <a:gdLst>
                <a:gd name="T0" fmla="*/ 50 w 60"/>
                <a:gd name="T1" fmla="*/ 60 h 60"/>
                <a:gd name="T2" fmla="*/ 0 w 60"/>
                <a:gd name="T3" fmla="*/ 10 h 60"/>
                <a:gd name="T4" fmla="*/ 10 w 60"/>
                <a:gd name="T5" fmla="*/ 0 h 60"/>
                <a:gd name="T6" fmla="*/ 60 w 60"/>
                <a:gd name="T7" fmla="*/ 50 h 60"/>
                <a:gd name="T8" fmla="*/ 50 w 60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0" y="60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60" y="50"/>
                  </a:lnTo>
                  <a:lnTo>
                    <a:pt x="50" y="60"/>
                  </a:lnTo>
                  <a:close/>
                </a:path>
              </a:pathLst>
            </a:custGeom>
            <a:solidFill>
              <a:srgbClr val="F687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261"/>
            <p:cNvSpPr>
              <a:spLocks/>
            </p:cNvSpPr>
            <p:nvPr/>
          </p:nvSpPr>
          <p:spPr bwMode="auto">
            <a:xfrm>
              <a:off x="2455103" y="5722146"/>
              <a:ext cx="158278" cy="176367"/>
            </a:xfrm>
            <a:custGeom>
              <a:avLst/>
              <a:gdLst>
                <a:gd name="T0" fmla="*/ 17 w 70"/>
                <a:gd name="T1" fmla="*/ 0 h 78"/>
                <a:gd name="T2" fmla="*/ 17 w 70"/>
                <a:gd name="T3" fmla="*/ 38 h 78"/>
                <a:gd name="T4" fmla="*/ 10 w 70"/>
                <a:gd name="T5" fmla="*/ 38 h 78"/>
                <a:gd name="T6" fmla="*/ 10 w 70"/>
                <a:gd name="T7" fmla="*/ 48 h 78"/>
                <a:gd name="T8" fmla="*/ 0 w 70"/>
                <a:gd name="T9" fmla="*/ 48 h 78"/>
                <a:gd name="T10" fmla="*/ 10 w 70"/>
                <a:gd name="T11" fmla="*/ 78 h 78"/>
                <a:gd name="T12" fmla="*/ 25 w 70"/>
                <a:gd name="T13" fmla="*/ 47 h 78"/>
                <a:gd name="T14" fmla="*/ 49 w 70"/>
                <a:gd name="T15" fmla="*/ 71 h 78"/>
                <a:gd name="T16" fmla="*/ 56 w 70"/>
                <a:gd name="T17" fmla="*/ 65 h 78"/>
                <a:gd name="T18" fmla="*/ 63 w 70"/>
                <a:gd name="T19" fmla="*/ 57 h 78"/>
                <a:gd name="T20" fmla="*/ 39 w 70"/>
                <a:gd name="T21" fmla="*/ 33 h 78"/>
                <a:gd name="T22" fmla="*/ 70 w 70"/>
                <a:gd name="T23" fmla="*/ 17 h 78"/>
                <a:gd name="T24" fmla="*/ 25 w 70"/>
                <a:gd name="T25" fmla="*/ 3 h 78"/>
                <a:gd name="T26" fmla="*/ 17 w 70"/>
                <a:gd name="T2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78">
                  <a:moveTo>
                    <a:pt x="17" y="0"/>
                  </a:moveTo>
                  <a:lnTo>
                    <a:pt x="17" y="38"/>
                  </a:lnTo>
                  <a:lnTo>
                    <a:pt x="10" y="38"/>
                  </a:lnTo>
                  <a:lnTo>
                    <a:pt x="10" y="48"/>
                  </a:lnTo>
                  <a:lnTo>
                    <a:pt x="0" y="48"/>
                  </a:lnTo>
                  <a:lnTo>
                    <a:pt x="10" y="78"/>
                  </a:lnTo>
                  <a:lnTo>
                    <a:pt x="25" y="47"/>
                  </a:lnTo>
                  <a:lnTo>
                    <a:pt x="49" y="71"/>
                  </a:lnTo>
                  <a:lnTo>
                    <a:pt x="56" y="65"/>
                  </a:lnTo>
                  <a:lnTo>
                    <a:pt x="63" y="57"/>
                  </a:lnTo>
                  <a:lnTo>
                    <a:pt x="39" y="33"/>
                  </a:lnTo>
                  <a:lnTo>
                    <a:pt x="70" y="17"/>
                  </a:lnTo>
                  <a:lnTo>
                    <a:pt x="25" y="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D1F1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262"/>
            <p:cNvSpPr>
              <a:spLocks/>
            </p:cNvSpPr>
            <p:nvPr/>
          </p:nvSpPr>
          <p:spPr bwMode="auto">
            <a:xfrm>
              <a:off x="2455103" y="5722146"/>
              <a:ext cx="158278" cy="176367"/>
            </a:xfrm>
            <a:custGeom>
              <a:avLst/>
              <a:gdLst>
                <a:gd name="T0" fmla="*/ 17 w 70"/>
                <a:gd name="T1" fmla="*/ 0 h 78"/>
                <a:gd name="T2" fmla="*/ 17 w 70"/>
                <a:gd name="T3" fmla="*/ 38 h 78"/>
                <a:gd name="T4" fmla="*/ 10 w 70"/>
                <a:gd name="T5" fmla="*/ 38 h 78"/>
                <a:gd name="T6" fmla="*/ 10 w 70"/>
                <a:gd name="T7" fmla="*/ 48 h 78"/>
                <a:gd name="T8" fmla="*/ 0 w 70"/>
                <a:gd name="T9" fmla="*/ 48 h 78"/>
                <a:gd name="T10" fmla="*/ 10 w 70"/>
                <a:gd name="T11" fmla="*/ 78 h 78"/>
                <a:gd name="T12" fmla="*/ 25 w 70"/>
                <a:gd name="T13" fmla="*/ 47 h 78"/>
                <a:gd name="T14" fmla="*/ 49 w 70"/>
                <a:gd name="T15" fmla="*/ 71 h 78"/>
                <a:gd name="T16" fmla="*/ 56 w 70"/>
                <a:gd name="T17" fmla="*/ 65 h 78"/>
                <a:gd name="T18" fmla="*/ 63 w 70"/>
                <a:gd name="T19" fmla="*/ 57 h 78"/>
                <a:gd name="T20" fmla="*/ 39 w 70"/>
                <a:gd name="T21" fmla="*/ 33 h 78"/>
                <a:gd name="T22" fmla="*/ 70 w 70"/>
                <a:gd name="T23" fmla="*/ 17 h 78"/>
                <a:gd name="T24" fmla="*/ 25 w 70"/>
                <a:gd name="T25" fmla="*/ 3 h 78"/>
                <a:gd name="T26" fmla="*/ 17 w 70"/>
                <a:gd name="T2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78">
                  <a:moveTo>
                    <a:pt x="17" y="0"/>
                  </a:moveTo>
                  <a:lnTo>
                    <a:pt x="17" y="38"/>
                  </a:lnTo>
                  <a:lnTo>
                    <a:pt x="10" y="38"/>
                  </a:lnTo>
                  <a:lnTo>
                    <a:pt x="10" y="48"/>
                  </a:lnTo>
                  <a:lnTo>
                    <a:pt x="0" y="48"/>
                  </a:lnTo>
                  <a:lnTo>
                    <a:pt x="10" y="78"/>
                  </a:lnTo>
                  <a:lnTo>
                    <a:pt x="25" y="47"/>
                  </a:lnTo>
                  <a:lnTo>
                    <a:pt x="49" y="71"/>
                  </a:lnTo>
                  <a:lnTo>
                    <a:pt x="56" y="65"/>
                  </a:lnTo>
                  <a:lnTo>
                    <a:pt x="63" y="57"/>
                  </a:lnTo>
                  <a:lnTo>
                    <a:pt x="39" y="33"/>
                  </a:lnTo>
                  <a:lnTo>
                    <a:pt x="70" y="17"/>
                  </a:lnTo>
                  <a:lnTo>
                    <a:pt x="25" y="3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263"/>
            <p:cNvSpPr>
              <a:spLocks/>
            </p:cNvSpPr>
            <p:nvPr/>
          </p:nvSpPr>
          <p:spPr bwMode="auto">
            <a:xfrm>
              <a:off x="2477714" y="5717624"/>
              <a:ext cx="15828" cy="90444"/>
            </a:xfrm>
            <a:custGeom>
              <a:avLst/>
              <a:gdLst>
                <a:gd name="T0" fmla="*/ 0 w 7"/>
                <a:gd name="T1" fmla="*/ 0 h 40"/>
                <a:gd name="T2" fmla="*/ 0 w 7"/>
                <a:gd name="T3" fmla="*/ 40 h 40"/>
                <a:gd name="T4" fmla="*/ 7 w 7"/>
                <a:gd name="T5" fmla="*/ 40 h 40"/>
                <a:gd name="T6" fmla="*/ 7 w 7"/>
                <a:gd name="T7" fmla="*/ 2 h 40"/>
                <a:gd name="T8" fmla="*/ 0 w 7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0">
                  <a:moveTo>
                    <a:pt x="0" y="0"/>
                  </a:moveTo>
                  <a:lnTo>
                    <a:pt x="0" y="40"/>
                  </a:lnTo>
                  <a:lnTo>
                    <a:pt x="7" y="40"/>
                  </a:lnTo>
                  <a:lnTo>
                    <a:pt x="7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C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264"/>
            <p:cNvSpPr>
              <a:spLocks/>
            </p:cNvSpPr>
            <p:nvPr/>
          </p:nvSpPr>
          <p:spPr bwMode="auto">
            <a:xfrm>
              <a:off x="2477714" y="5717624"/>
              <a:ext cx="15828" cy="90444"/>
            </a:xfrm>
            <a:custGeom>
              <a:avLst/>
              <a:gdLst>
                <a:gd name="T0" fmla="*/ 0 w 7"/>
                <a:gd name="T1" fmla="*/ 0 h 40"/>
                <a:gd name="T2" fmla="*/ 0 w 7"/>
                <a:gd name="T3" fmla="*/ 40 h 40"/>
                <a:gd name="T4" fmla="*/ 7 w 7"/>
                <a:gd name="T5" fmla="*/ 40 h 40"/>
                <a:gd name="T6" fmla="*/ 7 w 7"/>
                <a:gd name="T7" fmla="*/ 2 h 40"/>
                <a:gd name="T8" fmla="*/ 0 w 7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0">
                  <a:moveTo>
                    <a:pt x="0" y="0"/>
                  </a:moveTo>
                  <a:lnTo>
                    <a:pt x="0" y="40"/>
                  </a:lnTo>
                  <a:lnTo>
                    <a:pt x="7" y="40"/>
                  </a:lnTo>
                  <a:lnTo>
                    <a:pt x="7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265"/>
            <p:cNvSpPr>
              <a:spLocks/>
            </p:cNvSpPr>
            <p:nvPr/>
          </p:nvSpPr>
          <p:spPr bwMode="auto">
            <a:xfrm>
              <a:off x="2409881" y="5695013"/>
              <a:ext cx="67833" cy="135667"/>
            </a:xfrm>
            <a:custGeom>
              <a:avLst/>
              <a:gdLst>
                <a:gd name="T0" fmla="*/ 0 w 30"/>
                <a:gd name="T1" fmla="*/ 0 h 60"/>
                <a:gd name="T2" fmla="*/ 1 w 30"/>
                <a:gd name="T3" fmla="*/ 2 h 60"/>
                <a:gd name="T4" fmla="*/ 15 w 30"/>
                <a:gd name="T5" fmla="*/ 45 h 60"/>
                <a:gd name="T6" fmla="*/ 20 w 30"/>
                <a:gd name="T7" fmla="*/ 60 h 60"/>
                <a:gd name="T8" fmla="*/ 30 w 30"/>
                <a:gd name="T9" fmla="*/ 60 h 60"/>
                <a:gd name="T10" fmla="*/ 30 w 30"/>
                <a:gd name="T11" fmla="*/ 50 h 60"/>
                <a:gd name="T12" fmla="*/ 30 w 30"/>
                <a:gd name="T13" fmla="*/ 10 h 60"/>
                <a:gd name="T14" fmla="*/ 0 w 30"/>
                <a:gd name="T1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60">
                  <a:moveTo>
                    <a:pt x="0" y="0"/>
                  </a:moveTo>
                  <a:lnTo>
                    <a:pt x="1" y="2"/>
                  </a:lnTo>
                  <a:lnTo>
                    <a:pt x="15" y="45"/>
                  </a:lnTo>
                  <a:lnTo>
                    <a:pt x="20" y="60"/>
                  </a:lnTo>
                  <a:lnTo>
                    <a:pt x="30" y="60"/>
                  </a:lnTo>
                  <a:lnTo>
                    <a:pt x="30" y="50"/>
                  </a:lnTo>
                  <a:lnTo>
                    <a:pt x="3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C7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266"/>
            <p:cNvSpPr>
              <a:spLocks/>
            </p:cNvSpPr>
            <p:nvPr/>
          </p:nvSpPr>
          <p:spPr bwMode="auto">
            <a:xfrm>
              <a:off x="2409881" y="5695013"/>
              <a:ext cx="67833" cy="135667"/>
            </a:xfrm>
            <a:custGeom>
              <a:avLst/>
              <a:gdLst>
                <a:gd name="T0" fmla="*/ 0 w 30"/>
                <a:gd name="T1" fmla="*/ 0 h 60"/>
                <a:gd name="T2" fmla="*/ 1 w 30"/>
                <a:gd name="T3" fmla="*/ 2 h 60"/>
                <a:gd name="T4" fmla="*/ 15 w 30"/>
                <a:gd name="T5" fmla="*/ 45 h 60"/>
                <a:gd name="T6" fmla="*/ 20 w 30"/>
                <a:gd name="T7" fmla="*/ 60 h 60"/>
                <a:gd name="T8" fmla="*/ 30 w 30"/>
                <a:gd name="T9" fmla="*/ 60 h 60"/>
                <a:gd name="T10" fmla="*/ 30 w 30"/>
                <a:gd name="T11" fmla="*/ 50 h 60"/>
                <a:gd name="T12" fmla="*/ 30 w 30"/>
                <a:gd name="T13" fmla="*/ 10 h 60"/>
                <a:gd name="T14" fmla="*/ 0 w 30"/>
                <a:gd name="T1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60">
                  <a:moveTo>
                    <a:pt x="0" y="0"/>
                  </a:moveTo>
                  <a:lnTo>
                    <a:pt x="1" y="2"/>
                  </a:lnTo>
                  <a:lnTo>
                    <a:pt x="15" y="45"/>
                  </a:lnTo>
                  <a:lnTo>
                    <a:pt x="20" y="60"/>
                  </a:lnTo>
                  <a:lnTo>
                    <a:pt x="30" y="60"/>
                  </a:lnTo>
                  <a:lnTo>
                    <a:pt x="30" y="50"/>
                  </a:lnTo>
                  <a:lnTo>
                    <a:pt x="30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267"/>
            <p:cNvSpPr>
              <a:spLocks/>
            </p:cNvSpPr>
            <p:nvPr/>
          </p:nvSpPr>
          <p:spPr bwMode="auto">
            <a:xfrm>
              <a:off x="2375965" y="5710841"/>
              <a:ext cx="203500" cy="205762"/>
            </a:xfrm>
            <a:custGeom>
              <a:avLst/>
              <a:gdLst>
                <a:gd name="T0" fmla="*/ 90 w 90"/>
                <a:gd name="T1" fmla="*/ 30 h 91"/>
                <a:gd name="T2" fmla="*/ 45 w 90"/>
                <a:gd name="T3" fmla="*/ 15 h 91"/>
                <a:gd name="T4" fmla="*/ 0 w 90"/>
                <a:gd name="T5" fmla="*/ 0 h 91"/>
                <a:gd name="T6" fmla="*/ 15 w 90"/>
                <a:gd name="T7" fmla="*/ 46 h 91"/>
                <a:gd name="T8" fmla="*/ 29 w 90"/>
                <a:gd name="T9" fmla="*/ 91 h 91"/>
                <a:gd name="T10" fmla="*/ 45 w 90"/>
                <a:gd name="T11" fmla="*/ 60 h 91"/>
                <a:gd name="T12" fmla="*/ 69 w 90"/>
                <a:gd name="T13" fmla="*/ 84 h 91"/>
                <a:gd name="T14" fmla="*/ 83 w 90"/>
                <a:gd name="T15" fmla="*/ 70 h 91"/>
                <a:gd name="T16" fmla="*/ 59 w 90"/>
                <a:gd name="T17" fmla="*/ 46 h 91"/>
                <a:gd name="T18" fmla="*/ 90 w 90"/>
                <a:gd name="T19" fmla="*/ 3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1">
                  <a:moveTo>
                    <a:pt x="90" y="30"/>
                  </a:moveTo>
                  <a:lnTo>
                    <a:pt x="45" y="15"/>
                  </a:lnTo>
                  <a:lnTo>
                    <a:pt x="0" y="0"/>
                  </a:lnTo>
                  <a:lnTo>
                    <a:pt x="15" y="46"/>
                  </a:lnTo>
                  <a:lnTo>
                    <a:pt x="29" y="91"/>
                  </a:lnTo>
                  <a:lnTo>
                    <a:pt x="45" y="60"/>
                  </a:lnTo>
                  <a:lnTo>
                    <a:pt x="69" y="84"/>
                  </a:lnTo>
                  <a:lnTo>
                    <a:pt x="83" y="70"/>
                  </a:lnTo>
                  <a:lnTo>
                    <a:pt x="59" y="46"/>
                  </a:lnTo>
                  <a:lnTo>
                    <a:pt x="90" y="30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268"/>
            <p:cNvSpPr>
              <a:spLocks/>
            </p:cNvSpPr>
            <p:nvPr/>
          </p:nvSpPr>
          <p:spPr bwMode="auto">
            <a:xfrm>
              <a:off x="2375965" y="5710841"/>
              <a:ext cx="203500" cy="174106"/>
            </a:xfrm>
            <a:custGeom>
              <a:avLst/>
              <a:gdLst>
                <a:gd name="T0" fmla="*/ 45 w 90"/>
                <a:gd name="T1" fmla="*/ 15 h 77"/>
                <a:gd name="T2" fmla="*/ 0 w 90"/>
                <a:gd name="T3" fmla="*/ 0 h 77"/>
                <a:gd name="T4" fmla="*/ 1 w 90"/>
                <a:gd name="T5" fmla="*/ 2 h 77"/>
                <a:gd name="T6" fmla="*/ 76 w 90"/>
                <a:gd name="T7" fmla="*/ 77 h 77"/>
                <a:gd name="T8" fmla="*/ 83 w 90"/>
                <a:gd name="T9" fmla="*/ 70 h 77"/>
                <a:gd name="T10" fmla="*/ 59 w 90"/>
                <a:gd name="T11" fmla="*/ 46 h 77"/>
                <a:gd name="T12" fmla="*/ 90 w 90"/>
                <a:gd name="T13" fmla="*/ 30 h 77"/>
                <a:gd name="T14" fmla="*/ 45 w 90"/>
                <a:gd name="T15" fmla="*/ 1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77">
                  <a:moveTo>
                    <a:pt x="45" y="15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76" y="77"/>
                  </a:lnTo>
                  <a:lnTo>
                    <a:pt x="83" y="70"/>
                  </a:lnTo>
                  <a:lnTo>
                    <a:pt x="59" y="46"/>
                  </a:lnTo>
                  <a:lnTo>
                    <a:pt x="90" y="30"/>
                  </a:lnTo>
                  <a:lnTo>
                    <a:pt x="45" y="15"/>
                  </a:ln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4677929" y="1909802"/>
            <a:ext cx="515533" cy="51553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4800028" y="2031901"/>
            <a:ext cx="271333" cy="271333"/>
          </a:xfrm>
          <a:prstGeom prst="ellipse">
            <a:avLst/>
          </a:prstGeom>
          <a:solidFill>
            <a:srgbClr val="48BB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63749" y="3412844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6600" kern="0" dirty="0">
                <a:solidFill>
                  <a:srgbClr val="005876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  <a:cs typeface="宋体" panose="02010600030101010101" pitchFamily="2" charset="-122"/>
              </a:rPr>
              <a:t>三大</a:t>
            </a:r>
            <a:r>
              <a:rPr lang="zh-CN" altLang="zh-CN" sz="6600" kern="0" dirty="0" smtClean="0">
                <a:solidFill>
                  <a:srgbClr val="005876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  <a:cs typeface="宋体" panose="02010600030101010101" pitchFamily="2" charset="-122"/>
              </a:rPr>
              <a:t>等级</a:t>
            </a:r>
            <a:endParaRPr lang="zh-CN" altLang="en-US" sz="6600" dirty="0">
              <a:solidFill>
                <a:srgbClr val="005876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63749" y="4489786"/>
            <a:ext cx="60212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kern="0" dirty="0">
                <a:solidFill>
                  <a:srgbClr val="005876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  <a:cs typeface="宋体" panose="02010600030101010101" pitchFamily="2" charset="-122"/>
              </a:rPr>
              <a:t>19</a:t>
            </a:r>
            <a:r>
              <a:rPr lang="zh-CN" altLang="zh-CN" sz="4800" kern="0" dirty="0">
                <a:solidFill>
                  <a:srgbClr val="005876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  <a:cs typeface="宋体" panose="02010600030101010101" pitchFamily="2" charset="-122"/>
              </a:rPr>
              <a:t>个分类的职业考核</a:t>
            </a:r>
            <a:endParaRPr lang="zh-CN" altLang="en-US" sz="4800" dirty="0">
              <a:solidFill>
                <a:srgbClr val="005876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244" name="椭圆 243"/>
          <p:cNvSpPr/>
          <p:nvPr/>
        </p:nvSpPr>
        <p:spPr>
          <a:xfrm>
            <a:off x="-1038225" y="-3705225"/>
            <a:ext cx="14268450" cy="142684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5" name="椭圆 244"/>
          <p:cNvSpPr/>
          <p:nvPr/>
        </p:nvSpPr>
        <p:spPr>
          <a:xfrm>
            <a:off x="-1038225" y="-3705225"/>
            <a:ext cx="14268450" cy="14268450"/>
          </a:xfrm>
          <a:prstGeom prst="ellipse">
            <a:avLst/>
          </a:prstGeom>
          <a:solidFill>
            <a:srgbClr val="2DAE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83570316"/>
      </p:ext>
    </p:extLst>
  </p:cSld>
  <p:clrMapOvr>
    <a:masterClrMapping/>
  </p:clrMapOvr>
  <p:transition advClick="0" advTm="0">
    <p:push dir="u"/>
  </p:transition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30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2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2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12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2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2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2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2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12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3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2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2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12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2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2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autoRev="1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120" fill="hold"/>
                                            <p:tgtEl>
                                              <p:spTgt spid="1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2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2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2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2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2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2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12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16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2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2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120" fill="hold"/>
                                            <p:tgtEl>
                                              <p:spTgt spid="28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12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2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2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120" fill="hold"/>
                                            <p:tgtEl>
                                              <p:spTgt spid="7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2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2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12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2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2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12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2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2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12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23" presetClass="entr" presetSubtype="16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2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2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6" presetClass="emph" presetSubtype="0" autoRev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103" dur="120" fill="hold"/>
                                            <p:tgtEl>
                                              <p:spTgt spid="28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2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2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112" dur="12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3" presetID="2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2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2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8" dur="12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9" presetID="23" presetClass="entr" presetSubtype="16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2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2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120" fill="hold"/>
                                            <p:tgtEl>
                                              <p:spTgt spid="27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7" dur="3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2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2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6" presetClass="emph" presetSubtype="0" autoRev="1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133" dur="12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4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2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2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12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23" presetClass="entr" presetSubtype="16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2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2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120" fill="hold"/>
                                            <p:tgtEl>
                                              <p:spTgt spid="3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2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2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2" presetID="2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157" dur="12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8" presetID="2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2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2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12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6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2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2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2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72" dur="12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3" presetID="23" presetClass="entr" presetSubtype="16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2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2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178" dur="120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9" presetID="23" presetClass="entr" presetSubtype="16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1" dur="2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2" dur="2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3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84" dur="120" fill="hold"/>
                                            <p:tgtEl>
                                              <p:spTgt spid="28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5" presetID="22" presetClass="entr" presetSubtype="8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7" dur="3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23" presetClass="entr" presetSubtype="16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2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2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6" presetClass="emph" presetSubtype="0" autoRev="1" fill="hold" grpId="1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Scale>
                                          <p:cBhvr>
                                            <p:cTn id="193" dur="12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4" presetID="2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2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2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8" presetID="6" presetClass="emph" presetSubtype="0" autoRev="1" fill="hold" grpId="1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Scale>
                                          <p:cBhvr>
                                            <p:cTn id="199" dur="12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0" presetID="23" presetClass="entr" presetSubtype="16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2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2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6" presetClass="emph" presetSubtype="0" autoRev="1" fill="hold" grpId="1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205" dur="120" fill="hold"/>
                                            <p:tgtEl>
                                              <p:spTgt spid="1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6" presetID="23" presetClass="entr" presetSubtype="16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8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0" presetID="6" presetClass="emph" presetSubtype="0" autoRev="1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211" dur="12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2" presetID="23" presetClass="entr" presetSubtype="16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4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6" presetClass="emph" presetSubtype="0" autoRev="1" fill="hold" grpId="1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animScale>
                                          <p:cBhvr>
                                            <p:cTn id="217" dur="12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8" presetID="23" presetClass="entr" presetSubtype="16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2" presetID="6" presetClass="emph" presetSubtype="0" autoRev="1" fill="hold" grpId="1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223" dur="12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4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6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2" fill="hold" grpId="0" nodeType="withEffect" p14:presetBounceEnd="50000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0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1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23" presetClass="entr" presetSubtype="16" fill="hold" grpId="0" nodeType="withEffect">
                                      <p:stCondLst>
                                        <p:cond delay="720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4" dur="3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3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6" presetID="23" presetClass="entr" presetSubtype="16" fill="hold" grpId="0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8" dur="3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9" dur="3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0" grpId="1" animBg="1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13" grpId="1" animBg="1"/>
          <p:bldP spid="43" grpId="0" animBg="1"/>
          <p:bldP spid="44" grpId="0" animBg="1"/>
          <p:bldP spid="45" grpId="0" animBg="1"/>
          <p:bldP spid="45" grpId="1" animBg="1"/>
          <p:bldP spid="46" grpId="0" animBg="1"/>
          <p:bldP spid="46" grpId="1" animBg="1"/>
          <p:bldP spid="47" grpId="0" animBg="1"/>
          <p:bldP spid="48" grpId="0" animBg="1"/>
          <p:bldP spid="48" grpId="1" animBg="1"/>
          <p:bldP spid="49" grpId="0" animBg="1"/>
          <p:bldP spid="49" grpId="1" animBg="1"/>
          <p:bldP spid="50" grpId="0" animBg="1"/>
          <p:bldP spid="51" grpId="0" animBg="1"/>
          <p:bldP spid="51" grpId="1" animBg="1"/>
          <p:bldP spid="52" grpId="0" animBg="1"/>
          <p:bldP spid="52" grpId="1" animBg="1"/>
          <p:bldP spid="53" grpId="0" animBg="1"/>
          <p:bldP spid="53" grpId="1" animBg="1"/>
          <p:bldP spid="54" grpId="0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8" grpId="0" animBg="1"/>
          <p:bldP spid="58" grpId="1" animBg="1"/>
          <p:bldP spid="59" grpId="0" animBg="1"/>
          <p:bldP spid="59" grpId="1" animBg="1"/>
          <p:bldP spid="60" grpId="0" animBg="1"/>
          <p:bldP spid="60" grpId="1" animBg="1"/>
          <p:bldP spid="61" grpId="0" animBg="1"/>
          <p:bldP spid="61" grpId="1" animBg="1"/>
          <p:bldP spid="62" grpId="0" animBg="1"/>
          <p:bldP spid="63" grpId="0" animBg="1"/>
          <p:bldP spid="63" grpId="1" animBg="1"/>
          <p:bldP spid="65" grpId="0" animBg="1"/>
          <p:bldP spid="65" grpId="1" animBg="1"/>
          <p:bldP spid="66" grpId="0" animBg="1"/>
          <p:bldP spid="66" grpId="1" animBg="1"/>
          <p:bldP spid="79" grpId="0" animBg="1"/>
          <p:bldP spid="79" grpId="1" animBg="1"/>
          <p:bldP spid="80" grpId="0" animBg="1"/>
          <p:bldP spid="80" grpId="1" animBg="1"/>
          <p:bldP spid="105" grpId="0" animBg="1"/>
          <p:bldP spid="105" grpId="1" animBg="1"/>
          <p:bldP spid="118" grpId="0" animBg="1"/>
          <p:bldP spid="118" grpId="1" animBg="1"/>
          <p:bldP spid="15" grpId="0" animBg="1"/>
          <p:bldP spid="15" grpId="1" animBg="1"/>
          <p:bldP spid="16" grpId="0" animBg="1"/>
          <p:bldP spid="16" grpId="1" animBg="1"/>
          <p:bldP spid="4" grpId="0"/>
          <p:bldP spid="5" grpId="0"/>
          <p:bldP spid="244" grpId="0" animBg="1"/>
          <p:bldP spid="24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30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2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2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12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2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2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2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2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12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3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2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2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12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2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2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autoRev="1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120" fill="hold"/>
                                            <p:tgtEl>
                                              <p:spTgt spid="1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2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2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2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2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2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2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12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16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2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2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120" fill="hold"/>
                                            <p:tgtEl>
                                              <p:spTgt spid="28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2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12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2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2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120" fill="hold"/>
                                            <p:tgtEl>
                                              <p:spTgt spid="7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2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2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12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2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2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12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2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2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12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23" presetClass="entr" presetSubtype="16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2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2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6" presetClass="emph" presetSubtype="0" autoRev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103" dur="120" fill="hold"/>
                                            <p:tgtEl>
                                              <p:spTgt spid="28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2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2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112" dur="12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3" presetID="2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2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2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8" dur="12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9" presetID="23" presetClass="entr" presetSubtype="16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2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2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120" fill="hold"/>
                                            <p:tgtEl>
                                              <p:spTgt spid="27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7" dur="3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2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2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6" presetClass="emph" presetSubtype="0" autoRev="1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133" dur="12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4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2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2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12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23" presetClass="entr" presetSubtype="16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2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2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120" fill="hold"/>
                                            <p:tgtEl>
                                              <p:spTgt spid="3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2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2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2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2" presetID="2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157" dur="12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8" presetID="2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2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2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12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6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2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2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2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1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72" dur="12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3" presetID="23" presetClass="entr" presetSubtype="16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2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2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178" dur="120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9" presetID="23" presetClass="entr" presetSubtype="16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1" dur="2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2" dur="2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3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84" dur="120" fill="hold"/>
                                            <p:tgtEl>
                                              <p:spTgt spid="28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5" presetID="22" presetClass="entr" presetSubtype="8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7" dur="3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23" presetClass="entr" presetSubtype="16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2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2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6" presetClass="emph" presetSubtype="0" autoRev="1" fill="hold" grpId="1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Scale>
                                          <p:cBhvr>
                                            <p:cTn id="193" dur="12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4" presetID="2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6" dur="2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2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8" presetID="6" presetClass="emph" presetSubtype="0" autoRev="1" fill="hold" grpId="1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Scale>
                                          <p:cBhvr>
                                            <p:cTn id="199" dur="12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0" presetID="23" presetClass="entr" presetSubtype="16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2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2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6" presetClass="emph" presetSubtype="0" autoRev="1" fill="hold" grpId="1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205" dur="120" fill="hold"/>
                                            <p:tgtEl>
                                              <p:spTgt spid="1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6" presetID="23" presetClass="entr" presetSubtype="16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8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9" dur="2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0" presetID="6" presetClass="emph" presetSubtype="0" autoRev="1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211" dur="12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2" presetID="23" presetClass="entr" presetSubtype="16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4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6" presetClass="emph" presetSubtype="0" autoRev="1" fill="hold" grpId="1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animScale>
                                          <p:cBhvr>
                                            <p:cTn id="217" dur="12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8" presetID="23" presetClass="entr" presetSubtype="16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2" presetID="6" presetClass="emph" presetSubtype="0" autoRev="1" fill="hold" grpId="1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223" dur="12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4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6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2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23" presetClass="entr" presetSubtype="16" fill="hold" grpId="0" nodeType="withEffect">
                                      <p:stCondLst>
                                        <p:cond delay="720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4" dur="3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3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6" presetID="23" presetClass="entr" presetSubtype="16" fill="hold" grpId="0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8" dur="3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9" dur="3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0" grpId="1" animBg="1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13" grpId="1" animBg="1"/>
          <p:bldP spid="43" grpId="0" animBg="1"/>
          <p:bldP spid="44" grpId="0" animBg="1"/>
          <p:bldP spid="45" grpId="0" animBg="1"/>
          <p:bldP spid="45" grpId="1" animBg="1"/>
          <p:bldP spid="46" grpId="0" animBg="1"/>
          <p:bldP spid="46" grpId="1" animBg="1"/>
          <p:bldP spid="47" grpId="0" animBg="1"/>
          <p:bldP spid="48" grpId="0" animBg="1"/>
          <p:bldP spid="48" grpId="1" animBg="1"/>
          <p:bldP spid="49" grpId="0" animBg="1"/>
          <p:bldP spid="49" grpId="1" animBg="1"/>
          <p:bldP spid="50" grpId="0" animBg="1"/>
          <p:bldP spid="51" grpId="0" animBg="1"/>
          <p:bldP spid="51" grpId="1" animBg="1"/>
          <p:bldP spid="52" grpId="0" animBg="1"/>
          <p:bldP spid="52" grpId="1" animBg="1"/>
          <p:bldP spid="53" grpId="0" animBg="1"/>
          <p:bldP spid="53" grpId="1" animBg="1"/>
          <p:bldP spid="54" grpId="0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8" grpId="0" animBg="1"/>
          <p:bldP spid="58" grpId="1" animBg="1"/>
          <p:bldP spid="59" grpId="0" animBg="1"/>
          <p:bldP spid="59" grpId="1" animBg="1"/>
          <p:bldP spid="60" grpId="0" animBg="1"/>
          <p:bldP spid="60" grpId="1" animBg="1"/>
          <p:bldP spid="61" grpId="0" animBg="1"/>
          <p:bldP spid="61" grpId="1" animBg="1"/>
          <p:bldP spid="62" grpId="0" animBg="1"/>
          <p:bldP spid="63" grpId="0" animBg="1"/>
          <p:bldP spid="63" grpId="1" animBg="1"/>
          <p:bldP spid="65" grpId="0" animBg="1"/>
          <p:bldP spid="65" grpId="1" animBg="1"/>
          <p:bldP spid="66" grpId="0" animBg="1"/>
          <p:bldP spid="66" grpId="1" animBg="1"/>
          <p:bldP spid="79" grpId="0" animBg="1"/>
          <p:bldP spid="79" grpId="1" animBg="1"/>
          <p:bldP spid="80" grpId="0" animBg="1"/>
          <p:bldP spid="80" grpId="1" animBg="1"/>
          <p:bldP spid="105" grpId="0" animBg="1"/>
          <p:bldP spid="105" grpId="1" animBg="1"/>
          <p:bldP spid="118" grpId="0" animBg="1"/>
          <p:bldP spid="118" grpId="1" animBg="1"/>
          <p:bldP spid="15" grpId="0" animBg="1"/>
          <p:bldP spid="15" grpId="1" animBg="1"/>
          <p:bldP spid="16" grpId="0" animBg="1"/>
          <p:bldP spid="16" grpId="1" animBg="1"/>
          <p:bldP spid="4" grpId="0"/>
          <p:bldP spid="5" grpId="0"/>
          <p:bldP spid="244" grpId="0" animBg="1"/>
          <p:bldP spid="245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AE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437402" y="1665288"/>
            <a:ext cx="2376771" cy="10387598"/>
            <a:chOff x="1133813" y="1732235"/>
            <a:chExt cx="2376771" cy="10387598"/>
          </a:xfrm>
        </p:grpSpPr>
        <p:grpSp>
          <p:nvGrpSpPr>
            <p:cNvPr id="5" name="组合 4"/>
            <p:cNvGrpSpPr/>
            <p:nvPr/>
          </p:nvGrpSpPr>
          <p:grpSpPr>
            <a:xfrm>
              <a:off x="1133813" y="1732235"/>
              <a:ext cx="2281839" cy="6565719"/>
              <a:chOff x="3486150" y="2322831"/>
              <a:chExt cx="1333500" cy="3836987"/>
            </a:xfrm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3713162" y="4073843"/>
                <a:ext cx="171450" cy="846137"/>
              </a:xfrm>
              <a:custGeom>
                <a:avLst/>
                <a:gdLst>
                  <a:gd name="T0" fmla="*/ 6 w 40"/>
                  <a:gd name="T1" fmla="*/ 10 h 199"/>
                  <a:gd name="T2" fmla="*/ 0 w 40"/>
                  <a:gd name="T3" fmla="*/ 184 h 199"/>
                  <a:gd name="T4" fmla="*/ 17 w 40"/>
                  <a:gd name="T5" fmla="*/ 198 h 199"/>
                  <a:gd name="T6" fmla="*/ 37 w 40"/>
                  <a:gd name="T7" fmla="*/ 181 h 199"/>
                  <a:gd name="T8" fmla="*/ 40 w 40"/>
                  <a:gd name="T9" fmla="*/ 0 h 199"/>
                  <a:gd name="T10" fmla="*/ 6 w 40"/>
                  <a:gd name="T11" fmla="*/ 1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199">
                    <a:moveTo>
                      <a:pt x="6" y="10"/>
                    </a:moveTo>
                    <a:cubicBezTo>
                      <a:pt x="0" y="184"/>
                      <a:pt x="0" y="184"/>
                      <a:pt x="0" y="184"/>
                    </a:cubicBezTo>
                    <a:cubicBezTo>
                      <a:pt x="0" y="184"/>
                      <a:pt x="5" y="198"/>
                      <a:pt x="17" y="198"/>
                    </a:cubicBezTo>
                    <a:cubicBezTo>
                      <a:pt x="34" y="199"/>
                      <a:pt x="37" y="181"/>
                      <a:pt x="37" y="181"/>
                    </a:cubicBezTo>
                    <a:cubicBezTo>
                      <a:pt x="40" y="0"/>
                      <a:pt x="40" y="0"/>
                      <a:pt x="40" y="0"/>
                    </a:cubicBezTo>
                    <a:lnTo>
                      <a:pt x="6" y="10"/>
                    </a:lnTo>
                    <a:close/>
                  </a:path>
                </a:pathLst>
              </a:cu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4459287" y="4073843"/>
                <a:ext cx="171450" cy="846137"/>
              </a:xfrm>
              <a:custGeom>
                <a:avLst/>
                <a:gdLst>
                  <a:gd name="T0" fmla="*/ 34 w 40"/>
                  <a:gd name="T1" fmla="*/ 10 h 199"/>
                  <a:gd name="T2" fmla="*/ 40 w 40"/>
                  <a:gd name="T3" fmla="*/ 184 h 199"/>
                  <a:gd name="T4" fmla="*/ 23 w 40"/>
                  <a:gd name="T5" fmla="*/ 198 h 199"/>
                  <a:gd name="T6" fmla="*/ 3 w 40"/>
                  <a:gd name="T7" fmla="*/ 181 h 199"/>
                  <a:gd name="T8" fmla="*/ 0 w 40"/>
                  <a:gd name="T9" fmla="*/ 0 h 199"/>
                  <a:gd name="T10" fmla="*/ 34 w 40"/>
                  <a:gd name="T11" fmla="*/ 1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199">
                    <a:moveTo>
                      <a:pt x="34" y="10"/>
                    </a:moveTo>
                    <a:cubicBezTo>
                      <a:pt x="40" y="184"/>
                      <a:pt x="40" y="184"/>
                      <a:pt x="40" y="184"/>
                    </a:cubicBezTo>
                    <a:cubicBezTo>
                      <a:pt x="40" y="184"/>
                      <a:pt x="35" y="198"/>
                      <a:pt x="23" y="198"/>
                    </a:cubicBezTo>
                    <a:cubicBezTo>
                      <a:pt x="6" y="199"/>
                      <a:pt x="3" y="181"/>
                      <a:pt x="3" y="18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4" y="10"/>
                    </a:lnTo>
                    <a:close/>
                  </a:path>
                </a:pathLst>
              </a:cu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4262437" y="5959793"/>
                <a:ext cx="557213" cy="200025"/>
              </a:xfrm>
              <a:custGeom>
                <a:avLst/>
                <a:gdLst>
                  <a:gd name="T0" fmla="*/ 71 w 130"/>
                  <a:gd name="T1" fmla="*/ 0 h 47"/>
                  <a:gd name="T2" fmla="*/ 109 w 130"/>
                  <a:gd name="T3" fmla="*/ 15 h 47"/>
                  <a:gd name="T4" fmla="*/ 113 w 130"/>
                  <a:gd name="T5" fmla="*/ 44 h 47"/>
                  <a:gd name="T6" fmla="*/ 3 w 130"/>
                  <a:gd name="T7" fmla="*/ 39 h 47"/>
                  <a:gd name="T8" fmla="*/ 9 w 130"/>
                  <a:gd name="T9" fmla="*/ 10 h 47"/>
                  <a:gd name="T10" fmla="*/ 71 w 130"/>
                  <a:gd name="T1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0" h="47">
                    <a:moveTo>
                      <a:pt x="71" y="0"/>
                    </a:moveTo>
                    <a:cubicBezTo>
                      <a:pt x="71" y="0"/>
                      <a:pt x="88" y="11"/>
                      <a:pt x="109" y="15"/>
                    </a:cubicBezTo>
                    <a:cubicBezTo>
                      <a:pt x="130" y="18"/>
                      <a:pt x="126" y="41"/>
                      <a:pt x="113" y="44"/>
                    </a:cubicBezTo>
                    <a:cubicBezTo>
                      <a:pt x="100" y="47"/>
                      <a:pt x="7" y="47"/>
                      <a:pt x="3" y="39"/>
                    </a:cubicBezTo>
                    <a:cubicBezTo>
                      <a:pt x="0" y="31"/>
                      <a:pt x="9" y="10"/>
                      <a:pt x="9" y="10"/>
                    </a:cubicBez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4C39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3584575" y="5959793"/>
                <a:ext cx="536575" cy="192087"/>
              </a:xfrm>
              <a:custGeom>
                <a:avLst/>
                <a:gdLst>
                  <a:gd name="T0" fmla="*/ 57 w 125"/>
                  <a:gd name="T1" fmla="*/ 0 h 45"/>
                  <a:gd name="T2" fmla="*/ 20 w 125"/>
                  <a:gd name="T3" fmla="*/ 14 h 45"/>
                  <a:gd name="T4" fmla="*/ 17 w 125"/>
                  <a:gd name="T5" fmla="*/ 42 h 45"/>
                  <a:gd name="T6" fmla="*/ 122 w 125"/>
                  <a:gd name="T7" fmla="*/ 37 h 45"/>
                  <a:gd name="T8" fmla="*/ 117 w 125"/>
                  <a:gd name="T9" fmla="*/ 10 h 45"/>
                  <a:gd name="T10" fmla="*/ 57 w 125"/>
                  <a:gd name="T1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5" h="45">
                    <a:moveTo>
                      <a:pt x="57" y="0"/>
                    </a:moveTo>
                    <a:cubicBezTo>
                      <a:pt x="57" y="0"/>
                      <a:pt x="41" y="11"/>
                      <a:pt x="20" y="14"/>
                    </a:cubicBezTo>
                    <a:cubicBezTo>
                      <a:pt x="0" y="17"/>
                      <a:pt x="5" y="39"/>
                      <a:pt x="17" y="42"/>
                    </a:cubicBezTo>
                    <a:cubicBezTo>
                      <a:pt x="30" y="45"/>
                      <a:pt x="118" y="45"/>
                      <a:pt x="122" y="37"/>
                    </a:cubicBezTo>
                    <a:cubicBezTo>
                      <a:pt x="125" y="29"/>
                      <a:pt x="117" y="10"/>
                      <a:pt x="117" y="10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4C39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3829050" y="4664393"/>
                <a:ext cx="750888" cy="1350962"/>
              </a:xfrm>
              <a:custGeom>
                <a:avLst/>
                <a:gdLst>
                  <a:gd name="T0" fmla="*/ 30 w 473"/>
                  <a:gd name="T1" fmla="*/ 6 h 851"/>
                  <a:gd name="T2" fmla="*/ 0 w 473"/>
                  <a:gd name="T3" fmla="*/ 816 h 851"/>
                  <a:gd name="T4" fmla="*/ 165 w 473"/>
                  <a:gd name="T5" fmla="*/ 851 h 851"/>
                  <a:gd name="T6" fmla="*/ 203 w 473"/>
                  <a:gd name="T7" fmla="*/ 178 h 851"/>
                  <a:gd name="T8" fmla="*/ 232 w 473"/>
                  <a:gd name="T9" fmla="*/ 178 h 851"/>
                  <a:gd name="T10" fmla="*/ 292 w 473"/>
                  <a:gd name="T11" fmla="*/ 851 h 851"/>
                  <a:gd name="T12" fmla="*/ 473 w 473"/>
                  <a:gd name="T13" fmla="*/ 822 h 851"/>
                  <a:gd name="T14" fmla="*/ 419 w 473"/>
                  <a:gd name="T15" fmla="*/ 0 h 851"/>
                  <a:gd name="T16" fmla="*/ 30 w 473"/>
                  <a:gd name="T17" fmla="*/ 6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3" h="851">
                    <a:moveTo>
                      <a:pt x="30" y="6"/>
                    </a:moveTo>
                    <a:lnTo>
                      <a:pt x="0" y="816"/>
                    </a:lnTo>
                    <a:lnTo>
                      <a:pt x="165" y="851"/>
                    </a:lnTo>
                    <a:lnTo>
                      <a:pt x="203" y="178"/>
                    </a:lnTo>
                    <a:lnTo>
                      <a:pt x="232" y="178"/>
                    </a:lnTo>
                    <a:lnTo>
                      <a:pt x="292" y="851"/>
                    </a:lnTo>
                    <a:lnTo>
                      <a:pt x="473" y="822"/>
                    </a:lnTo>
                    <a:lnTo>
                      <a:pt x="419" y="0"/>
                    </a:lnTo>
                    <a:lnTo>
                      <a:pt x="30" y="6"/>
                    </a:lnTo>
                    <a:close/>
                  </a:path>
                </a:pathLst>
              </a:custGeom>
              <a:solidFill>
                <a:srgbClr val="252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4078287" y="4919980"/>
                <a:ext cx="192088" cy="26987"/>
              </a:xfrm>
              <a:custGeom>
                <a:avLst/>
                <a:gdLst>
                  <a:gd name="T0" fmla="*/ 27 w 45"/>
                  <a:gd name="T1" fmla="*/ 6 h 6"/>
                  <a:gd name="T2" fmla="*/ 23 w 45"/>
                  <a:gd name="T3" fmla="*/ 6 h 6"/>
                  <a:gd name="T4" fmla="*/ 19 w 45"/>
                  <a:gd name="T5" fmla="*/ 6 h 6"/>
                  <a:gd name="T6" fmla="*/ 1 w 45"/>
                  <a:gd name="T7" fmla="*/ 4 h 6"/>
                  <a:gd name="T8" fmla="*/ 0 w 45"/>
                  <a:gd name="T9" fmla="*/ 1 h 6"/>
                  <a:gd name="T10" fmla="*/ 3 w 45"/>
                  <a:gd name="T11" fmla="*/ 0 h 6"/>
                  <a:gd name="T12" fmla="*/ 19 w 45"/>
                  <a:gd name="T13" fmla="*/ 2 h 6"/>
                  <a:gd name="T14" fmla="*/ 23 w 45"/>
                  <a:gd name="T15" fmla="*/ 2 h 6"/>
                  <a:gd name="T16" fmla="*/ 41 w 45"/>
                  <a:gd name="T17" fmla="*/ 0 h 6"/>
                  <a:gd name="T18" fmla="*/ 44 w 45"/>
                  <a:gd name="T19" fmla="*/ 1 h 6"/>
                  <a:gd name="T20" fmla="*/ 43 w 45"/>
                  <a:gd name="T21" fmla="*/ 4 h 6"/>
                  <a:gd name="T22" fmla="*/ 27 w 45"/>
                  <a:gd name="T2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5" h="6">
                    <a:moveTo>
                      <a:pt x="27" y="6"/>
                    </a:moveTo>
                    <a:cubicBezTo>
                      <a:pt x="26" y="6"/>
                      <a:pt x="24" y="6"/>
                      <a:pt x="23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9" y="6"/>
                      <a:pt x="2" y="4"/>
                      <a:pt x="1" y="4"/>
                    </a:cubicBezTo>
                    <a:cubicBezTo>
                      <a:pt x="0" y="4"/>
                      <a:pt x="0" y="2"/>
                      <a:pt x="0" y="1"/>
                    </a:cubicBezTo>
                    <a:cubicBezTo>
                      <a:pt x="0" y="0"/>
                      <a:pt x="2" y="0"/>
                      <a:pt x="3" y="0"/>
                    </a:cubicBezTo>
                    <a:cubicBezTo>
                      <a:pt x="3" y="0"/>
                      <a:pt x="9" y="2"/>
                      <a:pt x="19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31" y="2"/>
                      <a:pt x="38" y="2"/>
                      <a:pt x="41" y="0"/>
                    </a:cubicBezTo>
                    <a:cubicBezTo>
                      <a:pt x="42" y="0"/>
                      <a:pt x="44" y="0"/>
                      <a:pt x="44" y="1"/>
                    </a:cubicBezTo>
                    <a:cubicBezTo>
                      <a:pt x="45" y="2"/>
                      <a:pt x="44" y="3"/>
                      <a:pt x="43" y="4"/>
                    </a:cubicBezTo>
                    <a:cubicBezTo>
                      <a:pt x="39" y="6"/>
                      <a:pt x="34" y="6"/>
                      <a:pt x="27" y="6"/>
                    </a:cubicBezTo>
                    <a:close/>
                  </a:path>
                </a:pathLst>
              </a:custGeom>
              <a:solidFill>
                <a:srgbClr val="1E1E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3683000" y="3646805"/>
                <a:ext cx="947738" cy="1052512"/>
              </a:xfrm>
              <a:custGeom>
                <a:avLst/>
                <a:gdLst>
                  <a:gd name="T0" fmla="*/ 34 w 221"/>
                  <a:gd name="T1" fmla="*/ 16 h 247"/>
                  <a:gd name="T2" fmla="*/ 107 w 221"/>
                  <a:gd name="T3" fmla="*/ 2 h 247"/>
                  <a:gd name="T4" fmla="*/ 194 w 221"/>
                  <a:gd name="T5" fmla="*/ 16 h 247"/>
                  <a:gd name="T6" fmla="*/ 217 w 221"/>
                  <a:gd name="T7" fmla="*/ 60 h 247"/>
                  <a:gd name="T8" fmla="*/ 221 w 221"/>
                  <a:gd name="T9" fmla="*/ 113 h 247"/>
                  <a:gd name="T10" fmla="*/ 183 w 221"/>
                  <a:gd name="T11" fmla="*/ 117 h 247"/>
                  <a:gd name="T12" fmla="*/ 190 w 221"/>
                  <a:gd name="T13" fmla="*/ 247 h 247"/>
                  <a:gd name="T14" fmla="*/ 45 w 221"/>
                  <a:gd name="T15" fmla="*/ 247 h 247"/>
                  <a:gd name="T16" fmla="*/ 46 w 221"/>
                  <a:gd name="T17" fmla="*/ 120 h 247"/>
                  <a:gd name="T18" fmla="*/ 5 w 221"/>
                  <a:gd name="T19" fmla="*/ 117 h 247"/>
                  <a:gd name="T20" fmla="*/ 34 w 221"/>
                  <a:gd name="T21" fmla="*/ 16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1" h="247">
                    <a:moveTo>
                      <a:pt x="34" y="16"/>
                    </a:moveTo>
                    <a:cubicBezTo>
                      <a:pt x="34" y="16"/>
                      <a:pt x="81" y="4"/>
                      <a:pt x="107" y="2"/>
                    </a:cubicBezTo>
                    <a:cubicBezTo>
                      <a:pt x="133" y="0"/>
                      <a:pt x="194" y="16"/>
                      <a:pt x="194" y="16"/>
                    </a:cubicBezTo>
                    <a:cubicBezTo>
                      <a:pt x="194" y="16"/>
                      <a:pt x="213" y="20"/>
                      <a:pt x="217" y="60"/>
                    </a:cubicBezTo>
                    <a:cubicBezTo>
                      <a:pt x="221" y="113"/>
                      <a:pt x="221" y="113"/>
                      <a:pt x="221" y="113"/>
                    </a:cubicBezTo>
                    <a:cubicBezTo>
                      <a:pt x="221" y="113"/>
                      <a:pt x="202" y="118"/>
                      <a:pt x="183" y="117"/>
                    </a:cubicBezTo>
                    <a:cubicBezTo>
                      <a:pt x="190" y="247"/>
                      <a:pt x="190" y="247"/>
                      <a:pt x="190" y="247"/>
                    </a:cubicBezTo>
                    <a:cubicBezTo>
                      <a:pt x="45" y="247"/>
                      <a:pt x="45" y="247"/>
                      <a:pt x="45" y="247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5" y="117"/>
                      <a:pt x="5" y="117"/>
                      <a:pt x="5" y="117"/>
                    </a:cubicBezTo>
                    <a:cubicBezTo>
                      <a:pt x="5" y="117"/>
                      <a:pt x="0" y="24"/>
                      <a:pt x="34" y="16"/>
                    </a:cubicBezTo>
                    <a:close/>
                  </a:path>
                </a:pathLst>
              </a:custGeom>
              <a:solidFill>
                <a:srgbClr val="6DC1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4022725" y="3656330"/>
                <a:ext cx="239713" cy="114300"/>
              </a:xfrm>
              <a:custGeom>
                <a:avLst/>
                <a:gdLst>
                  <a:gd name="T0" fmla="*/ 26 w 56"/>
                  <a:gd name="T1" fmla="*/ 27 h 27"/>
                  <a:gd name="T2" fmla="*/ 53 w 56"/>
                  <a:gd name="T3" fmla="*/ 18 h 27"/>
                  <a:gd name="T4" fmla="*/ 56 w 56"/>
                  <a:gd name="T5" fmla="*/ 2 h 27"/>
                  <a:gd name="T6" fmla="*/ 28 w 56"/>
                  <a:gd name="T7" fmla="*/ 0 h 27"/>
                  <a:gd name="T8" fmla="*/ 0 w 56"/>
                  <a:gd name="T9" fmla="*/ 4 h 27"/>
                  <a:gd name="T10" fmla="*/ 26 w 56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27">
                    <a:moveTo>
                      <a:pt x="26" y="27"/>
                    </a:moveTo>
                    <a:cubicBezTo>
                      <a:pt x="35" y="26"/>
                      <a:pt x="48" y="27"/>
                      <a:pt x="53" y="18"/>
                    </a:cubicBezTo>
                    <a:cubicBezTo>
                      <a:pt x="56" y="13"/>
                      <a:pt x="56" y="8"/>
                      <a:pt x="56" y="2"/>
                    </a:cubicBezTo>
                    <a:cubicBezTo>
                      <a:pt x="45" y="1"/>
                      <a:pt x="35" y="0"/>
                      <a:pt x="28" y="0"/>
                    </a:cubicBezTo>
                    <a:cubicBezTo>
                      <a:pt x="20" y="1"/>
                      <a:pt x="10" y="2"/>
                      <a:pt x="0" y="4"/>
                    </a:cubicBezTo>
                    <a:cubicBezTo>
                      <a:pt x="3" y="17"/>
                      <a:pt x="12" y="27"/>
                      <a:pt x="26" y="27"/>
                    </a:cubicBezTo>
                    <a:close/>
                  </a:path>
                </a:pathLst>
              </a:custGeom>
              <a:solidFill>
                <a:srgbClr val="2A3D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6"/>
              <p:cNvSpPr>
                <a:spLocks/>
              </p:cNvSpPr>
              <p:nvPr/>
            </p:nvSpPr>
            <p:spPr bwMode="auto">
              <a:xfrm>
                <a:off x="3940175" y="3932555"/>
                <a:ext cx="455613" cy="430212"/>
              </a:xfrm>
              <a:custGeom>
                <a:avLst/>
                <a:gdLst>
                  <a:gd name="T0" fmla="*/ 144 w 287"/>
                  <a:gd name="T1" fmla="*/ 0 h 271"/>
                  <a:gd name="T2" fmla="*/ 187 w 287"/>
                  <a:gd name="T3" fmla="*/ 91 h 271"/>
                  <a:gd name="T4" fmla="*/ 287 w 287"/>
                  <a:gd name="T5" fmla="*/ 105 h 271"/>
                  <a:gd name="T6" fmla="*/ 214 w 287"/>
                  <a:gd name="T7" fmla="*/ 174 h 271"/>
                  <a:gd name="T8" fmla="*/ 233 w 287"/>
                  <a:gd name="T9" fmla="*/ 271 h 271"/>
                  <a:gd name="T10" fmla="*/ 144 w 287"/>
                  <a:gd name="T11" fmla="*/ 225 h 271"/>
                  <a:gd name="T12" fmla="*/ 54 w 287"/>
                  <a:gd name="T13" fmla="*/ 271 h 271"/>
                  <a:gd name="T14" fmla="*/ 71 w 287"/>
                  <a:gd name="T15" fmla="*/ 174 h 271"/>
                  <a:gd name="T16" fmla="*/ 0 w 287"/>
                  <a:gd name="T17" fmla="*/ 105 h 271"/>
                  <a:gd name="T18" fmla="*/ 100 w 287"/>
                  <a:gd name="T19" fmla="*/ 91 h 271"/>
                  <a:gd name="T20" fmla="*/ 144 w 287"/>
                  <a:gd name="T2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7" h="271">
                    <a:moveTo>
                      <a:pt x="144" y="0"/>
                    </a:moveTo>
                    <a:lnTo>
                      <a:pt x="187" y="91"/>
                    </a:lnTo>
                    <a:lnTo>
                      <a:pt x="287" y="105"/>
                    </a:lnTo>
                    <a:lnTo>
                      <a:pt x="214" y="174"/>
                    </a:lnTo>
                    <a:lnTo>
                      <a:pt x="233" y="271"/>
                    </a:lnTo>
                    <a:lnTo>
                      <a:pt x="144" y="225"/>
                    </a:lnTo>
                    <a:lnTo>
                      <a:pt x="54" y="271"/>
                    </a:lnTo>
                    <a:lnTo>
                      <a:pt x="71" y="174"/>
                    </a:lnTo>
                    <a:lnTo>
                      <a:pt x="0" y="105"/>
                    </a:lnTo>
                    <a:lnTo>
                      <a:pt x="100" y="91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2A3D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16" name="组合 15"/>
              <p:cNvGrpSpPr/>
              <p:nvPr/>
            </p:nvGrpSpPr>
            <p:grpSpPr>
              <a:xfrm>
                <a:off x="3486150" y="2322831"/>
                <a:ext cx="1260475" cy="1409699"/>
                <a:chOff x="3486150" y="2322831"/>
                <a:chExt cx="1260475" cy="1409699"/>
              </a:xfrm>
            </p:grpSpPr>
            <p:sp>
              <p:nvSpPr>
                <p:cNvPr id="17" name="Freeform 5"/>
                <p:cNvSpPr>
                  <a:spLocks/>
                </p:cNvSpPr>
                <p:nvPr/>
              </p:nvSpPr>
              <p:spPr bwMode="auto">
                <a:xfrm>
                  <a:off x="3486150" y="2322831"/>
                  <a:ext cx="1260475" cy="1119187"/>
                </a:xfrm>
                <a:custGeom>
                  <a:avLst/>
                  <a:gdLst>
                    <a:gd name="T0" fmla="*/ 95 w 294"/>
                    <a:gd name="T1" fmla="*/ 263 h 263"/>
                    <a:gd name="T2" fmla="*/ 42 w 294"/>
                    <a:gd name="T3" fmla="*/ 225 h 263"/>
                    <a:gd name="T4" fmla="*/ 29 w 294"/>
                    <a:gd name="T5" fmla="*/ 176 h 263"/>
                    <a:gd name="T6" fmla="*/ 13 w 294"/>
                    <a:gd name="T7" fmla="*/ 184 h 263"/>
                    <a:gd name="T8" fmla="*/ 32 w 294"/>
                    <a:gd name="T9" fmla="*/ 154 h 263"/>
                    <a:gd name="T10" fmla="*/ 13 w 294"/>
                    <a:gd name="T11" fmla="*/ 155 h 263"/>
                    <a:gd name="T12" fmla="*/ 26 w 294"/>
                    <a:gd name="T13" fmla="*/ 140 h 263"/>
                    <a:gd name="T14" fmla="*/ 0 w 294"/>
                    <a:gd name="T15" fmla="*/ 138 h 263"/>
                    <a:gd name="T16" fmla="*/ 28 w 294"/>
                    <a:gd name="T17" fmla="*/ 115 h 263"/>
                    <a:gd name="T18" fmla="*/ 3 w 294"/>
                    <a:gd name="T19" fmla="*/ 103 h 263"/>
                    <a:gd name="T20" fmla="*/ 28 w 294"/>
                    <a:gd name="T21" fmla="*/ 100 h 263"/>
                    <a:gd name="T22" fmla="*/ 10 w 294"/>
                    <a:gd name="T23" fmla="*/ 88 h 263"/>
                    <a:gd name="T24" fmla="*/ 32 w 294"/>
                    <a:gd name="T25" fmla="*/ 80 h 263"/>
                    <a:gd name="T26" fmla="*/ 54 w 294"/>
                    <a:gd name="T27" fmla="*/ 46 h 263"/>
                    <a:gd name="T28" fmla="*/ 71 w 294"/>
                    <a:gd name="T29" fmla="*/ 51 h 263"/>
                    <a:gd name="T30" fmla="*/ 115 w 294"/>
                    <a:gd name="T31" fmla="*/ 9 h 263"/>
                    <a:gd name="T32" fmla="*/ 243 w 294"/>
                    <a:gd name="T33" fmla="*/ 52 h 263"/>
                    <a:gd name="T34" fmla="*/ 223 w 294"/>
                    <a:gd name="T35" fmla="*/ 251 h 263"/>
                    <a:gd name="T36" fmla="*/ 95 w 294"/>
                    <a:gd name="T37" fmla="*/ 263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94" h="263">
                      <a:moveTo>
                        <a:pt x="95" y="263"/>
                      </a:moveTo>
                      <a:cubicBezTo>
                        <a:pt x="95" y="263"/>
                        <a:pt x="57" y="252"/>
                        <a:pt x="42" y="225"/>
                      </a:cubicBezTo>
                      <a:cubicBezTo>
                        <a:pt x="27" y="197"/>
                        <a:pt x="29" y="176"/>
                        <a:pt x="29" y="176"/>
                      </a:cubicBezTo>
                      <a:cubicBezTo>
                        <a:pt x="13" y="184"/>
                        <a:pt x="13" y="184"/>
                        <a:pt x="13" y="184"/>
                      </a:cubicBezTo>
                      <a:cubicBezTo>
                        <a:pt x="13" y="184"/>
                        <a:pt x="19" y="166"/>
                        <a:pt x="32" y="154"/>
                      </a:cubicBezTo>
                      <a:cubicBezTo>
                        <a:pt x="32" y="154"/>
                        <a:pt x="16" y="154"/>
                        <a:pt x="13" y="155"/>
                      </a:cubicBezTo>
                      <a:cubicBezTo>
                        <a:pt x="26" y="140"/>
                        <a:pt x="26" y="140"/>
                        <a:pt x="26" y="140"/>
                      </a:cubicBezTo>
                      <a:cubicBezTo>
                        <a:pt x="0" y="138"/>
                        <a:pt x="0" y="138"/>
                        <a:pt x="0" y="138"/>
                      </a:cubicBezTo>
                      <a:cubicBezTo>
                        <a:pt x="0" y="138"/>
                        <a:pt x="26" y="129"/>
                        <a:pt x="28" y="115"/>
                      </a:cubicBezTo>
                      <a:cubicBezTo>
                        <a:pt x="28" y="115"/>
                        <a:pt x="18" y="118"/>
                        <a:pt x="3" y="103"/>
                      </a:cubicBezTo>
                      <a:cubicBezTo>
                        <a:pt x="3" y="103"/>
                        <a:pt x="20" y="105"/>
                        <a:pt x="28" y="100"/>
                      </a:cubicBezTo>
                      <a:cubicBezTo>
                        <a:pt x="10" y="88"/>
                        <a:pt x="10" y="88"/>
                        <a:pt x="10" y="88"/>
                      </a:cubicBezTo>
                      <a:cubicBezTo>
                        <a:pt x="10" y="88"/>
                        <a:pt x="25" y="89"/>
                        <a:pt x="32" y="80"/>
                      </a:cubicBezTo>
                      <a:cubicBezTo>
                        <a:pt x="40" y="70"/>
                        <a:pt x="43" y="48"/>
                        <a:pt x="54" y="46"/>
                      </a:cubicBezTo>
                      <a:cubicBezTo>
                        <a:pt x="64" y="44"/>
                        <a:pt x="71" y="51"/>
                        <a:pt x="71" y="51"/>
                      </a:cubicBezTo>
                      <a:cubicBezTo>
                        <a:pt x="71" y="51"/>
                        <a:pt x="78" y="19"/>
                        <a:pt x="115" y="9"/>
                      </a:cubicBezTo>
                      <a:cubicBezTo>
                        <a:pt x="153" y="0"/>
                        <a:pt x="212" y="4"/>
                        <a:pt x="243" y="52"/>
                      </a:cubicBezTo>
                      <a:cubicBezTo>
                        <a:pt x="275" y="100"/>
                        <a:pt x="294" y="186"/>
                        <a:pt x="223" y="251"/>
                      </a:cubicBezTo>
                      <a:lnTo>
                        <a:pt x="95" y="263"/>
                      </a:lnTo>
                      <a:close/>
                    </a:path>
                  </a:pathLst>
                </a:custGeom>
                <a:solidFill>
                  <a:srgbClr val="4C39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" name="Freeform 14"/>
                <p:cNvSpPr>
                  <a:spLocks/>
                </p:cNvSpPr>
                <p:nvPr/>
              </p:nvSpPr>
              <p:spPr bwMode="auto">
                <a:xfrm>
                  <a:off x="4060825" y="3467418"/>
                  <a:ext cx="158750" cy="265112"/>
                </a:xfrm>
                <a:custGeom>
                  <a:avLst/>
                  <a:gdLst>
                    <a:gd name="T0" fmla="*/ 0 w 37"/>
                    <a:gd name="T1" fmla="*/ 0 h 62"/>
                    <a:gd name="T2" fmla="*/ 0 w 37"/>
                    <a:gd name="T3" fmla="*/ 50 h 62"/>
                    <a:gd name="T4" fmla="*/ 19 w 37"/>
                    <a:gd name="T5" fmla="*/ 62 h 62"/>
                    <a:gd name="T6" fmla="*/ 37 w 37"/>
                    <a:gd name="T7" fmla="*/ 50 h 62"/>
                    <a:gd name="T8" fmla="*/ 37 w 37"/>
                    <a:gd name="T9" fmla="*/ 0 h 62"/>
                    <a:gd name="T10" fmla="*/ 0 w 37"/>
                    <a:gd name="T11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" h="62">
                      <a:moveTo>
                        <a:pt x="0" y="0"/>
                      </a:move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0" y="50"/>
                        <a:pt x="3" y="61"/>
                        <a:pt x="19" y="62"/>
                      </a:cubicBezTo>
                      <a:cubicBezTo>
                        <a:pt x="36" y="62"/>
                        <a:pt x="37" y="50"/>
                        <a:pt x="37" y="50"/>
                      </a:cubicBezTo>
                      <a:cubicBezTo>
                        <a:pt x="37" y="0"/>
                        <a:pt x="37" y="0"/>
                        <a:pt x="3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BCA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" name="Freeform 15"/>
                <p:cNvSpPr>
                  <a:spLocks/>
                </p:cNvSpPr>
                <p:nvPr/>
              </p:nvSpPr>
              <p:spPr bwMode="auto">
                <a:xfrm>
                  <a:off x="4060825" y="3467418"/>
                  <a:ext cx="158750" cy="90487"/>
                </a:xfrm>
                <a:custGeom>
                  <a:avLst/>
                  <a:gdLst>
                    <a:gd name="T0" fmla="*/ 24 w 37"/>
                    <a:gd name="T1" fmla="*/ 21 h 21"/>
                    <a:gd name="T2" fmla="*/ 37 w 37"/>
                    <a:gd name="T3" fmla="*/ 19 h 21"/>
                    <a:gd name="T4" fmla="*/ 37 w 37"/>
                    <a:gd name="T5" fmla="*/ 0 h 21"/>
                    <a:gd name="T6" fmla="*/ 0 w 37"/>
                    <a:gd name="T7" fmla="*/ 0 h 21"/>
                    <a:gd name="T8" fmla="*/ 0 w 37"/>
                    <a:gd name="T9" fmla="*/ 19 h 21"/>
                    <a:gd name="T10" fmla="*/ 24 w 37"/>
                    <a:gd name="T11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" h="21">
                      <a:moveTo>
                        <a:pt x="24" y="21"/>
                      </a:moveTo>
                      <a:cubicBezTo>
                        <a:pt x="28" y="20"/>
                        <a:pt x="32" y="20"/>
                        <a:pt x="37" y="19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8" y="19"/>
                        <a:pt x="16" y="21"/>
                        <a:pt x="24" y="21"/>
                      </a:cubicBezTo>
                      <a:close/>
                    </a:path>
                  </a:pathLst>
                </a:custGeom>
                <a:solidFill>
                  <a:srgbClr val="F2BF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" name="Freeform 17"/>
                <p:cNvSpPr>
                  <a:spLocks/>
                </p:cNvSpPr>
                <p:nvPr/>
              </p:nvSpPr>
              <p:spPr bwMode="auto">
                <a:xfrm>
                  <a:off x="3743325" y="2786380"/>
                  <a:ext cx="768350" cy="762000"/>
                </a:xfrm>
                <a:custGeom>
                  <a:avLst/>
                  <a:gdLst>
                    <a:gd name="T0" fmla="*/ 6 w 179"/>
                    <a:gd name="T1" fmla="*/ 61 h 179"/>
                    <a:gd name="T2" fmla="*/ 8 w 179"/>
                    <a:gd name="T3" fmla="*/ 124 h 179"/>
                    <a:gd name="T4" fmla="*/ 95 w 179"/>
                    <a:gd name="T5" fmla="*/ 178 h 179"/>
                    <a:gd name="T6" fmla="*/ 174 w 179"/>
                    <a:gd name="T7" fmla="*/ 122 h 179"/>
                    <a:gd name="T8" fmla="*/ 179 w 179"/>
                    <a:gd name="T9" fmla="*/ 62 h 179"/>
                    <a:gd name="T10" fmla="*/ 157 w 179"/>
                    <a:gd name="T11" fmla="*/ 46 h 179"/>
                    <a:gd name="T12" fmla="*/ 155 w 179"/>
                    <a:gd name="T13" fmla="*/ 71 h 179"/>
                    <a:gd name="T14" fmla="*/ 122 w 179"/>
                    <a:gd name="T15" fmla="*/ 33 h 179"/>
                    <a:gd name="T16" fmla="*/ 126 w 179"/>
                    <a:gd name="T17" fmla="*/ 69 h 179"/>
                    <a:gd name="T18" fmla="*/ 67 w 179"/>
                    <a:gd name="T19" fmla="*/ 0 h 179"/>
                    <a:gd name="T20" fmla="*/ 57 w 179"/>
                    <a:gd name="T21" fmla="*/ 20 h 179"/>
                    <a:gd name="T22" fmla="*/ 45 w 179"/>
                    <a:gd name="T23" fmla="*/ 5 h 179"/>
                    <a:gd name="T24" fmla="*/ 6 w 179"/>
                    <a:gd name="T25" fmla="*/ 61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9" h="179">
                      <a:moveTo>
                        <a:pt x="6" y="61"/>
                      </a:moveTo>
                      <a:cubicBezTo>
                        <a:pt x="6" y="61"/>
                        <a:pt x="0" y="102"/>
                        <a:pt x="8" y="124"/>
                      </a:cubicBezTo>
                      <a:cubicBezTo>
                        <a:pt x="17" y="147"/>
                        <a:pt x="36" y="179"/>
                        <a:pt x="95" y="178"/>
                      </a:cubicBezTo>
                      <a:cubicBezTo>
                        <a:pt x="153" y="176"/>
                        <a:pt x="169" y="145"/>
                        <a:pt x="174" y="122"/>
                      </a:cubicBezTo>
                      <a:cubicBezTo>
                        <a:pt x="179" y="98"/>
                        <a:pt x="179" y="62"/>
                        <a:pt x="179" y="62"/>
                      </a:cubicBezTo>
                      <a:cubicBezTo>
                        <a:pt x="157" y="46"/>
                        <a:pt x="157" y="46"/>
                        <a:pt x="157" y="46"/>
                      </a:cubicBezTo>
                      <a:cubicBezTo>
                        <a:pt x="157" y="46"/>
                        <a:pt x="160" y="65"/>
                        <a:pt x="155" y="71"/>
                      </a:cubicBezTo>
                      <a:cubicBezTo>
                        <a:pt x="155" y="71"/>
                        <a:pt x="138" y="37"/>
                        <a:pt x="122" y="33"/>
                      </a:cubicBezTo>
                      <a:cubicBezTo>
                        <a:pt x="122" y="33"/>
                        <a:pt x="129" y="62"/>
                        <a:pt x="126" y="69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45" y="5"/>
                        <a:pt x="45" y="5"/>
                        <a:pt x="45" y="5"/>
                      </a:cubicBezTo>
                      <a:cubicBezTo>
                        <a:pt x="45" y="5"/>
                        <a:pt x="21" y="60"/>
                        <a:pt x="6" y="61"/>
                      </a:cubicBezTo>
                      <a:close/>
                    </a:path>
                  </a:pathLst>
                </a:custGeom>
                <a:solidFill>
                  <a:srgbClr val="FBCA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" name="Oval 18"/>
                <p:cNvSpPr>
                  <a:spLocks noChangeArrowheads="1"/>
                </p:cNvSpPr>
                <p:nvPr/>
              </p:nvSpPr>
              <p:spPr bwMode="auto">
                <a:xfrm>
                  <a:off x="4441825" y="3046730"/>
                  <a:ext cx="128588" cy="127000"/>
                </a:xfrm>
                <a:prstGeom prst="ellipse">
                  <a:avLst/>
                </a:prstGeom>
                <a:solidFill>
                  <a:srgbClr val="FBCA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" name="Oval 19"/>
                <p:cNvSpPr>
                  <a:spLocks noChangeArrowheads="1"/>
                </p:cNvSpPr>
                <p:nvPr/>
              </p:nvSpPr>
              <p:spPr bwMode="auto">
                <a:xfrm>
                  <a:off x="3700462" y="3046730"/>
                  <a:ext cx="125413" cy="127000"/>
                </a:xfrm>
                <a:prstGeom prst="ellipse">
                  <a:avLst/>
                </a:prstGeom>
                <a:solidFill>
                  <a:srgbClr val="FBCA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" name="Oval 20"/>
                <p:cNvSpPr>
                  <a:spLocks noChangeArrowheads="1"/>
                </p:cNvSpPr>
                <p:nvPr/>
              </p:nvSpPr>
              <p:spPr bwMode="auto">
                <a:xfrm>
                  <a:off x="3846512" y="3024505"/>
                  <a:ext cx="115888" cy="120650"/>
                </a:xfrm>
                <a:prstGeom prst="ellipse">
                  <a:avLst/>
                </a:prstGeom>
                <a:solidFill>
                  <a:srgbClr val="3331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" name="Freeform 21"/>
                <p:cNvSpPr>
                  <a:spLocks/>
                </p:cNvSpPr>
                <p:nvPr/>
              </p:nvSpPr>
              <p:spPr bwMode="auto">
                <a:xfrm>
                  <a:off x="4065587" y="3114993"/>
                  <a:ext cx="141288" cy="119062"/>
                </a:xfrm>
                <a:custGeom>
                  <a:avLst/>
                  <a:gdLst>
                    <a:gd name="T0" fmla="*/ 19 w 89"/>
                    <a:gd name="T1" fmla="*/ 0 h 75"/>
                    <a:gd name="T2" fmla="*/ 70 w 89"/>
                    <a:gd name="T3" fmla="*/ 0 h 75"/>
                    <a:gd name="T4" fmla="*/ 89 w 89"/>
                    <a:gd name="T5" fmla="*/ 75 h 75"/>
                    <a:gd name="T6" fmla="*/ 0 w 89"/>
                    <a:gd name="T7" fmla="*/ 75 h 75"/>
                    <a:gd name="T8" fmla="*/ 19 w 89"/>
                    <a:gd name="T9" fmla="*/ 0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9" h="75">
                      <a:moveTo>
                        <a:pt x="19" y="0"/>
                      </a:moveTo>
                      <a:lnTo>
                        <a:pt x="70" y="0"/>
                      </a:lnTo>
                      <a:lnTo>
                        <a:pt x="89" y="75"/>
                      </a:lnTo>
                      <a:lnTo>
                        <a:pt x="0" y="75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2BF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" name="Freeform 22"/>
                <p:cNvSpPr>
                  <a:spLocks/>
                </p:cNvSpPr>
                <p:nvPr/>
              </p:nvSpPr>
              <p:spPr bwMode="auto">
                <a:xfrm>
                  <a:off x="3825875" y="2970530"/>
                  <a:ext cx="123825" cy="41275"/>
                </a:xfrm>
                <a:custGeom>
                  <a:avLst/>
                  <a:gdLst>
                    <a:gd name="T0" fmla="*/ 2 w 29"/>
                    <a:gd name="T1" fmla="*/ 9 h 10"/>
                    <a:gd name="T2" fmla="*/ 0 w 29"/>
                    <a:gd name="T3" fmla="*/ 8 h 10"/>
                    <a:gd name="T4" fmla="*/ 2 w 29"/>
                    <a:gd name="T5" fmla="*/ 6 h 10"/>
                    <a:gd name="T6" fmla="*/ 26 w 29"/>
                    <a:gd name="T7" fmla="*/ 0 h 10"/>
                    <a:gd name="T8" fmla="*/ 28 w 29"/>
                    <a:gd name="T9" fmla="*/ 2 h 10"/>
                    <a:gd name="T10" fmla="*/ 27 w 29"/>
                    <a:gd name="T11" fmla="*/ 4 h 10"/>
                    <a:gd name="T12" fmla="*/ 2 w 29"/>
                    <a:gd name="T13" fmla="*/ 9 h 10"/>
                    <a:gd name="T14" fmla="*/ 2 w 29"/>
                    <a:gd name="T15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10">
                      <a:moveTo>
                        <a:pt x="2" y="9"/>
                      </a:moveTo>
                      <a:cubicBezTo>
                        <a:pt x="1" y="9"/>
                        <a:pt x="0" y="9"/>
                        <a:pt x="0" y="8"/>
                      </a:cubicBezTo>
                      <a:cubicBezTo>
                        <a:pt x="0" y="7"/>
                        <a:pt x="1" y="6"/>
                        <a:pt x="2" y="6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7" y="0"/>
                        <a:pt x="28" y="1"/>
                        <a:pt x="28" y="2"/>
                      </a:cubicBezTo>
                      <a:cubicBezTo>
                        <a:pt x="29" y="3"/>
                        <a:pt x="28" y="4"/>
                        <a:pt x="27" y="4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10"/>
                        <a:pt x="2" y="10"/>
                        <a:pt x="2" y="9"/>
                      </a:cubicBezTo>
                      <a:close/>
                    </a:path>
                  </a:pathLst>
                </a:custGeom>
                <a:solidFill>
                  <a:srgbClr val="3331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" name="Freeform 23"/>
                <p:cNvSpPr>
                  <a:spLocks/>
                </p:cNvSpPr>
                <p:nvPr/>
              </p:nvSpPr>
              <p:spPr bwMode="auto">
                <a:xfrm>
                  <a:off x="4310062" y="3024505"/>
                  <a:ext cx="115888" cy="120650"/>
                </a:xfrm>
                <a:custGeom>
                  <a:avLst/>
                  <a:gdLst>
                    <a:gd name="T0" fmla="*/ 26 w 27"/>
                    <a:gd name="T1" fmla="*/ 8 h 28"/>
                    <a:gd name="T2" fmla="*/ 23 w 27"/>
                    <a:gd name="T3" fmla="*/ 15 h 28"/>
                    <a:gd name="T4" fmla="*/ 15 w 27"/>
                    <a:gd name="T5" fmla="*/ 0 h 28"/>
                    <a:gd name="T6" fmla="*/ 14 w 27"/>
                    <a:gd name="T7" fmla="*/ 0 h 28"/>
                    <a:gd name="T8" fmla="*/ 0 w 27"/>
                    <a:gd name="T9" fmla="*/ 14 h 28"/>
                    <a:gd name="T10" fmla="*/ 14 w 27"/>
                    <a:gd name="T11" fmla="*/ 28 h 28"/>
                    <a:gd name="T12" fmla="*/ 27 w 27"/>
                    <a:gd name="T13" fmla="*/ 14 h 28"/>
                    <a:gd name="T14" fmla="*/ 26 w 2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" h="28">
                      <a:moveTo>
                        <a:pt x="26" y="8"/>
                      </a:moveTo>
                      <a:cubicBezTo>
                        <a:pt x="25" y="11"/>
                        <a:pt x="25" y="13"/>
                        <a:pt x="23" y="15"/>
                      </a:cubicBezTo>
                      <a:cubicBezTo>
                        <a:pt x="23" y="15"/>
                        <a:pt x="20" y="8"/>
                        <a:pt x="15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6" y="0"/>
                        <a:pt x="0" y="6"/>
                        <a:pt x="0" y="14"/>
                      </a:cubicBezTo>
                      <a:cubicBezTo>
                        <a:pt x="0" y="22"/>
                        <a:pt x="6" y="28"/>
                        <a:pt x="14" y="28"/>
                      </a:cubicBezTo>
                      <a:cubicBezTo>
                        <a:pt x="21" y="28"/>
                        <a:pt x="27" y="22"/>
                        <a:pt x="27" y="14"/>
                      </a:cubicBezTo>
                      <a:cubicBezTo>
                        <a:pt x="27" y="12"/>
                        <a:pt x="27" y="9"/>
                        <a:pt x="26" y="8"/>
                      </a:cubicBezTo>
                      <a:close/>
                    </a:path>
                  </a:pathLst>
                </a:custGeom>
                <a:solidFill>
                  <a:srgbClr val="3331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" name="Freeform 24"/>
                <p:cNvSpPr>
                  <a:spLocks/>
                </p:cNvSpPr>
                <p:nvPr/>
              </p:nvSpPr>
              <p:spPr bwMode="auto">
                <a:xfrm>
                  <a:off x="3975100" y="3370580"/>
                  <a:ext cx="317500" cy="114300"/>
                </a:xfrm>
                <a:custGeom>
                  <a:avLst/>
                  <a:gdLst>
                    <a:gd name="T0" fmla="*/ 37 w 74"/>
                    <a:gd name="T1" fmla="*/ 17 h 27"/>
                    <a:gd name="T2" fmla="*/ 1 w 74"/>
                    <a:gd name="T3" fmla="*/ 4 h 27"/>
                    <a:gd name="T4" fmla="*/ 1 w 74"/>
                    <a:gd name="T5" fmla="*/ 1 h 27"/>
                    <a:gd name="T6" fmla="*/ 3 w 74"/>
                    <a:gd name="T7" fmla="*/ 1 h 27"/>
                    <a:gd name="T8" fmla="*/ 70 w 74"/>
                    <a:gd name="T9" fmla="*/ 1 h 27"/>
                    <a:gd name="T10" fmla="*/ 73 w 74"/>
                    <a:gd name="T11" fmla="*/ 1 h 27"/>
                    <a:gd name="T12" fmla="*/ 73 w 74"/>
                    <a:gd name="T13" fmla="*/ 4 h 27"/>
                    <a:gd name="T14" fmla="*/ 37 w 74"/>
                    <a:gd name="T15" fmla="*/ 1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4" h="27">
                      <a:moveTo>
                        <a:pt x="37" y="17"/>
                      </a:moveTo>
                      <a:cubicBezTo>
                        <a:pt x="16" y="17"/>
                        <a:pt x="1" y="4"/>
                        <a:pt x="1" y="4"/>
                      </a:cubicBezTo>
                      <a:cubicBezTo>
                        <a:pt x="0" y="3"/>
                        <a:pt x="0" y="2"/>
                        <a:pt x="1" y="1"/>
                      </a:cubicBezTo>
                      <a:cubicBezTo>
                        <a:pt x="1" y="0"/>
                        <a:pt x="2" y="0"/>
                        <a:pt x="3" y="1"/>
                      </a:cubicBezTo>
                      <a:cubicBezTo>
                        <a:pt x="5" y="2"/>
                        <a:pt x="36" y="27"/>
                        <a:pt x="70" y="1"/>
                      </a:cubicBezTo>
                      <a:cubicBezTo>
                        <a:pt x="71" y="0"/>
                        <a:pt x="73" y="0"/>
                        <a:pt x="73" y="1"/>
                      </a:cubicBezTo>
                      <a:cubicBezTo>
                        <a:pt x="74" y="2"/>
                        <a:pt x="74" y="4"/>
                        <a:pt x="73" y="4"/>
                      </a:cubicBezTo>
                      <a:cubicBezTo>
                        <a:pt x="60" y="14"/>
                        <a:pt x="48" y="17"/>
                        <a:pt x="37" y="17"/>
                      </a:cubicBezTo>
                      <a:close/>
                    </a:path>
                  </a:pathLst>
                </a:custGeom>
                <a:solidFill>
                  <a:srgbClr val="6B282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print"/>
            <a:srcRect t="21039"/>
            <a:stretch/>
          </p:blipFill>
          <p:spPr>
            <a:xfrm flipH="1">
              <a:off x="1302233" y="6964165"/>
              <a:ext cx="2208351" cy="5155668"/>
            </a:xfrm>
            <a:prstGeom prst="rect">
              <a:avLst/>
            </a:prstGeom>
          </p:spPr>
        </p:pic>
      </p:grpSp>
      <p:grpSp>
        <p:nvGrpSpPr>
          <p:cNvPr id="187" name="组合 186"/>
          <p:cNvGrpSpPr/>
          <p:nvPr/>
        </p:nvGrpSpPr>
        <p:grpSpPr>
          <a:xfrm>
            <a:off x="5827713" y="858838"/>
            <a:ext cx="4545012" cy="4424362"/>
            <a:chOff x="5827713" y="858838"/>
            <a:chExt cx="4545012" cy="4424362"/>
          </a:xfrm>
        </p:grpSpPr>
        <p:sp>
          <p:nvSpPr>
            <p:cNvPr id="33" name="Freeform 5"/>
            <p:cNvSpPr>
              <a:spLocks noEditPoints="1"/>
            </p:cNvSpPr>
            <p:nvPr/>
          </p:nvSpPr>
          <p:spPr bwMode="auto">
            <a:xfrm>
              <a:off x="7458075" y="1858963"/>
              <a:ext cx="2643187" cy="2643187"/>
            </a:xfrm>
            <a:custGeom>
              <a:avLst/>
              <a:gdLst>
                <a:gd name="T0" fmla="*/ 351 w 703"/>
                <a:gd name="T1" fmla="*/ 703 h 703"/>
                <a:gd name="T2" fmla="*/ 0 w 703"/>
                <a:gd name="T3" fmla="*/ 352 h 703"/>
                <a:gd name="T4" fmla="*/ 351 w 703"/>
                <a:gd name="T5" fmla="*/ 0 h 703"/>
                <a:gd name="T6" fmla="*/ 703 w 703"/>
                <a:gd name="T7" fmla="*/ 352 h 703"/>
                <a:gd name="T8" fmla="*/ 351 w 703"/>
                <a:gd name="T9" fmla="*/ 703 h 703"/>
                <a:gd name="T10" fmla="*/ 351 w 703"/>
                <a:gd name="T11" fmla="*/ 12 h 703"/>
                <a:gd name="T12" fmla="*/ 12 w 703"/>
                <a:gd name="T13" fmla="*/ 352 h 703"/>
                <a:gd name="T14" fmla="*/ 351 w 703"/>
                <a:gd name="T15" fmla="*/ 691 h 703"/>
                <a:gd name="T16" fmla="*/ 690 w 703"/>
                <a:gd name="T17" fmla="*/ 352 h 703"/>
                <a:gd name="T18" fmla="*/ 351 w 703"/>
                <a:gd name="T19" fmla="*/ 12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3" h="703">
                  <a:moveTo>
                    <a:pt x="351" y="703"/>
                  </a:moveTo>
                  <a:cubicBezTo>
                    <a:pt x="157" y="703"/>
                    <a:pt x="0" y="545"/>
                    <a:pt x="0" y="352"/>
                  </a:cubicBezTo>
                  <a:cubicBezTo>
                    <a:pt x="0" y="158"/>
                    <a:pt x="157" y="0"/>
                    <a:pt x="351" y="0"/>
                  </a:cubicBezTo>
                  <a:cubicBezTo>
                    <a:pt x="545" y="0"/>
                    <a:pt x="703" y="158"/>
                    <a:pt x="703" y="352"/>
                  </a:cubicBezTo>
                  <a:cubicBezTo>
                    <a:pt x="703" y="545"/>
                    <a:pt x="545" y="703"/>
                    <a:pt x="351" y="703"/>
                  </a:cubicBezTo>
                  <a:moveTo>
                    <a:pt x="351" y="12"/>
                  </a:moveTo>
                  <a:cubicBezTo>
                    <a:pt x="164" y="12"/>
                    <a:pt x="12" y="165"/>
                    <a:pt x="12" y="352"/>
                  </a:cubicBezTo>
                  <a:cubicBezTo>
                    <a:pt x="12" y="539"/>
                    <a:pt x="164" y="691"/>
                    <a:pt x="351" y="691"/>
                  </a:cubicBezTo>
                  <a:cubicBezTo>
                    <a:pt x="538" y="691"/>
                    <a:pt x="690" y="539"/>
                    <a:pt x="690" y="352"/>
                  </a:cubicBezTo>
                  <a:cubicBezTo>
                    <a:pt x="690" y="165"/>
                    <a:pt x="538" y="12"/>
                    <a:pt x="351" y="12"/>
                  </a:cubicBezTo>
                </a:path>
              </a:pathLst>
            </a:custGeom>
            <a:solidFill>
              <a:srgbClr val="36D3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"/>
            <p:cNvSpPr>
              <a:spLocks noEditPoints="1"/>
            </p:cNvSpPr>
            <p:nvPr/>
          </p:nvSpPr>
          <p:spPr bwMode="auto">
            <a:xfrm>
              <a:off x="8004175" y="1858963"/>
              <a:ext cx="1547812" cy="2643187"/>
            </a:xfrm>
            <a:custGeom>
              <a:avLst/>
              <a:gdLst>
                <a:gd name="T0" fmla="*/ 206 w 412"/>
                <a:gd name="T1" fmla="*/ 703 h 703"/>
                <a:gd name="T2" fmla="*/ 0 w 412"/>
                <a:gd name="T3" fmla="*/ 352 h 703"/>
                <a:gd name="T4" fmla="*/ 206 w 412"/>
                <a:gd name="T5" fmla="*/ 0 h 703"/>
                <a:gd name="T6" fmla="*/ 412 w 412"/>
                <a:gd name="T7" fmla="*/ 352 h 703"/>
                <a:gd name="T8" fmla="*/ 206 w 412"/>
                <a:gd name="T9" fmla="*/ 703 h 703"/>
                <a:gd name="T10" fmla="*/ 206 w 412"/>
                <a:gd name="T11" fmla="*/ 12 h 703"/>
                <a:gd name="T12" fmla="*/ 13 w 412"/>
                <a:gd name="T13" fmla="*/ 352 h 703"/>
                <a:gd name="T14" fmla="*/ 206 w 412"/>
                <a:gd name="T15" fmla="*/ 691 h 703"/>
                <a:gd name="T16" fmla="*/ 400 w 412"/>
                <a:gd name="T17" fmla="*/ 352 h 703"/>
                <a:gd name="T18" fmla="*/ 206 w 412"/>
                <a:gd name="T19" fmla="*/ 12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2" h="703">
                  <a:moveTo>
                    <a:pt x="206" y="703"/>
                  </a:moveTo>
                  <a:cubicBezTo>
                    <a:pt x="93" y="703"/>
                    <a:pt x="0" y="545"/>
                    <a:pt x="0" y="352"/>
                  </a:cubicBezTo>
                  <a:cubicBezTo>
                    <a:pt x="0" y="158"/>
                    <a:pt x="93" y="0"/>
                    <a:pt x="206" y="0"/>
                  </a:cubicBezTo>
                  <a:cubicBezTo>
                    <a:pt x="320" y="0"/>
                    <a:pt x="412" y="158"/>
                    <a:pt x="412" y="352"/>
                  </a:cubicBezTo>
                  <a:cubicBezTo>
                    <a:pt x="412" y="545"/>
                    <a:pt x="320" y="703"/>
                    <a:pt x="206" y="703"/>
                  </a:cubicBezTo>
                  <a:moveTo>
                    <a:pt x="206" y="12"/>
                  </a:moveTo>
                  <a:cubicBezTo>
                    <a:pt x="99" y="12"/>
                    <a:pt x="13" y="165"/>
                    <a:pt x="13" y="352"/>
                  </a:cubicBezTo>
                  <a:cubicBezTo>
                    <a:pt x="13" y="539"/>
                    <a:pt x="99" y="691"/>
                    <a:pt x="206" y="691"/>
                  </a:cubicBezTo>
                  <a:cubicBezTo>
                    <a:pt x="313" y="691"/>
                    <a:pt x="400" y="539"/>
                    <a:pt x="400" y="352"/>
                  </a:cubicBezTo>
                  <a:cubicBezTo>
                    <a:pt x="400" y="165"/>
                    <a:pt x="313" y="12"/>
                    <a:pt x="206" y="12"/>
                  </a:cubicBezTo>
                </a:path>
              </a:pathLst>
            </a:custGeom>
            <a:solidFill>
              <a:srgbClr val="36D3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7"/>
            <p:cNvSpPr>
              <a:spLocks noEditPoints="1"/>
            </p:cNvSpPr>
            <p:nvPr/>
          </p:nvSpPr>
          <p:spPr bwMode="auto">
            <a:xfrm>
              <a:off x="8755063" y="1858963"/>
              <a:ext cx="1346200" cy="2643187"/>
            </a:xfrm>
            <a:custGeom>
              <a:avLst/>
              <a:gdLst>
                <a:gd name="T0" fmla="*/ 6 w 358"/>
                <a:gd name="T1" fmla="*/ 703 h 703"/>
                <a:gd name="T2" fmla="*/ 0 w 358"/>
                <a:gd name="T3" fmla="*/ 697 h 703"/>
                <a:gd name="T4" fmla="*/ 0 w 358"/>
                <a:gd name="T5" fmla="*/ 6 h 703"/>
                <a:gd name="T6" fmla="*/ 6 w 358"/>
                <a:gd name="T7" fmla="*/ 0 h 703"/>
                <a:gd name="T8" fmla="*/ 358 w 358"/>
                <a:gd name="T9" fmla="*/ 352 h 703"/>
                <a:gd name="T10" fmla="*/ 6 w 358"/>
                <a:gd name="T11" fmla="*/ 703 h 703"/>
                <a:gd name="T12" fmla="*/ 12 w 358"/>
                <a:gd name="T13" fmla="*/ 12 h 703"/>
                <a:gd name="T14" fmla="*/ 12 w 358"/>
                <a:gd name="T15" fmla="*/ 691 h 703"/>
                <a:gd name="T16" fmla="*/ 345 w 358"/>
                <a:gd name="T17" fmla="*/ 352 h 703"/>
                <a:gd name="T18" fmla="*/ 12 w 358"/>
                <a:gd name="T19" fmla="*/ 12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8" h="703">
                  <a:moveTo>
                    <a:pt x="6" y="703"/>
                  </a:moveTo>
                  <a:cubicBezTo>
                    <a:pt x="3" y="703"/>
                    <a:pt x="0" y="700"/>
                    <a:pt x="0" y="69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00" y="0"/>
                    <a:pt x="358" y="158"/>
                    <a:pt x="358" y="352"/>
                  </a:cubicBezTo>
                  <a:cubicBezTo>
                    <a:pt x="358" y="545"/>
                    <a:pt x="200" y="703"/>
                    <a:pt x="6" y="703"/>
                  </a:cubicBezTo>
                  <a:moveTo>
                    <a:pt x="12" y="12"/>
                  </a:moveTo>
                  <a:cubicBezTo>
                    <a:pt x="12" y="691"/>
                    <a:pt x="12" y="691"/>
                    <a:pt x="12" y="691"/>
                  </a:cubicBezTo>
                  <a:cubicBezTo>
                    <a:pt x="197" y="687"/>
                    <a:pt x="345" y="537"/>
                    <a:pt x="345" y="352"/>
                  </a:cubicBezTo>
                  <a:cubicBezTo>
                    <a:pt x="345" y="167"/>
                    <a:pt x="197" y="16"/>
                    <a:pt x="12" y="12"/>
                  </a:cubicBezTo>
                </a:path>
              </a:pathLst>
            </a:custGeom>
            <a:solidFill>
              <a:srgbClr val="36D3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8"/>
            <p:cNvSpPr>
              <a:spLocks noEditPoints="1"/>
            </p:cNvSpPr>
            <p:nvPr/>
          </p:nvSpPr>
          <p:spPr bwMode="auto">
            <a:xfrm>
              <a:off x="7458075" y="2700338"/>
              <a:ext cx="2643187" cy="962025"/>
            </a:xfrm>
            <a:custGeom>
              <a:avLst/>
              <a:gdLst>
                <a:gd name="T0" fmla="*/ 674 w 703"/>
                <a:gd name="T1" fmla="*/ 256 h 256"/>
                <a:gd name="T2" fmla="*/ 28 w 703"/>
                <a:gd name="T3" fmla="*/ 256 h 256"/>
                <a:gd name="T4" fmla="*/ 22 w 703"/>
                <a:gd name="T5" fmla="*/ 251 h 256"/>
                <a:gd name="T6" fmla="*/ 0 w 703"/>
                <a:gd name="T7" fmla="*/ 128 h 256"/>
                <a:gd name="T8" fmla="*/ 23 w 703"/>
                <a:gd name="T9" fmla="*/ 4 h 256"/>
                <a:gd name="T10" fmla="*/ 28 w 703"/>
                <a:gd name="T11" fmla="*/ 0 h 256"/>
                <a:gd name="T12" fmla="*/ 674 w 703"/>
                <a:gd name="T13" fmla="*/ 0 h 256"/>
                <a:gd name="T14" fmla="*/ 680 w 703"/>
                <a:gd name="T15" fmla="*/ 4 h 256"/>
                <a:gd name="T16" fmla="*/ 703 w 703"/>
                <a:gd name="T17" fmla="*/ 128 h 256"/>
                <a:gd name="T18" fmla="*/ 680 w 703"/>
                <a:gd name="T19" fmla="*/ 252 h 256"/>
                <a:gd name="T20" fmla="*/ 674 w 703"/>
                <a:gd name="T21" fmla="*/ 256 h 256"/>
                <a:gd name="T22" fmla="*/ 33 w 703"/>
                <a:gd name="T23" fmla="*/ 243 h 256"/>
                <a:gd name="T24" fmla="*/ 670 w 703"/>
                <a:gd name="T25" fmla="*/ 243 h 256"/>
                <a:gd name="T26" fmla="*/ 690 w 703"/>
                <a:gd name="T27" fmla="*/ 128 h 256"/>
                <a:gd name="T28" fmla="*/ 670 w 703"/>
                <a:gd name="T29" fmla="*/ 12 h 256"/>
                <a:gd name="T30" fmla="*/ 33 w 703"/>
                <a:gd name="T31" fmla="*/ 12 h 256"/>
                <a:gd name="T32" fmla="*/ 12 w 703"/>
                <a:gd name="T33" fmla="*/ 128 h 256"/>
                <a:gd name="T34" fmla="*/ 33 w 703"/>
                <a:gd name="T35" fmla="*/ 24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3" h="256">
                  <a:moveTo>
                    <a:pt x="674" y="256"/>
                  </a:moveTo>
                  <a:cubicBezTo>
                    <a:pt x="28" y="256"/>
                    <a:pt x="28" y="256"/>
                    <a:pt x="28" y="256"/>
                  </a:cubicBezTo>
                  <a:cubicBezTo>
                    <a:pt x="26" y="256"/>
                    <a:pt x="23" y="254"/>
                    <a:pt x="22" y="251"/>
                  </a:cubicBezTo>
                  <a:cubicBezTo>
                    <a:pt x="7" y="211"/>
                    <a:pt x="0" y="170"/>
                    <a:pt x="0" y="128"/>
                  </a:cubicBezTo>
                  <a:cubicBezTo>
                    <a:pt x="0" y="86"/>
                    <a:pt x="7" y="44"/>
                    <a:pt x="23" y="4"/>
                  </a:cubicBezTo>
                  <a:cubicBezTo>
                    <a:pt x="23" y="1"/>
                    <a:pt x="26" y="0"/>
                    <a:pt x="28" y="0"/>
                  </a:cubicBezTo>
                  <a:cubicBezTo>
                    <a:pt x="674" y="0"/>
                    <a:pt x="674" y="0"/>
                    <a:pt x="674" y="0"/>
                  </a:cubicBezTo>
                  <a:cubicBezTo>
                    <a:pt x="677" y="0"/>
                    <a:pt x="679" y="1"/>
                    <a:pt x="680" y="4"/>
                  </a:cubicBezTo>
                  <a:cubicBezTo>
                    <a:pt x="695" y="44"/>
                    <a:pt x="703" y="86"/>
                    <a:pt x="703" y="128"/>
                  </a:cubicBezTo>
                  <a:cubicBezTo>
                    <a:pt x="703" y="170"/>
                    <a:pt x="695" y="211"/>
                    <a:pt x="680" y="252"/>
                  </a:cubicBezTo>
                  <a:cubicBezTo>
                    <a:pt x="679" y="254"/>
                    <a:pt x="677" y="256"/>
                    <a:pt x="674" y="256"/>
                  </a:cubicBezTo>
                  <a:moveTo>
                    <a:pt x="33" y="243"/>
                  </a:moveTo>
                  <a:cubicBezTo>
                    <a:pt x="670" y="243"/>
                    <a:pt x="670" y="243"/>
                    <a:pt x="670" y="243"/>
                  </a:cubicBezTo>
                  <a:cubicBezTo>
                    <a:pt x="683" y="206"/>
                    <a:pt x="690" y="167"/>
                    <a:pt x="690" y="128"/>
                  </a:cubicBezTo>
                  <a:cubicBezTo>
                    <a:pt x="690" y="88"/>
                    <a:pt x="683" y="50"/>
                    <a:pt x="670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19" y="50"/>
                    <a:pt x="12" y="88"/>
                    <a:pt x="12" y="128"/>
                  </a:cubicBezTo>
                  <a:cubicBezTo>
                    <a:pt x="12" y="167"/>
                    <a:pt x="19" y="206"/>
                    <a:pt x="33" y="243"/>
                  </a:cubicBezTo>
                </a:path>
              </a:pathLst>
            </a:custGeom>
            <a:solidFill>
              <a:srgbClr val="36D3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9"/>
            <p:cNvSpPr>
              <a:spLocks noEditPoints="1"/>
            </p:cNvSpPr>
            <p:nvPr/>
          </p:nvSpPr>
          <p:spPr bwMode="auto">
            <a:xfrm>
              <a:off x="8323263" y="1839913"/>
              <a:ext cx="104775" cy="1739900"/>
            </a:xfrm>
            <a:custGeom>
              <a:avLst/>
              <a:gdLst>
                <a:gd name="T0" fmla="*/ 28 w 28"/>
                <a:gd name="T1" fmla="*/ 374 h 463"/>
                <a:gd name="T2" fmla="*/ 1 w 28"/>
                <a:gd name="T3" fmla="*/ 375 h 463"/>
                <a:gd name="T4" fmla="*/ 1 w 28"/>
                <a:gd name="T5" fmla="*/ 463 h 463"/>
                <a:gd name="T6" fmla="*/ 28 w 28"/>
                <a:gd name="T7" fmla="*/ 463 h 463"/>
                <a:gd name="T8" fmla="*/ 28 w 28"/>
                <a:gd name="T9" fmla="*/ 374 h 463"/>
                <a:gd name="T10" fmla="*/ 28 w 28"/>
                <a:gd name="T11" fmla="*/ 241 h 463"/>
                <a:gd name="T12" fmla="*/ 1 w 28"/>
                <a:gd name="T13" fmla="*/ 241 h 463"/>
                <a:gd name="T14" fmla="*/ 1 w 28"/>
                <a:gd name="T15" fmla="*/ 304 h 463"/>
                <a:gd name="T16" fmla="*/ 28 w 28"/>
                <a:gd name="T17" fmla="*/ 304 h 463"/>
                <a:gd name="T18" fmla="*/ 28 w 28"/>
                <a:gd name="T19" fmla="*/ 241 h 463"/>
                <a:gd name="T20" fmla="*/ 28 w 28"/>
                <a:gd name="T21" fmla="*/ 59 h 463"/>
                <a:gd name="T22" fmla="*/ 1 w 28"/>
                <a:gd name="T23" fmla="*/ 91 h 463"/>
                <a:gd name="T24" fmla="*/ 1 w 28"/>
                <a:gd name="T25" fmla="*/ 229 h 463"/>
                <a:gd name="T26" fmla="*/ 28 w 28"/>
                <a:gd name="T27" fmla="*/ 229 h 463"/>
                <a:gd name="T28" fmla="*/ 28 w 28"/>
                <a:gd name="T29" fmla="*/ 59 h 463"/>
                <a:gd name="T30" fmla="*/ 28 w 28"/>
                <a:gd name="T31" fmla="*/ 30 h 463"/>
                <a:gd name="T32" fmla="*/ 1 w 28"/>
                <a:gd name="T33" fmla="*/ 40 h 463"/>
                <a:gd name="T34" fmla="*/ 1 w 28"/>
                <a:gd name="T35" fmla="*/ 72 h 463"/>
                <a:gd name="T36" fmla="*/ 28 w 28"/>
                <a:gd name="T37" fmla="*/ 43 h 463"/>
                <a:gd name="T38" fmla="*/ 28 w 28"/>
                <a:gd name="T39" fmla="*/ 31 h 463"/>
                <a:gd name="T40" fmla="*/ 28 w 28"/>
                <a:gd name="T41" fmla="*/ 30 h 463"/>
                <a:gd name="T42" fmla="*/ 0 w 28"/>
                <a:gd name="T43" fmla="*/ 0 h 463"/>
                <a:gd name="T44" fmla="*/ 1 w 28"/>
                <a:gd name="T45" fmla="*/ 7 h 463"/>
                <a:gd name="T46" fmla="*/ 1 w 28"/>
                <a:gd name="T47" fmla="*/ 26 h 463"/>
                <a:gd name="T48" fmla="*/ 25 w 28"/>
                <a:gd name="T49" fmla="*/ 18 h 463"/>
                <a:gd name="T50" fmla="*/ 0 w 28"/>
                <a:gd name="T51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463">
                  <a:moveTo>
                    <a:pt x="28" y="374"/>
                  </a:moveTo>
                  <a:cubicBezTo>
                    <a:pt x="19" y="374"/>
                    <a:pt x="10" y="375"/>
                    <a:pt x="1" y="375"/>
                  </a:cubicBezTo>
                  <a:cubicBezTo>
                    <a:pt x="1" y="463"/>
                    <a:pt x="1" y="463"/>
                    <a:pt x="1" y="463"/>
                  </a:cubicBezTo>
                  <a:cubicBezTo>
                    <a:pt x="28" y="463"/>
                    <a:pt x="28" y="463"/>
                    <a:pt x="28" y="463"/>
                  </a:cubicBezTo>
                  <a:cubicBezTo>
                    <a:pt x="28" y="374"/>
                    <a:pt x="28" y="374"/>
                    <a:pt x="28" y="374"/>
                  </a:cubicBezTo>
                  <a:moveTo>
                    <a:pt x="28" y="241"/>
                  </a:moveTo>
                  <a:cubicBezTo>
                    <a:pt x="1" y="241"/>
                    <a:pt x="1" y="241"/>
                    <a:pt x="1" y="241"/>
                  </a:cubicBezTo>
                  <a:cubicBezTo>
                    <a:pt x="1" y="304"/>
                    <a:pt x="1" y="304"/>
                    <a:pt x="1" y="304"/>
                  </a:cubicBezTo>
                  <a:cubicBezTo>
                    <a:pt x="10" y="304"/>
                    <a:pt x="19" y="304"/>
                    <a:pt x="28" y="304"/>
                  </a:cubicBezTo>
                  <a:cubicBezTo>
                    <a:pt x="28" y="241"/>
                    <a:pt x="28" y="241"/>
                    <a:pt x="28" y="241"/>
                  </a:cubicBezTo>
                  <a:moveTo>
                    <a:pt x="28" y="59"/>
                  </a:moveTo>
                  <a:cubicBezTo>
                    <a:pt x="18" y="69"/>
                    <a:pt x="9" y="79"/>
                    <a:pt x="1" y="91"/>
                  </a:cubicBezTo>
                  <a:cubicBezTo>
                    <a:pt x="1" y="229"/>
                    <a:pt x="1" y="229"/>
                    <a:pt x="1" y="229"/>
                  </a:cubicBezTo>
                  <a:cubicBezTo>
                    <a:pt x="28" y="229"/>
                    <a:pt x="28" y="229"/>
                    <a:pt x="28" y="229"/>
                  </a:cubicBezTo>
                  <a:cubicBezTo>
                    <a:pt x="28" y="59"/>
                    <a:pt x="28" y="59"/>
                    <a:pt x="28" y="59"/>
                  </a:cubicBezTo>
                  <a:moveTo>
                    <a:pt x="28" y="30"/>
                  </a:moveTo>
                  <a:cubicBezTo>
                    <a:pt x="19" y="33"/>
                    <a:pt x="10" y="36"/>
                    <a:pt x="1" y="40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9" y="61"/>
                    <a:pt x="18" y="51"/>
                    <a:pt x="28" y="43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0"/>
                  </a:cubicBezTo>
                  <a:moveTo>
                    <a:pt x="0" y="0"/>
                  </a:moveTo>
                  <a:cubicBezTo>
                    <a:pt x="0" y="2"/>
                    <a:pt x="1" y="4"/>
                    <a:pt x="1" y="7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9" y="23"/>
                    <a:pt x="17" y="21"/>
                    <a:pt x="25" y="18"/>
                  </a:cubicBezTo>
                  <a:cubicBezTo>
                    <a:pt x="21" y="8"/>
                    <a:pt x="11" y="1"/>
                    <a:pt x="0" y="0"/>
                  </a:cubicBezTo>
                </a:path>
              </a:pathLst>
            </a:custGeom>
            <a:solidFill>
              <a:srgbClr val="36D3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8326438" y="1906588"/>
              <a:ext cx="101600" cy="84137"/>
            </a:xfrm>
            <a:custGeom>
              <a:avLst/>
              <a:gdLst>
                <a:gd name="T0" fmla="*/ 24 w 27"/>
                <a:gd name="T1" fmla="*/ 0 h 22"/>
                <a:gd name="T2" fmla="*/ 0 w 27"/>
                <a:gd name="T3" fmla="*/ 8 h 22"/>
                <a:gd name="T4" fmla="*/ 0 w 27"/>
                <a:gd name="T5" fmla="*/ 22 h 22"/>
                <a:gd name="T6" fmla="*/ 27 w 27"/>
                <a:gd name="T7" fmla="*/ 12 h 22"/>
                <a:gd name="T8" fmla="*/ 24 w 27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2">
                  <a:moveTo>
                    <a:pt x="24" y="0"/>
                  </a:moveTo>
                  <a:cubicBezTo>
                    <a:pt x="16" y="3"/>
                    <a:pt x="8" y="5"/>
                    <a:pt x="0" y="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18"/>
                    <a:pt x="18" y="15"/>
                    <a:pt x="27" y="12"/>
                  </a:cubicBezTo>
                  <a:cubicBezTo>
                    <a:pt x="27" y="8"/>
                    <a:pt x="26" y="4"/>
                    <a:pt x="24" y="0"/>
                  </a:cubicBezTo>
                </a:path>
              </a:pathLst>
            </a:custGeom>
            <a:solidFill>
              <a:srgbClr val="0BAF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8326438" y="2001838"/>
              <a:ext cx="101600" cy="179387"/>
            </a:xfrm>
            <a:custGeom>
              <a:avLst/>
              <a:gdLst>
                <a:gd name="T0" fmla="*/ 27 w 27"/>
                <a:gd name="T1" fmla="*/ 0 h 48"/>
                <a:gd name="T2" fmla="*/ 0 w 27"/>
                <a:gd name="T3" fmla="*/ 29 h 48"/>
                <a:gd name="T4" fmla="*/ 0 w 27"/>
                <a:gd name="T5" fmla="*/ 48 h 48"/>
                <a:gd name="T6" fmla="*/ 27 w 27"/>
                <a:gd name="T7" fmla="*/ 16 h 48"/>
                <a:gd name="T8" fmla="*/ 27 w 27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48">
                  <a:moveTo>
                    <a:pt x="27" y="0"/>
                  </a:moveTo>
                  <a:cubicBezTo>
                    <a:pt x="17" y="8"/>
                    <a:pt x="8" y="18"/>
                    <a:pt x="0" y="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8" y="36"/>
                    <a:pt x="17" y="26"/>
                    <a:pt x="27" y="16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0BAF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Rectangle 12"/>
            <p:cNvSpPr>
              <a:spLocks noChangeArrowheads="1"/>
            </p:cNvSpPr>
            <p:nvPr/>
          </p:nvSpPr>
          <p:spPr bwMode="auto">
            <a:xfrm>
              <a:off x="8326438" y="2700338"/>
              <a:ext cx="101600" cy="46037"/>
            </a:xfrm>
            <a:prstGeom prst="rect">
              <a:avLst/>
            </a:prstGeom>
            <a:solidFill>
              <a:srgbClr val="0BAF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Rectangle 13"/>
            <p:cNvSpPr>
              <a:spLocks noChangeArrowheads="1"/>
            </p:cNvSpPr>
            <p:nvPr/>
          </p:nvSpPr>
          <p:spPr bwMode="auto">
            <a:xfrm>
              <a:off x="8326438" y="2700338"/>
              <a:ext cx="101600" cy="46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4"/>
            <p:cNvSpPr>
              <a:spLocks noEditPoints="1"/>
            </p:cNvSpPr>
            <p:nvPr/>
          </p:nvSpPr>
          <p:spPr bwMode="auto">
            <a:xfrm>
              <a:off x="7891463" y="3662363"/>
              <a:ext cx="536575" cy="233362"/>
            </a:xfrm>
            <a:custGeom>
              <a:avLst/>
              <a:gdLst>
                <a:gd name="T0" fmla="*/ 59 w 143"/>
                <a:gd name="T1" fmla="*/ 51 h 62"/>
                <a:gd name="T2" fmla="*/ 0 w 143"/>
                <a:gd name="T3" fmla="*/ 51 h 62"/>
                <a:gd name="T4" fmla="*/ 25 w 143"/>
                <a:gd name="T5" fmla="*/ 62 h 62"/>
                <a:gd name="T6" fmla="*/ 63 w 143"/>
                <a:gd name="T7" fmla="*/ 62 h 62"/>
                <a:gd name="T8" fmla="*/ 59 w 143"/>
                <a:gd name="T9" fmla="*/ 51 h 62"/>
                <a:gd name="T10" fmla="*/ 143 w 143"/>
                <a:gd name="T11" fmla="*/ 0 h 62"/>
                <a:gd name="T12" fmla="*/ 116 w 143"/>
                <a:gd name="T13" fmla="*/ 0 h 62"/>
                <a:gd name="T14" fmla="*/ 116 w 143"/>
                <a:gd name="T15" fmla="*/ 20 h 62"/>
                <a:gd name="T16" fmla="*/ 84 w 143"/>
                <a:gd name="T17" fmla="*/ 51 h 62"/>
                <a:gd name="T18" fmla="*/ 72 w 143"/>
                <a:gd name="T19" fmla="*/ 51 h 62"/>
                <a:gd name="T20" fmla="*/ 76 w 143"/>
                <a:gd name="T21" fmla="*/ 62 h 62"/>
                <a:gd name="T22" fmla="*/ 138 w 143"/>
                <a:gd name="T23" fmla="*/ 62 h 62"/>
                <a:gd name="T24" fmla="*/ 143 w 143"/>
                <a:gd name="T25" fmla="*/ 45 h 62"/>
                <a:gd name="T26" fmla="*/ 143 w 143"/>
                <a:gd name="T2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62">
                  <a:moveTo>
                    <a:pt x="59" y="51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7" y="58"/>
                    <a:pt x="15" y="62"/>
                    <a:pt x="25" y="62"/>
                  </a:cubicBezTo>
                  <a:cubicBezTo>
                    <a:pt x="63" y="62"/>
                    <a:pt x="63" y="62"/>
                    <a:pt x="63" y="62"/>
                  </a:cubicBezTo>
                  <a:cubicBezTo>
                    <a:pt x="62" y="58"/>
                    <a:pt x="60" y="55"/>
                    <a:pt x="59" y="51"/>
                  </a:cubicBezTo>
                  <a:moveTo>
                    <a:pt x="143" y="0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6" y="37"/>
                    <a:pt x="102" y="51"/>
                    <a:pt x="84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3" y="55"/>
                    <a:pt x="75" y="58"/>
                    <a:pt x="76" y="62"/>
                  </a:cubicBezTo>
                  <a:cubicBezTo>
                    <a:pt x="138" y="62"/>
                    <a:pt x="138" y="62"/>
                    <a:pt x="138" y="62"/>
                  </a:cubicBezTo>
                  <a:cubicBezTo>
                    <a:pt x="141" y="57"/>
                    <a:pt x="143" y="51"/>
                    <a:pt x="143" y="45"/>
                  </a:cubicBezTo>
                  <a:cubicBezTo>
                    <a:pt x="143" y="0"/>
                    <a:pt x="143" y="0"/>
                    <a:pt x="143" y="0"/>
                  </a:cubicBezTo>
                </a:path>
              </a:pathLst>
            </a:custGeom>
            <a:solidFill>
              <a:srgbClr val="36D3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5"/>
            <p:cNvSpPr>
              <a:spLocks/>
            </p:cNvSpPr>
            <p:nvPr/>
          </p:nvSpPr>
          <p:spPr bwMode="auto">
            <a:xfrm>
              <a:off x="8112125" y="3854450"/>
              <a:ext cx="65087" cy="41275"/>
            </a:xfrm>
            <a:custGeom>
              <a:avLst/>
              <a:gdLst>
                <a:gd name="T0" fmla="*/ 13 w 17"/>
                <a:gd name="T1" fmla="*/ 0 h 11"/>
                <a:gd name="T2" fmla="*/ 0 w 17"/>
                <a:gd name="T3" fmla="*/ 0 h 11"/>
                <a:gd name="T4" fmla="*/ 4 w 17"/>
                <a:gd name="T5" fmla="*/ 11 h 11"/>
                <a:gd name="T6" fmla="*/ 17 w 17"/>
                <a:gd name="T7" fmla="*/ 11 h 11"/>
                <a:gd name="T8" fmla="*/ 13 w 1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4"/>
                    <a:pt x="3" y="7"/>
                    <a:pt x="4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7"/>
                    <a:pt x="14" y="4"/>
                    <a:pt x="13" y="0"/>
                  </a:cubicBezTo>
                </a:path>
              </a:pathLst>
            </a:custGeom>
            <a:solidFill>
              <a:srgbClr val="0BAF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Rectangle 16"/>
            <p:cNvSpPr>
              <a:spLocks noChangeArrowheads="1"/>
            </p:cNvSpPr>
            <p:nvPr/>
          </p:nvSpPr>
          <p:spPr bwMode="auto">
            <a:xfrm>
              <a:off x="8326438" y="3632200"/>
              <a:ext cx="101600" cy="30162"/>
            </a:xfrm>
            <a:prstGeom prst="rect">
              <a:avLst/>
            </a:prstGeom>
            <a:solidFill>
              <a:srgbClr val="0BAF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Rectangle 17"/>
            <p:cNvSpPr>
              <a:spLocks noChangeArrowheads="1"/>
            </p:cNvSpPr>
            <p:nvPr/>
          </p:nvSpPr>
          <p:spPr bwMode="auto">
            <a:xfrm>
              <a:off x="8326438" y="3632200"/>
              <a:ext cx="101600" cy="30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8"/>
            <p:cNvSpPr>
              <a:spLocks noEditPoints="1"/>
            </p:cNvSpPr>
            <p:nvPr/>
          </p:nvSpPr>
          <p:spPr bwMode="auto">
            <a:xfrm>
              <a:off x="5932488" y="3854450"/>
              <a:ext cx="2398712" cy="93662"/>
            </a:xfrm>
            <a:custGeom>
              <a:avLst/>
              <a:gdLst>
                <a:gd name="T0" fmla="*/ 638 w 638"/>
                <a:gd name="T1" fmla="*/ 25 h 25"/>
                <a:gd name="T2" fmla="*/ 603 w 638"/>
                <a:gd name="T3" fmla="*/ 25 h 25"/>
                <a:gd name="T4" fmla="*/ 603 w 638"/>
                <a:gd name="T5" fmla="*/ 25 h 25"/>
                <a:gd name="T6" fmla="*/ 633 w 638"/>
                <a:gd name="T7" fmla="*/ 25 h 25"/>
                <a:gd name="T8" fmla="*/ 638 w 638"/>
                <a:gd name="T9" fmla="*/ 25 h 25"/>
                <a:gd name="T10" fmla="*/ 504 w 638"/>
                <a:gd name="T11" fmla="*/ 0 h 25"/>
                <a:gd name="T12" fmla="*/ 470 w 638"/>
                <a:gd name="T13" fmla="*/ 0 h 25"/>
                <a:gd name="T14" fmla="*/ 487 w 638"/>
                <a:gd name="T15" fmla="*/ 25 h 25"/>
                <a:gd name="T16" fmla="*/ 590 w 638"/>
                <a:gd name="T17" fmla="*/ 25 h 25"/>
                <a:gd name="T18" fmla="*/ 590 w 638"/>
                <a:gd name="T19" fmla="*/ 25 h 25"/>
                <a:gd name="T20" fmla="*/ 546 w 638"/>
                <a:gd name="T21" fmla="*/ 25 h 25"/>
                <a:gd name="T22" fmla="*/ 504 w 638"/>
                <a:gd name="T23" fmla="*/ 0 h 25"/>
                <a:gd name="T24" fmla="*/ 0 w 638"/>
                <a:gd name="T25" fmla="*/ 0 h 25"/>
                <a:gd name="T26" fmla="*/ 31 w 638"/>
                <a:gd name="T27" fmla="*/ 25 h 25"/>
                <a:gd name="T28" fmla="*/ 471 w 638"/>
                <a:gd name="T29" fmla="*/ 25 h 25"/>
                <a:gd name="T30" fmla="*/ 455 w 638"/>
                <a:gd name="T31" fmla="*/ 0 h 25"/>
                <a:gd name="T32" fmla="*/ 4 w 638"/>
                <a:gd name="T33" fmla="*/ 0 h 25"/>
                <a:gd name="T34" fmla="*/ 0 w 638"/>
                <a:gd name="T3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8" h="25">
                  <a:moveTo>
                    <a:pt x="638" y="25"/>
                  </a:moveTo>
                  <a:cubicBezTo>
                    <a:pt x="603" y="25"/>
                    <a:pt x="603" y="25"/>
                    <a:pt x="603" y="25"/>
                  </a:cubicBezTo>
                  <a:cubicBezTo>
                    <a:pt x="603" y="25"/>
                    <a:pt x="603" y="25"/>
                    <a:pt x="603" y="25"/>
                  </a:cubicBezTo>
                  <a:cubicBezTo>
                    <a:pt x="633" y="25"/>
                    <a:pt x="633" y="25"/>
                    <a:pt x="633" y="25"/>
                  </a:cubicBezTo>
                  <a:cubicBezTo>
                    <a:pt x="634" y="25"/>
                    <a:pt x="636" y="25"/>
                    <a:pt x="638" y="25"/>
                  </a:cubicBezTo>
                  <a:moveTo>
                    <a:pt x="504" y="0"/>
                  </a:moveTo>
                  <a:cubicBezTo>
                    <a:pt x="470" y="0"/>
                    <a:pt x="470" y="0"/>
                    <a:pt x="470" y="0"/>
                  </a:cubicBezTo>
                  <a:cubicBezTo>
                    <a:pt x="475" y="9"/>
                    <a:pt x="481" y="17"/>
                    <a:pt x="487" y="25"/>
                  </a:cubicBezTo>
                  <a:cubicBezTo>
                    <a:pt x="590" y="25"/>
                    <a:pt x="590" y="25"/>
                    <a:pt x="590" y="25"/>
                  </a:cubicBezTo>
                  <a:cubicBezTo>
                    <a:pt x="590" y="25"/>
                    <a:pt x="590" y="25"/>
                    <a:pt x="590" y="25"/>
                  </a:cubicBezTo>
                  <a:cubicBezTo>
                    <a:pt x="546" y="25"/>
                    <a:pt x="546" y="25"/>
                    <a:pt x="546" y="25"/>
                  </a:cubicBezTo>
                  <a:cubicBezTo>
                    <a:pt x="528" y="25"/>
                    <a:pt x="512" y="15"/>
                    <a:pt x="504" y="0"/>
                  </a:cubicBezTo>
                  <a:moveTo>
                    <a:pt x="0" y="0"/>
                  </a:moveTo>
                  <a:cubicBezTo>
                    <a:pt x="3" y="14"/>
                    <a:pt x="16" y="25"/>
                    <a:pt x="31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66" y="17"/>
                    <a:pt x="460" y="9"/>
                    <a:pt x="45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36D3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9"/>
            <p:cNvSpPr>
              <a:spLocks/>
            </p:cNvSpPr>
            <p:nvPr/>
          </p:nvSpPr>
          <p:spPr bwMode="auto">
            <a:xfrm>
              <a:off x="7642225" y="3854450"/>
              <a:ext cx="120650" cy="93662"/>
            </a:xfrm>
            <a:custGeom>
              <a:avLst/>
              <a:gdLst>
                <a:gd name="T0" fmla="*/ 15 w 32"/>
                <a:gd name="T1" fmla="*/ 0 h 25"/>
                <a:gd name="T2" fmla="*/ 0 w 32"/>
                <a:gd name="T3" fmla="*/ 0 h 25"/>
                <a:gd name="T4" fmla="*/ 16 w 32"/>
                <a:gd name="T5" fmla="*/ 25 h 25"/>
                <a:gd name="T6" fmla="*/ 32 w 32"/>
                <a:gd name="T7" fmla="*/ 25 h 25"/>
                <a:gd name="T8" fmla="*/ 15 w 3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9"/>
                    <a:pt x="11" y="17"/>
                    <a:pt x="16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26" y="17"/>
                    <a:pt x="20" y="9"/>
                    <a:pt x="15" y="0"/>
                  </a:cubicBezTo>
                </a:path>
              </a:pathLst>
            </a:custGeom>
            <a:solidFill>
              <a:srgbClr val="0BAF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8150225" y="3948113"/>
              <a:ext cx="49212" cy="0"/>
            </a:xfrm>
            <a:custGeom>
              <a:avLst/>
              <a:gdLst>
                <a:gd name="T0" fmla="*/ 13 w 13"/>
                <a:gd name="T1" fmla="*/ 0 w 13"/>
                <a:gd name="T2" fmla="*/ 0 w 13"/>
                <a:gd name="T3" fmla="*/ 13 w 13"/>
                <a:gd name="T4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0BAF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5842000" y="1760538"/>
              <a:ext cx="2470150" cy="2082800"/>
            </a:xfrm>
            <a:custGeom>
              <a:avLst/>
              <a:gdLst>
                <a:gd name="T0" fmla="*/ 28 w 657"/>
                <a:gd name="T1" fmla="*/ 554 h 554"/>
                <a:gd name="T2" fmla="*/ 0 w 657"/>
                <a:gd name="T3" fmla="*/ 526 h 554"/>
                <a:gd name="T4" fmla="*/ 0 w 657"/>
                <a:gd name="T5" fmla="*/ 28 h 554"/>
                <a:gd name="T6" fmla="*/ 28 w 657"/>
                <a:gd name="T7" fmla="*/ 0 h 554"/>
                <a:gd name="T8" fmla="*/ 629 w 657"/>
                <a:gd name="T9" fmla="*/ 0 h 554"/>
                <a:gd name="T10" fmla="*/ 657 w 657"/>
                <a:gd name="T11" fmla="*/ 28 h 554"/>
                <a:gd name="T12" fmla="*/ 657 w 657"/>
                <a:gd name="T13" fmla="*/ 526 h 554"/>
                <a:gd name="T14" fmla="*/ 629 w 657"/>
                <a:gd name="T15" fmla="*/ 554 h 554"/>
                <a:gd name="T16" fmla="*/ 28 w 657"/>
                <a:gd name="T17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7" h="554">
                  <a:moveTo>
                    <a:pt x="28" y="554"/>
                  </a:moveTo>
                  <a:cubicBezTo>
                    <a:pt x="12" y="554"/>
                    <a:pt x="0" y="541"/>
                    <a:pt x="0" y="52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629" y="0"/>
                    <a:pt x="629" y="0"/>
                    <a:pt x="629" y="0"/>
                  </a:cubicBezTo>
                  <a:cubicBezTo>
                    <a:pt x="645" y="0"/>
                    <a:pt x="657" y="12"/>
                    <a:pt x="657" y="28"/>
                  </a:cubicBezTo>
                  <a:cubicBezTo>
                    <a:pt x="657" y="526"/>
                    <a:pt x="657" y="526"/>
                    <a:pt x="657" y="526"/>
                  </a:cubicBezTo>
                  <a:cubicBezTo>
                    <a:pt x="657" y="541"/>
                    <a:pt x="645" y="554"/>
                    <a:pt x="629" y="554"/>
                  </a:cubicBezTo>
                  <a:cubicBezTo>
                    <a:pt x="28" y="554"/>
                    <a:pt x="28" y="554"/>
                    <a:pt x="28" y="55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2"/>
            <p:cNvSpPr>
              <a:spLocks noEditPoints="1"/>
            </p:cNvSpPr>
            <p:nvPr/>
          </p:nvSpPr>
          <p:spPr bwMode="auto">
            <a:xfrm>
              <a:off x="5827713" y="1746250"/>
              <a:ext cx="2498725" cy="2108200"/>
            </a:xfrm>
            <a:custGeom>
              <a:avLst/>
              <a:gdLst>
                <a:gd name="T0" fmla="*/ 633 w 665"/>
                <a:gd name="T1" fmla="*/ 7 h 561"/>
                <a:gd name="T2" fmla="*/ 658 w 665"/>
                <a:gd name="T3" fmla="*/ 32 h 561"/>
                <a:gd name="T4" fmla="*/ 658 w 665"/>
                <a:gd name="T5" fmla="*/ 530 h 561"/>
                <a:gd name="T6" fmla="*/ 633 w 665"/>
                <a:gd name="T7" fmla="*/ 554 h 561"/>
                <a:gd name="T8" fmla="*/ 32 w 665"/>
                <a:gd name="T9" fmla="*/ 554 h 561"/>
                <a:gd name="T10" fmla="*/ 7 w 665"/>
                <a:gd name="T11" fmla="*/ 530 h 561"/>
                <a:gd name="T12" fmla="*/ 7 w 665"/>
                <a:gd name="T13" fmla="*/ 32 h 561"/>
                <a:gd name="T14" fmla="*/ 32 w 665"/>
                <a:gd name="T15" fmla="*/ 7 h 561"/>
                <a:gd name="T16" fmla="*/ 633 w 665"/>
                <a:gd name="T17" fmla="*/ 7 h 561"/>
                <a:gd name="T18" fmla="*/ 633 w 665"/>
                <a:gd name="T19" fmla="*/ 0 h 561"/>
                <a:gd name="T20" fmla="*/ 32 w 665"/>
                <a:gd name="T21" fmla="*/ 0 h 561"/>
                <a:gd name="T22" fmla="*/ 0 w 665"/>
                <a:gd name="T23" fmla="*/ 32 h 561"/>
                <a:gd name="T24" fmla="*/ 0 w 665"/>
                <a:gd name="T25" fmla="*/ 530 h 561"/>
                <a:gd name="T26" fmla="*/ 32 w 665"/>
                <a:gd name="T27" fmla="*/ 561 h 561"/>
                <a:gd name="T28" fmla="*/ 633 w 665"/>
                <a:gd name="T29" fmla="*/ 561 h 561"/>
                <a:gd name="T30" fmla="*/ 665 w 665"/>
                <a:gd name="T31" fmla="*/ 530 h 561"/>
                <a:gd name="T32" fmla="*/ 665 w 665"/>
                <a:gd name="T33" fmla="*/ 32 h 561"/>
                <a:gd name="T34" fmla="*/ 633 w 665"/>
                <a:gd name="T35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5" h="561">
                  <a:moveTo>
                    <a:pt x="633" y="7"/>
                  </a:moveTo>
                  <a:cubicBezTo>
                    <a:pt x="647" y="7"/>
                    <a:pt x="658" y="18"/>
                    <a:pt x="658" y="32"/>
                  </a:cubicBezTo>
                  <a:cubicBezTo>
                    <a:pt x="658" y="530"/>
                    <a:pt x="658" y="530"/>
                    <a:pt x="658" y="530"/>
                  </a:cubicBezTo>
                  <a:cubicBezTo>
                    <a:pt x="658" y="543"/>
                    <a:pt x="647" y="554"/>
                    <a:pt x="633" y="554"/>
                  </a:cubicBezTo>
                  <a:cubicBezTo>
                    <a:pt x="32" y="554"/>
                    <a:pt x="32" y="554"/>
                    <a:pt x="32" y="554"/>
                  </a:cubicBezTo>
                  <a:cubicBezTo>
                    <a:pt x="18" y="554"/>
                    <a:pt x="7" y="543"/>
                    <a:pt x="7" y="53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18"/>
                    <a:pt x="18" y="7"/>
                    <a:pt x="32" y="7"/>
                  </a:cubicBezTo>
                  <a:cubicBezTo>
                    <a:pt x="633" y="7"/>
                    <a:pt x="633" y="7"/>
                    <a:pt x="633" y="7"/>
                  </a:cubicBezTo>
                  <a:moveTo>
                    <a:pt x="633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47"/>
                    <a:pt x="14" y="561"/>
                    <a:pt x="32" y="561"/>
                  </a:cubicBezTo>
                  <a:cubicBezTo>
                    <a:pt x="633" y="561"/>
                    <a:pt x="633" y="561"/>
                    <a:pt x="633" y="561"/>
                  </a:cubicBezTo>
                  <a:cubicBezTo>
                    <a:pt x="651" y="561"/>
                    <a:pt x="665" y="547"/>
                    <a:pt x="665" y="530"/>
                  </a:cubicBezTo>
                  <a:cubicBezTo>
                    <a:pt x="665" y="32"/>
                    <a:pt x="665" y="32"/>
                    <a:pt x="665" y="32"/>
                  </a:cubicBezTo>
                  <a:cubicBezTo>
                    <a:pt x="665" y="14"/>
                    <a:pt x="651" y="0"/>
                    <a:pt x="633" y="0"/>
                  </a:cubicBezTo>
                </a:path>
              </a:pathLst>
            </a:custGeom>
            <a:solidFill>
              <a:srgbClr val="C1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5827713" y="1746250"/>
              <a:ext cx="2498725" cy="341312"/>
            </a:xfrm>
            <a:custGeom>
              <a:avLst/>
              <a:gdLst>
                <a:gd name="T0" fmla="*/ 633 w 665"/>
                <a:gd name="T1" fmla="*/ 0 h 91"/>
                <a:gd name="T2" fmla="*/ 32 w 665"/>
                <a:gd name="T3" fmla="*/ 0 h 91"/>
                <a:gd name="T4" fmla="*/ 0 w 665"/>
                <a:gd name="T5" fmla="*/ 32 h 91"/>
                <a:gd name="T6" fmla="*/ 0 w 665"/>
                <a:gd name="T7" fmla="*/ 91 h 91"/>
                <a:gd name="T8" fmla="*/ 665 w 665"/>
                <a:gd name="T9" fmla="*/ 91 h 91"/>
                <a:gd name="T10" fmla="*/ 665 w 665"/>
                <a:gd name="T11" fmla="*/ 32 h 91"/>
                <a:gd name="T12" fmla="*/ 633 w 665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5" h="91">
                  <a:moveTo>
                    <a:pt x="633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665" y="91"/>
                    <a:pt x="665" y="91"/>
                    <a:pt x="665" y="91"/>
                  </a:cubicBezTo>
                  <a:cubicBezTo>
                    <a:pt x="665" y="32"/>
                    <a:pt x="665" y="32"/>
                    <a:pt x="665" y="32"/>
                  </a:cubicBezTo>
                  <a:cubicBezTo>
                    <a:pt x="665" y="14"/>
                    <a:pt x="651" y="0"/>
                    <a:pt x="633" y="0"/>
                  </a:cubicBezTo>
                  <a:close/>
                </a:path>
              </a:pathLst>
            </a:custGeom>
            <a:solidFill>
              <a:srgbClr val="C1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Oval 24"/>
            <p:cNvSpPr>
              <a:spLocks noChangeArrowheads="1"/>
            </p:cNvSpPr>
            <p:nvPr/>
          </p:nvSpPr>
          <p:spPr bwMode="auto">
            <a:xfrm>
              <a:off x="5935663" y="1854200"/>
              <a:ext cx="131762" cy="131762"/>
            </a:xfrm>
            <a:prstGeom prst="ellipse">
              <a:avLst/>
            </a:prstGeom>
            <a:solidFill>
              <a:srgbClr val="FD61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Oval 25"/>
            <p:cNvSpPr>
              <a:spLocks noChangeArrowheads="1"/>
            </p:cNvSpPr>
            <p:nvPr/>
          </p:nvSpPr>
          <p:spPr bwMode="auto">
            <a:xfrm>
              <a:off x="6119813" y="1854200"/>
              <a:ext cx="131762" cy="131762"/>
            </a:xfrm>
            <a:prstGeom prst="ellipse">
              <a:avLst/>
            </a:prstGeom>
            <a:solidFill>
              <a:srgbClr val="FFC9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Oval 26"/>
            <p:cNvSpPr>
              <a:spLocks noChangeArrowheads="1"/>
            </p:cNvSpPr>
            <p:nvPr/>
          </p:nvSpPr>
          <p:spPr bwMode="auto">
            <a:xfrm>
              <a:off x="6308725" y="1854200"/>
              <a:ext cx="131762" cy="131762"/>
            </a:xfrm>
            <a:prstGeom prst="ellipse">
              <a:avLst/>
            </a:prstGeom>
            <a:solidFill>
              <a:srgbClr val="B1B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27"/>
            <p:cNvSpPr>
              <a:spLocks noChangeArrowheads="1"/>
            </p:cNvSpPr>
            <p:nvPr/>
          </p:nvSpPr>
          <p:spPr bwMode="auto">
            <a:xfrm>
              <a:off x="6624638" y="1862138"/>
              <a:ext cx="1530350" cy="1158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28"/>
            <p:cNvSpPr>
              <a:spLocks noChangeArrowheads="1"/>
            </p:cNvSpPr>
            <p:nvPr/>
          </p:nvSpPr>
          <p:spPr bwMode="auto">
            <a:xfrm>
              <a:off x="5962650" y="2271713"/>
              <a:ext cx="541337" cy="49212"/>
            </a:xfrm>
            <a:prstGeom prst="rect">
              <a:avLst/>
            </a:prstGeom>
            <a:solidFill>
              <a:srgbClr val="C1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29"/>
            <p:cNvSpPr>
              <a:spLocks noChangeArrowheads="1"/>
            </p:cNvSpPr>
            <p:nvPr/>
          </p:nvSpPr>
          <p:spPr bwMode="auto">
            <a:xfrm>
              <a:off x="7797800" y="2271713"/>
              <a:ext cx="344487" cy="49212"/>
            </a:xfrm>
            <a:prstGeom prst="rect">
              <a:avLst/>
            </a:prstGeom>
            <a:solidFill>
              <a:srgbClr val="C1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30"/>
            <p:cNvSpPr>
              <a:spLocks noChangeArrowheads="1"/>
            </p:cNvSpPr>
            <p:nvPr/>
          </p:nvSpPr>
          <p:spPr bwMode="auto">
            <a:xfrm>
              <a:off x="7361238" y="2271713"/>
              <a:ext cx="346075" cy="49212"/>
            </a:xfrm>
            <a:prstGeom prst="rect">
              <a:avLst/>
            </a:prstGeom>
            <a:solidFill>
              <a:srgbClr val="C1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31"/>
            <p:cNvSpPr>
              <a:spLocks noChangeArrowheads="1"/>
            </p:cNvSpPr>
            <p:nvPr/>
          </p:nvSpPr>
          <p:spPr bwMode="auto">
            <a:xfrm>
              <a:off x="6924675" y="2271713"/>
              <a:ext cx="346075" cy="49212"/>
            </a:xfrm>
            <a:prstGeom prst="rect">
              <a:avLst/>
            </a:prstGeom>
            <a:solidFill>
              <a:srgbClr val="C1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32"/>
            <p:cNvSpPr>
              <a:spLocks noChangeArrowheads="1"/>
            </p:cNvSpPr>
            <p:nvPr/>
          </p:nvSpPr>
          <p:spPr bwMode="auto">
            <a:xfrm>
              <a:off x="5962650" y="2505075"/>
              <a:ext cx="981075" cy="1082675"/>
            </a:xfrm>
            <a:prstGeom prst="rect">
              <a:avLst/>
            </a:prstGeom>
            <a:solidFill>
              <a:srgbClr val="99D5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3"/>
            <p:cNvSpPr>
              <a:spLocks noEditPoints="1"/>
            </p:cNvSpPr>
            <p:nvPr/>
          </p:nvSpPr>
          <p:spPr bwMode="auto">
            <a:xfrm>
              <a:off x="5946775" y="2493963"/>
              <a:ext cx="1008062" cy="1104900"/>
            </a:xfrm>
            <a:custGeom>
              <a:avLst/>
              <a:gdLst>
                <a:gd name="T0" fmla="*/ 635 w 635"/>
                <a:gd name="T1" fmla="*/ 696 h 696"/>
                <a:gd name="T2" fmla="*/ 0 w 635"/>
                <a:gd name="T3" fmla="*/ 696 h 696"/>
                <a:gd name="T4" fmla="*/ 0 w 635"/>
                <a:gd name="T5" fmla="*/ 0 h 696"/>
                <a:gd name="T6" fmla="*/ 635 w 635"/>
                <a:gd name="T7" fmla="*/ 0 h 696"/>
                <a:gd name="T8" fmla="*/ 635 w 635"/>
                <a:gd name="T9" fmla="*/ 696 h 696"/>
                <a:gd name="T10" fmla="*/ 17 w 635"/>
                <a:gd name="T11" fmla="*/ 680 h 696"/>
                <a:gd name="T12" fmla="*/ 619 w 635"/>
                <a:gd name="T13" fmla="*/ 680 h 696"/>
                <a:gd name="T14" fmla="*/ 619 w 635"/>
                <a:gd name="T15" fmla="*/ 16 h 696"/>
                <a:gd name="T16" fmla="*/ 17 w 635"/>
                <a:gd name="T17" fmla="*/ 16 h 696"/>
                <a:gd name="T18" fmla="*/ 17 w 635"/>
                <a:gd name="T19" fmla="*/ 68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5" h="696">
                  <a:moveTo>
                    <a:pt x="635" y="696"/>
                  </a:moveTo>
                  <a:lnTo>
                    <a:pt x="0" y="696"/>
                  </a:lnTo>
                  <a:lnTo>
                    <a:pt x="0" y="0"/>
                  </a:lnTo>
                  <a:lnTo>
                    <a:pt x="635" y="0"/>
                  </a:lnTo>
                  <a:lnTo>
                    <a:pt x="635" y="696"/>
                  </a:lnTo>
                  <a:close/>
                  <a:moveTo>
                    <a:pt x="17" y="680"/>
                  </a:moveTo>
                  <a:lnTo>
                    <a:pt x="619" y="680"/>
                  </a:lnTo>
                  <a:lnTo>
                    <a:pt x="619" y="16"/>
                  </a:lnTo>
                  <a:lnTo>
                    <a:pt x="17" y="16"/>
                  </a:lnTo>
                  <a:lnTo>
                    <a:pt x="17" y="680"/>
                  </a:lnTo>
                  <a:close/>
                </a:path>
              </a:pathLst>
            </a:custGeom>
            <a:solidFill>
              <a:srgbClr val="8FC4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4"/>
            <p:cNvSpPr>
              <a:spLocks noEditPoints="1"/>
            </p:cNvSpPr>
            <p:nvPr/>
          </p:nvSpPr>
          <p:spPr bwMode="auto">
            <a:xfrm>
              <a:off x="5946775" y="2490788"/>
              <a:ext cx="1008062" cy="1108075"/>
            </a:xfrm>
            <a:custGeom>
              <a:avLst/>
              <a:gdLst>
                <a:gd name="T0" fmla="*/ 265 w 268"/>
                <a:gd name="T1" fmla="*/ 295 h 295"/>
                <a:gd name="T2" fmla="*/ 4 w 268"/>
                <a:gd name="T3" fmla="*/ 295 h 295"/>
                <a:gd name="T4" fmla="*/ 1 w 268"/>
                <a:gd name="T5" fmla="*/ 293 h 295"/>
                <a:gd name="T6" fmla="*/ 1 w 268"/>
                <a:gd name="T7" fmla="*/ 289 h 295"/>
                <a:gd name="T8" fmla="*/ 262 w 268"/>
                <a:gd name="T9" fmla="*/ 2 h 295"/>
                <a:gd name="T10" fmla="*/ 266 w 268"/>
                <a:gd name="T11" fmla="*/ 1 h 295"/>
                <a:gd name="T12" fmla="*/ 268 w 268"/>
                <a:gd name="T13" fmla="*/ 4 h 295"/>
                <a:gd name="T14" fmla="*/ 268 w 268"/>
                <a:gd name="T15" fmla="*/ 292 h 295"/>
                <a:gd name="T16" fmla="*/ 265 w 268"/>
                <a:gd name="T17" fmla="*/ 295 h 295"/>
                <a:gd name="T18" fmla="*/ 12 w 268"/>
                <a:gd name="T19" fmla="*/ 288 h 295"/>
                <a:gd name="T20" fmla="*/ 261 w 268"/>
                <a:gd name="T21" fmla="*/ 288 h 295"/>
                <a:gd name="T22" fmla="*/ 261 w 268"/>
                <a:gd name="T23" fmla="*/ 13 h 295"/>
                <a:gd name="T24" fmla="*/ 12 w 268"/>
                <a:gd name="T25" fmla="*/ 288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8" h="295">
                  <a:moveTo>
                    <a:pt x="265" y="295"/>
                  </a:moveTo>
                  <a:cubicBezTo>
                    <a:pt x="4" y="295"/>
                    <a:pt x="4" y="295"/>
                    <a:pt x="4" y="295"/>
                  </a:cubicBezTo>
                  <a:cubicBezTo>
                    <a:pt x="2" y="295"/>
                    <a:pt x="1" y="294"/>
                    <a:pt x="1" y="293"/>
                  </a:cubicBezTo>
                  <a:cubicBezTo>
                    <a:pt x="0" y="292"/>
                    <a:pt x="0" y="290"/>
                    <a:pt x="1" y="289"/>
                  </a:cubicBezTo>
                  <a:cubicBezTo>
                    <a:pt x="262" y="2"/>
                    <a:pt x="262" y="2"/>
                    <a:pt x="262" y="2"/>
                  </a:cubicBezTo>
                  <a:cubicBezTo>
                    <a:pt x="263" y="1"/>
                    <a:pt x="265" y="0"/>
                    <a:pt x="266" y="1"/>
                  </a:cubicBezTo>
                  <a:cubicBezTo>
                    <a:pt x="268" y="1"/>
                    <a:pt x="268" y="3"/>
                    <a:pt x="268" y="4"/>
                  </a:cubicBezTo>
                  <a:cubicBezTo>
                    <a:pt x="268" y="292"/>
                    <a:pt x="268" y="292"/>
                    <a:pt x="268" y="292"/>
                  </a:cubicBezTo>
                  <a:cubicBezTo>
                    <a:pt x="268" y="294"/>
                    <a:pt x="267" y="295"/>
                    <a:pt x="265" y="295"/>
                  </a:cubicBezTo>
                  <a:close/>
                  <a:moveTo>
                    <a:pt x="12" y="288"/>
                  </a:moveTo>
                  <a:cubicBezTo>
                    <a:pt x="261" y="288"/>
                    <a:pt x="261" y="288"/>
                    <a:pt x="261" y="288"/>
                  </a:cubicBezTo>
                  <a:cubicBezTo>
                    <a:pt x="261" y="13"/>
                    <a:pt x="261" y="13"/>
                    <a:pt x="261" y="13"/>
                  </a:cubicBezTo>
                  <a:lnTo>
                    <a:pt x="12" y="288"/>
                  </a:lnTo>
                  <a:close/>
                </a:path>
              </a:pathLst>
            </a:custGeom>
            <a:solidFill>
              <a:srgbClr val="8FC4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5"/>
            <p:cNvSpPr>
              <a:spLocks noEditPoints="1"/>
            </p:cNvSpPr>
            <p:nvPr/>
          </p:nvSpPr>
          <p:spPr bwMode="auto">
            <a:xfrm>
              <a:off x="5946775" y="2490788"/>
              <a:ext cx="1011237" cy="1108075"/>
            </a:xfrm>
            <a:custGeom>
              <a:avLst/>
              <a:gdLst>
                <a:gd name="T0" fmla="*/ 265 w 269"/>
                <a:gd name="T1" fmla="*/ 295 h 295"/>
                <a:gd name="T2" fmla="*/ 4 w 269"/>
                <a:gd name="T3" fmla="*/ 295 h 295"/>
                <a:gd name="T4" fmla="*/ 0 w 269"/>
                <a:gd name="T5" fmla="*/ 292 h 295"/>
                <a:gd name="T6" fmla="*/ 0 w 269"/>
                <a:gd name="T7" fmla="*/ 4 h 295"/>
                <a:gd name="T8" fmla="*/ 2 w 269"/>
                <a:gd name="T9" fmla="*/ 1 h 295"/>
                <a:gd name="T10" fmla="*/ 6 w 269"/>
                <a:gd name="T11" fmla="*/ 2 h 295"/>
                <a:gd name="T12" fmla="*/ 268 w 269"/>
                <a:gd name="T13" fmla="*/ 289 h 295"/>
                <a:gd name="T14" fmla="*/ 268 w 269"/>
                <a:gd name="T15" fmla="*/ 293 h 295"/>
                <a:gd name="T16" fmla="*/ 265 w 269"/>
                <a:gd name="T17" fmla="*/ 295 h 295"/>
                <a:gd name="T18" fmla="*/ 7 w 269"/>
                <a:gd name="T19" fmla="*/ 288 h 295"/>
                <a:gd name="T20" fmla="*/ 257 w 269"/>
                <a:gd name="T21" fmla="*/ 288 h 295"/>
                <a:gd name="T22" fmla="*/ 7 w 269"/>
                <a:gd name="T23" fmla="*/ 13 h 295"/>
                <a:gd name="T24" fmla="*/ 7 w 269"/>
                <a:gd name="T25" fmla="*/ 288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9" h="295">
                  <a:moveTo>
                    <a:pt x="265" y="295"/>
                  </a:moveTo>
                  <a:cubicBezTo>
                    <a:pt x="4" y="295"/>
                    <a:pt x="4" y="295"/>
                    <a:pt x="4" y="295"/>
                  </a:cubicBezTo>
                  <a:cubicBezTo>
                    <a:pt x="2" y="295"/>
                    <a:pt x="0" y="294"/>
                    <a:pt x="0" y="29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4" y="0"/>
                    <a:pt x="5" y="1"/>
                    <a:pt x="6" y="2"/>
                  </a:cubicBezTo>
                  <a:cubicBezTo>
                    <a:pt x="268" y="289"/>
                    <a:pt x="268" y="289"/>
                    <a:pt x="268" y="289"/>
                  </a:cubicBezTo>
                  <a:cubicBezTo>
                    <a:pt x="268" y="290"/>
                    <a:pt x="269" y="292"/>
                    <a:pt x="268" y="293"/>
                  </a:cubicBezTo>
                  <a:cubicBezTo>
                    <a:pt x="268" y="294"/>
                    <a:pt x="266" y="295"/>
                    <a:pt x="265" y="295"/>
                  </a:cubicBezTo>
                  <a:close/>
                  <a:moveTo>
                    <a:pt x="7" y="288"/>
                  </a:moveTo>
                  <a:cubicBezTo>
                    <a:pt x="257" y="288"/>
                    <a:pt x="257" y="288"/>
                    <a:pt x="257" y="288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7" y="288"/>
                  </a:lnTo>
                  <a:close/>
                </a:path>
              </a:pathLst>
            </a:custGeom>
            <a:solidFill>
              <a:srgbClr val="8FC4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Rectangle 36"/>
            <p:cNvSpPr>
              <a:spLocks noChangeArrowheads="1"/>
            </p:cNvSpPr>
            <p:nvPr/>
          </p:nvSpPr>
          <p:spPr bwMode="auto">
            <a:xfrm>
              <a:off x="7086600" y="2527300"/>
              <a:ext cx="582612" cy="79375"/>
            </a:xfrm>
            <a:prstGeom prst="rect">
              <a:avLst/>
            </a:prstGeom>
            <a:solidFill>
              <a:srgbClr val="FD61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37"/>
            <p:cNvSpPr>
              <a:spLocks noChangeArrowheads="1"/>
            </p:cNvSpPr>
            <p:nvPr/>
          </p:nvSpPr>
          <p:spPr bwMode="auto">
            <a:xfrm>
              <a:off x="7086600" y="2727325"/>
              <a:ext cx="1052512" cy="49212"/>
            </a:xfrm>
            <a:prstGeom prst="rect">
              <a:avLst/>
            </a:prstGeom>
            <a:solidFill>
              <a:srgbClr val="C1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38"/>
            <p:cNvSpPr>
              <a:spLocks noChangeArrowheads="1"/>
            </p:cNvSpPr>
            <p:nvPr/>
          </p:nvSpPr>
          <p:spPr bwMode="auto">
            <a:xfrm>
              <a:off x="7086600" y="2876550"/>
              <a:ext cx="895350" cy="49212"/>
            </a:xfrm>
            <a:prstGeom prst="rect">
              <a:avLst/>
            </a:prstGeom>
            <a:solidFill>
              <a:srgbClr val="C1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Rectangle 39"/>
            <p:cNvSpPr>
              <a:spLocks noChangeArrowheads="1"/>
            </p:cNvSpPr>
            <p:nvPr/>
          </p:nvSpPr>
          <p:spPr bwMode="auto">
            <a:xfrm>
              <a:off x="7086600" y="3027363"/>
              <a:ext cx="992187" cy="49212"/>
            </a:xfrm>
            <a:prstGeom prst="rect">
              <a:avLst/>
            </a:prstGeom>
            <a:solidFill>
              <a:srgbClr val="C1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40"/>
            <p:cNvSpPr>
              <a:spLocks noChangeArrowheads="1"/>
            </p:cNvSpPr>
            <p:nvPr/>
          </p:nvSpPr>
          <p:spPr bwMode="auto">
            <a:xfrm>
              <a:off x="7086600" y="3027363"/>
              <a:ext cx="992187" cy="49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41"/>
            <p:cNvSpPr>
              <a:spLocks noChangeArrowheads="1"/>
            </p:cNvSpPr>
            <p:nvPr/>
          </p:nvSpPr>
          <p:spPr bwMode="auto">
            <a:xfrm>
              <a:off x="7086600" y="3162300"/>
              <a:ext cx="341312" cy="142875"/>
            </a:xfrm>
            <a:prstGeom prst="rect">
              <a:avLst/>
            </a:prstGeom>
            <a:solidFill>
              <a:srgbClr val="FD61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Rectangle 42"/>
            <p:cNvSpPr>
              <a:spLocks noChangeArrowheads="1"/>
            </p:cNvSpPr>
            <p:nvPr/>
          </p:nvSpPr>
          <p:spPr bwMode="auto">
            <a:xfrm>
              <a:off x="7143750" y="3211513"/>
              <a:ext cx="228600" cy="492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43"/>
            <p:cNvSpPr>
              <a:spLocks/>
            </p:cNvSpPr>
            <p:nvPr/>
          </p:nvSpPr>
          <p:spPr bwMode="auto">
            <a:xfrm>
              <a:off x="9688513" y="3733800"/>
              <a:ext cx="684212" cy="684212"/>
            </a:xfrm>
            <a:custGeom>
              <a:avLst/>
              <a:gdLst>
                <a:gd name="T0" fmla="*/ 431 w 431"/>
                <a:gd name="T1" fmla="*/ 140 h 431"/>
                <a:gd name="T2" fmla="*/ 215 w 431"/>
                <a:gd name="T3" fmla="*/ 71 h 431"/>
                <a:gd name="T4" fmla="*/ 0 w 431"/>
                <a:gd name="T5" fmla="*/ 0 h 431"/>
                <a:gd name="T6" fmla="*/ 2 w 431"/>
                <a:gd name="T7" fmla="*/ 8 h 431"/>
                <a:gd name="T8" fmla="*/ 68 w 431"/>
                <a:gd name="T9" fmla="*/ 216 h 431"/>
                <a:gd name="T10" fmla="*/ 139 w 431"/>
                <a:gd name="T11" fmla="*/ 431 h 431"/>
                <a:gd name="T12" fmla="*/ 215 w 431"/>
                <a:gd name="T13" fmla="*/ 285 h 431"/>
                <a:gd name="T14" fmla="*/ 329 w 431"/>
                <a:gd name="T15" fmla="*/ 401 h 431"/>
                <a:gd name="T16" fmla="*/ 362 w 431"/>
                <a:gd name="T17" fmla="*/ 367 h 431"/>
                <a:gd name="T18" fmla="*/ 398 w 431"/>
                <a:gd name="T19" fmla="*/ 332 h 431"/>
                <a:gd name="T20" fmla="*/ 284 w 431"/>
                <a:gd name="T21" fmla="*/ 216 h 431"/>
                <a:gd name="T22" fmla="*/ 431 w 431"/>
                <a:gd name="T23" fmla="*/ 14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1" h="431">
                  <a:moveTo>
                    <a:pt x="431" y="140"/>
                  </a:moveTo>
                  <a:lnTo>
                    <a:pt x="215" y="71"/>
                  </a:lnTo>
                  <a:lnTo>
                    <a:pt x="0" y="0"/>
                  </a:lnTo>
                  <a:lnTo>
                    <a:pt x="2" y="8"/>
                  </a:lnTo>
                  <a:lnTo>
                    <a:pt x="68" y="216"/>
                  </a:lnTo>
                  <a:lnTo>
                    <a:pt x="139" y="431"/>
                  </a:lnTo>
                  <a:lnTo>
                    <a:pt x="215" y="285"/>
                  </a:lnTo>
                  <a:lnTo>
                    <a:pt x="329" y="401"/>
                  </a:lnTo>
                  <a:lnTo>
                    <a:pt x="362" y="367"/>
                  </a:lnTo>
                  <a:lnTo>
                    <a:pt x="398" y="332"/>
                  </a:lnTo>
                  <a:lnTo>
                    <a:pt x="284" y="216"/>
                  </a:lnTo>
                  <a:lnTo>
                    <a:pt x="431" y="140"/>
                  </a:lnTo>
                  <a:close/>
                </a:path>
              </a:pathLst>
            </a:custGeom>
            <a:solidFill>
              <a:srgbClr val="299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44"/>
            <p:cNvSpPr>
              <a:spLocks/>
            </p:cNvSpPr>
            <p:nvPr/>
          </p:nvSpPr>
          <p:spPr bwMode="auto">
            <a:xfrm>
              <a:off x="9571038" y="3794125"/>
              <a:ext cx="684212" cy="684212"/>
            </a:xfrm>
            <a:custGeom>
              <a:avLst/>
              <a:gdLst>
                <a:gd name="T0" fmla="*/ 431 w 431"/>
                <a:gd name="T1" fmla="*/ 140 h 431"/>
                <a:gd name="T2" fmla="*/ 216 w 431"/>
                <a:gd name="T3" fmla="*/ 69 h 431"/>
                <a:gd name="T4" fmla="*/ 0 w 431"/>
                <a:gd name="T5" fmla="*/ 0 h 431"/>
                <a:gd name="T6" fmla="*/ 71 w 431"/>
                <a:gd name="T7" fmla="*/ 216 h 431"/>
                <a:gd name="T8" fmla="*/ 140 w 431"/>
                <a:gd name="T9" fmla="*/ 431 h 431"/>
                <a:gd name="T10" fmla="*/ 216 w 431"/>
                <a:gd name="T11" fmla="*/ 282 h 431"/>
                <a:gd name="T12" fmla="*/ 332 w 431"/>
                <a:gd name="T13" fmla="*/ 398 h 431"/>
                <a:gd name="T14" fmla="*/ 398 w 431"/>
                <a:gd name="T15" fmla="*/ 329 h 431"/>
                <a:gd name="T16" fmla="*/ 284 w 431"/>
                <a:gd name="T17" fmla="*/ 216 h 431"/>
                <a:gd name="T18" fmla="*/ 431 w 431"/>
                <a:gd name="T19" fmla="*/ 14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1" h="431">
                  <a:moveTo>
                    <a:pt x="431" y="140"/>
                  </a:moveTo>
                  <a:lnTo>
                    <a:pt x="216" y="69"/>
                  </a:lnTo>
                  <a:lnTo>
                    <a:pt x="0" y="0"/>
                  </a:lnTo>
                  <a:lnTo>
                    <a:pt x="71" y="216"/>
                  </a:lnTo>
                  <a:lnTo>
                    <a:pt x="140" y="431"/>
                  </a:lnTo>
                  <a:lnTo>
                    <a:pt x="216" y="282"/>
                  </a:lnTo>
                  <a:lnTo>
                    <a:pt x="332" y="398"/>
                  </a:lnTo>
                  <a:lnTo>
                    <a:pt x="398" y="329"/>
                  </a:lnTo>
                  <a:lnTo>
                    <a:pt x="284" y="216"/>
                  </a:lnTo>
                  <a:lnTo>
                    <a:pt x="431" y="140"/>
                  </a:lnTo>
                  <a:close/>
                </a:path>
              </a:pathLst>
            </a:custGeom>
            <a:solidFill>
              <a:srgbClr val="C1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45"/>
            <p:cNvSpPr>
              <a:spLocks/>
            </p:cNvSpPr>
            <p:nvPr/>
          </p:nvSpPr>
          <p:spPr bwMode="auto">
            <a:xfrm>
              <a:off x="9571038" y="3794125"/>
              <a:ext cx="684212" cy="582612"/>
            </a:xfrm>
            <a:custGeom>
              <a:avLst/>
              <a:gdLst>
                <a:gd name="T0" fmla="*/ 216 w 431"/>
                <a:gd name="T1" fmla="*/ 69 h 367"/>
                <a:gd name="T2" fmla="*/ 0 w 431"/>
                <a:gd name="T3" fmla="*/ 0 h 367"/>
                <a:gd name="T4" fmla="*/ 3 w 431"/>
                <a:gd name="T5" fmla="*/ 7 h 367"/>
                <a:gd name="T6" fmla="*/ 363 w 431"/>
                <a:gd name="T7" fmla="*/ 367 h 367"/>
                <a:gd name="T8" fmla="*/ 398 w 431"/>
                <a:gd name="T9" fmla="*/ 329 h 367"/>
                <a:gd name="T10" fmla="*/ 284 w 431"/>
                <a:gd name="T11" fmla="*/ 216 h 367"/>
                <a:gd name="T12" fmla="*/ 431 w 431"/>
                <a:gd name="T13" fmla="*/ 140 h 367"/>
                <a:gd name="T14" fmla="*/ 216 w 431"/>
                <a:gd name="T15" fmla="*/ 69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1" h="367">
                  <a:moveTo>
                    <a:pt x="216" y="69"/>
                  </a:moveTo>
                  <a:lnTo>
                    <a:pt x="0" y="0"/>
                  </a:lnTo>
                  <a:lnTo>
                    <a:pt x="3" y="7"/>
                  </a:lnTo>
                  <a:lnTo>
                    <a:pt x="363" y="367"/>
                  </a:lnTo>
                  <a:lnTo>
                    <a:pt x="398" y="329"/>
                  </a:lnTo>
                  <a:lnTo>
                    <a:pt x="284" y="216"/>
                  </a:lnTo>
                  <a:lnTo>
                    <a:pt x="431" y="140"/>
                  </a:lnTo>
                  <a:lnTo>
                    <a:pt x="216" y="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46"/>
            <p:cNvSpPr>
              <a:spLocks noEditPoints="1"/>
            </p:cNvSpPr>
            <p:nvPr/>
          </p:nvSpPr>
          <p:spPr bwMode="auto">
            <a:xfrm>
              <a:off x="6702425" y="4252913"/>
              <a:ext cx="406400" cy="563562"/>
            </a:xfrm>
            <a:custGeom>
              <a:avLst/>
              <a:gdLst>
                <a:gd name="T0" fmla="*/ 104 w 108"/>
                <a:gd name="T1" fmla="*/ 150 h 150"/>
                <a:gd name="T2" fmla="*/ 4 w 108"/>
                <a:gd name="T3" fmla="*/ 150 h 150"/>
                <a:gd name="T4" fmla="*/ 0 w 108"/>
                <a:gd name="T5" fmla="*/ 146 h 150"/>
                <a:gd name="T6" fmla="*/ 0 w 108"/>
                <a:gd name="T7" fmla="*/ 4 h 150"/>
                <a:gd name="T8" fmla="*/ 4 w 108"/>
                <a:gd name="T9" fmla="*/ 0 h 150"/>
                <a:gd name="T10" fmla="*/ 104 w 108"/>
                <a:gd name="T11" fmla="*/ 0 h 150"/>
                <a:gd name="T12" fmla="*/ 108 w 108"/>
                <a:gd name="T13" fmla="*/ 4 h 150"/>
                <a:gd name="T14" fmla="*/ 108 w 108"/>
                <a:gd name="T15" fmla="*/ 146 h 150"/>
                <a:gd name="T16" fmla="*/ 104 w 108"/>
                <a:gd name="T17" fmla="*/ 150 h 150"/>
                <a:gd name="T18" fmla="*/ 8 w 108"/>
                <a:gd name="T19" fmla="*/ 142 h 150"/>
                <a:gd name="T20" fmla="*/ 100 w 108"/>
                <a:gd name="T21" fmla="*/ 142 h 150"/>
                <a:gd name="T22" fmla="*/ 100 w 108"/>
                <a:gd name="T23" fmla="*/ 8 h 150"/>
                <a:gd name="T24" fmla="*/ 8 w 108"/>
                <a:gd name="T25" fmla="*/ 8 h 150"/>
                <a:gd name="T26" fmla="*/ 8 w 108"/>
                <a:gd name="T27" fmla="*/ 142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8" h="150">
                  <a:moveTo>
                    <a:pt x="104" y="150"/>
                  </a:moveTo>
                  <a:cubicBezTo>
                    <a:pt x="4" y="150"/>
                    <a:pt x="4" y="150"/>
                    <a:pt x="4" y="150"/>
                  </a:cubicBezTo>
                  <a:cubicBezTo>
                    <a:pt x="2" y="150"/>
                    <a:pt x="0" y="148"/>
                    <a:pt x="0" y="14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6" y="0"/>
                    <a:pt x="108" y="1"/>
                    <a:pt x="108" y="4"/>
                  </a:cubicBezTo>
                  <a:cubicBezTo>
                    <a:pt x="108" y="146"/>
                    <a:pt x="108" y="146"/>
                    <a:pt x="108" y="146"/>
                  </a:cubicBezTo>
                  <a:cubicBezTo>
                    <a:pt x="108" y="148"/>
                    <a:pt x="106" y="150"/>
                    <a:pt x="104" y="150"/>
                  </a:cubicBezTo>
                  <a:close/>
                  <a:moveTo>
                    <a:pt x="8" y="142"/>
                  </a:moveTo>
                  <a:cubicBezTo>
                    <a:pt x="100" y="142"/>
                    <a:pt x="100" y="142"/>
                    <a:pt x="100" y="142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42"/>
                  </a:lnTo>
                  <a:close/>
                </a:path>
              </a:pathLst>
            </a:custGeom>
            <a:solidFill>
              <a:srgbClr val="36D3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47"/>
            <p:cNvSpPr>
              <a:spLocks/>
            </p:cNvSpPr>
            <p:nvPr/>
          </p:nvSpPr>
          <p:spPr bwMode="auto">
            <a:xfrm>
              <a:off x="6894513" y="4260850"/>
              <a:ext cx="30162" cy="549275"/>
            </a:xfrm>
            <a:custGeom>
              <a:avLst/>
              <a:gdLst>
                <a:gd name="T0" fmla="*/ 4 w 8"/>
                <a:gd name="T1" fmla="*/ 146 h 146"/>
                <a:gd name="T2" fmla="*/ 0 w 8"/>
                <a:gd name="T3" fmla="*/ 142 h 146"/>
                <a:gd name="T4" fmla="*/ 0 w 8"/>
                <a:gd name="T5" fmla="*/ 4 h 146"/>
                <a:gd name="T6" fmla="*/ 4 w 8"/>
                <a:gd name="T7" fmla="*/ 0 h 146"/>
                <a:gd name="T8" fmla="*/ 8 w 8"/>
                <a:gd name="T9" fmla="*/ 4 h 146"/>
                <a:gd name="T10" fmla="*/ 8 w 8"/>
                <a:gd name="T11" fmla="*/ 142 h 146"/>
                <a:gd name="T12" fmla="*/ 4 w 8"/>
                <a:gd name="T13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46">
                  <a:moveTo>
                    <a:pt x="4" y="146"/>
                  </a:moveTo>
                  <a:cubicBezTo>
                    <a:pt x="1" y="146"/>
                    <a:pt x="0" y="144"/>
                    <a:pt x="0" y="14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4"/>
                    <a:pt x="6" y="146"/>
                    <a:pt x="4" y="146"/>
                  </a:cubicBezTo>
                  <a:close/>
                </a:path>
              </a:pathLst>
            </a:custGeom>
            <a:solidFill>
              <a:srgbClr val="36D3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48"/>
            <p:cNvSpPr>
              <a:spLocks/>
            </p:cNvSpPr>
            <p:nvPr/>
          </p:nvSpPr>
          <p:spPr bwMode="auto">
            <a:xfrm>
              <a:off x="6702425" y="4425950"/>
              <a:ext cx="411162" cy="30162"/>
            </a:xfrm>
            <a:custGeom>
              <a:avLst/>
              <a:gdLst>
                <a:gd name="T0" fmla="*/ 105 w 109"/>
                <a:gd name="T1" fmla="*/ 8 h 8"/>
                <a:gd name="T2" fmla="*/ 4 w 109"/>
                <a:gd name="T3" fmla="*/ 8 h 8"/>
                <a:gd name="T4" fmla="*/ 0 w 109"/>
                <a:gd name="T5" fmla="*/ 4 h 8"/>
                <a:gd name="T6" fmla="*/ 4 w 109"/>
                <a:gd name="T7" fmla="*/ 0 h 8"/>
                <a:gd name="T8" fmla="*/ 105 w 109"/>
                <a:gd name="T9" fmla="*/ 0 h 8"/>
                <a:gd name="T10" fmla="*/ 109 w 109"/>
                <a:gd name="T11" fmla="*/ 4 h 8"/>
                <a:gd name="T12" fmla="*/ 105 w 10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8">
                  <a:moveTo>
                    <a:pt x="105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0"/>
                    <a:pt x="109" y="2"/>
                    <a:pt x="109" y="4"/>
                  </a:cubicBezTo>
                  <a:cubicBezTo>
                    <a:pt x="109" y="6"/>
                    <a:pt x="107" y="8"/>
                    <a:pt x="105" y="8"/>
                  </a:cubicBezTo>
                  <a:close/>
                </a:path>
              </a:pathLst>
            </a:custGeom>
            <a:solidFill>
              <a:srgbClr val="36D3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49"/>
            <p:cNvSpPr>
              <a:spLocks/>
            </p:cNvSpPr>
            <p:nvPr/>
          </p:nvSpPr>
          <p:spPr bwMode="auto">
            <a:xfrm>
              <a:off x="6702425" y="4606925"/>
              <a:ext cx="411162" cy="30162"/>
            </a:xfrm>
            <a:custGeom>
              <a:avLst/>
              <a:gdLst>
                <a:gd name="T0" fmla="*/ 105 w 109"/>
                <a:gd name="T1" fmla="*/ 8 h 8"/>
                <a:gd name="T2" fmla="*/ 4 w 109"/>
                <a:gd name="T3" fmla="*/ 8 h 8"/>
                <a:gd name="T4" fmla="*/ 0 w 109"/>
                <a:gd name="T5" fmla="*/ 4 h 8"/>
                <a:gd name="T6" fmla="*/ 4 w 109"/>
                <a:gd name="T7" fmla="*/ 0 h 8"/>
                <a:gd name="T8" fmla="*/ 105 w 109"/>
                <a:gd name="T9" fmla="*/ 0 h 8"/>
                <a:gd name="T10" fmla="*/ 109 w 109"/>
                <a:gd name="T11" fmla="*/ 4 h 8"/>
                <a:gd name="T12" fmla="*/ 105 w 10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8">
                  <a:moveTo>
                    <a:pt x="105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0"/>
                    <a:pt x="109" y="2"/>
                    <a:pt x="109" y="4"/>
                  </a:cubicBezTo>
                  <a:cubicBezTo>
                    <a:pt x="109" y="6"/>
                    <a:pt x="107" y="8"/>
                    <a:pt x="105" y="8"/>
                  </a:cubicBezTo>
                  <a:close/>
                </a:path>
              </a:pathLst>
            </a:custGeom>
            <a:solidFill>
              <a:srgbClr val="36D3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50"/>
            <p:cNvSpPr>
              <a:spLocks/>
            </p:cNvSpPr>
            <p:nvPr/>
          </p:nvSpPr>
          <p:spPr bwMode="auto">
            <a:xfrm>
              <a:off x="6500813" y="4508500"/>
              <a:ext cx="146050" cy="30162"/>
            </a:xfrm>
            <a:custGeom>
              <a:avLst/>
              <a:gdLst>
                <a:gd name="T0" fmla="*/ 35 w 39"/>
                <a:gd name="T1" fmla="*/ 8 h 8"/>
                <a:gd name="T2" fmla="*/ 4 w 39"/>
                <a:gd name="T3" fmla="*/ 8 h 8"/>
                <a:gd name="T4" fmla="*/ 0 w 39"/>
                <a:gd name="T5" fmla="*/ 4 h 8"/>
                <a:gd name="T6" fmla="*/ 4 w 39"/>
                <a:gd name="T7" fmla="*/ 0 h 8"/>
                <a:gd name="T8" fmla="*/ 35 w 39"/>
                <a:gd name="T9" fmla="*/ 0 h 8"/>
                <a:gd name="T10" fmla="*/ 39 w 39"/>
                <a:gd name="T11" fmla="*/ 4 h 8"/>
                <a:gd name="T12" fmla="*/ 35 w 3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8">
                  <a:moveTo>
                    <a:pt x="35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7" y="0"/>
                    <a:pt x="39" y="2"/>
                    <a:pt x="39" y="4"/>
                  </a:cubicBezTo>
                  <a:cubicBezTo>
                    <a:pt x="39" y="6"/>
                    <a:pt x="37" y="8"/>
                    <a:pt x="35" y="8"/>
                  </a:cubicBezTo>
                  <a:close/>
                </a:path>
              </a:pathLst>
            </a:custGeom>
            <a:solidFill>
              <a:srgbClr val="36D3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51"/>
            <p:cNvSpPr>
              <a:spLocks/>
            </p:cNvSpPr>
            <p:nvPr/>
          </p:nvSpPr>
          <p:spPr bwMode="auto">
            <a:xfrm>
              <a:off x="6361113" y="4065588"/>
              <a:ext cx="30162" cy="96837"/>
            </a:xfrm>
            <a:custGeom>
              <a:avLst/>
              <a:gdLst>
                <a:gd name="T0" fmla="*/ 4 w 8"/>
                <a:gd name="T1" fmla="*/ 26 h 26"/>
                <a:gd name="T2" fmla="*/ 0 w 8"/>
                <a:gd name="T3" fmla="*/ 22 h 26"/>
                <a:gd name="T4" fmla="*/ 0 w 8"/>
                <a:gd name="T5" fmla="*/ 4 h 26"/>
                <a:gd name="T6" fmla="*/ 4 w 8"/>
                <a:gd name="T7" fmla="*/ 0 h 26"/>
                <a:gd name="T8" fmla="*/ 8 w 8"/>
                <a:gd name="T9" fmla="*/ 4 h 26"/>
                <a:gd name="T10" fmla="*/ 8 w 8"/>
                <a:gd name="T11" fmla="*/ 22 h 26"/>
                <a:gd name="T12" fmla="*/ 4 w 8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6">
                  <a:moveTo>
                    <a:pt x="4" y="26"/>
                  </a:moveTo>
                  <a:cubicBezTo>
                    <a:pt x="2" y="26"/>
                    <a:pt x="0" y="24"/>
                    <a:pt x="0" y="2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6" y="26"/>
                    <a:pt x="4" y="26"/>
                  </a:cubicBezTo>
                  <a:close/>
                </a:path>
              </a:pathLst>
            </a:custGeom>
            <a:solidFill>
              <a:srgbClr val="36D3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52"/>
            <p:cNvSpPr>
              <a:spLocks/>
            </p:cNvSpPr>
            <p:nvPr/>
          </p:nvSpPr>
          <p:spPr bwMode="auto">
            <a:xfrm>
              <a:off x="6751638" y="4065588"/>
              <a:ext cx="30162" cy="96837"/>
            </a:xfrm>
            <a:custGeom>
              <a:avLst/>
              <a:gdLst>
                <a:gd name="T0" fmla="*/ 4 w 8"/>
                <a:gd name="T1" fmla="*/ 26 h 26"/>
                <a:gd name="T2" fmla="*/ 0 w 8"/>
                <a:gd name="T3" fmla="*/ 22 h 26"/>
                <a:gd name="T4" fmla="*/ 0 w 8"/>
                <a:gd name="T5" fmla="*/ 4 h 26"/>
                <a:gd name="T6" fmla="*/ 4 w 8"/>
                <a:gd name="T7" fmla="*/ 0 h 26"/>
                <a:gd name="T8" fmla="*/ 8 w 8"/>
                <a:gd name="T9" fmla="*/ 4 h 26"/>
                <a:gd name="T10" fmla="*/ 8 w 8"/>
                <a:gd name="T11" fmla="*/ 22 h 26"/>
                <a:gd name="T12" fmla="*/ 4 w 8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6">
                  <a:moveTo>
                    <a:pt x="4" y="26"/>
                  </a:moveTo>
                  <a:cubicBezTo>
                    <a:pt x="2" y="26"/>
                    <a:pt x="0" y="24"/>
                    <a:pt x="0" y="2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4"/>
                    <a:pt x="6" y="26"/>
                    <a:pt x="4" y="26"/>
                  </a:cubicBezTo>
                  <a:close/>
                </a:path>
              </a:pathLst>
            </a:custGeom>
            <a:solidFill>
              <a:srgbClr val="36D3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6556375" y="4084638"/>
              <a:ext cx="30162" cy="442912"/>
            </a:xfrm>
            <a:custGeom>
              <a:avLst/>
              <a:gdLst>
                <a:gd name="T0" fmla="*/ 4 w 8"/>
                <a:gd name="T1" fmla="*/ 118 h 118"/>
                <a:gd name="T2" fmla="*/ 0 w 8"/>
                <a:gd name="T3" fmla="*/ 114 h 118"/>
                <a:gd name="T4" fmla="*/ 0 w 8"/>
                <a:gd name="T5" fmla="*/ 4 h 118"/>
                <a:gd name="T6" fmla="*/ 4 w 8"/>
                <a:gd name="T7" fmla="*/ 0 h 118"/>
                <a:gd name="T8" fmla="*/ 8 w 8"/>
                <a:gd name="T9" fmla="*/ 4 h 118"/>
                <a:gd name="T10" fmla="*/ 8 w 8"/>
                <a:gd name="T11" fmla="*/ 114 h 118"/>
                <a:gd name="T12" fmla="*/ 4 w 8"/>
                <a:gd name="T13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8">
                  <a:moveTo>
                    <a:pt x="4" y="118"/>
                  </a:moveTo>
                  <a:cubicBezTo>
                    <a:pt x="2" y="118"/>
                    <a:pt x="0" y="116"/>
                    <a:pt x="0" y="11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8" y="116"/>
                    <a:pt x="6" y="118"/>
                    <a:pt x="4" y="118"/>
                  </a:cubicBezTo>
                  <a:close/>
                </a:path>
              </a:pathLst>
            </a:custGeom>
            <a:solidFill>
              <a:srgbClr val="36D3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54"/>
            <p:cNvSpPr>
              <a:spLocks/>
            </p:cNvSpPr>
            <p:nvPr/>
          </p:nvSpPr>
          <p:spPr bwMode="auto">
            <a:xfrm>
              <a:off x="6361113" y="4065588"/>
              <a:ext cx="420687" cy="30162"/>
            </a:xfrm>
            <a:custGeom>
              <a:avLst/>
              <a:gdLst>
                <a:gd name="T0" fmla="*/ 108 w 112"/>
                <a:gd name="T1" fmla="*/ 8 h 8"/>
                <a:gd name="T2" fmla="*/ 4 w 112"/>
                <a:gd name="T3" fmla="*/ 8 h 8"/>
                <a:gd name="T4" fmla="*/ 0 w 112"/>
                <a:gd name="T5" fmla="*/ 4 h 8"/>
                <a:gd name="T6" fmla="*/ 4 w 112"/>
                <a:gd name="T7" fmla="*/ 0 h 8"/>
                <a:gd name="T8" fmla="*/ 108 w 112"/>
                <a:gd name="T9" fmla="*/ 0 h 8"/>
                <a:gd name="T10" fmla="*/ 112 w 112"/>
                <a:gd name="T11" fmla="*/ 4 h 8"/>
                <a:gd name="T12" fmla="*/ 108 w 11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8">
                  <a:moveTo>
                    <a:pt x="10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0" y="0"/>
                    <a:pt x="112" y="2"/>
                    <a:pt x="112" y="4"/>
                  </a:cubicBezTo>
                  <a:cubicBezTo>
                    <a:pt x="112" y="6"/>
                    <a:pt x="110" y="8"/>
                    <a:pt x="108" y="8"/>
                  </a:cubicBezTo>
                  <a:close/>
                </a:path>
              </a:pathLst>
            </a:custGeom>
            <a:solidFill>
              <a:srgbClr val="36D3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55"/>
            <p:cNvSpPr>
              <a:spLocks/>
            </p:cNvSpPr>
            <p:nvPr/>
          </p:nvSpPr>
          <p:spPr bwMode="auto">
            <a:xfrm>
              <a:off x="8958263" y="2562225"/>
              <a:ext cx="447675" cy="47625"/>
            </a:xfrm>
            <a:custGeom>
              <a:avLst/>
              <a:gdLst>
                <a:gd name="T0" fmla="*/ 6 w 119"/>
                <a:gd name="T1" fmla="*/ 13 h 13"/>
                <a:gd name="T2" fmla="*/ 112 w 119"/>
                <a:gd name="T3" fmla="*/ 13 h 13"/>
                <a:gd name="T4" fmla="*/ 119 w 119"/>
                <a:gd name="T5" fmla="*/ 7 h 13"/>
                <a:gd name="T6" fmla="*/ 112 w 119"/>
                <a:gd name="T7" fmla="*/ 0 h 13"/>
                <a:gd name="T8" fmla="*/ 6 w 119"/>
                <a:gd name="T9" fmla="*/ 0 h 13"/>
                <a:gd name="T10" fmla="*/ 0 w 119"/>
                <a:gd name="T11" fmla="*/ 7 h 13"/>
                <a:gd name="T12" fmla="*/ 6 w 119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13">
                  <a:moveTo>
                    <a:pt x="6" y="13"/>
                  </a:moveTo>
                  <a:cubicBezTo>
                    <a:pt x="112" y="13"/>
                    <a:pt x="112" y="13"/>
                    <a:pt x="112" y="13"/>
                  </a:cubicBezTo>
                  <a:cubicBezTo>
                    <a:pt x="116" y="13"/>
                    <a:pt x="119" y="10"/>
                    <a:pt x="119" y="7"/>
                  </a:cubicBezTo>
                  <a:cubicBezTo>
                    <a:pt x="119" y="3"/>
                    <a:pt x="116" y="0"/>
                    <a:pt x="1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6"/>
            <p:cNvSpPr>
              <a:spLocks/>
            </p:cNvSpPr>
            <p:nvPr/>
          </p:nvSpPr>
          <p:spPr bwMode="auto">
            <a:xfrm>
              <a:off x="9169400" y="858838"/>
              <a:ext cx="25400" cy="127000"/>
            </a:xfrm>
            <a:custGeom>
              <a:avLst/>
              <a:gdLst>
                <a:gd name="T0" fmla="*/ 3 w 7"/>
                <a:gd name="T1" fmla="*/ 34 h 34"/>
                <a:gd name="T2" fmla="*/ 0 w 7"/>
                <a:gd name="T3" fmla="*/ 31 h 34"/>
                <a:gd name="T4" fmla="*/ 0 w 7"/>
                <a:gd name="T5" fmla="*/ 3 h 34"/>
                <a:gd name="T6" fmla="*/ 3 w 7"/>
                <a:gd name="T7" fmla="*/ 0 h 34"/>
                <a:gd name="T8" fmla="*/ 7 w 7"/>
                <a:gd name="T9" fmla="*/ 3 h 34"/>
                <a:gd name="T10" fmla="*/ 7 w 7"/>
                <a:gd name="T11" fmla="*/ 31 h 34"/>
                <a:gd name="T12" fmla="*/ 3 w 7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4">
                  <a:moveTo>
                    <a:pt x="3" y="34"/>
                  </a:moveTo>
                  <a:cubicBezTo>
                    <a:pt x="2" y="34"/>
                    <a:pt x="0" y="33"/>
                    <a:pt x="0" y="3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2"/>
                    <a:pt x="7" y="3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3"/>
                    <a:pt x="5" y="34"/>
                    <a:pt x="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57"/>
            <p:cNvSpPr>
              <a:spLocks/>
            </p:cNvSpPr>
            <p:nvPr/>
          </p:nvSpPr>
          <p:spPr bwMode="auto">
            <a:xfrm>
              <a:off x="9331325" y="881063"/>
              <a:ext cx="52387" cy="127000"/>
            </a:xfrm>
            <a:custGeom>
              <a:avLst/>
              <a:gdLst>
                <a:gd name="T0" fmla="*/ 3 w 14"/>
                <a:gd name="T1" fmla="*/ 34 h 34"/>
                <a:gd name="T2" fmla="*/ 3 w 14"/>
                <a:gd name="T3" fmla="*/ 34 h 34"/>
                <a:gd name="T4" fmla="*/ 0 w 14"/>
                <a:gd name="T5" fmla="*/ 30 h 34"/>
                <a:gd name="T6" fmla="*/ 7 w 14"/>
                <a:gd name="T7" fmla="*/ 3 h 34"/>
                <a:gd name="T8" fmla="*/ 11 w 14"/>
                <a:gd name="T9" fmla="*/ 1 h 34"/>
                <a:gd name="T10" fmla="*/ 14 w 14"/>
                <a:gd name="T11" fmla="*/ 5 h 34"/>
                <a:gd name="T12" fmla="*/ 7 w 14"/>
                <a:gd name="T13" fmla="*/ 32 h 34"/>
                <a:gd name="T14" fmla="*/ 3 w 14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34">
                  <a:moveTo>
                    <a:pt x="3" y="34"/>
                  </a:moveTo>
                  <a:cubicBezTo>
                    <a:pt x="3" y="34"/>
                    <a:pt x="3" y="34"/>
                    <a:pt x="3" y="34"/>
                  </a:cubicBezTo>
                  <a:cubicBezTo>
                    <a:pt x="1" y="33"/>
                    <a:pt x="0" y="32"/>
                    <a:pt x="0" y="30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1"/>
                    <a:pt x="10" y="0"/>
                    <a:pt x="11" y="1"/>
                  </a:cubicBezTo>
                  <a:cubicBezTo>
                    <a:pt x="13" y="1"/>
                    <a:pt x="14" y="3"/>
                    <a:pt x="14" y="5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3"/>
                    <a:pt x="5" y="34"/>
                    <a:pt x="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58"/>
            <p:cNvSpPr>
              <a:spLocks/>
            </p:cNvSpPr>
            <p:nvPr/>
          </p:nvSpPr>
          <p:spPr bwMode="auto">
            <a:xfrm>
              <a:off x="9480550" y="955675"/>
              <a:ext cx="79375" cy="117475"/>
            </a:xfrm>
            <a:custGeom>
              <a:avLst/>
              <a:gdLst>
                <a:gd name="T0" fmla="*/ 3 w 21"/>
                <a:gd name="T1" fmla="*/ 31 h 31"/>
                <a:gd name="T2" fmla="*/ 2 w 21"/>
                <a:gd name="T3" fmla="*/ 30 h 31"/>
                <a:gd name="T4" fmla="*/ 1 w 21"/>
                <a:gd name="T5" fmla="*/ 26 h 31"/>
                <a:gd name="T6" fmla="*/ 14 w 21"/>
                <a:gd name="T7" fmla="*/ 2 h 31"/>
                <a:gd name="T8" fmla="*/ 19 w 21"/>
                <a:gd name="T9" fmla="*/ 1 h 31"/>
                <a:gd name="T10" fmla="*/ 20 w 21"/>
                <a:gd name="T11" fmla="*/ 5 h 31"/>
                <a:gd name="T12" fmla="*/ 6 w 21"/>
                <a:gd name="T13" fmla="*/ 29 h 31"/>
                <a:gd name="T14" fmla="*/ 3 w 21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31">
                  <a:moveTo>
                    <a:pt x="3" y="31"/>
                  </a:moveTo>
                  <a:cubicBezTo>
                    <a:pt x="3" y="31"/>
                    <a:pt x="2" y="31"/>
                    <a:pt x="2" y="30"/>
                  </a:cubicBezTo>
                  <a:cubicBezTo>
                    <a:pt x="0" y="29"/>
                    <a:pt x="0" y="27"/>
                    <a:pt x="1" y="26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0"/>
                    <a:pt x="17" y="0"/>
                    <a:pt x="19" y="1"/>
                  </a:cubicBezTo>
                  <a:cubicBezTo>
                    <a:pt x="20" y="2"/>
                    <a:pt x="21" y="4"/>
                    <a:pt x="20" y="5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5" y="31"/>
                    <a:pt x="3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59"/>
            <p:cNvSpPr>
              <a:spLocks/>
            </p:cNvSpPr>
            <p:nvPr/>
          </p:nvSpPr>
          <p:spPr bwMode="auto">
            <a:xfrm>
              <a:off x="9609138" y="1073150"/>
              <a:ext cx="101600" cy="96837"/>
            </a:xfrm>
            <a:custGeom>
              <a:avLst/>
              <a:gdLst>
                <a:gd name="T0" fmla="*/ 4 w 27"/>
                <a:gd name="T1" fmla="*/ 26 h 26"/>
                <a:gd name="T2" fmla="*/ 1 w 27"/>
                <a:gd name="T3" fmla="*/ 25 h 26"/>
                <a:gd name="T4" fmla="*/ 1 w 27"/>
                <a:gd name="T5" fmla="*/ 20 h 26"/>
                <a:gd name="T6" fmla="*/ 21 w 27"/>
                <a:gd name="T7" fmla="*/ 1 h 26"/>
                <a:gd name="T8" fmla="*/ 26 w 27"/>
                <a:gd name="T9" fmla="*/ 1 h 26"/>
                <a:gd name="T10" fmla="*/ 26 w 27"/>
                <a:gd name="T11" fmla="*/ 6 h 26"/>
                <a:gd name="T12" fmla="*/ 6 w 27"/>
                <a:gd name="T13" fmla="*/ 25 h 26"/>
                <a:gd name="T14" fmla="*/ 4 w 2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6">
                  <a:moveTo>
                    <a:pt x="4" y="26"/>
                  </a:moveTo>
                  <a:cubicBezTo>
                    <a:pt x="3" y="26"/>
                    <a:pt x="2" y="26"/>
                    <a:pt x="1" y="25"/>
                  </a:cubicBezTo>
                  <a:cubicBezTo>
                    <a:pt x="0" y="24"/>
                    <a:pt x="0" y="22"/>
                    <a:pt x="1" y="2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2" y="0"/>
                    <a:pt x="24" y="0"/>
                    <a:pt x="26" y="1"/>
                  </a:cubicBezTo>
                  <a:cubicBezTo>
                    <a:pt x="27" y="2"/>
                    <a:pt x="27" y="4"/>
                    <a:pt x="26" y="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5" y="26"/>
                    <a:pt x="4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60"/>
            <p:cNvSpPr>
              <a:spLocks/>
            </p:cNvSpPr>
            <p:nvPr/>
          </p:nvSpPr>
          <p:spPr bwMode="auto">
            <a:xfrm>
              <a:off x="9707563" y="1222375"/>
              <a:ext cx="119062" cy="79375"/>
            </a:xfrm>
            <a:custGeom>
              <a:avLst/>
              <a:gdLst>
                <a:gd name="T0" fmla="*/ 4 w 32"/>
                <a:gd name="T1" fmla="*/ 21 h 21"/>
                <a:gd name="T2" fmla="*/ 1 w 32"/>
                <a:gd name="T3" fmla="*/ 19 h 21"/>
                <a:gd name="T4" fmla="*/ 2 w 32"/>
                <a:gd name="T5" fmla="*/ 14 h 21"/>
                <a:gd name="T6" fmla="*/ 26 w 32"/>
                <a:gd name="T7" fmla="*/ 1 h 21"/>
                <a:gd name="T8" fmla="*/ 31 w 32"/>
                <a:gd name="T9" fmla="*/ 2 h 21"/>
                <a:gd name="T10" fmla="*/ 30 w 32"/>
                <a:gd name="T11" fmla="*/ 6 h 21"/>
                <a:gd name="T12" fmla="*/ 6 w 32"/>
                <a:gd name="T13" fmla="*/ 20 h 21"/>
                <a:gd name="T14" fmla="*/ 4 w 32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21">
                  <a:moveTo>
                    <a:pt x="4" y="21"/>
                  </a:moveTo>
                  <a:cubicBezTo>
                    <a:pt x="3" y="21"/>
                    <a:pt x="2" y="20"/>
                    <a:pt x="1" y="19"/>
                  </a:cubicBezTo>
                  <a:cubicBezTo>
                    <a:pt x="0" y="17"/>
                    <a:pt x="1" y="15"/>
                    <a:pt x="2" y="14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8" y="0"/>
                    <a:pt x="30" y="0"/>
                    <a:pt x="31" y="2"/>
                  </a:cubicBezTo>
                  <a:cubicBezTo>
                    <a:pt x="32" y="3"/>
                    <a:pt x="31" y="5"/>
                    <a:pt x="30" y="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20"/>
                    <a:pt x="5" y="21"/>
                    <a:pt x="4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61"/>
            <p:cNvSpPr>
              <a:spLocks/>
            </p:cNvSpPr>
            <p:nvPr/>
          </p:nvSpPr>
          <p:spPr bwMode="auto">
            <a:xfrm>
              <a:off x="9771063" y="1395413"/>
              <a:ext cx="127000" cy="57150"/>
            </a:xfrm>
            <a:custGeom>
              <a:avLst/>
              <a:gdLst>
                <a:gd name="T0" fmla="*/ 4 w 34"/>
                <a:gd name="T1" fmla="*/ 15 h 15"/>
                <a:gd name="T2" fmla="*/ 0 w 34"/>
                <a:gd name="T3" fmla="*/ 12 h 15"/>
                <a:gd name="T4" fmla="*/ 3 w 34"/>
                <a:gd name="T5" fmla="*/ 8 h 15"/>
                <a:gd name="T6" fmla="*/ 29 w 34"/>
                <a:gd name="T7" fmla="*/ 1 h 15"/>
                <a:gd name="T8" fmla="*/ 33 w 34"/>
                <a:gd name="T9" fmla="*/ 3 h 15"/>
                <a:gd name="T10" fmla="*/ 31 w 34"/>
                <a:gd name="T11" fmla="*/ 7 h 15"/>
                <a:gd name="T12" fmla="*/ 5 w 34"/>
                <a:gd name="T13" fmla="*/ 15 h 15"/>
                <a:gd name="T14" fmla="*/ 4 w 34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15">
                  <a:moveTo>
                    <a:pt x="4" y="15"/>
                  </a:moveTo>
                  <a:cubicBezTo>
                    <a:pt x="2" y="15"/>
                    <a:pt x="1" y="14"/>
                    <a:pt x="0" y="12"/>
                  </a:cubicBezTo>
                  <a:cubicBezTo>
                    <a:pt x="0" y="10"/>
                    <a:pt x="1" y="9"/>
                    <a:pt x="3" y="8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1" y="0"/>
                    <a:pt x="33" y="2"/>
                    <a:pt x="33" y="3"/>
                  </a:cubicBezTo>
                  <a:cubicBezTo>
                    <a:pt x="34" y="5"/>
                    <a:pt x="33" y="7"/>
                    <a:pt x="31" y="7"/>
                  </a:cubicBezTo>
                  <a:cubicBezTo>
                    <a:pt x="5" y="15"/>
                    <a:pt x="5" y="15"/>
                    <a:pt x="5" y="15"/>
                  </a:cubicBezTo>
                  <a:lnTo>
                    <a:pt x="4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62"/>
            <p:cNvSpPr>
              <a:spLocks/>
            </p:cNvSpPr>
            <p:nvPr/>
          </p:nvSpPr>
          <p:spPr bwMode="auto">
            <a:xfrm>
              <a:off x="9793288" y="1587500"/>
              <a:ext cx="127000" cy="26987"/>
            </a:xfrm>
            <a:custGeom>
              <a:avLst/>
              <a:gdLst>
                <a:gd name="T0" fmla="*/ 31 w 34"/>
                <a:gd name="T1" fmla="*/ 7 h 7"/>
                <a:gd name="T2" fmla="*/ 31 w 34"/>
                <a:gd name="T3" fmla="*/ 7 h 7"/>
                <a:gd name="T4" fmla="*/ 3 w 34"/>
                <a:gd name="T5" fmla="*/ 7 h 7"/>
                <a:gd name="T6" fmla="*/ 0 w 34"/>
                <a:gd name="T7" fmla="*/ 3 h 7"/>
                <a:gd name="T8" fmla="*/ 3 w 34"/>
                <a:gd name="T9" fmla="*/ 0 h 7"/>
                <a:gd name="T10" fmla="*/ 31 w 34"/>
                <a:gd name="T11" fmla="*/ 0 h 7"/>
                <a:gd name="T12" fmla="*/ 34 w 34"/>
                <a:gd name="T13" fmla="*/ 3 h 7"/>
                <a:gd name="T14" fmla="*/ 31 w 34"/>
                <a:gd name="T1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7">
                  <a:moveTo>
                    <a:pt x="31" y="7"/>
                  </a:moveTo>
                  <a:cubicBezTo>
                    <a:pt x="31" y="7"/>
                    <a:pt x="31" y="7"/>
                    <a:pt x="31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3" y="0"/>
                    <a:pt x="34" y="1"/>
                    <a:pt x="34" y="3"/>
                  </a:cubicBezTo>
                  <a:cubicBezTo>
                    <a:pt x="34" y="5"/>
                    <a:pt x="33" y="7"/>
                    <a:pt x="3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63"/>
            <p:cNvSpPr>
              <a:spLocks/>
            </p:cNvSpPr>
            <p:nvPr/>
          </p:nvSpPr>
          <p:spPr bwMode="auto">
            <a:xfrm>
              <a:off x="9771063" y="1749425"/>
              <a:ext cx="127000" cy="52387"/>
            </a:xfrm>
            <a:custGeom>
              <a:avLst/>
              <a:gdLst>
                <a:gd name="T0" fmla="*/ 30 w 34"/>
                <a:gd name="T1" fmla="*/ 14 h 14"/>
                <a:gd name="T2" fmla="*/ 29 w 34"/>
                <a:gd name="T3" fmla="*/ 14 h 14"/>
                <a:gd name="T4" fmla="*/ 3 w 34"/>
                <a:gd name="T5" fmla="*/ 7 h 14"/>
                <a:gd name="T6" fmla="*/ 0 w 34"/>
                <a:gd name="T7" fmla="*/ 2 h 14"/>
                <a:gd name="T8" fmla="*/ 4 w 34"/>
                <a:gd name="T9" fmla="*/ 0 h 14"/>
                <a:gd name="T10" fmla="*/ 31 w 34"/>
                <a:gd name="T11" fmla="*/ 7 h 14"/>
                <a:gd name="T12" fmla="*/ 33 w 34"/>
                <a:gd name="T13" fmla="*/ 11 h 14"/>
                <a:gd name="T14" fmla="*/ 30 w 3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14">
                  <a:moveTo>
                    <a:pt x="30" y="14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6"/>
                    <a:pt x="0" y="4"/>
                    <a:pt x="0" y="2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3" y="8"/>
                    <a:pt x="34" y="9"/>
                    <a:pt x="33" y="11"/>
                  </a:cubicBezTo>
                  <a:cubicBezTo>
                    <a:pt x="33" y="13"/>
                    <a:pt x="32" y="14"/>
                    <a:pt x="30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64"/>
            <p:cNvSpPr>
              <a:spLocks/>
            </p:cNvSpPr>
            <p:nvPr/>
          </p:nvSpPr>
          <p:spPr bwMode="auto">
            <a:xfrm>
              <a:off x="9707563" y="1895475"/>
              <a:ext cx="119062" cy="79375"/>
            </a:xfrm>
            <a:custGeom>
              <a:avLst/>
              <a:gdLst>
                <a:gd name="T0" fmla="*/ 28 w 32"/>
                <a:gd name="T1" fmla="*/ 21 h 21"/>
                <a:gd name="T2" fmla="*/ 26 w 32"/>
                <a:gd name="T3" fmla="*/ 21 h 21"/>
                <a:gd name="T4" fmla="*/ 2 w 32"/>
                <a:gd name="T5" fmla="*/ 7 h 21"/>
                <a:gd name="T6" fmla="*/ 1 w 32"/>
                <a:gd name="T7" fmla="*/ 3 h 21"/>
                <a:gd name="T8" fmla="*/ 6 w 32"/>
                <a:gd name="T9" fmla="*/ 1 h 21"/>
                <a:gd name="T10" fmla="*/ 29 w 32"/>
                <a:gd name="T11" fmla="*/ 15 h 21"/>
                <a:gd name="T12" fmla="*/ 31 w 32"/>
                <a:gd name="T13" fmla="*/ 20 h 21"/>
                <a:gd name="T14" fmla="*/ 28 w 32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21">
                  <a:moveTo>
                    <a:pt x="28" y="21"/>
                  </a:moveTo>
                  <a:cubicBezTo>
                    <a:pt x="27" y="21"/>
                    <a:pt x="26" y="21"/>
                    <a:pt x="26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6"/>
                    <a:pt x="0" y="4"/>
                    <a:pt x="1" y="3"/>
                  </a:cubicBezTo>
                  <a:cubicBezTo>
                    <a:pt x="2" y="1"/>
                    <a:pt x="4" y="0"/>
                    <a:pt x="6" y="1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1" y="16"/>
                    <a:pt x="32" y="18"/>
                    <a:pt x="31" y="20"/>
                  </a:cubicBezTo>
                  <a:cubicBezTo>
                    <a:pt x="30" y="21"/>
                    <a:pt x="29" y="21"/>
                    <a:pt x="2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65"/>
            <p:cNvSpPr>
              <a:spLocks/>
            </p:cNvSpPr>
            <p:nvPr/>
          </p:nvSpPr>
          <p:spPr bwMode="auto">
            <a:xfrm>
              <a:off x="9609138" y="2027238"/>
              <a:ext cx="101600" cy="98425"/>
            </a:xfrm>
            <a:custGeom>
              <a:avLst/>
              <a:gdLst>
                <a:gd name="T0" fmla="*/ 23 w 27"/>
                <a:gd name="T1" fmla="*/ 26 h 26"/>
                <a:gd name="T2" fmla="*/ 20 w 27"/>
                <a:gd name="T3" fmla="*/ 26 h 26"/>
                <a:gd name="T4" fmla="*/ 1 w 27"/>
                <a:gd name="T5" fmla="*/ 6 h 26"/>
                <a:gd name="T6" fmla="*/ 1 w 27"/>
                <a:gd name="T7" fmla="*/ 1 h 26"/>
                <a:gd name="T8" fmla="*/ 6 w 27"/>
                <a:gd name="T9" fmla="*/ 1 h 26"/>
                <a:gd name="T10" fmla="*/ 25 w 27"/>
                <a:gd name="T11" fmla="*/ 21 h 26"/>
                <a:gd name="T12" fmla="*/ 25 w 27"/>
                <a:gd name="T13" fmla="*/ 26 h 26"/>
                <a:gd name="T14" fmla="*/ 23 w 2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6">
                  <a:moveTo>
                    <a:pt x="23" y="26"/>
                  </a:moveTo>
                  <a:cubicBezTo>
                    <a:pt x="22" y="26"/>
                    <a:pt x="21" y="26"/>
                    <a:pt x="20" y="2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7" y="22"/>
                    <a:pt x="27" y="24"/>
                    <a:pt x="25" y="26"/>
                  </a:cubicBezTo>
                  <a:cubicBezTo>
                    <a:pt x="25" y="26"/>
                    <a:pt x="24" y="26"/>
                    <a:pt x="23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66"/>
            <p:cNvSpPr>
              <a:spLocks/>
            </p:cNvSpPr>
            <p:nvPr/>
          </p:nvSpPr>
          <p:spPr bwMode="auto">
            <a:xfrm>
              <a:off x="8650288" y="2027238"/>
              <a:ext cx="101600" cy="98425"/>
            </a:xfrm>
            <a:custGeom>
              <a:avLst/>
              <a:gdLst>
                <a:gd name="T0" fmla="*/ 4 w 27"/>
                <a:gd name="T1" fmla="*/ 26 h 26"/>
                <a:gd name="T2" fmla="*/ 2 w 27"/>
                <a:gd name="T3" fmla="*/ 25 h 26"/>
                <a:gd name="T4" fmla="*/ 2 w 27"/>
                <a:gd name="T5" fmla="*/ 20 h 26"/>
                <a:gd name="T6" fmla="*/ 21 w 27"/>
                <a:gd name="T7" fmla="*/ 1 h 26"/>
                <a:gd name="T8" fmla="*/ 26 w 27"/>
                <a:gd name="T9" fmla="*/ 1 h 26"/>
                <a:gd name="T10" fmla="*/ 26 w 27"/>
                <a:gd name="T11" fmla="*/ 6 h 26"/>
                <a:gd name="T12" fmla="*/ 6 w 27"/>
                <a:gd name="T13" fmla="*/ 25 h 26"/>
                <a:gd name="T14" fmla="*/ 4 w 2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6">
                  <a:moveTo>
                    <a:pt x="4" y="26"/>
                  </a:moveTo>
                  <a:cubicBezTo>
                    <a:pt x="3" y="26"/>
                    <a:pt x="2" y="26"/>
                    <a:pt x="2" y="25"/>
                  </a:cubicBezTo>
                  <a:cubicBezTo>
                    <a:pt x="0" y="24"/>
                    <a:pt x="0" y="22"/>
                    <a:pt x="2" y="2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2" y="0"/>
                    <a:pt x="25" y="0"/>
                    <a:pt x="26" y="1"/>
                  </a:cubicBezTo>
                  <a:cubicBezTo>
                    <a:pt x="27" y="2"/>
                    <a:pt x="27" y="4"/>
                    <a:pt x="26" y="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5" y="26"/>
                    <a:pt x="4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67"/>
            <p:cNvSpPr>
              <a:spLocks/>
            </p:cNvSpPr>
            <p:nvPr/>
          </p:nvSpPr>
          <p:spPr bwMode="auto">
            <a:xfrm>
              <a:off x="8537575" y="1895475"/>
              <a:ext cx="115887" cy="79375"/>
            </a:xfrm>
            <a:custGeom>
              <a:avLst/>
              <a:gdLst>
                <a:gd name="T0" fmla="*/ 3 w 31"/>
                <a:gd name="T1" fmla="*/ 21 h 21"/>
                <a:gd name="T2" fmla="*/ 0 w 31"/>
                <a:gd name="T3" fmla="*/ 19 h 21"/>
                <a:gd name="T4" fmla="*/ 2 w 31"/>
                <a:gd name="T5" fmla="*/ 15 h 21"/>
                <a:gd name="T6" fmla="*/ 25 w 31"/>
                <a:gd name="T7" fmla="*/ 1 h 21"/>
                <a:gd name="T8" fmla="*/ 30 w 31"/>
                <a:gd name="T9" fmla="*/ 2 h 21"/>
                <a:gd name="T10" fmla="*/ 29 w 31"/>
                <a:gd name="T11" fmla="*/ 7 h 21"/>
                <a:gd name="T12" fmla="*/ 5 w 31"/>
                <a:gd name="T13" fmla="*/ 20 h 21"/>
                <a:gd name="T14" fmla="*/ 3 w 31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1">
                  <a:moveTo>
                    <a:pt x="3" y="21"/>
                  </a:moveTo>
                  <a:cubicBezTo>
                    <a:pt x="2" y="21"/>
                    <a:pt x="1" y="20"/>
                    <a:pt x="0" y="19"/>
                  </a:cubicBezTo>
                  <a:cubicBezTo>
                    <a:pt x="0" y="18"/>
                    <a:pt x="0" y="16"/>
                    <a:pt x="2" y="15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7" y="0"/>
                    <a:pt x="29" y="1"/>
                    <a:pt x="30" y="2"/>
                  </a:cubicBezTo>
                  <a:cubicBezTo>
                    <a:pt x="31" y="4"/>
                    <a:pt x="30" y="6"/>
                    <a:pt x="29" y="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4" y="21"/>
                    <a:pt x="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68"/>
            <p:cNvSpPr>
              <a:spLocks/>
            </p:cNvSpPr>
            <p:nvPr/>
          </p:nvSpPr>
          <p:spPr bwMode="auto">
            <a:xfrm>
              <a:off x="8462963" y="1746250"/>
              <a:ext cx="127000" cy="52387"/>
            </a:xfrm>
            <a:custGeom>
              <a:avLst/>
              <a:gdLst>
                <a:gd name="T0" fmla="*/ 4 w 34"/>
                <a:gd name="T1" fmla="*/ 14 h 14"/>
                <a:gd name="T2" fmla="*/ 1 w 34"/>
                <a:gd name="T3" fmla="*/ 12 h 14"/>
                <a:gd name="T4" fmla="*/ 3 w 34"/>
                <a:gd name="T5" fmla="*/ 8 h 14"/>
                <a:gd name="T6" fmla="*/ 30 w 34"/>
                <a:gd name="T7" fmla="*/ 0 h 14"/>
                <a:gd name="T8" fmla="*/ 34 w 34"/>
                <a:gd name="T9" fmla="*/ 3 h 14"/>
                <a:gd name="T10" fmla="*/ 32 w 34"/>
                <a:gd name="T11" fmla="*/ 7 h 14"/>
                <a:gd name="T12" fmla="*/ 5 w 34"/>
                <a:gd name="T13" fmla="*/ 14 h 14"/>
                <a:gd name="T14" fmla="*/ 4 w 3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14">
                  <a:moveTo>
                    <a:pt x="4" y="14"/>
                  </a:moveTo>
                  <a:cubicBezTo>
                    <a:pt x="3" y="14"/>
                    <a:pt x="1" y="13"/>
                    <a:pt x="1" y="12"/>
                  </a:cubicBezTo>
                  <a:cubicBezTo>
                    <a:pt x="0" y="10"/>
                    <a:pt x="1" y="8"/>
                    <a:pt x="3" y="8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3" y="1"/>
                    <a:pt x="34" y="3"/>
                  </a:cubicBezTo>
                  <a:cubicBezTo>
                    <a:pt x="34" y="5"/>
                    <a:pt x="33" y="7"/>
                    <a:pt x="32" y="7"/>
                  </a:cubicBezTo>
                  <a:cubicBezTo>
                    <a:pt x="5" y="14"/>
                    <a:pt x="5" y="14"/>
                    <a:pt x="5" y="14"/>
                  </a:cubicBezTo>
                  <a:lnTo>
                    <a:pt x="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69"/>
            <p:cNvSpPr>
              <a:spLocks/>
            </p:cNvSpPr>
            <p:nvPr/>
          </p:nvSpPr>
          <p:spPr bwMode="auto">
            <a:xfrm>
              <a:off x="8439150" y="1584325"/>
              <a:ext cx="128587" cy="25400"/>
            </a:xfrm>
            <a:custGeom>
              <a:avLst/>
              <a:gdLst>
                <a:gd name="T0" fmla="*/ 31 w 34"/>
                <a:gd name="T1" fmla="*/ 7 h 7"/>
                <a:gd name="T2" fmla="*/ 4 w 34"/>
                <a:gd name="T3" fmla="*/ 7 h 7"/>
                <a:gd name="T4" fmla="*/ 0 w 34"/>
                <a:gd name="T5" fmla="*/ 4 h 7"/>
                <a:gd name="T6" fmla="*/ 4 w 34"/>
                <a:gd name="T7" fmla="*/ 0 h 7"/>
                <a:gd name="T8" fmla="*/ 31 w 34"/>
                <a:gd name="T9" fmla="*/ 0 h 7"/>
                <a:gd name="T10" fmla="*/ 34 w 34"/>
                <a:gd name="T11" fmla="*/ 4 h 7"/>
                <a:gd name="T12" fmla="*/ 31 w 3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7">
                  <a:moveTo>
                    <a:pt x="3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3" y="0"/>
                    <a:pt x="34" y="2"/>
                    <a:pt x="34" y="4"/>
                  </a:cubicBezTo>
                  <a:cubicBezTo>
                    <a:pt x="34" y="6"/>
                    <a:pt x="33" y="7"/>
                    <a:pt x="3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70"/>
            <p:cNvSpPr>
              <a:spLocks/>
            </p:cNvSpPr>
            <p:nvPr/>
          </p:nvSpPr>
          <p:spPr bwMode="auto">
            <a:xfrm>
              <a:off x="8466138" y="1395413"/>
              <a:ext cx="128587" cy="53975"/>
            </a:xfrm>
            <a:custGeom>
              <a:avLst/>
              <a:gdLst>
                <a:gd name="T0" fmla="*/ 30 w 34"/>
                <a:gd name="T1" fmla="*/ 14 h 14"/>
                <a:gd name="T2" fmla="*/ 29 w 34"/>
                <a:gd name="T3" fmla="*/ 14 h 14"/>
                <a:gd name="T4" fmla="*/ 2 w 34"/>
                <a:gd name="T5" fmla="*/ 7 h 14"/>
                <a:gd name="T6" fmla="*/ 0 w 34"/>
                <a:gd name="T7" fmla="*/ 3 h 14"/>
                <a:gd name="T8" fmla="*/ 4 w 34"/>
                <a:gd name="T9" fmla="*/ 0 h 14"/>
                <a:gd name="T10" fmla="*/ 31 w 34"/>
                <a:gd name="T11" fmla="*/ 8 h 14"/>
                <a:gd name="T12" fmla="*/ 33 w 34"/>
                <a:gd name="T13" fmla="*/ 12 h 14"/>
                <a:gd name="T14" fmla="*/ 30 w 3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14">
                  <a:moveTo>
                    <a:pt x="30" y="14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2" y="8"/>
                    <a:pt x="34" y="10"/>
                    <a:pt x="33" y="12"/>
                  </a:cubicBezTo>
                  <a:cubicBezTo>
                    <a:pt x="33" y="13"/>
                    <a:pt x="31" y="14"/>
                    <a:pt x="30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71"/>
            <p:cNvSpPr>
              <a:spLocks/>
            </p:cNvSpPr>
            <p:nvPr/>
          </p:nvSpPr>
          <p:spPr bwMode="auto">
            <a:xfrm>
              <a:off x="8537575" y="1219200"/>
              <a:ext cx="115887" cy="79375"/>
            </a:xfrm>
            <a:custGeom>
              <a:avLst/>
              <a:gdLst>
                <a:gd name="T0" fmla="*/ 27 w 31"/>
                <a:gd name="T1" fmla="*/ 21 h 21"/>
                <a:gd name="T2" fmla="*/ 26 w 31"/>
                <a:gd name="T3" fmla="*/ 21 h 21"/>
                <a:gd name="T4" fmla="*/ 2 w 31"/>
                <a:gd name="T5" fmla="*/ 7 h 21"/>
                <a:gd name="T6" fmla="*/ 1 w 31"/>
                <a:gd name="T7" fmla="*/ 2 h 21"/>
                <a:gd name="T8" fmla="*/ 5 w 31"/>
                <a:gd name="T9" fmla="*/ 1 h 21"/>
                <a:gd name="T10" fmla="*/ 29 w 31"/>
                <a:gd name="T11" fmla="*/ 15 h 21"/>
                <a:gd name="T12" fmla="*/ 30 w 31"/>
                <a:gd name="T13" fmla="*/ 19 h 21"/>
                <a:gd name="T14" fmla="*/ 27 w 31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1">
                  <a:moveTo>
                    <a:pt x="27" y="21"/>
                  </a:moveTo>
                  <a:cubicBezTo>
                    <a:pt x="27" y="21"/>
                    <a:pt x="26" y="21"/>
                    <a:pt x="26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2" y="1"/>
                    <a:pt x="4" y="0"/>
                    <a:pt x="5" y="1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1" y="16"/>
                    <a:pt x="31" y="18"/>
                    <a:pt x="30" y="19"/>
                  </a:cubicBezTo>
                  <a:cubicBezTo>
                    <a:pt x="30" y="21"/>
                    <a:pt x="29" y="21"/>
                    <a:pt x="27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72"/>
            <p:cNvSpPr>
              <a:spLocks/>
            </p:cNvSpPr>
            <p:nvPr/>
          </p:nvSpPr>
          <p:spPr bwMode="auto">
            <a:xfrm>
              <a:off x="8653463" y="1068388"/>
              <a:ext cx="101600" cy="101600"/>
            </a:xfrm>
            <a:custGeom>
              <a:avLst/>
              <a:gdLst>
                <a:gd name="T0" fmla="*/ 23 w 27"/>
                <a:gd name="T1" fmla="*/ 27 h 27"/>
                <a:gd name="T2" fmla="*/ 21 w 27"/>
                <a:gd name="T3" fmla="*/ 26 h 27"/>
                <a:gd name="T4" fmla="*/ 1 w 27"/>
                <a:gd name="T5" fmla="*/ 6 h 27"/>
                <a:gd name="T6" fmla="*/ 1 w 27"/>
                <a:gd name="T7" fmla="*/ 2 h 27"/>
                <a:gd name="T8" fmla="*/ 6 w 27"/>
                <a:gd name="T9" fmla="*/ 2 h 27"/>
                <a:gd name="T10" fmla="*/ 25 w 27"/>
                <a:gd name="T11" fmla="*/ 21 h 27"/>
                <a:gd name="T12" fmla="*/ 25 w 27"/>
                <a:gd name="T13" fmla="*/ 26 h 27"/>
                <a:gd name="T14" fmla="*/ 23 w 27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7">
                  <a:moveTo>
                    <a:pt x="23" y="27"/>
                  </a:moveTo>
                  <a:cubicBezTo>
                    <a:pt x="22" y="27"/>
                    <a:pt x="21" y="26"/>
                    <a:pt x="21" y="2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0"/>
                    <a:pt x="5" y="0"/>
                    <a:pt x="6" y="2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7" y="22"/>
                    <a:pt x="27" y="24"/>
                    <a:pt x="25" y="26"/>
                  </a:cubicBezTo>
                  <a:cubicBezTo>
                    <a:pt x="25" y="26"/>
                    <a:pt x="24" y="27"/>
                    <a:pt x="23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73"/>
            <p:cNvSpPr>
              <a:spLocks/>
            </p:cNvSpPr>
            <p:nvPr/>
          </p:nvSpPr>
          <p:spPr bwMode="auto">
            <a:xfrm>
              <a:off x="8804275" y="952500"/>
              <a:ext cx="79375" cy="115887"/>
            </a:xfrm>
            <a:custGeom>
              <a:avLst/>
              <a:gdLst>
                <a:gd name="T0" fmla="*/ 17 w 21"/>
                <a:gd name="T1" fmla="*/ 31 h 31"/>
                <a:gd name="T2" fmla="*/ 14 w 21"/>
                <a:gd name="T3" fmla="*/ 30 h 31"/>
                <a:gd name="T4" fmla="*/ 1 w 21"/>
                <a:gd name="T5" fmla="*/ 6 h 31"/>
                <a:gd name="T6" fmla="*/ 2 w 21"/>
                <a:gd name="T7" fmla="*/ 1 h 31"/>
                <a:gd name="T8" fmla="*/ 7 w 21"/>
                <a:gd name="T9" fmla="*/ 3 h 31"/>
                <a:gd name="T10" fmla="*/ 20 w 21"/>
                <a:gd name="T11" fmla="*/ 26 h 31"/>
                <a:gd name="T12" fmla="*/ 19 w 21"/>
                <a:gd name="T13" fmla="*/ 31 h 31"/>
                <a:gd name="T14" fmla="*/ 17 w 21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31">
                  <a:moveTo>
                    <a:pt x="17" y="31"/>
                  </a:moveTo>
                  <a:cubicBezTo>
                    <a:pt x="16" y="31"/>
                    <a:pt x="15" y="31"/>
                    <a:pt x="14" y="3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4" y="0"/>
                    <a:pt x="6" y="1"/>
                    <a:pt x="7" y="3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8"/>
                    <a:pt x="21" y="30"/>
                    <a:pt x="19" y="31"/>
                  </a:cubicBezTo>
                  <a:cubicBezTo>
                    <a:pt x="19" y="31"/>
                    <a:pt x="18" y="31"/>
                    <a:pt x="17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74"/>
            <p:cNvSpPr>
              <a:spLocks/>
            </p:cNvSpPr>
            <p:nvPr/>
          </p:nvSpPr>
          <p:spPr bwMode="auto">
            <a:xfrm>
              <a:off x="8980488" y="881063"/>
              <a:ext cx="53975" cy="127000"/>
            </a:xfrm>
            <a:custGeom>
              <a:avLst/>
              <a:gdLst>
                <a:gd name="T0" fmla="*/ 10 w 14"/>
                <a:gd name="T1" fmla="*/ 34 h 34"/>
                <a:gd name="T2" fmla="*/ 7 w 14"/>
                <a:gd name="T3" fmla="*/ 31 h 34"/>
                <a:gd name="T4" fmla="*/ 0 w 14"/>
                <a:gd name="T5" fmla="*/ 5 h 34"/>
                <a:gd name="T6" fmla="*/ 2 w 14"/>
                <a:gd name="T7" fmla="*/ 1 h 34"/>
                <a:gd name="T8" fmla="*/ 7 w 14"/>
                <a:gd name="T9" fmla="*/ 3 h 34"/>
                <a:gd name="T10" fmla="*/ 14 w 14"/>
                <a:gd name="T11" fmla="*/ 30 h 34"/>
                <a:gd name="T12" fmla="*/ 11 w 14"/>
                <a:gd name="T13" fmla="*/ 34 h 34"/>
                <a:gd name="T14" fmla="*/ 10 w 14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34">
                  <a:moveTo>
                    <a:pt x="10" y="34"/>
                  </a:moveTo>
                  <a:cubicBezTo>
                    <a:pt x="9" y="34"/>
                    <a:pt x="8" y="33"/>
                    <a:pt x="7" y="3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4" y="0"/>
                    <a:pt x="6" y="1"/>
                    <a:pt x="7" y="3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3" y="33"/>
                    <a:pt x="11" y="34"/>
                  </a:cubicBezTo>
                  <a:lnTo>
                    <a:pt x="10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75"/>
            <p:cNvSpPr>
              <a:spLocks/>
            </p:cNvSpPr>
            <p:nvPr/>
          </p:nvSpPr>
          <p:spPr bwMode="auto">
            <a:xfrm>
              <a:off x="8688388" y="1098550"/>
              <a:ext cx="989012" cy="1200150"/>
            </a:xfrm>
            <a:custGeom>
              <a:avLst/>
              <a:gdLst>
                <a:gd name="T0" fmla="*/ 0 w 263"/>
                <a:gd name="T1" fmla="*/ 132 h 319"/>
                <a:gd name="T2" fmla="*/ 131 w 263"/>
                <a:gd name="T3" fmla="*/ 0 h 319"/>
                <a:gd name="T4" fmla="*/ 263 w 263"/>
                <a:gd name="T5" fmla="*/ 132 h 319"/>
                <a:gd name="T6" fmla="*/ 210 w 263"/>
                <a:gd name="T7" fmla="*/ 261 h 319"/>
                <a:gd name="T8" fmla="*/ 198 w 263"/>
                <a:gd name="T9" fmla="*/ 319 h 319"/>
                <a:gd name="T10" fmla="*/ 140 w 263"/>
                <a:gd name="T11" fmla="*/ 319 h 319"/>
                <a:gd name="T12" fmla="*/ 122 w 263"/>
                <a:gd name="T13" fmla="*/ 319 h 319"/>
                <a:gd name="T14" fmla="*/ 64 w 263"/>
                <a:gd name="T15" fmla="*/ 319 h 319"/>
                <a:gd name="T16" fmla="*/ 52 w 263"/>
                <a:gd name="T17" fmla="*/ 261 h 319"/>
                <a:gd name="T18" fmla="*/ 0 w 263"/>
                <a:gd name="T19" fmla="*/ 13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319">
                  <a:moveTo>
                    <a:pt x="0" y="132"/>
                  </a:moveTo>
                  <a:cubicBezTo>
                    <a:pt x="0" y="59"/>
                    <a:pt x="58" y="0"/>
                    <a:pt x="131" y="0"/>
                  </a:cubicBezTo>
                  <a:cubicBezTo>
                    <a:pt x="204" y="0"/>
                    <a:pt x="263" y="59"/>
                    <a:pt x="263" y="132"/>
                  </a:cubicBezTo>
                  <a:cubicBezTo>
                    <a:pt x="263" y="136"/>
                    <a:pt x="260" y="197"/>
                    <a:pt x="210" y="261"/>
                  </a:cubicBezTo>
                  <a:cubicBezTo>
                    <a:pt x="196" y="280"/>
                    <a:pt x="198" y="319"/>
                    <a:pt x="198" y="319"/>
                  </a:cubicBezTo>
                  <a:cubicBezTo>
                    <a:pt x="178" y="319"/>
                    <a:pt x="161" y="319"/>
                    <a:pt x="140" y="319"/>
                  </a:cubicBezTo>
                  <a:cubicBezTo>
                    <a:pt x="134" y="319"/>
                    <a:pt x="128" y="319"/>
                    <a:pt x="122" y="319"/>
                  </a:cubicBezTo>
                  <a:cubicBezTo>
                    <a:pt x="101" y="319"/>
                    <a:pt x="84" y="319"/>
                    <a:pt x="64" y="319"/>
                  </a:cubicBezTo>
                  <a:cubicBezTo>
                    <a:pt x="64" y="319"/>
                    <a:pt x="67" y="280"/>
                    <a:pt x="52" y="261"/>
                  </a:cubicBezTo>
                  <a:cubicBezTo>
                    <a:pt x="3" y="197"/>
                    <a:pt x="0" y="136"/>
                    <a:pt x="0" y="132"/>
                  </a:cubicBezTo>
                  <a:close/>
                </a:path>
              </a:pathLst>
            </a:custGeom>
            <a:solidFill>
              <a:srgbClr val="FF9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76"/>
            <p:cNvSpPr>
              <a:spLocks/>
            </p:cNvSpPr>
            <p:nvPr/>
          </p:nvSpPr>
          <p:spPr bwMode="auto">
            <a:xfrm>
              <a:off x="8688388" y="1098550"/>
              <a:ext cx="492125" cy="1200150"/>
            </a:xfrm>
            <a:custGeom>
              <a:avLst/>
              <a:gdLst>
                <a:gd name="T0" fmla="*/ 131 w 131"/>
                <a:gd name="T1" fmla="*/ 319 h 319"/>
                <a:gd name="T2" fmla="*/ 64 w 131"/>
                <a:gd name="T3" fmla="*/ 319 h 319"/>
                <a:gd name="T4" fmla="*/ 52 w 131"/>
                <a:gd name="T5" fmla="*/ 261 h 319"/>
                <a:gd name="T6" fmla="*/ 0 w 131"/>
                <a:gd name="T7" fmla="*/ 132 h 319"/>
                <a:gd name="T8" fmla="*/ 131 w 131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319">
                  <a:moveTo>
                    <a:pt x="131" y="319"/>
                  </a:moveTo>
                  <a:cubicBezTo>
                    <a:pt x="111" y="319"/>
                    <a:pt x="84" y="319"/>
                    <a:pt x="64" y="319"/>
                  </a:cubicBezTo>
                  <a:cubicBezTo>
                    <a:pt x="64" y="319"/>
                    <a:pt x="67" y="280"/>
                    <a:pt x="52" y="261"/>
                  </a:cubicBezTo>
                  <a:cubicBezTo>
                    <a:pt x="3" y="197"/>
                    <a:pt x="0" y="136"/>
                    <a:pt x="0" y="132"/>
                  </a:cubicBezTo>
                  <a:cubicBezTo>
                    <a:pt x="0" y="59"/>
                    <a:pt x="58" y="0"/>
                    <a:pt x="131" y="0"/>
                  </a:cubicBezTo>
                </a:path>
              </a:pathLst>
            </a:custGeom>
            <a:solidFill>
              <a:srgbClr val="FFC9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77"/>
            <p:cNvSpPr>
              <a:spLocks/>
            </p:cNvSpPr>
            <p:nvPr/>
          </p:nvSpPr>
          <p:spPr bwMode="auto">
            <a:xfrm>
              <a:off x="9180513" y="1204913"/>
              <a:ext cx="390525" cy="390525"/>
            </a:xfrm>
            <a:custGeom>
              <a:avLst/>
              <a:gdLst>
                <a:gd name="T0" fmla="*/ 104 w 104"/>
                <a:gd name="T1" fmla="*/ 104 h 104"/>
                <a:gd name="T2" fmla="*/ 92 w 104"/>
                <a:gd name="T3" fmla="*/ 104 h 104"/>
                <a:gd name="T4" fmla="*/ 0 w 104"/>
                <a:gd name="T5" fmla="*/ 12 h 104"/>
                <a:gd name="T6" fmla="*/ 0 w 104"/>
                <a:gd name="T7" fmla="*/ 0 h 104"/>
                <a:gd name="T8" fmla="*/ 104 w 104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104" y="104"/>
                  </a:moveTo>
                  <a:cubicBezTo>
                    <a:pt x="92" y="104"/>
                    <a:pt x="92" y="104"/>
                    <a:pt x="92" y="104"/>
                  </a:cubicBezTo>
                  <a:cubicBezTo>
                    <a:pt x="92" y="53"/>
                    <a:pt x="51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7" y="0"/>
                    <a:pt x="104" y="46"/>
                    <a:pt x="104" y="104"/>
                  </a:cubicBezTo>
                  <a:close/>
                </a:path>
              </a:pathLst>
            </a:custGeom>
            <a:solidFill>
              <a:srgbClr val="FFC9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78"/>
            <p:cNvSpPr>
              <a:spLocks/>
            </p:cNvSpPr>
            <p:nvPr/>
          </p:nvSpPr>
          <p:spPr bwMode="auto">
            <a:xfrm>
              <a:off x="9248775" y="1817688"/>
              <a:ext cx="123825" cy="517525"/>
            </a:xfrm>
            <a:custGeom>
              <a:avLst/>
              <a:gdLst>
                <a:gd name="T0" fmla="*/ 26 w 78"/>
                <a:gd name="T1" fmla="*/ 326 h 326"/>
                <a:gd name="T2" fmla="*/ 0 w 78"/>
                <a:gd name="T3" fmla="*/ 322 h 326"/>
                <a:gd name="T4" fmla="*/ 52 w 78"/>
                <a:gd name="T5" fmla="*/ 0 h 326"/>
                <a:gd name="T6" fmla="*/ 78 w 78"/>
                <a:gd name="T7" fmla="*/ 4 h 326"/>
                <a:gd name="T8" fmla="*/ 26 w 78"/>
                <a:gd name="T9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326">
                  <a:moveTo>
                    <a:pt x="26" y="326"/>
                  </a:moveTo>
                  <a:lnTo>
                    <a:pt x="0" y="322"/>
                  </a:lnTo>
                  <a:lnTo>
                    <a:pt x="52" y="0"/>
                  </a:lnTo>
                  <a:lnTo>
                    <a:pt x="78" y="4"/>
                  </a:lnTo>
                  <a:lnTo>
                    <a:pt x="26" y="326"/>
                  </a:ln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79"/>
            <p:cNvSpPr>
              <a:spLocks/>
            </p:cNvSpPr>
            <p:nvPr/>
          </p:nvSpPr>
          <p:spPr bwMode="auto">
            <a:xfrm>
              <a:off x="8988425" y="1817688"/>
              <a:ext cx="128587" cy="517525"/>
            </a:xfrm>
            <a:custGeom>
              <a:avLst/>
              <a:gdLst>
                <a:gd name="T0" fmla="*/ 52 w 81"/>
                <a:gd name="T1" fmla="*/ 326 h 326"/>
                <a:gd name="T2" fmla="*/ 0 w 81"/>
                <a:gd name="T3" fmla="*/ 4 h 326"/>
                <a:gd name="T4" fmla="*/ 26 w 81"/>
                <a:gd name="T5" fmla="*/ 0 h 326"/>
                <a:gd name="T6" fmla="*/ 81 w 81"/>
                <a:gd name="T7" fmla="*/ 322 h 326"/>
                <a:gd name="T8" fmla="*/ 52 w 81"/>
                <a:gd name="T9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326">
                  <a:moveTo>
                    <a:pt x="52" y="326"/>
                  </a:moveTo>
                  <a:lnTo>
                    <a:pt x="0" y="4"/>
                  </a:lnTo>
                  <a:lnTo>
                    <a:pt x="26" y="0"/>
                  </a:lnTo>
                  <a:lnTo>
                    <a:pt x="81" y="322"/>
                  </a:lnTo>
                  <a:lnTo>
                    <a:pt x="52" y="326"/>
                  </a:ln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80"/>
            <p:cNvSpPr>
              <a:spLocks/>
            </p:cNvSpPr>
            <p:nvPr/>
          </p:nvSpPr>
          <p:spPr bwMode="auto">
            <a:xfrm>
              <a:off x="9023350" y="1820863"/>
              <a:ext cx="327025" cy="68262"/>
            </a:xfrm>
            <a:custGeom>
              <a:avLst/>
              <a:gdLst>
                <a:gd name="T0" fmla="*/ 87 w 87"/>
                <a:gd name="T1" fmla="*/ 18 h 18"/>
                <a:gd name="T2" fmla="*/ 79 w 87"/>
                <a:gd name="T3" fmla="*/ 10 h 18"/>
                <a:gd name="T4" fmla="*/ 76 w 87"/>
                <a:gd name="T5" fmla="*/ 6 h 18"/>
                <a:gd name="T6" fmla="*/ 73 w 87"/>
                <a:gd name="T7" fmla="*/ 10 h 18"/>
                <a:gd name="T8" fmla="*/ 65 w 87"/>
                <a:gd name="T9" fmla="*/ 18 h 18"/>
                <a:gd name="T10" fmla="*/ 57 w 87"/>
                <a:gd name="T11" fmla="*/ 10 h 18"/>
                <a:gd name="T12" fmla="*/ 54 w 87"/>
                <a:gd name="T13" fmla="*/ 6 h 18"/>
                <a:gd name="T14" fmla="*/ 52 w 87"/>
                <a:gd name="T15" fmla="*/ 10 h 18"/>
                <a:gd name="T16" fmla="*/ 43 w 87"/>
                <a:gd name="T17" fmla="*/ 18 h 18"/>
                <a:gd name="T18" fmla="*/ 35 w 87"/>
                <a:gd name="T19" fmla="*/ 10 h 18"/>
                <a:gd name="T20" fmla="*/ 32 w 87"/>
                <a:gd name="T21" fmla="*/ 6 h 18"/>
                <a:gd name="T22" fmla="*/ 30 w 87"/>
                <a:gd name="T23" fmla="*/ 10 h 18"/>
                <a:gd name="T24" fmla="*/ 21 w 87"/>
                <a:gd name="T25" fmla="*/ 18 h 18"/>
                <a:gd name="T26" fmla="*/ 13 w 87"/>
                <a:gd name="T27" fmla="*/ 10 h 18"/>
                <a:gd name="T28" fmla="*/ 10 w 87"/>
                <a:gd name="T29" fmla="*/ 6 h 18"/>
                <a:gd name="T30" fmla="*/ 8 w 87"/>
                <a:gd name="T31" fmla="*/ 10 h 18"/>
                <a:gd name="T32" fmla="*/ 0 w 87"/>
                <a:gd name="T33" fmla="*/ 18 h 18"/>
                <a:gd name="T34" fmla="*/ 0 w 87"/>
                <a:gd name="T35" fmla="*/ 12 h 18"/>
                <a:gd name="T36" fmla="*/ 2 w 87"/>
                <a:gd name="T37" fmla="*/ 8 h 18"/>
                <a:gd name="T38" fmla="*/ 10 w 87"/>
                <a:gd name="T39" fmla="*/ 0 h 18"/>
                <a:gd name="T40" fmla="*/ 19 w 87"/>
                <a:gd name="T41" fmla="*/ 8 h 18"/>
                <a:gd name="T42" fmla="*/ 21 w 87"/>
                <a:gd name="T43" fmla="*/ 12 h 18"/>
                <a:gd name="T44" fmla="*/ 24 w 87"/>
                <a:gd name="T45" fmla="*/ 8 h 18"/>
                <a:gd name="T46" fmla="*/ 32 w 87"/>
                <a:gd name="T47" fmla="*/ 0 h 18"/>
                <a:gd name="T48" fmla="*/ 41 w 87"/>
                <a:gd name="T49" fmla="*/ 8 h 18"/>
                <a:gd name="T50" fmla="*/ 43 w 87"/>
                <a:gd name="T51" fmla="*/ 12 h 18"/>
                <a:gd name="T52" fmla="*/ 46 w 87"/>
                <a:gd name="T53" fmla="*/ 8 h 18"/>
                <a:gd name="T54" fmla="*/ 54 w 87"/>
                <a:gd name="T55" fmla="*/ 0 h 18"/>
                <a:gd name="T56" fmla="*/ 62 w 87"/>
                <a:gd name="T57" fmla="*/ 8 h 18"/>
                <a:gd name="T58" fmla="*/ 65 w 87"/>
                <a:gd name="T59" fmla="*/ 12 h 18"/>
                <a:gd name="T60" fmla="*/ 68 w 87"/>
                <a:gd name="T61" fmla="*/ 8 h 18"/>
                <a:gd name="T62" fmla="*/ 76 w 87"/>
                <a:gd name="T63" fmla="*/ 0 h 18"/>
                <a:gd name="T64" fmla="*/ 84 w 87"/>
                <a:gd name="T65" fmla="*/ 8 h 18"/>
                <a:gd name="T66" fmla="*/ 87 w 87"/>
                <a:gd name="T67" fmla="*/ 12 h 18"/>
                <a:gd name="T68" fmla="*/ 87 w 87"/>
                <a:gd name="T6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8">
                  <a:moveTo>
                    <a:pt x="87" y="18"/>
                  </a:moveTo>
                  <a:cubicBezTo>
                    <a:pt x="82" y="18"/>
                    <a:pt x="80" y="14"/>
                    <a:pt x="79" y="10"/>
                  </a:cubicBezTo>
                  <a:cubicBezTo>
                    <a:pt x="78" y="9"/>
                    <a:pt x="77" y="6"/>
                    <a:pt x="76" y="6"/>
                  </a:cubicBezTo>
                  <a:cubicBezTo>
                    <a:pt x="75" y="6"/>
                    <a:pt x="74" y="9"/>
                    <a:pt x="73" y="10"/>
                  </a:cubicBezTo>
                  <a:cubicBezTo>
                    <a:pt x="72" y="14"/>
                    <a:pt x="70" y="18"/>
                    <a:pt x="65" y="18"/>
                  </a:cubicBezTo>
                  <a:cubicBezTo>
                    <a:pt x="60" y="18"/>
                    <a:pt x="58" y="14"/>
                    <a:pt x="57" y="10"/>
                  </a:cubicBezTo>
                  <a:cubicBezTo>
                    <a:pt x="56" y="9"/>
                    <a:pt x="55" y="6"/>
                    <a:pt x="54" y="6"/>
                  </a:cubicBezTo>
                  <a:cubicBezTo>
                    <a:pt x="53" y="6"/>
                    <a:pt x="52" y="9"/>
                    <a:pt x="52" y="10"/>
                  </a:cubicBezTo>
                  <a:cubicBezTo>
                    <a:pt x="50" y="14"/>
                    <a:pt x="48" y="18"/>
                    <a:pt x="43" y="18"/>
                  </a:cubicBezTo>
                  <a:cubicBezTo>
                    <a:pt x="39" y="18"/>
                    <a:pt x="37" y="14"/>
                    <a:pt x="35" y="10"/>
                  </a:cubicBezTo>
                  <a:cubicBezTo>
                    <a:pt x="34" y="9"/>
                    <a:pt x="33" y="6"/>
                    <a:pt x="32" y="6"/>
                  </a:cubicBezTo>
                  <a:cubicBezTo>
                    <a:pt x="32" y="6"/>
                    <a:pt x="30" y="9"/>
                    <a:pt x="30" y="10"/>
                  </a:cubicBezTo>
                  <a:cubicBezTo>
                    <a:pt x="28" y="14"/>
                    <a:pt x="26" y="18"/>
                    <a:pt x="21" y="18"/>
                  </a:cubicBezTo>
                  <a:cubicBezTo>
                    <a:pt x="17" y="18"/>
                    <a:pt x="15" y="14"/>
                    <a:pt x="13" y="10"/>
                  </a:cubicBezTo>
                  <a:cubicBezTo>
                    <a:pt x="13" y="9"/>
                    <a:pt x="11" y="6"/>
                    <a:pt x="10" y="6"/>
                  </a:cubicBezTo>
                  <a:cubicBezTo>
                    <a:pt x="10" y="6"/>
                    <a:pt x="8" y="9"/>
                    <a:pt x="8" y="10"/>
                  </a:cubicBezTo>
                  <a:cubicBezTo>
                    <a:pt x="6" y="14"/>
                    <a:pt x="4" y="18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2" y="9"/>
                    <a:pt x="2" y="8"/>
                  </a:cubicBezTo>
                  <a:cubicBezTo>
                    <a:pt x="4" y="4"/>
                    <a:pt x="6" y="0"/>
                    <a:pt x="10" y="0"/>
                  </a:cubicBezTo>
                  <a:cubicBezTo>
                    <a:pt x="15" y="0"/>
                    <a:pt x="17" y="4"/>
                    <a:pt x="19" y="8"/>
                  </a:cubicBezTo>
                  <a:cubicBezTo>
                    <a:pt x="19" y="9"/>
                    <a:pt x="21" y="12"/>
                    <a:pt x="21" y="12"/>
                  </a:cubicBezTo>
                  <a:cubicBezTo>
                    <a:pt x="22" y="12"/>
                    <a:pt x="23" y="9"/>
                    <a:pt x="24" y="8"/>
                  </a:cubicBezTo>
                  <a:cubicBezTo>
                    <a:pt x="26" y="4"/>
                    <a:pt x="28" y="0"/>
                    <a:pt x="32" y="0"/>
                  </a:cubicBezTo>
                  <a:cubicBezTo>
                    <a:pt x="37" y="0"/>
                    <a:pt x="39" y="4"/>
                    <a:pt x="41" y="8"/>
                  </a:cubicBezTo>
                  <a:cubicBezTo>
                    <a:pt x="41" y="9"/>
                    <a:pt x="43" y="12"/>
                    <a:pt x="43" y="12"/>
                  </a:cubicBezTo>
                  <a:cubicBezTo>
                    <a:pt x="44" y="12"/>
                    <a:pt x="45" y="9"/>
                    <a:pt x="46" y="8"/>
                  </a:cubicBezTo>
                  <a:cubicBezTo>
                    <a:pt x="47" y="4"/>
                    <a:pt x="49" y="0"/>
                    <a:pt x="54" y="0"/>
                  </a:cubicBezTo>
                  <a:cubicBezTo>
                    <a:pt x="59" y="0"/>
                    <a:pt x="61" y="4"/>
                    <a:pt x="62" y="8"/>
                  </a:cubicBezTo>
                  <a:cubicBezTo>
                    <a:pt x="63" y="9"/>
                    <a:pt x="64" y="12"/>
                    <a:pt x="65" y="12"/>
                  </a:cubicBezTo>
                  <a:cubicBezTo>
                    <a:pt x="66" y="12"/>
                    <a:pt x="67" y="9"/>
                    <a:pt x="68" y="8"/>
                  </a:cubicBezTo>
                  <a:cubicBezTo>
                    <a:pt x="69" y="4"/>
                    <a:pt x="71" y="0"/>
                    <a:pt x="76" y="0"/>
                  </a:cubicBezTo>
                  <a:cubicBezTo>
                    <a:pt x="81" y="0"/>
                    <a:pt x="83" y="4"/>
                    <a:pt x="84" y="8"/>
                  </a:cubicBezTo>
                  <a:cubicBezTo>
                    <a:pt x="85" y="9"/>
                    <a:pt x="86" y="12"/>
                    <a:pt x="87" y="12"/>
                  </a:cubicBezTo>
                  <a:lnTo>
                    <a:pt x="87" y="18"/>
                  </a:ln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81"/>
            <p:cNvSpPr>
              <a:spLocks/>
            </p:cNvSpPr>
            <p:nvPr/>
          </p:nvSpPr>
          <p:spPr bwMode="auto">
            <a:xfrm>
              <a:off x="8928100" y="2298700"/>
              <a:ext cx="504825" cy="292100"/>
            </a:xfrm>
            <a:custGeom>
              <a:avLst/>
              <a:gdLst>
                <a:gd name="T0" fmla="*/ 134 w 134"/>
                <a:gd name="T1" fmla="*/ 0 h 78"/>
                <a:gd name="T2" fmla="*/ 134 w 134"/>
                <a:gd name="T3" fmla="*/ 69 h 78"/>
                <a:gd name="T4" fmla="*/ 126 w 134"/>
                <a:gd name="T5" fmla="*/ 78 h 78"/>
                <a:gd name="T6" fmla="*/ 9 w 134"/>
                <a:gd name="T7" fmla="*/ 78 h 78"/>
                <a:gd name="T8" fmla="*/ 0 w 134"/>
                <a:gd name="T9" fmla="*/ 69 h 78"/>
                <a:gd name="T10" fmla="*/ 0 w 134"/>
                <a:gd name="T11" fmla="*/ 0 h 78"/>
                <a:gd name="T12" fmla="*/ 134 w 134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78">
                  <a:moveTo>
                    <a:pt x="134" y="0"/>
                  </a:moveTo>
                  <a:cubicBezTo>
                    <a:pt x="134" y="69"/>
                    <a:pt x="134" y="69"/>
                    <a:pt x="134" y="69"/>
                  </a:cubicBezTo>
                  <a:cubicBezTo>
                    <a:pt x="134" y="74"/>
                    <a:pt x="130" y="78"/>
                    <a:pt x="126" y="78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4" y="78"/>
                    <a:pt x="0" y="74"/>
                    <a:pt x="0" y="6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34" y="0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82"/>
            <p:cNvSpPr>
              <a:spLocks/>
            </p:cNvSpPr>
            <p:nvPr/>
          </p:nvSpPr>
          <p:spPr bwMode="auto">
            <a:xfrm>
              <a:off x="8894763" y="2298700"/>
              <a:ext cx="574675" cy="52387"/>
            </a:xfrm>
            <a:custGeom>
              <a:avLst/>
              <a:gdLst>
                <a:gd name="T0" fmla="*/ 146 w 153"/>
                <a:gd name="T1" fmla="*/ 14 h 14"/>
                <a:gd name="T2" fmla="*/ 6 w 153"/>
                <a:gd name="T3" fmla="*/ 14 h 14"/>
                <a:gd name="T4" fmla="*/ 0 w 153"/>
                <a:gd name="T5" fmla="*/ 7 h 14"/>
                <a:gd name="T6" fmla="*/ 6 w 153"/>
                <a:gd name="T7" fmla="*/ 0 h 14"/>
                <a:gd name="T8" fmla="*/ 146 w 153"/>
                <a:gd name="T9" fmla="*/ 0 h 14"/>
                <a:gd name="T10" fmla="*/ 153 w 153"/>
                <a:gd name="T11" fmla="*/ 7 h 14"/>
                <a:gd name="T12" fmla="*/ 146 w 153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14">
                  <a:moveTo>
                    <a:pt x="146" y="14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50" y="0"/>
                    <a:pt x="153" y="3"/>
                    <a:pt x="153" y="7"/>
                  </a:cubicBezTo>
                  <a:cubicBezTo>
                    <a:pt x="153" y="11"/>
                    <a:pt x="150" y="14"/>
                    <a:pt x="146" y="14"/>
                  </a:cubicBez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83"/>
            <p:cNvSpPr>
              <a:spLocks/>
            </p:cNvSpPr>
            <p:nvPr/>
          </p:nvSpPr>
          <p:spPr bwMode="auto">
            <a:xfrm>
              <a:off x="8894763" y="2384425"/>
              <a:ext cx="574675" cy="49212"/>
            </a:xfrm>
            <a:custGeom>
              <a:avLst/>
              <a:gdLst>
                <a:gd name="T0" fmla="*/ 146 w 153"/>
                <a:gd name="T1" fmla="*/ 13 h 13"/>
                <a:gd name="T2" fmla="*/ 6 w 153"/>
                <a:gd name="T3" fmla="*/ 13 h 13"/>
                <a:gd name="T4" fmla="*/ 0 w 153"/>
                <a:gd name="T5" fmla="*/ 7 h 13"/>
                <a:gd name="T6" fmla="*/ 6 w 153"/>
                <a:gd name="T7" fmla="*/ 0 h 13"/>
                <a:gd name="T8" fmla="*/ 146 w 153"/>
                <a:gd name="T9" fmla="*/ 0 h 13"/>
                <a:gd name="T10" fmla="*/ 153 w 153"/>
                <a:gd name="T11" fmla="*/ 7 h 13"/>
                <a:gd name="T12" fmla="*/ 146 w 153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13">
                  <a:moveTo>
                    <a:pt x="14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50" y="0"/>
                    <a:pt x="153" y="3"/>
                    <a:pt x="153" y="7"/>
                  </a:cubicBezTo>
                  <a:cubicBezTo>
                    <a:pt x="153" y="10"/>
                    <a:pt x="150" y="13"/>
                    <a:pt x="146" y="13"/>
                  </a:cubicBez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84"/>
            <p:cNvSpPr>
              <a:spLocks/>
            </p:cNvSpPr>
            <p:nvPr/>
          </p:nvSpPr>
          <p:spPr bwMode="auto">
            <a:xfrm>
              <a:off x="8894763" y="2466975"/>
              <a:ext cx="574675" cy="52387"/>
            </a:xfrm>
            <a:custGeom>
              <a:avLst/>
              <a:gdLst>
                <a:gd name="T0" fmla="*/ 146 w 153"/>
                <a:gd name="T1" fmla="*/ 14 h 14"/>
                <a:gd name="T2" fmla="*/ 6 w 153"/>
                <a:gd name="T3" fmla="*/ 14 h 14"/>
                <a:gd name="T4" fmla="*/ 0 w 153"/>
                <a:gd name="T5" fmla="*/ 7 h 14"/>
                <a:gd name="T6" fmla="*/ 6 w 153"/>
                <a:gd name="T7" fmla="*/ 0 h 14"/>
                <a:gd name="T8" fmla="*/ 146 w 153"/>
                <a:gd name="T9" fmla="*/ 0 h 14"/>
                <a:gd name="T10" fmla="*/ 153 w 153"/>
                <a:gd name="T11" fmla="*/ 7 h 14"/>
                <a:gd name="T12" fmla="*/ 146 w 153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14">
                  <a:moveTo>
                    <a:pt x="146" y="14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50" y="0"/>
                    <a:pt x="153" y="3"/>
                    <a:pt x="153" y="7"/>
                  </a:cubicBezTo>
                  <a:cubicBezTo>
                    <a:pt x="153" y="11"/>
                    <a:pt x="150" y="14"/>
                    <a:pt x="146" y="14"/>
                  </a:cubicBez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85"/>
            <p:cNvSpPr>
              <a:spLocks noEditPoints="1"/>
            </p:cNvSpPr>
            <p:nvPr/>
          </p:nvSpPr>
          <p:spPr bwMode="auto">
            <a:xfrm>
              <a:off x="8428038" y="2851150"/>
              <a:ext cx="1343025" cy="763587"/>
            </a:xfrm>
            <a:custGeom>
              <a:avLst/>
              <a:gdLst>
                <a:gd name="T0" fmla="*/ 87 w 357"/>
                <a:gd name="T1" fmla="*/ 194 h 203"/>
                <a:gd name="T2" fmla="*/ 48 w 357"/>
                <a:gd name="T3" fmla="*/ 194 h 203"/>
                <a:gd name="T4" fmla="*/ 0 w 357"/>
                <a:gd name="T5" fmla="*/ 194 h 203"/>
                <a:gd name="T6" fmla="*/ 0 w 357"/>
                <a:gd name="T7" fmla="*/ 203 h 203"/>
                <a:gd name="T8" fmla="*/ 87 w 357"/>
                <a:gd name="T9" fmla="*/ 203 h 203"/>
                <a:gd name="T10" fmla="*/ 87 w 357"/>
                <a:gd name="T11" fmla="*/ 194 h 203"/>
                <a:gd name="T12" fmla="*/ 281 w 357"/>
                <a:gd name="T13" fmla="*/ 172 h 203"/>
                <a:gd name="T14" fmla="*/ 228 w 357"/>
                <a:gd name="T15" fmla="*/ 194 h 203"/>
                <a:gd name="T16" fmla="*/ 99 w 357"/>
                <a:gd name="T17" fmla="*/ 194 h 203"/>
                <a:gd name="T18" fmla="*/ 99 w 357"/>
                <a:gd name="T19" fmla="*/ 203 h 203"/>
                <a:gd name="T20" fmla="*/ 258 w 357"/>
                <a:gd name="T21" fmla="*/ 203 h 203"/>
                <a:gd name="T22" fmla="*/ 277 w 357"/>
                <a:gd name="T23" fmla="*/ 193 h 203"/>
                <a:gd name="T24" fmla="*/ 281 w 357"/>
                <a:gd name="T25" fmla="*/ 172 h 203"/>
                <a:gd name="T26" fmla="*/ 87 w 357"/>
                <a:gd name="T27" fmla="*/ 26 h 203"/>
                <a:gd name="T28" fmla="*/ 55 w 357"/>
                <a:gd name="T29" fmla="*/ 26 h 203"/>
                <a:gd name="T30" fmla="*/ 55 w 357"/>
                <a:gd name="T31" fmla="*/ 36 h 203"/>
                <a:gd name="T32" fmla="*/ 0 w 357"/>
                <a:gd name="T33" fmla="*/ 35 h 203"/>
                <a:gd name="T34" fmla="*/ 0 w 357"/>
                <a:gd name="T35" fmla="*/ 105 h 203"/>
                <a:gd name="T36" fmla="*/ 55 w 357"/>
                <a:gd name="T37" fmla="*/ 105 h 203"/>
                <a:gd name="T38" fmla="*/ 55 w 357"/>
                <a:gd name="T39" fmla="*/ 116 h 203"/>
                <a:gd name="T40" fmla="*/ 87 w 357"/>
                <a:gd name="T41" fmla="*/ 116 h 203"/>
                <a:gd name="T42" fmla="*/ 87 w 357"/>
                <a:gd name="T43" fmla="*/ 26 h 203"/>
                <a:gd name="T44" fmla="*/ 283 w 357"/>
                <a:gd name="T45" fmla="*/ 26 h 203"/>
                <a:gd name="T46" fmla="*/ 99 w 357"/>
                <a:gd name="T47" fmla="*/ 26 h 203"/>
                <a:gd name="T48" fmla="*/ 99 w 357"/>
                <a:gd name="T49" fmla="*/ 116 h 203"/>
                <a:gd name="T50" fmla="*/ 286 w 357"/>
                <a:gd name="T51" fmla="*/ 116 h 203"/>
                <a:gd name="T52" fmla="*/ 287 w 357"/>
                <a:gd name="T53" fmla="*/ 88 h 203"/>
                <a:gd name="T54" fmla="*/ 283 w 357"/>
                <a:gd name="T55" fmla="*/ 26 h 203"/>
                <a:gd name="T56" fmla="*/ 293 w 357"/>
                <a:gd name="T57" fmla="*/ 1 h 203"/>
                <a:gd name="T58" fmla="*/ 295 w 357"/>
                <a:gd name="T59" fmla="*/ 17 h 203"/>
                <a:gd name="T60" fmla="*/ 301 w 357"/>
                <a:gd name="T61" fmla="*/ 26 h 203"/>
                <a:gd name="T62" fmla="*/ 296 w 357"/>
                <a:gd name="T63" fmla="*/ 26 h 203"/>
                <a:gd name="T64" fmla="*/ 299 w 357"/>
                <a:gd name="T65" fmla="*/ 88 h 203"/>
                <a:gd name="T66" fmla="*/ 298 w 357"/>
                <a:gd name="T67" fmla="*/ 116 h 203"/>
                <a:gd name="T68" fmla="*/ 301 w 357"/>
                <a:gd name="T69" fmla="*/ 116 h 203"/>
                <a:gd name="T70" fmla="*/ 301 w 357"/>
                <a:gd name="T71" fmla="*/ 121 h 203"/>
                <a:gd name="T72" fmla="*/ 301 w 357"/>
                <a:gd name="T73" fmla="*/ 121 h 203"/>
                <a:gd name="T74" fmla="*/ 301 w 357"/>
                <a:gd name="T75" fmla="*/ 121 h 203"/>
                <a:gd name="T76" fmla="*/ 296 w 357"/>
                <a:gd name="T77" fmla="*/ 149 h 203"/>
                <a:gd name="T78" fmla="*/ 292 w 357"/>
                <a:gd name="T79" fmla="*/ 181 h 203"/>
                <a:gd name="T80" fmla="*/ 315 w 357"/>
                <a:gd name="T81" fmla="*/ 121 h 203"/>
                <a:gd name="T82" fmla="*/ 315 w 357"/>
                <a:gd name="T83" fmla="*/ 121 h 203"/>
                <a:gd name="T84" fmla="*/ 315 w 357"/>
                <a:gd name="T85" fmla="*/ 121 h 203"/>
                <a:gd name="T86" fmla="*/ 315 w 357"/>
                <a:gd name="T87" fmla="*/ 116 h 203"/>
                <a:gd name="T88" fmla="*/ 320 w 357"/>
                <a:gd name="T89" fmla="*/ 116 h 203"/>
                <a:gd name="T90" fmla="*/ 357 w 357"/>
                <a:gd name="T91" fmla="*/ 83 h 203"/>
                <a:gd name="T92" fmla="*/ 357 w 357"/>
                <a:gd name="T93" fmla="*/ 59 h 203"/>
                <a:gd name="T94" fmla="*/ 320 w 357"/>
                <a:gd name="T95" fmla="*/ 26 h 203"/>
                <a:gd name="T96" fmla="*/ 315 w 357"/>
                <a:gd name="T97" fmla="*/ 26 h 203"/>
                <a:gd name="T98" fmla="*/ 293 w 357"/>
                <a:gd name="T99" fmla="*/ 1 h 203"/>
                <a:gd name="T100" fmla="*/ 87 w 357"/>
                <a:gd name="T101" fmla="*/ 0 h 203"/>
                <a:gd name="T102" fmla="*/ 84 w 357"/>
                <a:gd name="T103" fmla="*/ 0 h 203"/>
                <a:gd name="T104" fmla="*/ 87 w 357"/>
                <a:gd name="T105" fmla="*/ 7 h 203"/>
                <a:gd name="T106" fmla="*/ 87 w 357"/>
                <a:gd name="T107" fmla="*/ 0 h 203"/>
                <a:gd name="T108" fmla="*/ 118 w 357"/>
                <a:gd name="T109" fmla="*/ 0 h 203"/>
                <a:gd name="T110" fmla="*/ 99 w 357"/>
                <a:gd name="T111" fmla="*/ 0 h 203"/>
                <a:gd name="T112" fmla="*/ 99 w 357"/>
                <a:gd name="T113" fmla="*/ 18 h 203"/>
                <a:gd name="T114" fmla="*/ 107 w 357"/>
                <a:gd name="T115" fmla="*/ 20 h 203"/>
                <a:gd name="T116" fmla="*/ 118 w 357"/>
                <a:gd name="T117" fmla="*/ 14 h 203"/>
                <a:gd name="T118" fmla="*/ 282 w 357"/>
                <a:gd name="T119" fmla="*/ 14 h 203"/>
                <a:gd name="T120" fmla="*/ 280 w 357"/>
                <a:gd name="T121" fmla="*/ 0 h 203"/>
                <a:gd name="T122" fmla="*/ 118 w 357"/>
                <a:gd name="T123" fmla="*/ 0 h 203"/>
                <a:gd name="T124" fmla="*/ 118 w 357"/>
                <a:gd name="T12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7" h="203">
                  <a:moveTo>
                    <a:pt x="87" y="194"/>
                  </a:moveTo>
                  <a:cubicBezTo>
                    <a:pt x="48" y="194"/>
                    <a:pt x="48" y="194"/>
                    <a:pt x="48" y="194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87" y="203"/>
                    <a:pt x="87" y="203"/>
                    <a:pt x="87" y="203"/>
                  </a:cubicBezTo>
                  <a:cubicBezTo>
                    <a:pt x="87" y="194"/>
                    <a:pt x="87" y="194"/>
                    <a:pt x="87" y="194"/>
                  </a:cubicBezTo>
                  <a:moveTo>
                    <a:pt x="281" y="172"/>
                  </a:moveTo>
                  <a:cubicBezTo>
                    <a:pt x="267" y="186"/>
                    <a:pt x="249" y="194"/>
                    <a:pt x="228" y="194"/>
                  </a:cubicBezTo>
                  <a:cubicBezTo>
                    <a:pt x="99" y="194"/>
                    <a:pt x="99" y="194"/>
                    <a:pt x="99" y="194"/>
                  </a:cubicBezTo>
                  <a:cubicBezTo>
                    <a:pt x="99" y="203"/>
                    <a:pt x="99" y="203"/>
                    <a:pt x="99" y="203"/>
                  </a:cubicBezTo>
                  <a:cubicBezTo>
                    <a:pt x="258" y="203"/>
                    <a:pt x="258" y="203"/>
                    <a:pt x="258" y="203"/>
                  </a:cubicBezTo>
                  <a:cubicBezTo>
                    <a:pt x="265" y="201"/>
                    <a:pt x="271" y="197"/>
                    <a:pt x="277" y="193"/>
                  </a:cubicBezTo>
                  <a:cubicBezTo>
                    <a:pt x="278" y="186"/>
                    <a:pt x="280" y="179"/>
                    <a:pt x="281" y="172"/>
                  </a:cubicBezTo>
                  <a:moveTo>
                    <a:pt x="87" y="26"/>
                  </a:moveTo>
                  <a:cubicBezTo>
                    <a:pt x="55" y="26"/>
                    <a:pt x="55" y="26"/>
                    <a:pt x="55" y="2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37" y="35"/>
                    <a:pt x="18" y="35"/>
                    <a:pt x="0" y="3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18" y="105"/>
                    <a:pt x="37" y="105"/>
                    <a:pt x="55" y="105"/>
                  </a:cubicBezTo>
                  <a:cubicBezTo>
                    <a:pt x="55" y="116"/>
                    <a:pt x="55" y="116"/>
                    <a:pt x="55" y="116"/>
                  </a:cubicBezTo>
                  <a:cubicBezTo>
                    <a:pt x="87" y="116"/>
                    <a:pt x="87" y="116"/>
                    <a:pt x="87" y="116"/>
                  </a:cubicBezTo>
                  <a:cubicBezTo>
                    <a:pt x="87" y="26"/>
                    <a:pt x="87" y="26"/>
                    <a:pt x="87" y="26"/>
                  </a:cubicBezTo>
                  <a:moveTo>
                    <a:pt x="283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99" y="116"/>
                    <a:pt x="99" y="116"/>
                    <a:pt x="99" y="116"/>
                  </a:cubicBezTo>
                  <a:cubicBezTo>
                    <a:pt x="286" y="116"/>
                    <a:pt x="286" y="116"/>
                    <a:pt x="286" y="116"/>
                  </a:cubicBezTo>
                  <a:cubicBezTo>
                    <a:pt x="286" y="107"/>
                    <a:pt x="287" y="97"/>
                    <a:pt x="287" y="88"/>
                  </a:cubicBezTo>
                  <a:cubicBezTo>
                    <a:pt x="287" y="66"/>
                    <a:pt x="286" y="46"/>
                    <a:pt x="283" y="26"/>
                  </a:cubicBezTo>
                  <a:moveTo>
                    <a:pt x="293" y="1"/>
                  </a:moveTo>
                  <a:cubicBezTo>
                    <a:pt x="294" y="6"/>
                    <a:pt x="294" y="12"/>
                    <a:pt x="295" y="17"/>
                  </a:cubicBezTo>
                  <a:cubicBezTo>
                    <a:pt x="298" y="19"/>
                    <a:pt x="300" y="22"/>
                    <a:pt x="301" y="26"/>
                  </a:cubicBezTo>
                  <a:cubicBezTo>
                    <a:pt x="296" y="26"/>
                    <a:pt x="296" y="26"/>
                    <a:pt x="296" y="26"/>
                  </a:cubicBezTo>
                  <a:cubicBezTo>
                    <a:pt x="298" y="46"/>
                    <a:pt x="299" y="66"/>
                    <a:pt x="299" y="88"/>
                  </a:cubicBezTo>
                  <a:cubicBezTo>
                    <a:pt x="299" y="97"/>
                    <a:pt x="299" y="107"/>
                    <a:pt x="298" y="116"/>
                  </a:cubicBezTo>
                  <a:cubicBezTo>
                    <a:pt x="301" y="116"/>
                    <a:pt x="301" y="116"/>
                    <a:pt x="301" y="116"/>
                  </a:cubicBezTo>
                  <a:cubicBezTo>
                    <a:pt x="301" y="121"/>
                    <a:pt x="301" y="121"/>
                    <a:pt x="301" y="121"/>
                  </a:cubicBezTo>
                  <a:cubicBezTo>
                    <a:pt x="301" y="121"/>
                    <a:pt x="301" y="121"/>
                    <a:pt x="301" y="121"/>
                  </a:cubicBezTo>
                  <a:cubicBezTo>
                    <a:pt x="301" y="121"/>
                    <a:pt x="301" y="121"/>
                    <a:pt x="301" y="121"/>
                  </a:cubicBezTo>
                  <a:cubicBezTo>
                    <a:pt x="301" y="131"/>
                    <a:pt x="299" y="141"/>
                    <a:pt x="296" y="149"/>
                  </a:cubicBezTo>
                  <a:cubicBezTo>
                    <a:pt x="295" y="160"/>
                    <a:pt x="293" y="171"/>
                    <a:pt x="292" y="181"/>
                  </a:cubicBezTo>
                  <a:cubicBezTo>
                    <a:pt x="306" y="165"/>
                    <a:pt x="315" y="144"/>
                    <a:pt x="315" y="121"/>
                  </a:cubicBezTo>
                  <a:cubicBezTo>
                    <a:pt x="315" y="121"/>
                    <a:pt x="315" y="121"/>
                    <a:pt x="315" y="121"/>
                  </a:cubicBezTo>
                  <a:cubicBezTo>
                    <a:pt x="315" y="121"/>
                    <a:pt x="315" y="121"/>
                    <a:pt x="315" y="121"/>
                  </a:cubicBezTo>
                  <a:cubicBezTo>
                    <a:pt x="315" y="116"/>
                    <a:pt x="315" y="116"/>
                    <a:pt x="315" y="116"/>
                  </a:cubicBezTo>
                  <a:cubicBezTo>
                    <a:pt x="320" y="116"/>
                    <a:pt x="320" y="116"/>
                    <a:pt x="320" y="116"/>
                  </a:cubicBezTo>
                  <a:cubicBezTo>
                    <a:pt x="341" y="116"/>
                    <a:pt x="357" y="101"/>
                    <a:pt x="357" y="83"/>
                  </a:cubicBezTo>
                  <a:cubicBezTo>
                    <a:pt x="357" y="59"/>
                    <a:pt x="357" y="59"/>
                    <a:pt x="357" y="59"/>
                  </a:cubicBezTo>
                  <a:cubicBezTo>
                    <a:pt x="357" y="41"/>
                    <a:pt x="341" y="26"/>
                    <a:pt x="320" y="26"/>
                  </a:cubicBezTo>
                  <a:cubicBezTo>
                    <a:pt x="315" y="26"/>
                    <a:pt x="315" y="26"/>
                    <a:pt x="315" y="26"/>
                  </a:cubicBezTo>
                  <a:cubicBezTo>
                    <a:pt x="313" y="14"/>
                    <a:pt x="304" y="4"/>
                    <a:pt x="293" y="1"/>
                  </a:cubicBezTo>
                  <a:moveTo>
                    <a:pt x="8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3"/>
                    <a:pt x="86" y="5"/>
                    <a:pt x="87" y="7"/>
                  </a:cubicBezTo>
                  <a:cubicBezTo>
                    <a:pt x="87" y="0"/>
                    <a:pt x="87" y="0"/>
                    <a:pt x="87" y="0"/>
                  </a:cubicBezTo>
                  <a:moveTo>
                    <a:pt x="118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102" y="19"/>
                    <a:pt x="105" y="20"/>
                    <a:pt x="107" y="20"/>
                  </a:cubicBezTo>
                  <a:cubicBezTo>
                    <a:pt x="112" y="20"/>
                    <a:pt x="116" y="18"/>
                    <a:pt x="118" y="14"/>
                  </a:cubicBezTo>
                  <a:cubicBezTo>
                    <a:pt x="282" y="14"/>
                    <a:pt x="282" y="14"/>
                    <a:pt x="282" y="14"/>
                  </a:cubicBezTo>
                  <a:cubicBezTo>
                    <a:pt x="282" y="9"/>
                    <a:pt x="281" y="5"/>
                    <a:pt x="280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0"/>
                    <a:pt x="118" y="0"/>
                    <a:pt x="118" y="0"/>
                  </a:cubicBezTo>
                </a:path>
              </a:pathLst>
            </a:custGeom>
            <a:solidFill>
              <a:srgbClr val="C1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86"/>
            <p:cNvSpPr>
              <a:spLocks noEditPoints="1"/>
            </p:cNvSpPr>
            <p:nvPr/>
          </p:nvSpPr>
          <p:spPr bwMode="auto">
            <a:xfrm>
              <a:off x="9469438" y="2851150"/>
              <a:ext cx="82550" cy="725487"/>
            </a:xfrm>
            <a:custGeom>
              <a:avLst/>
              <a:gdLst>
                <a:gd name="T0" fmla="*/ 19 w 22"/>
                <a:gd name="T1" fmla="*/ 149 h 193"/>
                <a:gd name="T2" fmla="*/ 4 w 22"/>
                <a:gd name="T3" fmla="*/ 172 h 193"/>
                <a:gd name="T4" fmla="*/ 0 w 22"/>
                <a:gd name="T5" fmla="*/ 193 h 193"/>
                <a:gd name="T6" fmla="*/ 15 w 22"/>
                <a:gd name="T7" fmla="*/ 181 h 193"/>
                <a:gd name="T8" fmla="*/ 19 w 22"/>
                <a:gd name="T9" fmla="*/ 149 h 193"/>
                <a:gd name="T10" fmla="*/ 19 w 22"/>
                <a:gd name="T11" fmla="*/ 26 h 193"/>
                <a:gd name="T12" fmla="*/ 6 w 22"/>
                <a:gd name="T13" fmla="*/ 26 h 193"/>
                <a:gd name="T14" fmla="*/ 10 w 22"/>
                <a:gd name="T15" fmla="*/ 88 h 193"/>
                <a:gd name="T16" fmla="*/ 9 w 22"/>
                <a:gd name="T17" fmla="*/ 116 h 193"/>
                <a:gd name="T18" fmla="*/ 21 w 22"/>
                <a:gd name="T19" fmla="*/ 116 h 193"/>
                <a:gd name="T20" fmla="*/ 22 w 22"/>
                <a:gd name="T21" fmla="*/ 88 h 193"/>
                <a:gd name="T22" fmla="*/ 19 w 22"/>
                <a:gd name="T23" fmla="*/ 26 h 193"/>
                <a:gd name="T24" fmla="*/ 8 w 22"/>
                <a:gd name="T25" fmla="*/ 0 h 193"/>
                <a:gd name="T26" fmla="*/ 3 w 22"/>
                <a:gd name="T27" fmla="*/ 0 h 193"/>
                <a:gd name="T28" fmla="*/ 5 w 22"/>
                <a:gd name="T29" fmla="*/ 14 h 193"/>
                <a:gd name="T30" fmla="*/ 8 w 22"/>
                <a:gd name="T31" fmla="*/ 14 h 193"/>
                <a:gd name="T32" fmla="*/ 18 w 22"/>
                <a:gd name="T33" fmla="*/ 17 h 193"/>
                <a:gd name="T34" fmla="*/ 16 w 22"/>
                <a:gd name="T35" fmla="*/ 1 h 193"/>
                <a:gd name="T36" fmla="*/ 8 w 22"/>
                <a:gd name="T3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" h="193">
                  <a:moveTo>
                    <a:pt x="19" y="149"/>
                  </a:moveTo>
                  <a:cubicBezTo>
                    <a:pt x="15" y="158"/>
                    <a:pt x="10" y="166"/>
                    <a:pt x="4" y="172"/>
                  </a:cubicBezTo>
                  <a:cubicBezTo>
                    <a:pt x="3" y="179"/>
                    <a:pt x="1" y="186"/>
                    <a:pt x="0" y="193"/>
                  </a:cubicBezTo>
                  <a:cubicBezTo>
                    <a:pt x="5" y="190"/>
                    <a:pt x="10" y="186"/>
                    <a:pt x="15" y="181"/>
                  </a:cubicBezTo>
                  <a:cubicBezTo>
                    <a:pt x="16" y="171"/>
                    <a:pt x="18" y="160"/>
                    <a:pt x="19" y="149"/>
                  </a:cubicBezTo>
                  <a:moveTo>
                    <a:pt x="19" y="26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9" y="46"/>
                    <a:pt x="10" y="66"/>
                    <a:pt x="10" y="88"/>
                  </a:cubicBezTo>
                  <a:cubicBezTo>
                    <a:pt x="10" y="97"/>
                    <a:pt x="9" y="107"/>
                    <a:pt x="9" y="116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22" y="107"/>
                    <a:pt x="22" y="97"/>
                    <a:pt x="22" y="88"/>
                  </a:cubicBezTo>
                  <a:cubicBezTo>
                    <a:pt x="22" y="66"/>
                    <a:pt x="21" y="46"/>
                    <a:pt x="19" y="26"/>
                  </a:cubicBezTo>
                  <a:moveTo>
                    <a:pt x="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4" y="5"/>
                    <a:pt x="5" y="9"/>
                    <a:pt x="5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2" y="14"/>
                    <a:pt x="15" y="15"/>
                    <a:pt x="18" y="17"/>
                  </a:cubicBezTo>
                  <a:cubicBezTo>
                    <a:pt x="17" y="12"/>
                    <a:pt x="17" y="6"/>
                    <a:pt x="16" y="1"/>
                  </a:cubicBezTo>
                  <a:cubicBezTo>
                    <a:pt x="13" y="0"/>
                    <a:pt x="11" y="0"/>
                    <a:pt x="8" y="0"/>
                  </a:cubicBezTo>
                </a:path>
              </a:pathLst>
            </a:custGeom>
            <a:solidFill>
              <a:srgbClr val="29B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87"/>
            <p:cNvSpPr>
              <a:spLocks noEditPoints="1"/>
            </p:cNvSpPr>
            <p:nvPr/>
          </p:nvSpPr>
          <p:spPr bwMode="auto">
            <a:xfrm>
              <a:off x="8755063" y="2851150"/>
              <a:ext cx="46037" cy="763587"/>
            </a:xfrm>
            <a:custGeom>
              <a:avLst/>
              <a:gdLst>
                <a:gd name="T0" fmla="*/ 12 w 12"/>
                <a:gd name="T1" fmla="*/ 194 h 203"/>
                <a:gd name="T2" fmla="*/ 0 w 12"/>
                <a:gd name="T3" fmla="*/ 194 h 203"/>
                <a:gd name="T4" fmla="*/ 0 w 12"/>
                <a:gd name="T5" fmla="*/ 203 h 203"/>
                <a:gd name="T6" fmla="*/ 12 w 12"/>
                <a:gd name="T7" fmla="*/ 203 h 203"/>
                <a:gd name="T8" fmla="*/ 12 w 12"/>
                <a:gd name="T9" fmla="*/ 194 h 203"/>
                <a:gd name="T10" fmla="*/ 12 w 12"/>
                <a:gd name="T11" fmla="*/ 26 h 203"/>
                <a:gd name="T12" fmla="*/ 0 w 12"/>
                <a:gd name="T13" fmla="*/ 26 h 203"/>
                <a:gd name="T14" fmla="*/ 0 w 12"/>
                <a:gd name="T15" fmla="*/ 116 h 203"/>
                <a:gd name="T16" fmla="*/ 12 w 12"/>
                <a:gd name="T17" fmla="*/ 116 h 203"/>
                <a:gd name="T18" fmla="*/ 12 w 12"/>
                <a:gd name="T19" fmla="*/ 26 h 203"/>
                <a:gd name="T20" fmla="*/ 12 w 12"/>
                <a:gd name="T21" fmla="*/ 0 h 203"/>
                <a:gd name="T22" fmla="*/ 0 w 12"/>
                <a:gd name="T23" fmla="*/ 0 h 203"/>
                <a:gd name="T24" fmla="*/ 0 w 12"/>
                <a:gd name="T25" fmla="*/ 7 h 203"/>
                <a:gd name="T26" fmla="*/ 12 w 12"/>
                <a:gd name="T27" fmla="*/ 18 h 203"/>
                <a:gd name="T28" fmla="*/ 12 w 12"/>
                <a:gd name="T2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203">
                  <a:moveTo>
                    <a:pt x="12" y="194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12" y="203"/>
                    <a:pt x="12" y="203"/>
                    <a:pt x="12" y="203"/>
                  </a:cubicBezTo>
                  <a:cubicBezTo>
                    <a:pt x="12" y="194"/>
                    <a:pt x="12" y="194"/>
                    <a:pt x="12" y="194"/>
                  </a:cubicBezTo>
                  <a:moveTo>
                    <a:pt x="12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2" y="116"/>
                    <a:pt x="12" y="116"/>
                    <a:pt x="12" y="116"/>
                  </a:cubicBezTo>
                  <a:cubicBezTo>
                    <a:pt x="12" y="26"/>
                    <a:pt x="12" y="26"/>
                    <a:pt x="12" y="26"/>
                  </a:cubicBezTo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" y="12"/>
                    <a:pt x="8" y="16"/>
                    <a:pt x="12" y="18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29B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88"/>
            <p:cNvSpPr>
              <a:spLocks/>
            </p:cNvSpPr>
            <p:nvPr/>
          </p:nvSpPr>
          <p:spPr bwMode="auto">
            <a:xfrm>
              <a:off x="8428038" y="3614738"/>
              <a:ext cx="969962" cy="17462"/>
            </a:xfrm>
            <a:custGeom>
              <a:avLst/>
              <a:gdLst>
                <a:gd name="T0" fmla="*/ 258 w 258"/>
                <a:gd name="T1" fmla="*/ 0 h 5"/>
                <a:gd name="T2" fmla="*/ 99 w 258"/>
                <a:gd name="T3" fmla="*/ 0 h 5"/>
                <a:gd name="T4" fmla="*/ 87 w 258"/>
                <a:gd name="T5" fmla="*/ 0 h 5"/>
                <a:gd name="T6" fmla="*/ 0 w 258"/>
                <a:gd name="T7" fmla="*/ 0 h 5"/>
                <a:gd name="T8" fmla="*/ 0 w 258"/>
                <a:gd name="T9" fmla="*/ 5 h 5"/>
                <a:gd name="T10" fmla="*/ 48 w 258"/>
                <a:gd name="T11" fmla="*/ 5 h 5"/>
                <a:gd name="T12" fmla="*/ 228 w 258"/>
                <a:gd name="T13" fmla="*/ 5 h 5"/>
                <a:gd name="T14" fmla="*/ 258 w 25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8" h="5">
                  <a:moveTo>
                    <a:pt x="258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228" y="5"/>
                    <a:pt x="228" y="5"/>
                    <a:pt x="228" y="5"/>
                  </a:cubicBezTo>
                  <a:cubicBezTo>
                    <a:pt x="239" y="5"/>
                    <a:pt x="249" y="4"/>
                    <a:pt x="258" y="0"/>
                  </a:cubicBezTo>
                </a:path>
              </a:pathLst>
            </a:custGeom>
            <a:solidFill>
              <a:srgbClr val="29B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89"/>
            <p:cNvSpPr>
              <a:spLocks noEditPoints="1"/>
            </p:cNvSpPr>
            <p:nvPr/>
          </p:nvSpPr>
          <p:spPr bwMode="auto">
            <a:xfrm>
              <a:off x="8326438" y="2982913"/>
              <a:ext cx="101600" cy="631825"/>
            </a:xfrm>
            <a:custGeom>
              <a:avLst/>
              <a:gdLst>
                <a:gd name="T0" fmla="*/ 27 w 27"/>
                <a:gd name="T1" fmla="*/ 159 h 168"/>
                <a:gd name="T2" fmla="*/ 0 w 27"/>
                <a:gd name="T3" fmla="*/ 159 h 168"/>
                <a:gd name="T4" fmla="*/ 0 w 27"/>
                <a:gd name="T5" fmla="*/ 168 h 168"/>
                <a:gd name="T6" fmla="*/ 27 w 27"/>
                <a:gd name="T7" fmla="*/ 168 h 168"/>
                <a:gd name="T8" fmla="*/ 27 w 27"/>
                <a:gd name="T9" fmla="*/ 159 h 168"/>
                <a:gd name="T10" fmla="*/ 0 w 27"/>
                <a:gd name="T11" fmla="*/ 0 h 168"/>
                <a:gd name="T12" fmla="*/ 0 w 27"/>
                <a:gd name="T13" fmla="*/ 71 h 168"/>
                <a:gd name="T14" fmla="*/ 27 w 27"/>
                <a:gd name="T15" fmla="*/ 70 h 168"/>
                <a:gd name="T16" fmla="*/ 27 w 27"/>
                <a:gd name="T17" fmla="*/ 0 h 168"/>
                <a:gd name="T18" fmla="*/ 0 w 27"/>
                <a:gd name="T19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168">
                  <a:moveTo>
                    <a:pt x="27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7" y="168"/>
                    <a:pt x="27" y="168"/>
                    <a:pt x="27" y="168"/>
                  </a:cubicBezTo>
                  <a:cubicBezTo>
                    <a:pt x="27" y="159"/>
                    <a:pt x="27" y="159"/>
                    <a:pt x="27" y="159"/>
                  </a:cubicBezTo>
                  <a:moveTo>
                    <a:pt x="0" y="0"/>
                  </a:moveTo>
                  <a:cubicBezTo>
                    <a:pt x="0" y="71"/>
                    <a:pt x="0" y="71"/>
                    <a:pt x="0" y="71"/>
                  </a:cubicBezTo>
                  <a:cubicBezTo>
                    <a:pt x="9" y="71"/>
                    <a:pt x="18" y="70"/>
                    <a:pt x="27" y="7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8" y="0"/>
                    <a:pt x="9" y="0"/>
                    <a:pt x="0" y="0"/>
                  </a:cubicBezTo>
                </a:path>
              </a:pathLst>
            </a:custGeom>
            <a:solidFill>
              <a:srgbClr val="29B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Rectangle 90"/>
            <p:cNvSpPr>
              <a:spLocks noChangeArrowheads="1"/>
            </p:cNvSpPr>
            <p:nvPr/>
          </p:nvSpPr>
          <p:spPr bwMode="auto">
            <a:xfrm>
              <a:off x="8326438" y="3614738"/>
              <a:ext cx="101600" cy="17462"/>
            </a:xfrm>
            <a:prstGeom prst="rect">
              <a:avLst/>
            </a:prstGeom>
            <a:solidFill>
              <a:srgbClr val="089B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91"/>
            <p:cNvSpPr>
              <a:spLocks noChangeArrowheads="1"/>
            </p:cNvSpPr>
            <p:nvPr/>
          </p:nvSpPr>
          <p:spPr bwMode="auto">
            <a:xfrm>
              <a:off x="8326438" y="3614738"/>
              <a:ext cx="101600" cy="17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92"/>
            <p:cNvSpPr>
              <a:spLocks noEditPoints="1"/>
            </p:cNvSpPr>
            <p:nvPr/>
          </p:nvSpPr>
          <p:spPr bwMode="auto">
            <a:xfrm>
              <a:off x="7339013" y="2941638"/>
              <a:ext cx="962025" cy="887412"/>
            </a:xfrm>
            <a:custGeom>
              <a:avLst/>
              <a:gdLst>
                <a:gd name="T0" fmla="*/ 256 w 256"/>
                <a:gd name="T1" fmla="*/ 170 h 236"/>
                <a:gd name="T2" fmla="*/ 200 w 256"/>
                <a:gd name="T3" fmla="*/ 170 h 236"/>
                <a:gd name="T4" fmla="*/ 172 w 256"/>
                <a:gd name="T5" fmla="*/ 170 h 236"/>
                <a:gd name="T6" fmla="*/ 123 w 256"/>
                <a:gd name="T7" fmla="*/ 219 h 236"/>
                <a:gd name="T8" fmla="*/ 127 w 256"/>
                <a:gd name="T9" fmla="*/ 236 h 236"/>
                <a:gd name="T10" fmla="*/ 142 w 256"/>
                <a:gd name="T11" fmla="*/ 236 h 236"/>
                <a:gd name="T12" fmla="*/ 137 w 256"/>
                <a:gd name="T13" fmla="*/ 219 h 236"/>
                <a:gd name="T14" fmla="*/ 172 w 256"/>
                <a:gd name="T15" fmla="*/ 184 h 236"/>
                <a:gd name="T16" fmla="*/ 200 w 256"/>
                <a:gd name="T17" fmla="*/ 184 h 236"/>
                <a:gd name="T18" fmla="*/ 256 w 256"/>
                <a:gd name="T19" fmla="*/ 184 h 236"/>
                <a:gd name="T20" fmla="*/ 256 w 256"/>
                <a:gd name="T21" fmla="*/ 170 h 236"/>
                <a:gd name="T22" fmla="*/ 73 w 256"/>
                <a:gd name="T23" fmla="*/ 0 h 236"/>
                <a:gd name="T24" fmla="*/ 53 w 256"/>
                <a:gd name="T25" fmla="*/ 23 h 236"/>
                <a:gd name="T26" fmla="*/ 197 w 256"/>
                <a:gd name="T27" fmla="*/ 23 h 236"/>
                <a:gd name="T28" fmla="*/ 197 w 256"/>
                <a:gd name="T29" fmla="*/ 36 h 236"/>
                <a:gd name="T30" fmla="*/ 19 w 256"/>
                <a:gd name="T31" fmla="*/ 36 h 236"/>
                <a:gd name="T32" fmla="*/ 0 w 256"/>
                <a:gd name="T33" fmla="*/ 39 h 236"/>
                <a:gd name="T34" fmla="*/ 0 w 256"/>
                <a:gd name="T35" fmla="*/ 44 h 236"/>
                <a:gd name="T36" fmla="*/ 0 w 256"/>
                <a:gd name="T37" fmla="*/ 44 h 236"/>
                <a:gd name="T38" fmla="*/ 80 w 256"/>
                <a:gd name="T39" fmla="*/ 44 h 236"/>
                <a:gd name="T40" fmla="*/ 88 w 256"/>
                <a:gd name="T41" fmla="*/ 38 h 236"/>
                <a:gd name="T42" fmla="*/ 96 w 256"/>
                <a:gd name="T43" fmla="*/ 46 h 236"/>
                <a:gd name="T44" fmla="*/ 88 w 256"/>
                <a:gd name="T45" fmla="*/ 54 h 236"/>
                <a:gd name="T46" fmla="*/ 80 w 256"/>
                <a:gd name="T47" fmla="*/ 48 h 236"/>
                <a:gd name="T48" fmla="*/ 0 w 256"/>
                <a:gd name="T49" fmla="*/ 48 h 236"/>
                <a:gd name="T50" fmla="*/ 0 w 256"/>
                <a:gd name="T51" fmla="*/ 48 h 236"/>
                <a:gd name="T52" fmla="*/ 0 w 256"/>
                <a:gd name="T53" fmla="*/ 53 h 236"/>
                <a:gd name="T54" fmla="*/ 73 w 256"/>
                <a:gd name="T55" fmla="*/ 92 h 236"/>
                <a:gd name="T56" fmla="*/ 114 w 256"/>
                <a:gd name="T57" fmla="*/ 85 h 236"/>
                <a:gd name="T58" fmla="*/ 141 w 256"/>
                <a:gd name="T59" fmla="*/ 83 h 236"/>
                <a:gd name="T60" fmla="*/ 145 w 256"/>
                <a:gd name="T61" fmla="*/ 83 h 236"/>
                <a:gd name="T62" fmla="*/ 145 w 256"/>
                <a:gd name="T63" fmla="*/ 84 h 236"/>
                <a:gd name="T64" fmla="*/ 156 w 256"/>
                <a:gd name="T65" fmla="*/ 84 h 236"/>
                <a:gd name="T66" fmla="*/ 156 w 256"/>
                <a:gd name="T67" fmla="*/ 83 h 236"/>
                <a:gd name="T68" fmla="*/ 256 w 256"/>
                <a:gd name="T69" fmla="*/ 82 h 236"/>
                <a:gd name="T70" fmla="*/ 256 w 256"/>
                <a:gd name="T71" fmla="*/ 10 h 236"/>
                <a:gd name="T72" fmla="*/ 156 w 256"/>
                <a:gd name="T73" fmla="*/ 9 h 236"/>
                <a:gd name="T74" fmla="*/ 156 w 256"/>
                <a:gd name="T75" fmla="*/ 8 h 236"/>
                <a:gd name="T76" fmla="*/ 145 w 256"/>
                <a:gd name="T77" fmla="*/ 8 h 236"/>
                <a:gd name="T78" fmla="*/ 145 w 256"/>
                <a:gd name="T79" fmla="*/ 9 h 236"/>
                <a:gd name="T80" fmla="*/ 141 w 256"/>
                <a:gd name="T81" fmla="*/ 9 h 236"/>
                <a:gd name="T82" fmla="*/ 114 w 256"/>
                <a:gd name="T83" fmla="*/ 8 h 236"/>
                <a:gd name="T84" fmla="*/ 73 w 256"/>
                <a:gd name="T85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6" h="236">
                  <a:moveTo>
                    <a:pt x="256" y="170"/>
                  </a:moveTo>
                  <a:cubicBezTo>
                    <a:pt x="200" y="170"/>
                    <a:pt x="200" y="170"/>
                    <a:pt x="200" y="170"/>
                  </a:cubicBezTo>
                  <a:cubicBezTo>
                    <a:pt x="172" y="170"/>
                    <a:pt x="172" y="170"/>
                    <a:pt x="172" y="170"/>
                  </a:cubicBezTo>
                  <a:cubicBezTo>
                    <a:pt x="145" y="170"/>
                    <a:pt x="123" y="192"/>
                    <a:pt x="123" y="219"/>
                  </a:cubicBezTo>
                  <a:cubicBezTo>
                    <a:pt x="123" y="225"/>
                    <a:pt x="125" y="231"/>
                    <a:pt x="127" y="236"/>
                  </a:cubicBezTo>
                  <a:cubicBezTo>
                    <a:pt x="142" y="236"/>
                    <a:pt x="142" y="236"/>
                    <a:pt x="142" y="236"/>
                  </a:cubicBezTo>
                  <a:cubicBezTo>
                    <a:pt x="139" y="231"/>
                    <a:pt x="137" y="225"/>
                    <a:pt x="137" y="219"/>
                  </a:cubicBezTo>
                  <a:cubicBezTo>
                    <a:pt x="137" y="200"/>
                    <a:pt x="153" y="184"/>
                    <a:pt x="172" y="184"/>
                  </a:cubicBezTo>
                  <a:cubicBezTo>
                    <a:pt x="200" y="184"/>
                    <a:pt x="200" y="184"/>
                    <a:pt x="200" y="184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70"/>
                    <a:pt x="256" y="170"/>
                    <a:pt x="256" y="170"/>
                  </a:cubicBezTo>
                  <a:moveTo>
                    <a:pt x="73" y="0"/>
                  </a:moveTo>
                  <a:cubicBezTo>
                    <a:pt x="70" y="9"/>
                    <a:pt x="63" y="17"/>
                    <a:pt x="53" y="23"/>
                  </a:cubicBezTo>
                  <a:cubicBezTo>
                    <a:pt x="197" y="23"/>
                    <a:pt x="197" y="23"/>
                    <a:pt x="197" y="23"/>
                  </a:cubicBezTo>
                  <a:cubicBezTo>
                    <a:pt x="197" y="36"/>
                    <a:pt x="197" y="36"/>
                    <a:pt x="197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3" y="38"/>
                    <a:pt x="7" y="39"/>
                    <a:pt x="0" y="39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1" y="41"/>
                    <a:pt x="84" y="38"/>
                    <a:pt x="88" y="38"/>
                  </a:cubicBezTo>
                  <a:cubicBezTo>
                    <a:pt x="92" y="38"/>
                    <a:pt x="96" y="42"/>
                    <a:pt x="96" y="46"/>
                  </a:cubicBezTo>
                  <a:cubicBezTo>
                    <a:pt x="96" y="50"/>
                    <a:pt x="92" y="54"/>
                    <a:pt x="88" y="54"/>
                  </a:cubicBezTo>
                  <a:cubicBezTo>
                    <a:pt x="84" y="54"/>
                    <a:pt x="81" y="52"/>
                    <a:pt x="8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37" y="56"/>
                    <a:pt x="67" y="72"/>
                    <a:pt x="73" y="92"/>
                  </a:cubicBezTo>
                  <a:cubicBezTo>
                    <a:pt x="86" y="89"/>
                    <a:pt x="99" y="86"/>
                    <a:pt x="114" y="85"/>
                  </a:cubicBezTo>
                  <a:cubicBezTo>
                    <a:pt x="124" y="84"/>
                    <a:pt x="133" y="83"/>
                    <a:pt x="141" y="83"/>
                  </a:cubicBezTo>
                  <a:cubicBezTo>
                    <a:pt x="142" y="83"/>
                    <a:pt x="143" y="83"/>
                    <a:pt x="145" y="83"/>
                  </a:cubicBezTo>
                  <a:cubicBezTo>
                    <a:pt x="145" y="84"/>
                    <a:pt x="145" y="84"/>
                    <a:pt x="145" y="84"/>
                  </a:cubicBezTo>
                  <a:cubicBezTo>
                    <a:pt x="156" y="84"/>
                    <a:pt x="156" y="84"/>
                    <a:pt x="156" y="84"/>
                  </a:cubicBezTo>
                  <a:cubicBezTo>
                    <a:pt x="156" y="83"/>
                    <a:pt x="156" y="83"/>
                    <a:pt x="156" y="83"/>
                  </a:cubicBezTo>
                  <a:cubicBezTo>
                    <a:pt x="189" y="83"/>
                    <a:pt x="222" y="82"/>
                    <a:pt x="256" y="82"/>
                  </a:cubicBezTo>
                  <a:cubicBezTo>
                    <a:pt x="256" y="10"/>
                    <a:pt x="256" y="10"/>
                    <a:pt x="256" y="10"/>
                  </a:cubicBezTo>
                  <a:cubicBezTo>
                    <a:pt x="222" y="10"/>
                    <a:pt x="189" y="10"/>
                    <a:pt x="156" y="9"/>
                  </a:cubicBezTo>
                  <a:cubicBezTo>
                    <a:pt x="156" y="8"/>
                    <a:pt x="156" y="8"/>
                    <a:pt x="156" y="8"/>
                  </a:cubicBezTo>
                  <a:cubicBezTo>
                    <a:pt x="145" y="8"/>
                    <a:pt x="145" y="8"/>
                    <a:pt x="145" y="8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43" y="9"/>
                    <a:pt x="142" y="9"/>
                    <a:pt x="141" y="9"/>
                  </a:cubicBezTo>
                  <a:cubicBezTo>
                    <a:pt x="133" y="9"/>
                    <a:pt x="124" y="8"/>
                    <a:pt x="114" y="8"/>
                  </a:cubicBezTo>
                  <a:cubicBezTo>
                    <a:pt x="99" y="6"/>
                    <a:pt x="86" y="4"/>
                    <a:pt x="73" y="0"/>
                  </a:cubicBezTo>
                </a:path>
              </a:pathLst>
            </a:custGeom>
            <a:solidFill>
              <a:srgbClr val="C1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93"/>
            <p:cNvSpPr>
              <a:spLocks noEditPoints="1"/>
            </p:cNvSpPr>
            <p:nvPr/>
          </p:nvSpPr>
          <p:spPr bwMode="auto">
            <a:xfrm>
              <a:off x="7331075" y="3895725"/>
              <a:ext cx="2278062" cy="1387475"/>
            </a:xfrm>
            <a:custGeom>
              <a:avLst/>
              <a:gdLst>
                <a:gd name="T0" fmla="*/ 280 w 606"/>
                <a:gd name="T1" fmla="*/ 94 h 369"/>
                <a:gd name="T2" fmla="*/ 379 w 606"/>
                <a:gd name="T3" fmla="*/ 94 h 369"/>
                <a:gd name="T4" fmla="*/ 391 w 606"/>
                <a:gd name="T5" fmla="*/ 94 h 369"/>
                <a:gd name="T6" fmla="*/ 491 w 606"/>
                <a:gd name="T7" fmla="*/ 94 h 369"/>
                <a:gd name="T8" fmla="*/ 506 w 606"/>
                <a:gd name="T9" fmla="*/ 94 h 369"/>
                <a:gd name="T10" fmla="*/ 456 w 606"/>
                <a:gd name="T11" fmla="*/ 141 h 369"/>
                <a:gd name="T12" fmla="*/ 456 w 606"/>
                <a:gd name="T13" fmla="*/ 141 h 369"/>
                <a:gd name="T14" fmla="*/ 456 w 606"/>
                <a:gd name="T15" fmla="*/ 141 h 369"/>
                <a:gd name="T16" fmla="*/ 457 w 606"/>
                <a:gd name="T17" fmla="*/ 141 h 369"/>
                <a:gd name="T18" fmla="*/ 457 w 606"/>
                <a:gd name="T19" fmla="*/ 141 h 369"/>
                <a:gd name="T20" fmla="*/ 457 w 606"/>
                <a:gd name="T21" fmla="*/ 141 h 369"/>
                <a:gd name="T22" fmla="*/ 457 w 606"/>
                <a:gd name="T23" fmla="*/ 141 h 369"/>
                <a:gd name="T24" fmla="*/ 458 w 606"/>
                <a:gd name="T25" fmla="*/ 141 h 369"/>
                <a:gd name="T26" fmla="*/ 458 w 606"/>
                <a:gd name="T27" fmla="*/ 141 h 369"/>
                <a:gd name="T28" fmla="*/ 458 w 606"/>
                <a:gd name="T29" fmla="*/ 141 h 369"/>
                <a:gd name="T30" fmla="*/ 606 w 606"/>
                <a:gd name="T31" fmla="*/ 94 h 369"/>
                <a:gd name="T32" fmla="*/ 385 w 606"/>
                <a:gd name="T33" fmla="*/ 161 h 369"/>
                <a:gd name="T34" fmla="*/ 0 w 606"/>
                <a:gd name="T35" fmla="*/ 94 h 369"/>
                <a:gd name="T36" fmla="*/ 0 w 606"/>
                <a:gd name="T37" fmla="*/ 361 h 369"/>
                <a:gd name="T38" fmla="*/ 606 w 606"/>
                <a:gd name="T39" fmla="*/ 369 h 369"/>
                <a:gd name="T40" fmla="*/ 606 w 606"/>
                <a:gd name="T41" fmla="*/ 102 h 369"/>
                <a:gd name="T42" fmla="*/ 239 w 606"/>
                <a:gd name="T43" fmla="*/ 57 h 369"/>
                <a:gd name="T44" fmla="*/ 200 w 606"/>
                <a:gd name="T45" fmla="*/ 94 h 369"/>
                <a:gd name="T46" fmla="*/ 264 w 606"/>
                <a:gd name="T47" fmla="*/ 94 h 369"/>
                <a:gd name="T48" fmla="*/ 247 w 606"/>
                <a:gd name="T49" fmla="*/ 70 h 369"/>
                <a:gd name="T50" fmla="*/ 391 w 606"/>
                <a:gd name="T51" fmla="*/ 25 h 369"/>
                <a:gd name="T52" fmla="*/ 392 w 606"/>
                <a:gd name="T53" fmla="*/ 30 h 369"/>
                <a:gd name="T54" fmla="*/ 340 w 606"/>
                <a:gd name="T55" fmla="*/ 0 h 369"/>
                <a:gd name="T56" fmla="*/ 266 w 606"/>
                <a:gd name="T57" fmla="*/ 14 h 369"/>
                <a:gd name="T58" fmla="*/ 270 w 606"/>
                <a:gd name="T59" fmla="*/ 14 h 369"/>
                <a:gd name="T60" fmla="*/ 378 w 606"/>
                <a:gd name="T61" fmla="*/ 30 h 369"/>
                <a:gd name="T62" fmla="*/ 271 w 606"/>
                <a:gd name="T63" fmla="*/ 46 h 369"/>
                <a:gd name="T64" fmla="*/ 270 w 606"/>
                <a:gd name="T65" fmla="*/ 46 h 369"/>
                <a:gd name="T66" fmla="*/ 256 w 606"/>
                <a:gd name="T67" fmla="*/ 63 h 369"/>
                <a:gd name="T68" fmla="*/ 362 w 606"/>
                <a:gd name="T69" fmla="*/ 60 h 369"/>
                <a:gd name="T70" fmla="*/ 379 w 606"/>
                <a:gd name="T71" fmla="*/ 5 h 369"/>
                <a:gd name="T72" fmla="*/ 341 w 606"/>
                <a:gd name="T73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6" h="369">
                  <a:moveTo>
                    <a:pt x="379" y="94"/>
                  </a:moveTo>
                  <a:cubicBezTo>
                    <a:pt x="280" y="94"/>
                    <a:pt x="280" y="94"/>
                    <a:pt x="280" y="94"/>
                  </a:cubicBezTo>
                  <a:cubicBezTo>
                    <a:pt x="308" y="127"/>
                    <a:pt x="342" y="147"/>
                    <a:pt x="379" y="149"/>
                  </a:cubicBezTo>
                  <a:cubicBezTo>
                    <a:pt x="379" y="94"/>
                    <a:pt x="379" y="94"/>
                    <a:pt x="379" y="94"/>
                  </a:cubicBezTo>
                  <a:moveTo>
                    <a:pt x="491" y="94"/>
                  </a:moveTo>
                  <a:cubicBezTo>
                    <a:pt x="391" y="94"/>
                    <a:pt x="391" y="94"/>
                    <a:pt x="391" y="94"/>
                  </a:cubicBezTo>
                  <a:cubicBezTo>
                    <a:pt x="391" y="149"/>
                    <a:pt x="391" y="149"/>
                    <a:pt x="391" y="149"/>
                  </a:cubicBezTo>
                  <a:cubicBezTo>
                    <a:pt x="428" y="147"/>
                    <a:pt x="462" y="127"/>
                    <a:pt x="491" y="94"/>
                  </a:cubicBezTo>
                  <a:moveTo>
                    <a:pt x="570" y="94"/>
                  </a:moveTo>
                  <a:cubicBezTo>
                    <a:pt x="506" y="94"/>
                    <a:pt x="506" y="94"/>
                    <a:pt x="506" y="94"/>
                  </a:cubicBezTo>
                  <a:cubicBezTo>
                    <a:pt x="490" y="114"/>
                    <a:pt x="471" y="131"/>
                    <a:pt x="452" y="142"/>
                  </a:cubicBezTo>
                  <a:cubicBezTo>
                    <a:pt x="453" y="142"/>
                    <a:pt x="454" y="142"/>
                    <a:pt x="456" y="141"/>
                  </a:cubicBezTo>
                  <a:cubicBezTo>
                    <a:pt x="456" y="141"/>
                    <a:pt x="456" y="141"/>
                    <a:pt x="456" y="141"/>
                  </a:cubicBezTo>
                  <a:cubicBezTo>
                    <a:pt x="456" y="141"/>
                    <a:pt x="456" y="141"/>
                    <a:pt x="456" y="141"/>
                  </a:cubicBezTo>
                  <a:cubicBezTo>
                    <a:pt x="456" y="141"/>
                    <a:pt x="456" y="141"/>
                    <a:pt x="456" y="141"/>
                  </a:cubicBezTo>
                  <a:cubicBezTo>
                    <a:pt x="456" y="141"/>
                    <a:pt x="456" y="141"/>
                    <a:pt x="456" y="141"/>
                  </a:cubicBezTo>
                  <a:cubicBezTo>
                    <a:pt x="456" y="141"/>
                    <a:pt x="456" y="141"/>
                    <a:pt x="456" y="141"/>
                  </a:cubicBezTo>
                  <a:cubicBezTo>
                    <a:pt x="456" y="141"/>
                    <a:pt x="456" y="141"/>
                    <a:pt x="457" y="141"/>
                  </a:cubicBezTo>
                  <a:cubicBezTo>
                    <a:pt x="457" y="141"/>
                    <a:pt x="457" y="141"/>
                    <a:pt x="457" y="141"/>
                  </a:cubicBezTo>
                  <a:cubicBezTo>
                    <a:pt x="457" y="141"/>
                    <a:pt x="457" y="141"/>
                    <a:pt x="457" y="141"/>
                  </a:cubicBezTo>
                  <a:cubicBezTo>
                    <a:pt x="457" y="141"/>
                    <a:pt x="457" y="141"/>
                    <a:pt x="457" y="141"/>
                  </a:cubicBezTo>
                  <a:cubicBezTo>
                    <a:pt x="457" y="141"/>
                    <a:pt x="457" y="141"/>
                    <a:pt x="457" y="141"/>
                  </a:cubicBezTo>
                  <a:cubicBezTo>
                    <a:pt x="457" y="141"/>
                    <a:pt x="457" y="141"/>
                    <a:pt x="457" y="141"/>
                  </a:cubicBezTo>
                  <a:cubicBezTo>
                    <a:pt x="457" y="141"/>
                    <a:pt x="457" y="141"/>
                    <a:pt x="457" y="141"/>
                  </a:cubicBezTo>
                  <a:cubicBezTo>
                    <a:pt x="457" y="141"/>
                    <a:pt x="457" y="141"/>
                    <a:pt x="457" y="141"/>
                  </a:cubicBezTo>
                  <a:cubicBezTo>
                    <a:pt x="457" y="141"/>
                    <a:pt x="458" y="141"/>
                    <a:pt x="458" y="141"/>
                  </a:cubicBezTo>
                  <a:cubicBezTo>
                    <a:pt x="458" y="141"/>
                    <a:pt x="458" y="141"/>
                    <a:pt x="458" y="141"/>
                  </a:cubicBezTo>
                  <a:cubicBezTo>
                    <a:pt x="458" y="141"/>
                    <a:pt x="458" y="141"/>
                    <a:pt x="458" y="141"/>
                  </a:cubicBezTo>
                  <a:cubicBezTo>
                    <a:pt x="458" y="141"/>
                    <a:pt x="458" y="141"/>
                    <a:pt x="458" y="141"/>
                  </a:cubicBezTo>
                  <a:cubicBezTo>
                    <a:pt x="458" y="141"/>
                    <a:pt x="458" y="141"/>
                    <a:pt x="458" y="141"/>
                  </a:cubicBezTo>
                  <a:cubicBezTo>
                    <a:pt x="498" y="132"/>
                    <a:pt x="536" y="116"/>
                    <a:pt x="570" y="94"/>
                  </a:cubicBezTo>
                  <a:moveTo>
                    <a:pt x="606" y="94"/>
                  </a:moveTo>
                  <a:cubicBezTo>
                    <a:pt x="592" y="94"/>
                    <a:pt x="592" y="94"/>
                    <a:pt x="592" y="94"/>
                  </a:cubicBezTo>
                  <a:cubicBezTo>
                    <a:pt x="534" y="136"/>
                    <a:pt x="462" y="161"/>
                    <a:pt x="385" y="161"/>
                  </a:cubicBezTo>
                  <a:cubicBezTo>
                    <a:pt x="308" y="161"/>
                    <a:pt x="237" y="136"/>
                    <a:pt x="179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361"/>
                    <a:pt x="0" y="361"/>
                    <a:pt x="0" y="36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606" y="369"/>
                    <a:pt x="606" y="369"/>
                    <a:pt x="606" y="369"/>
                  </a:cubicBezTo>
                  <a:cubicBezTo>
                    <a:pt x="606" y="361"/>
                    <a:pt x="606" y="361"/>
                    <a:pt x="606" y="361"/>
                  </a:cubicBezTo>
                  <a:cubicBezTo>
                    <a:pt x="606" y="102"/>
                    <a:pt x="606" y="102"/>
                    <a:pt x="606" y="102"/>
                  </a:cubicBezTo>
                  <a:cubicBezTo>
                    <a:pt x="606" y="94"/>
                    <a:pt x="606" y="94"/>
                    <a:pt x="606" y="94"/>
                  </a:cubicBezTo>
                  <a:moveTo>
                    <a:pt x="239" y="57"/>
                  </a:moveTo>
                  <a:cubicBezTo>
                    <a:pt x="229" y="66"/>
                    <a:pt x="222" y="79"/>
                    <a:pt x="222" y="94"/>
                  </a:cubicBezTo>
                  <a:cubicBezTo>
                    <a:pt x="200" y="94"/>
                    <a:pt x="200" y="94"/>
                    <a:pt x="200" y="94"/>
                  </a:cubicBezTo>
                  <a:cubicBezTo>
                    <a:pt x="236" y="117"/>
                    <a:pt x="276" y="134"/>
                    <a:pt x="318" y="142"/>
                  </a:cubicBezTo>
                  <a:cubicBezTo>
                    <a:pt x="299" y="131"/>
                    <a:pt x="281" y="114"/>
                    <a:pt x="264" y="94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6" y="84"/>
                    <a:pt x="240" y="76"/>
                    <a:pt x="247" y="70"/>
                  </a:cubicBezTo>
                  <a:cubicBezTo>
                    <a:pt x="244" y="66"/>
                    <a:pt x="242" y="62"/>
                    <a:pt x="239" y="57"/>
                  </a:cubicBezTo>
                  <a:moveTo>
                    <a:pt x="391" y="25"/>
                  </a:moveTo>
                  <a:cubicBezTo>
                    <a:pt x="391" y="35"/>
                    <a:pt x="391" y="35"/>
                    <a:pt x="391" y="35"/>
                  </a:cubicBezTo>
                  <a:cubicBezTo>
                    <a:pt x="392" y="33"/>
                    <a:pt x="392" y="32"/>
                    <a:pt x="392" y="30"/>
                  </a:cubicBezTo>
                  <a:cubicBezTo>
                    <a:pt x="392" y="28"/>
                    <a:pt x="392" y="26"/>
                    <a:pt x="391" y="25"/>
                  </a:cubicBezTo>
                  <a:moveTo>
                    <a:pt x="340" y="0"/>
                  </a:moveTo>
                  <a:cubicBezTo>
                    <a:pt x="287" y="0"/>
                    <a:pt x="287" y="0"/>
                    <a:pt x="287" y="0"/>
                  </a:cubicBezTo>
                  <a:cubicBezTo>
                    <a:pt x="282" y="7"/>
                    <a:pt x="275" y="12"/>
                    <a:pt x="266" y="14"/>
                  </a:cubicBezTo>
                  <a:cubicBezTo>
                    <a:pt x="270" y="14"/>
                    <a:pt x="270" y="14"/>
                    <a:pt x="270" y="14"/>
                  </a:cubicBezTo>
                  <a:cubicBezTo>
                    <a:pt x="270" y="14"/>
                    <a:pt x="270" y="14"/>
                    <a:pt x="270" y="14"/>
                  </a:cubicBezTo>
                  <a:cubicBezTo>
                    <a:pt x="362" y="14"/>
                    <a:pt x="362" y="14"/>
                    <a:pt x="362" y="14"/>
                  </a:cubicBezTo>
                  <a:cubicBezTo>
                    <a:pt x="371" y="14"/>
                    <a:pt x="378" y="21"/>
                    <a:pt x="378" y="30"/>
                  </a:cubicBezTo>
                  <a:cubicBezTo>
                    <a:pt x="378" y="39"/>
                    <a:pt x="371" y="46"/>
                    <a:pt x="362" y="4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6"/>
                    <a:pt x="270" y="46"/>
                    <a:pt x="270" y="46"/>
                  </a:cubicBezTo>
                  <a:cubicBezTo>
                    <a:pt x="263" y="46"/>
                    <a:pt x="256" y="48"/>
                    <a:pt x="249" y="51"/>
                  </a:cubicBezTo>
                  <a:cubicBezTo>
                    <a:pt x="252" y="55"/>
                    <a:pt x="254" y="59"/>
                    <a:pt x="256" y="63"/>
                  </a:cubicBezTo>
                  <a:cubicBezTo>
                    <a:pt x="261" y="61"/>
                    <a:pt x="265" y="60"/>
                    <a:pt x="270" y="60"/>
                  </a:cubicBezTo>
                  <a:cubicBezTo>
                    <a:pt x="362" y="60"/>
                    <a:pt x="362" y="60"/>
                    <a:pt x="362" y="60"/>
                  </a:cubicBezTo>
                  <a:cubicBezTo>
                    <a:pt x="368" y="60"/>
                    <a:pt x="374" y="58"/>
                    <a:pt x="379" y="54"/>
                  </a:cubicBezTo>
                  <a:cubicBezTo>
                    <a:pt x="379" y="5"/>
                    <a:pt x="379" y="5"/>
                    <a:pt x="379" y="5"/>
                  </a:cubicBezTo>
                  <a:cubicBezTo>
                    <a:pt x="374" y="2"/>
                    <a:pt x="368" y="0"/>
                    <a:pt x="362" y="0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340" y="0"/>
                    <a:pt x="340" y="0"/>
                    <a:pt x="340" y="0"/>
                  </a:cubicBezTo>
                </a:path>
              </a:pathLst>
            </a:custGeom>
            <a:solidFill>
              <a:srgbClr val="C1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94"/>
            <p:cNvSpPr>
              <a:spLocks noEditPoints="1"/>
            </p:cNvSpPr>
            <p:nvPr/>
          </p:nvSpPr>
          <p:spPr bwMode="auto">
            <a:xfrm>
              <a:off x="8004175" y="4249738"/>
              <a:ext cx="1552575" cy="252412"/>
            </a:xfrm>
            <a:custGeom>
              <a:avLst/>
              <a:gdLst>
                <a:gd name="T0" fmla="*/ 277 w 413"/>
                <a:gd name="T1" fmla="*/ 47 h 67"/>
                <a:gd name="T2" fmla="*/ 273 w 413"/>
                <a:gd name="T3" fmla="*/ 48 h 67"/>
                <a:gd name="T4" fmla="*/ 273 w 413"/>
                <a:gd name="T5" fmla="*/ 48 h 67"/>
                <a:gd name="T6" fmla="*/ 277 w 413"/>
                <a:gd name="T7" fmla="*/ 47 h 67"/>
                <a:gd name="T8" fmla="*/ 277 w 413"/>
                <a:gd name="T9" fmla="*/ 47 h 67"/>
                <a:gd name="T10" fmla="*/ 277 w 413"/>
                <a:gd name="T11" fmla="*/ 47 h 67"/>
                <a:gd name="T12" fmla="*/ 277 w 413"/>
                <a:gd name="T13" fmla="*/ 47 h 67"/>
                <a:gd name="T14" fmla="*/ 277 w 413"/>
                <a:gd name="T15" fmla="*/ 47 h 67"/>
                <a:gd name="T16" fmla="*/ 277 w 413"/>
                <a:gd name="T17" fmla="*/ 47 h 67"/>
                <a:gd name="T18" fmla="*/ 277 w 413"/>
                <a:gd name="T19" fmla="*/ 47 h 67"/>
                <a:gd name="T20" fmla="*/ 278 w 413"/>
                <a:gd name="T21" fmla="*/ 47 h 67"/>
                <a:gd name="T22" fmla="*/ 277 w 413"/>
                <a:gd name="T23" fmla="*/ 47 h 67"/>
                <a:gd name="T24" fmla="*/ 278 w 413"/>
                <a:gd name="T25" fmla="*/ 47 h 67"/>
                <a:gd name="T26" fmla="*/ 278 w 413"/>
                <a:gd name="T27" fmla="*/ 47 h 67"/>
                <a:gd name="T28" fmla="*/ 278 w 413"/>
                <a:gd name="T29" fmla="*/ 47 h 67"/>
                <a:gd name="T30" fmla="*/ 278 w 413"/>
                <a:gd name="T31" fmla="*/ 47 h 67"/>
                <a:gd name="T32" fmla="*/ 278 w 413"/>
                <a:gd name="T33" fmla="*/ 47 h 67"/>
                <a:gd name="T34" fmla="*/ 278 w 413"/>
                <a:gd name="T35" fmla="*/ 47 h 67"/>
                <a:gd name="T36" fmla="*/ 278 w 413"/>
                <a:gd name="T37" fmla="*/ 47 h 67"/>
                <a:gd name="T38" fmla="*/ 278 w 413"/>
                <a:gd name="T39" fmla="*/ 47 h 67"/>
                <a:gd name="T40" fmla="*/ 278 w 413"/>
                <a:gd name="T41" fmla="*/ 47 h 67"/>
                <a:gd name="T42" fmla="*/ 278 w 413"/>
                <a:gd name="T43" fmla="*/ 47 h 67"/>
                <a:gd name="T44" fmla="*/ 279 w 413"/>
                <a:gd name="T45" fmla="*/ 47 h 67"/>
                <a:gd name="T46" fmla="*/ 278 w 413"/>
                <a:gd name="T47" fmla="*/ 47 h 67"/>
                <a:gd name="T48" fmla="*/ 279 w 413"/>
                <a:gd name="T49" fmla="*/ 47 h 67"/>
                <a:gd name="T50" fmla="*/ 279 w 413"/>
                <a:gd name="T51" fmla="*/ 47 h 67"/>
                <a:gd name="T52" fmla="*/ 279 w 413"/>
                <a:gd name="T53" fmla="*/ 47 h 67"/>
                <a:gd name="T54" fmla="*/ 279 w 413"/>
                <a:gd name="T55" fmla="*/ 47 h 67"/>
                <a:gd name="T56" fmla="*/ 279 w 413"/>
                <a:gd name="T57" fmla="*/ 47 h 67"/>
                <a:gd name="T58" fmla="*/ 279 w 413"/>
                <a:gd name="T59" fmla="*/ 47 h 67"/>
                <a:gd name="T60" fmla="*/ 279 w 413"/>
                <a:gd name="T61" fmla="*/ 47 h 67"/>
                <a:gd name="T62" fmla="*/ 413 w 413"/>
                <a:gd name="T63" fmla="*/ 0 h 67"/>
                <a:gd name="T64" fmla="*/ 413 w 413"/>
                <a:gd name="T65" fmla="*/ 0 h 67"/>
                <a:gd name="T66" fmla="*/ 206 w 413"/>
                <a:gd name="T67" fmla="*/ 67 h 67"/>
                <a:gd name="T68" fmla="*/ 206 w 413"/>
                <a:gd name="T69" fmla="*/ 67 h 67"/>
                <a:gd name="T70" fmla="*/ 139 w 413"/>
                <a:gd name="T71" fmla="*/ 48 h 67"/>
                <a:gd name="T72" fmla="*/ 21 w 413"/>
                <a:gd name="T73" fmla="*/ 0 h 67"/>
                <a:gd name="T74" fmla="*/ 0 w 413"/>
                <a:gd name="T75" fmla="*/ 0 h 67"/>
                <a:gd name="T76" fmla="*/ 206 w 413"/>
                <a:gd name="T77" fmla="*/ 67 h 67"/>
                <a:gd name="T78" fmla="*/ 413 w 413"/>
                <a:gd name="T7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13" h="67">
                  <a:moveTo>
                    <a:pt x="277" y="47"/>
                  </a:moveTo>
                  <a:cubicBezTo>
                    <a:pt x="275" y="48"/>
                    <a:pt x="274" y="48"/>
                    <a:pt x="273" y="48"/>
                  </a:cubicBezTo>
                  <a:cubicBezTo>
                    <a:pt x="273" y="48"/>
                    <a:pt x="273" y="48"/>
                    <a:pt x="273" y="48"/>
                  </a:cubicBezTo>
                  <a:cubicBezTo>
                    <a:pt x="274" y="48"/>
                    <a:pt x="275" y="48"/>
                    <a:pt x="277" y="47"/>
                  </a:cubicBezTo>
                  <a:moveTo>
                    <a:pt x="277" y="47"/>
                  </a:moveTo>
                  <a:cubicBezTo>
                    <a:pt x="277" y="47"/>
                    <a:pt x="277" y="47"/>
                    <a:pt x="277" y="47"/>
                  </a:cubicBezTo>
                  <a:cubicBezTo>
                    <a:pt x="277" y="47"/>
                    <a:pt x="277" y="47"/>
                    <a:pt x="277" y="47"/>
                  </a:cubicBezTo>
                  <a:moveTo>
                    <a:pt x="277" y="47"/>
                  </a:moveTo>
                  <a:cubicBezTo>
                    <a:pt x="277" y="47"/>
                    <a:pt x="277" y="47"/>
                    <a:pt x="277" y="47"/>
                  </a:cubicBezTo>
                  <a:cubicBezTo>
                    <a:pt x="277" y="47"/>
                    <a:pt x="277" y="47"/>
                    <a:pt x="277" y="47"/>
                  </a:cubicBezTo>
                  <a:moveTo>
                    <a:pt x="278" y="47"/>
                  </a:moveTo>
                  <a:cubicBezTo>
                    <a:pt x="277" y="47"/>
                    <a:pt x="277" y="47"/>
                    <a:pt x="277" y="47"/>
                  </a:cubicBezTo>
                  <a:cubicBezTo>
                    <a:pt x="277" y="47"/>
                    <a:pt x="277" y="47"/>
                    <a:pt x="278" y="47"/>
                  </a:cubicBezTo>
                  <a:moveTo>
                    <a:pt x="278" y="47"/>
                  </a:moveTo>
                  <a:cubicBezTo>
                    <a:pt x="278" y="47"/>
                    <a:pt x="278" y="47"/>
                    <a:pt x="278" y="47"/>
                  </a:cubicBezTo>
                  <a:cubicBezTo>
                    <a:pt x="278" y="47"/>
                    <a:pt x="278" y="47"/>
                    <a:pt x="278" y="47"/>
                  </a:cubicBezTo>
                  <a:moveTo>
                    <a:pt x="278" y="47"/>
                  </a:moveTo>
                  <a:cubicBezTo>
                    <a:pt x="278" y="47"/>
                    <a:pt x="278" y="47"/>
                    <a:pt x="278" y="47"/>
                  </a:cubicBezTo>
                  <a:cubicBezTo>
                    <a:pt x="278" y="47"/>
                    <a:pt x="278" y="47"/>
                    <a:pt x="278" y="47"/>
                  </a:cubicBezTo>
                  <a:moveTo>
                    <a:pt x="278" y="47"/>
                  </a:moveTo>
                  <a:cubicBezTo>
                    <a:pt x="278" y="47"/>
                    <a:pt x="278" y="47"/>
                    <a:pt x="278" y="47"/>
                  </a:cubicBezTo>
                  <a:cubicBezTo>
                    <a:pt x="278" y="47"/>
                    <a:pt x="278" y="47"/>
                    <a:pt x="278" y="47"/>
                  </a:cubicBezTo>
                  <a:moveTo>
                    <a:pt x="279" y="47"/>
                  </a:moveTo>
                  <a:cubicBezTo>
                    <a:pt x="279" y="47"/>
                    <a:pt x="278" y="47"/>
                    <a:pt x="278" y="47"/>
                  </a:cubicBezTo>
                  <a:cubicBezTo>
                    <a:pt x="278" y="47"/>
                    <a:pt x="279" y="47"/>
                    <a:pt x="279" y="47"/>
                  </a:cubicBezTo>
                  <a:moveTo>
                    <a:pt x="279" y="47"/>
                  </a:moveTo>
                  <a:cubicBezTo>
                    <a:pt x="279" y="47"/>
                    <a:pt x="279" y="47"/>
                    <a:pt x="279" y="47"/>
                  </a:cubicBezTo>
                  <a:cubicBezTo>
                    <a:pt x="279" y="47"/>
                    <a:pt x="279" y="47"/>
                    <a:pt x="279" y="47"/>
                  </a:cubicBezTo>
                  <a:moveTo>
                    <a:pt x="279" y="47"/>
                  </a:moveTo>
                  <a:cubicBezTo>
                    <a:pt x="279" y="47"/>
                    <a:pt x="279" y="47"/>
                    <a:pt x="279" y="47"/>
                  </a:cubicBezTo>
                  <a:cubicBezTo>
                    <a:pt x="279" y="47"/>
                    <a:pt x="279" y="47"/>
                    <a:pt x="279" y="47"/>
                  </a:cubicBezTo>
                  <a:moveTo>
                    <a:pt x="413" y="0"/>
                  </a:moveTo>
                  <a:cubicBezTo>
                    <a:pt x="413" y="0"/>
                    <a:pt x="413" y="0"/>
                    <a:pt x="413" y="0"/>
                  </a:cubicBezTo>
                  <a:cubicBezTo>
                    <a:pt x="355" y="42"/>
                    <a:pt x="283" y="67"/>
                    <a:pt x="206" y="67"/>
                  </a:cubicBezTo>
                  <a:cubicBezTo>
                    <a:pt x="206" y="67"/>
                    <a:pt x="206" y="67"/>
                    <a:pt x="206" y="67"/>
                  </a:cubicBezTo>
                  <a:cubicBezTo>
                    <a:pt x="183" y="67"/>
                    <a:pt x="160" y="60"/>
                    <a:pt x="139" y="48"/>
                  </a:cubicBezTo>
                  <a:cubicBezTo>
                    <a:pt x="97" y="40"/>
                    <a:pt x="57" y="23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8" y="42"/>
                    <a:pt x="129" y="67"/>
                    <a:pt x="206" y="67"/>
                  </a:cubicBezTo>
                  <a:cubicBezTo>
                    <a:pt x="283" y="67"/>
                    <a:pt x="355" y="42"/>
                    <a:pt x="413" y="0"/>
                  </a:cubicBezTo>
                </a:path>
              </a:pathLst>
            </a:custGeom>
            <a:solidFill>
              <a:srgbClr val="29B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95"/>
            <p:cNvSpPr>
              <a:spLocks noEditPoints="1"/>
            </p:cNvSpPr>
            <p:nvPr/>
          </p:nvSpPr>
          <p:spPr bwMode="auto">
            <a:xfrm>
              <a:off x="8229600" y="4087813"/>
              <a:ext cx="1003300" cy="414337"/>
            </a:xfrm>
            <a:custGeom>
              <a:avLst/>
              <a:gdLst>
                <a:gd name="T0" fmla="*/ 41 w 267"/>
                <a:gd name="T1" fmla="*/ 43 h 110"/>
                <a:gd name="T2" fmla="*/ 25 w 267"/>
                <a:gd name="T3" fmla="*/ 43 h 110"/>
                <a:gd name="T4" fmla="*/ 79 w 267"/>
                <a:gd name="T5" fmla="*/ 91 h 110"/>
                <a:gd name="T6" fmla="*/ 146 w 267"/>
                <a:gd name="T7" fmla="*/ 110 h 110"/>
                <a:gd name="T8" fmla="*/ 146 w 267"/>
                <a:gd name="T9" fmla="*/ 110 h 110"/>
                <a:gd name="T10" fmla="*/ 146 w 267"/>
                <a:gd name="T11" fmla="*/ 110 h 110"/>
                <a:gd name="T12" fmla="*/ 140 w 267"/>
                <a:gd name="T13" fmla="*/ 104 h 110"/>
                <a:gd name="T14" fmla="*/ 140 w 267"/>
                <a:gd name="T15" fmla="*/ 98 h 110"/>
                <a:gd name="T16" fmla="*/ 41 w 267"/>
                <a:gd name="T17" fmla="*/ 43 h 110"/>
                <a:gd name="T18" fmla="*/ 267 w 267"/>
                <a:gd name="T19" fmla="*/ 43 h 110"/>
                <a:gd name="T20" fmla="*/ 252 w 267"/>
                <a:gd name="T21" fmla="*/ 43 h 110"/>
                <a:gd name="T22" fmla="*/ 152 w 267"/>
                <a:gd name="T23" fmla="*/ 98 h 110"/>
                <a:gd name="T24" fmla="*/ 152 w 267"/>
                <a:gd name="T25" fmla="*/ 98 h 110"/>
                <a:gd name="T26" fmla="*/ 213 w 267"/>
                <a:gd name="T27" fmla="*/ 91 h 110"/>
                <a:gd name="T28" fmla="*/ 213 w 267"/>
                <a:gd name="T29" fmla="*/ 91 h 110"/>
                <a:gd name="T30" fmla="*/ 267 w 267"/>
                <a:gd name="T31" fmla="*/ 43 h 110"/>
                <a:gd name="T32" fmla="*/ 10 w 267"/>
                <a:gd name="T33" fmla="*/ 0 h 110"/>
                <a:gd name="T34" fmla="*/ 0 w 267"/>
                <a:gd name="T35" fmla="*/ 6 h 110"/>
                <a:gd name="T36" fmla="*/ 8 w 267"/>
                <a:gd name="T37" fmla="*/ 19 h 110"/>
                <a:gd name="T38" fmla="*/ 17 w 267"/>
                <a:gd name="T39" fmla="*/ 12 h 110"/>
                <a:gd name="T40" fmla="*/ 10 w 267"/>
                <a:gd name="T4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7" h="110">
                  <a:moveTo>
                    <a:pt x="41" y="43"/>
                  </a:moveTo>
                  <a:cubicBezTo>
                    <a:pt x="25" y="43"/>
                    <a:pt x="25" y="43"/>
                    <a:pt x="25" y="43"/>
                  </a:cubicBezTo>
                  <a:cubicBezTo>
                    <a:pt x="42" y="63"/>
                    <a:pt x="60" y="80"/>
                    <a:pt x="79" y="91"/>
                  </a:cubicBezTo>
                  <a:cubicBezTo>
                    <a:pt x="100" y="103"/>
                    <a:pt x="123" y="110"/>
                    <a:pt x="146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3" y="110"/>
                    <a:pt x="140" y="107"/>
                    <a:pt x="140" y="104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03" y="96"/>
                    <a:pt x="69" y="76"/>
                    <a:pt x="41" y="43"/>
                  </a:cubicBezTo>
                  <a:moveTo>
                    <a:pt x="267" y="43"/>
                  </a:moveTo>
                  <a:cubicBezTo>
                    <a:pt x="252" y="43"/>
                    <a:pt x="252" y="43"/>
                    <a:pt x="252" y="43"/>
                  </a:cubicBezTo>
                  <a:cubicBezTo>
                    <a:pt x="223" y="76"/>
                    <a:pt x="189" y="96"/>
                    <a:pt x="152" y="98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73" y="97"/>
                    <a:pt x="193" y="95"/>
                    <a:pt x="213" y="91"/>
                  </a:cubicBezTo>
                  <a:cubicBezTo>
                    <a:pt x="213" y="91"/>
                    <a:pt x="213" y="91"/>
                    <a:pt x="213" y="91"/>
                  </a:cubicBezTo>
                  <a:cubicBezTo>
                    <a:pt x="232" y="80"/>
                    <a:pt x="251" y="63"/>
                    <a:pt x="267" y="43"/>
                  </a:cubicBezTo>
                  <a:moveTo>
                    <a:pt x="10" y="0"/>
                  </a:moveTo>
                  <a:cubicBezTo>
                    <a:pt x="7" y="2"/>
                    <a:pt x="3" y="4"/>
                    <a:pt x="0" y="6"/>
                  </a:cubicBezTo>
                  <a:cubicBezTo>
                    <a:pt x="3" y="11"/>
                    <a:pt x="5" y="15"/>
                    <a:pt x="8" y="19"/>
                  </a:cubicBezTo>
                  <a:cubicBezTo>
                    <a:pt x="10" y="16"/>
                    <a:pt x="14" y="13"/>
                    <a:pt x="17" y="12"/>
                  </a:cubicBezTo>
                  <a:cubicBezTo>
                    <a:pt x="15" y="8"/>
                    <a:pt x="13" y="4"/>
                    <a:pt x="10" y="0"/>
                  </a:cubicBezTo>
                </a:path>
              </a:pathLst>
            </a:custGeom>
            <a:solidFill>
              <a:srgbClr val="29B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96"/>
            <p:cNvSpPr>
              <a:spLocks noEditPoints="1"/>
            </p:cNvSpPr>
            <p:nvPr/>
          </p:nvSpPr>
          <p:spPr bwMode="auto">
            <a:xfrm>
              <a:off x="8755063" y="3914775"/>
              <a:ext cx="801687" cy="587375"/>
            </a:xfrm>
            <a:custGeom>
              <a:avLst/>
              <a:gdLst>
                <a:gd name="T0" fmla="*/ 213 w 213"/>
                <a:gd name="T1" fmla="*/ 89 h 156"/>
                <a:gd name="T2" fmla="*/ 191 w 213"/>
                <a:gd name="T3" fmla="*/ 89 h 156"/>
                <a:gd name="T4" fmla="*/ 79 w 213"/>
                <a:gd name="T5" fmla="*/ 136 h 156"/>
                <a:gd name="T6" fmla="*/ 79 w 213"/>
                <a:gd name="T7" fmla="*/ 136 h 156"/>
                <a:gd name="T8" fmla="*/ 79 w 213"/>
                <a:gd name="T9" fmla="*/ 136 h 156"/>
                <a:gd name="T10" fmla="*/ 79 w 213"/>
                <a:gd name="T11" fmla="*/ 136 h 156"/>
                <a:gd name="T12" fmla="*/ 79 w 213"/>
                <a:gd name="T13" fmla="*/ 136 h 156"/>
                <a:gd name="T14" fmla="*/ 78 w 213"/>
                <a:gd name="T15" fmla="*/ 136 h 156"/>
                <a:gd name="T16" fmla="*/ 78 w 213"/>
                <a:gd name="T17" fmla="*/ 136 h 156"/>
                <a:gd name="T18" fmla="*/ 78 w 213"/>
                <a:gd name="T19" fmla="*/ 136 h 156"/>
                <a:gd name="T20" fmla="*/ 78 w 213"/>
                <a:gd name="T21" fmla="*/ 136 h 156"/>
                <a:gd name="T22" fmla="*/ 78 w 213"/>
                <a:gd name="T23" fmla="*/ 136 h 156"/>
                <a:gd name="T24" fmla="*/ 78 w 213"/>
                <a:gd name="T25" fmla="*/ 136 h 156"/>
                <a:gd name="T26" fmla="*/ 78 w 213"/>
                <a:gd name="T27" fmla="*/ 136 h 156"/>
                <a:gd name="T28" fmla="*/ 78 w 213"/>
                <a:gd name="T29" fmla="*/ 136 h 156"/>
                <a:gd name="T30" fmla="*/ 77 w 213"/>
                <a:gd name="T31" fmla="*/ 136 h 156"/>
                <a:gd name="T32" fmla="*/ 77 w 213"/>
                <a:gd name="T33" fmla="*/ 136 h 156"/>
                <a:gd name="T34" fmla="*/ 77 w 213"/>
                <a:gd name="T35" fmla="*/ 136 h 156"/>
                <a:gd name="T36" fmla="*/ 77 w 213"/>
                <a:gd name="T37" fmla="*/ 136 h 156"/>
                <a:gd name="T38" fmla="*/ 77 w 213"/>
                <a:gd name="T39" fmla="*/ 136 h 156"/>
                <a:gd name="T40" fmla="*/ 77 w 213"/>
                <a:gd name="T41" fmla="*/ 136 h 156"/>
                <a:gd name="T42" fmla="*/ 73 w 213"/>
                <a:gd name="T43" fmla="*/ 137 h 156"/>
                <a:gd name="T44" fmla="*/ 12 w 213"/>
                <a:gd name="T45" fmla="*/ 144 h 156"/>
                <a:gd name="T46" fmla="*/ 12 w 213"/>
                <a:gd name="T47" fmla="*/ 144 h 156"/>
                <a:gd name="T48" fmla="*/ 12 w 213"/>
                <a:gd name="T49" fmla="*/ 89 h 156"/>
                <a:gd name="T50" fmla="*/ 0 w 213"/>
                <a:gd name="T51" fmla="*/ 89 h 156"/>
                <a:gd name="T52" fmla="*/ 0 w 213"/>
                <a:gd name="T53" fmla="*/ 144 h 156"/>
                <a:gd name="T54" fmla="*/ 0 w 213"/>
                <a:gd name="T55" fmla="*/ 150 h 156"/>
                <a:gd name="T56" fmla="*/ 6 w 213"/>
                <a:gd name="T57" fmla="*/ 156 h 156"/>
                <a:gd name="T58" fmla="*/ 6 w 213"/>
                <a:gd name="T59" fmla="*/ 156 h 156"/>
                <a:gd name="T60" fmla="*/ 213 w 213"/>
                <a:gd name="T61" fmla="*/ 89 h 156"/>
                <a:gd name="T62" fmla="*/ 0 w 213"/>
                <a:gd name="T63" fmla="*/ 0 h 156"/>
                <a:gd name="T64" fmla="*/ 0 w 213"/>
                <a:gd name="T65" fmla="*/ 49 h 156"/>
                <a:gd name="T66" fmla="*/ 12 w 213"/>
                <a:gd name="T67" fmla="*/ 30 h 156"/>
                <a:gd name="T68" fmla="*/ 12 w 213"/>
                <a:gd name="T69" fmla="*/ 20 h 156"/>
                <a:gd name="T70" fmla="*/ 0 w 213"/>
                <a:gd name="T7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3" h="156">
                  <a:moveTo>
                    <a:pt x="213" y="89"/>
                  </a:moveTo>
                  <a:cubicBezTo>
                    <a:pt x="191" y="89"/>
                    <a:pt x="191" y="89"/>
                    <a:pt x="191" y="89"/>
                  </a:cubicBezTo>
                  <a:cubicBezTo>
                    <a:pt x="157" y="111"/>
                    <a:pt x="119" y="127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8" y="136"/>
                    <a:pt x="78" y="136"/>
                  </a:cubicBezTo>
                  <a:cubicBezTo>
                    <a:pt x="78" y="136"/>
                    <a:pt x="78" y="136"/>
                    <a:pt x="78" y="136"/>
                  </a:cubicBezTo>
                  <a:cubicBezTo>
                    <a:pt x="78" y="136"/>
                    <a:pt x="78" y="136"/>
                    <a:pt x="78" y="136"/>
                  </a:cubicBezTo>
                  <a:cubicBezTo>
                    <a:pt x="78" y="136"/>
                    <a:pt x="78" y="136"/>
                    <a:pt x="78" y="136"/>
                  </a:cubicBezTo>
                  <a:cubicBezTo>
                    <a:pt x="78" y="136"/>
                    <a:pt x="78" y="136"/>
                    <a:pt x="78" y="136"/>
                  </a:cubicBezTo>
                  <a:cubicBezTo>
                    <a:pt x="78" y="136"/>
                    <a:pt x="78" y="136"/>
                    <a:pt x="78" y="136"/>
                  </a:cubicBezTo>
                  <a:cubicBezTo>
                    <a:pt x="78" y="136"/>
                    <a:pt x="78" y="136"/>
                    <a:pt x="78" y="136"/>
                  </a:cubicBezTo>
                  <a:cubicBezTo>
                    <a:pt x="78" y="136"/>
                    <a:pt x="78" y="136"/>
                    <a:pt x="78" y="136"/>
                  </a:cubicBezTo>
                  <a:cubicBezTo>
                    <a:pt x="77" y="136"/>
                    <a:pt x="77" y="136"/>
                    <a:pt x="77" y="136"/>
                  </a:cubicBezTo>
                  <a:cubicBezTo>
                    <a:pt x="77" y="136"/>
                    <a:pt x="77" y="136"/>
                    <a:pt x="77" y="136"/>
                  </a:cubicBezTo>
                  <a:cubicBezTo>
                    <a:pt x="77" y="136"/>
                    <a:pt x="77" y="136"/>
                    <a:pt x="77" y="136"/>
                  </a:cubicBezTo>
                  <a:cubicBezTo>
                    <a:pt x="77" y="136"/>
                    <a:pt x="77" y="136"/>
                    <a:pt x="77" y="136"/>
                  </a:cubicBezTo>
                  <a:cubicBezTo>
                    <a:pt x="77" y="136"/>
                    <a:pt x="77" y="136"/>
                    <a:pt x="77" y="136"/>
                  </a:cubicBezTo>
                  <a:cubicBezTo>
                    <a:pt x="77" y="136"/>
                    <a:pt x="77" y="136"/>
                    <a:pt x="77" y="136"/>
                  </a:cubicBezTo>
                  <a:cubicBezTo>
                    <a:pt x="75" y="137"/>
                    <a:pt x="74" y="137"/>
                    <a:pt x="73" y="137"/>
                  </a:cubicBezTo>
                  <a:cubicBezTo>
                    <a:pt x="53" y="141"/>
                    <a:pt x="33" y="143"/>
                    <a:pt x="12" y="144"/>
                  </a:cubicBezTo>
                  <a:cubicBezTo>
                    <a:pt x="12" y="144"/>
                    <a:pt x="12" y="144"/>
                    <a:pt x="12" y="144"/>
                  </a:cubicBezTo>
                  <a:cubicBezTo>
                    <a:pt x="12" y="89"/>
                    <a:pt x="12" y="89"/>
                    <a:pt x="12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3"/>
                    <a:pt x="3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83" y="156"/>
                    <a:pt x="155" y="131"/>
                    <a:pt x="213" y="89"/>
                  </a:cubicBezTo>
                  <a:moveTo>
                    <a:pt x="0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6" y="45"/>
                    <a:pt x="11" y="38"/>
                    <a:pt x="12" y="3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1" y="12"/>
                    <a:pt x="6" y="5"/>
                    <a:pt x="0" y="0"/>
                  </a:cubicBezTo>
                </a:path>
              </a:pathLst>
            </a:custGeom>
            <a:solidFill>
              <a:srgbClr val="29B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97"/>
            <p:cNvSpPr>
              <a:spLocks noEditPoints="1"/>
            </p:cNvSpPr>
            <p:nvPr/>
          </p:nvSpPr>
          <p:spPr bwMode="auto">
            <a:xfrm>
              <a:off x="7827963" y="3854450"/>
              <a:ext cx="582612" cy="93662"/>
            </a:xfrm>
            <a:custGeom>
              <a:avLst/>
              <a:gdLst>
                <a:gd name="T0" fmla="*/ 155 w 155"/>
                <a:gd name="T1" fmla="*/ 11 h 25"/>
                <a:gd name="T2" fmla="*/ 93 w 155"/>
                <a:gd name="T3" fmla="*/ 11 h 25"/>
                <a:gd name="T4" fmla="*/ 99 w 155"/>
                <a:gd name="T5" fmla="*/ 25 h 25"/>
                <a:gd name="T6" fmla="*/ 134 w 155"/>
                <a:gd name="T7" fmla="*/ 25 h 25"/>
                <a:gd name="T8" fmla="*/ 155 w 155"/>
                <a:gd name="T9" fmla="*/ 11 h 25"/>
                <a:gd name="T10" fmla="*/ 17 w 155"/>
                <a:gd name="T11" fmla="*/ 0 h 25"/>
                <a:gd name="T12" fmla="*/ 0 w 155"/>
                <a:gd name="T13" fmla="*/ 0 h 25"/>
                <a:gd name="T14" fmla="*/ 42 w 155"/>
                <a:gd name="T15" fmla="*/ 25 h 25"/>
                <a:gd name="T16" fmla="*/ 86 w 155"/>
                <a:gd name="T17" fmla="*/ 25 h 25"/>
                <a:gd name="T18" fmla="*/ 80 w 155"/>
                <a:gd name="T19" fmla="*/ 11 h 25"/>
                <a:gd name="T20" fmla="*/ 42 w 155"/>
                <a:gd name="T21" fmla="*/ 11 h 25"/>
                <a:gd name="T22" fmla="*/ 17 w 155"/>
                <a:gd name="T2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5" h="25">
                  <a:moveTo>
                    <a:pt x="155" y="11"/>
                  </a:moveTo>
                  <a:cubicBezTo>
                    <a:pt x="93" y="11"/>
                    <a:pt x="93" y="11"/>
                    <a:pt x="93" y="11"/>
                  </a:cubicBezTo>
                  <a:cubicBezTo>
                    <a:pt x="95" y="15"/>
                    <a:pt x="97" y="20"/>
                    <a:pt x="99" y="25"/>
                  </a:cubicBezTo>
                  <a:cubicBezTo>
                    <a:pt x="134" y="25"/>
                    <a:pt x="134" y="25"/>
                    <a:pt x="134" y="25"/>
                  </a:cubicBezTo>
                  <a:cubicBezTo>
                    <a:pt x="143" y="23"/>
                    <a:pt x="150" y="18"/>
                    <a:pt x="155" y="11"/>
                  </a:cubicBezTo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15"/>
                    <a:pt x="24" y="25"/>
                    <a:pt x="42" y="25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4" y="20"/>
                    <a:pt x="82" y="15"/>
                    <a:pt x="80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2" y="11"/>
                    <a:pt x="24" y="7"/>
                    <a:pt x="17" y="0"/>
                  </a:cubicBezTo>
                </a:path>
              </a:pathLst>
            </a:custGeom>
            <a:solidFill>
              <a:srgbClr val="29B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98"/>
            <p:cNvSpPr>
              <a:spLocks/>
            </p:cNvSpPr>
            <p:nvPr/>
          </p:nvSpPr>
          <p:spPr bwMode="auto">
            <a:xfrm>
              <a:off x="8128000" y="3895725"/>
              <a:ext cx="71437" cy="52387"/>
            </a:xfrm>
            <a:custGeom>
              <a:avLst/>
              <a:gdLst>
                <a:gd name="T0" fmla="*/ 13 w 19"/>
                <a:gd name="T1" fmla="*/ 0 h 14"/>
                <a:gd name="T2" fmla="*/ 0 w 19"/>
                <a:gd name="T3" fmla="*/ 0 h 14"/>
                <a:gd name="T4" fmla="*/ 6 w 19"/>
                <a:gd name="T5" fmla="*/ 14 h 14"/>
                <a:gd name="T6" fmla="*/ 19 w 19"/>
                <a:gd name="T7" fmla="*/ 14 h 14"/>
                <a:gd name="T8" fmla="*/ 13 w 19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4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4" y="9"/>
                    <a:pt x="6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7" y="9"/>
                    <a:pt x="15" y="4"/>
                    <a:pt x="13" y="0"/>
                  </a:cubicBezTo>
                </a:path>
              </a:pathLst>
            </a:custGeom>
            <a:solidFill>
              <a:srgbClr val="089B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99"/>
            <p:cNvSpPr>
              <a:spLocks noEditPoints="1"/>
            </p:cNvSpPr>
            <p:nvPr/>
          </p:nvSpPr>
          <p:spPr bwMode="auto">
            <a:xfrm>
              <a:off x="7815263" y="2978150"/>
              <a:ext cx="511175" cy="876300"/>
            </a:xfrm>
            <a:custGeom>
              <a:avLst/>
              <a:gdLst>
                <a:gd name="T0" fmla="*/ 15 w 136"/>
                <a:gd name="T1" fmla="*/ 226 h 233"/>
                <a:gd name="T2" fmla="*/ 0 w 136"/>
                <a:gd name="T3" fmla="*/ 226 h 233"/>
                <a:gd name="T4" fmla="*/ 3 w 136"/>
                <a:gd name="T5" fmla="*/ 233 h 233"/>
                <a:gd name="T6" fmla="*/ 20 w 136"/>
                <a:gd name="T7" fmla="*/ 233 h 233"/>
                <a:gd name="T8" fmla="*/ 15 w 136"/>
                <a:gd name="T9" fmla="*/ 226 h 233"/>
                <a:gd name="T10" fmla="*/ 136 w 136"/>
                <a:gd name="T11" fmla="*/ 160 h 233"/>
                <a:gd name="T12" fmla="*/ 129 w 136"/>
                <a:gd name="T13" fmla="*/ 160 h 233"/>
                <a:gd name="T14" fmla="*/ 129 w 136"/>
                <a:gd name="T15" fmla="*/ 174 h 233"/>
                <a:gd name="T16" fmla="*/ 136 w 136"/>
                <a:gd name="T17" fmla="*/ 174 h 233"/>
                <a:gd name="T18" fmla="*/ 136 w 136"/>
                <a:gd name="T19" fmla="*/ 169 h 233"/>
                <a:gd name="T20" fmla="*/ 136 w 136"/>
                <a:gd name="T21" fmla="*/ 160 h 233"/>
                <a:gd name="T22" fmla="*/ 129 w 136"/>
                <a:gd name="T23" fmla="*/ 0 h 233"/>
                <a:gd name="T24" fmla="*/ 129 w 136"/>
                <a:gd name="T25" fmla="*/ 72 h 233"/>
                <a:gd name="T26" fmla="*/ 136 w 136"/>
                <a:gd name="T27" fmla="*/ 72 h 233"/>
                <a:gd name="T28" fmla="*/ 136 w 136"/>
                <a:gd name="T29" fmla="*/ 1 h 233"/>
                <a:gd name="T30" fmla="*/ 129 w 136"/>
                <a:gd name="T31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233">
                  <a:moveTo>
                    <a:pt x="15" y="226"/>
                  </a:moveTo>
                  <a:cubicBezTo>
                    <a:pt x="0" y="226"/>
                    <a:pt x="0" y="226"/>
                    <a:pt x="0" y="226"/>
                  </a:cubicBezTo>
                  <a:cubicBezTo>
                    <a:pt x="1" y="229"/>
                    <a:pt x="2" y="231"/>
                    <a:pt x="3" y="233"/>
                  </a:cubicBezTo>
                  <a:cubicBezTo>
                    <a:pt x="20" y="233"/>
                    <a:pt x="20" y="233"/>
                    <a:pt x="20" y="233"/>
                  </a:cubicBezTo>
                  <a:cubicBezTo>
                    <a:pt x="18" y="231"/>
                    <a:pt x="16" y="229"/>
                    <a:pt x="15" y="226"/>
                  </a:cubicBezTo>
                  <a:moveTo>
                    <a:pt x="136" y="160"/>
                  </a:moveTo>
                  <a:cubicBezTo>
                    <a:pt x="129" y="160"/>
                    <a:pt x="129" y="160"/>
                    <a:pt x="129" y="160"/>
                  </a:cubicBezTo>
                  <a:cubicBezTo>
                    <a:pt x="129" y="174"/>
                    <a:pt x="129" y="174"/>
                    <a:pt x="129" y="174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69"/>
                    <a:pt x="136" y="169"/>
                    <a:pt x="136" y="169"/>
                  </a:cubicBezTo>
                  <a:cubicBezTo>
                    <a:pt x="136" y="160"/>
                    <a:pt x="136" y="160"/>
                    <a:pt x="136" y="160"/>
                  </a:cubicBezTo>
                  <a:moveTo>
                    <a:pt x="129" y="0"/>
                  </a:moveTo>
                  <a:cubicBezTo>
                    <a:pt x="129" y="72"/>
                    <a:pt x="129" y="72"/>
                    <a:pt x="129" y="72"/>
                  </a:cubicBezTo>
                  <a:cubicBezTo>
                    <a:pt x="131" y="72"/>
                    <a:pt x="133" y="72"/>
                    <a:pt x="136" y="72"/>
                  </a:cubicBezTo>
                  <a:cubicBezTo>
                    <a:pt x="136" y="1"/>
                    <a:pt x="136" y="1"/>
                    <a:pt x="136" y="1"/>
                  </a:cubicBezTo>
                  <a:cubicBezTo>
                    <a:pt x="133" y="1"/>
                    <a:pt x="131" y="0"/>
                    <a:pt x="129" y="0"/>
                  </a:cubicBezTo>
                </a:path>
              </a:pathLst>
            </a:custGeom>
            <a:solidFill>
              <a:srgbClr val="92C8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00"/>
            <p:cNvSpPr>
              <a:spLocks/>
            </p:cNvSpPr>
            <p:nvPr/>
          </p:nvSpPr>
          <p:spPr bwMode="auto">
            <a:xfrm>
              <a:off x="7410450" y="3027363"/>
              <a:ext cx="668337" cy="49212"/>
            </a:xfrm>
            <a:custGeom>
              <a:avLst/>
              <a:gdLst>
                <a:gd name="T0" fmla="*/ 178 w 178"/>
                <a:gd name="T1" fmla="*/ 0 h 13"/>
                <a:gd name="T2" fmla="*/ 34 w 178"/>
                <a:gd name="T3" fmla="*/ 0 h 13"/>
                <a:gd name="T4" fmla="*/ 0 w 178"/>
                <a:gd name="T5" fmla="*/ 13 h 13"/>
                <a:gd name="T6" fmla="*/ 178 w 178"/>
                <a:gd name="T7" fmla="*/ 13 h 13"/>
                <a:gd name="T8" fmla="*/ 178 w 17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3">
                  <a:moveTo>
                    <a:pt x="17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25" y="6"/>
                    <a:pt x="14" y="11"/>
                    <a:pt x="0" y="13"/>
                  </a:cubicBezTo>
                  <a:cubicBezTo>
                    <a:pt x="178" y="13"/>
                    <a:pt x="178" y="13"/>
                    <a:pt x="178" y="13"/>
                  </a:cubicBezTo>
                  <a:cubicBezTo>
                    <a:pt x="178" y="0"/>
                    <a:pt x="178" y="0"/>
                    <a:pt x="178" y="0"/>
                  </a:cubicBezTo>
                </a:path>
              </a:pathLst>
            </a:custGeom>
            <a:solidFill>
              <a:srgbClr val="92C8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01"/>
            <p:cNvSpPr>
              <a:spLocks/>
            </p:cNvSpPr>
            <p:nvPr/>
          </p:nvSpPr>
          <p:spPr bwMode="auto">
            <a:xfrm>
              <a:off x="7996238" y="3219450"/>
              <a:ext cx="1544637" cy="354012"/>
            </a:xfrm>
            <a:custGeom>
              <a:avLst/>
              <a:gdLst>
                <a:gd name="T0" fmla="*/ 324 w 411"/>
                <a:gd name="T1" fmla="*/ 94 h 94"/>
                <a:gd name="T2" fmla="*/ 6 w 411"/>
                <a:gd name="T3" fmla="*/ 94 h 94"/>
                <a:gd name="T4" fmla="*/ 0 w 411"/>
                <a:gd name="T5" fmla="*/ 87 h 94"/>
                <a:gd name="T6" fmla="*/ 6 w 411"/>
                <a:gd name="T7" fmla="*/ 80 h 94"/>
                <a:gd name="T8" fmla="*/ 324 w 411"/>
                <a:gd name="T9" fmla="*/ 80 h 94"/>
                <a:gd name="T10" fmla="*/ 398 w 411"/>
                <a:gd name="T11" fmla="*/ 7 h 94"/>
                <a:gd name="T12" fmla="*/ 404 w 411"/>
                <a:gd name="T13" fmla="*/ 0 h 94"/>
                <a:gd name="T14" fmla="*/ 411 w 411"/>
                <a:gd name="T15" fmla="*/ 7 h 94"/>
                <a:gd name="T16" fmla="*/ 324 w 411"/>
                <a:gd name="T1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1" h="94">
                  <a:moveTo>
                    <a:pt x="324" y="94"/>
                  </a:moveTo>
                  <a:cubicBezTo>
                    <a:pt x="6" y="94"/>
                    <a:pt x="6" y="94"/>
                    <a:pt x="6" y="94"/>
                  </a:cubicBezTo>
                  <a:cubicBezTo>
                    <a:pt x="3" y="94"/>
                    <a:pt x="0" y="91"/>
                    <a:pt x="0" y="87"/>
                  </a:cubicBezTo>
                  <a:cubicBezTo>
                    <a:pt x="0" y="83"/>
                    <a:pt x="3" y="80"/>
                    <a:pt x="6" y="80"/>
                  </a:cubicBezTo>
                  <a:cubicBezTo>
                    <a:pt x="324" y="80"/>
                    <a:pt x="324" y="80"/>
                    <a:pt x="324" y="80"/>
                  </a:cubicBezTo>
                  <a:cubicBezTo>
                    <a:pt x="365" y="80"/>
                    <a:pt x="398" y="47"/>
                    <a:pt x="398" y="7"/>
                  </a:cubicBezTo>
                  <a:cubicBezTo>
                    <a:pt x="398" y="3"/>
                    <a:pt x="401" y="0"/>
                    <a:pt x="404" y="0"/>
                  </a:cubicBezTo>
                  <a:cubicBezTo>
                    <a:pt x="408" y="0"/>
                    <a:pt x="411" y="3"/>
                    <a:pt x="411" y="7"/>
                  </a:cubicBezTo>
                  <a:cubicBezTo>
                    <a:pt x="411" y="55"/>
                    <a:pt x="372" y="94"/>
                    <a:pt x="324" y="94"/>
                  </a:cubicBez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02"/>
            <p:cNvSpPr>
              <a:spLocks/>
            </p:cNvSpPr>
            <p:nvPr/>
          </p:nvSpPr>
          <p:spPr bwMode="auto">
            <a:xfrm>
              <a:off x="7732713" y="3519488"/>
              <a:ext cx="831850" cy="365125"/>
            </a:xfrm>
            <a:custGeom>
              <a:avLst/>
              <a:gdLst>
                <a:gd name="T0" fmla="*/ 214 w 221"/>
                <a:gd name="T1" fmla="*/ 97 h 97"/>
                <a:gd name="T2" fmla="*/ 48 w 221"/>
                <a:gd name="T3" fmla="*/ 97 h 97"/>
                <a:gd name="T4" fmla="*/ 0 w 221"/>
                <a:gd name="T5" fmla="*/ 49 h 97"/>
                <a:gd name="T6" fmla="*/ 48 w 221"/>
                <a:gd name="T7" fmla="*/ 0 h 97"/>
                <a:gd name="T8" fmla="*/ 214 w 221"/>
                <a:gd name="T9" fmla="*/ 0 h 97"/>
                <a:gd name="T10" fmla="*/ 221 w 221"/>
                <a:gd name="T11" fmla="*/ 7 h 97"/>
                <a:gd name="T12" fmla="*/ 214 w 221"/>
                <a:gd name="T13" fmla="*/ 14 h 97"/>
                <a:gd name="T14" fmla="*/ 48 w 221"/>
                <a:gd name="T15" fmla="*/ 14 h 97"/>
                <a:gd name="T16" fmla="*/ 13 w 221"/>
                <a:gd name="T17" fmla="*/ 49 h 97"/>
                <a:gd name="T18" fmla="*/ 48 w 221"/>
                <a:gd name="T19" fmla="*/ 83 h 97"/>
                <a:gd name="T20" fmla="*/ 214 w 221"/>
                <a:gd name="T21" fmla="*/ 83 h 97"/>
                <a:gd name="T22" fmla="*/ 221 w 221"/>
                <a:gd name="T23" fmla="*/ 90 h 97"/>
                <a:gd name="T24" fmla="*/ 214 w 221"/>
                <a:gd name="T25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1" h="97">
                  <a:moveTo>
                    <a:pt x="214" y="97"/>
                  </a:moveTo>
                  <a:cubicBezTo>
                    <a:pt x="48" y="97"/>
                    <a:pt x="48" y="97"/>
                    <a:pt x="48" y="97"/>
                  </a:cubicBezTo>
                  <a:cubicBezTo>
                    <a:pt x="21" y="97"/>
                    <a:pt x="0" y="75"/>
                    <a:pt x="0" y="49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8" y="0"/>
                    <a:pt x="221" y="3"/>
                    <a:pt x="221" y="7"/>
                  </a:cubicBezTo>
                  <a:cubicBezTo>
                    <a:pt x="221" y="11"/>
                    <a:pt x="218" y="14"/>
                    <a:pt x="214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29" y="14"/>
                    <a:pt x="13" y="29"/>
                    <a:pt x="13" y="49"/>
                  </a:cubicBezTo>
                  <a:cubicBezTo>
                    <a:pt x="13" y="68"/>
                    <a:pt x="29" y="83"/>
                    <a:pt x="48" y="83"/>
                  </a:cubicBezTo>
                  <a:cubicBezTo>
                    <a:pt x="214" y="83"/>
                    <a:pt x="214" y="83"/>
                    <a:pt x="214" y="83"/>
                  </a:cubicBezTo>
                  <a:cubicBezTo>
                    <a:pt x="218" y="83"/>
                    <a:pt x="221" y="86"/>
                    <a:pt x="221" y="90"/>
                  </a:cubicBezTo>
                  <a:cubicBezTo>
                    <a:pt x="221" y="94"/>
                    <a:pt x="218" y="97"/>
                    <a:pt x="214" y="97"/>
                  </a:cubicBez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03"/>
            <p:cNvSpPr>
              <a:spLocks/>
            </p:cNvSpPr>
            <p:nvPr/>
          </p:nvSpPr>
          <p:spPr bwMode="auto">
            <a:xfrm>
              <a:off x="8094663" y="4005263"/>
              <a:ext cx="209550" cy="835025"/>
            </a:xfrm>
            <a:custGeom>
              <a:avLst/>
              <a:gdLst>
                <a:gd name="T0" fmla="*/ 7 w 56"/>
                <a:gd name="T1" fmla="*/ 222 h 222"/>
                <a:gd name="T2" fmla="*/ 0 w 56"/>
                <a:gd name="T3" fmla="*/ 215 h 222"/>
                <a:gd name="T4" fmla="*/ 0 w 56"/>
                <a:gd name="T5" fmla="*/ 49 h 222"/>
                <a:gd name="T6" fmla="*/ 49 w 56"/>
                <a:gd name="T7" fmla="*/ 0 h 222"/>
                <a:gd name="T8" fmla="*/ 56 w 56"/>
                <a:gd name="T9" fmla="*/ 7 h 222"/>
                <a:gd name="T10" fmla="*/ 49 w 56"/>
                <a:gd name="T11" fmla="*/ 14 h 222"/>
                <a:gd name="T12" fmla="*/ 14 w 56"/>
                <a:gd name="T13" fmla="*/ 49 h 222"/>
                <a:gd name="T14" fmla="*/ 14 w 56"/>
                <a:gd name="T15" fmla="*/ 215 h 222"/>
                <a:gd name="T16" fmla="*/ 7 w 56"/>
                <a:gd name="T17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222">
                  <a:moveTo>
                    <a:pt x="7" y="222"/>
                  </a:moveTo>
                  <a:cubicBezTo>
                    <a:pt x="3" y="222"/>
                    <a:pt x="0" y="218"/>
                    <a:pt x="0" y="215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3" y="14"/>
                    <a:pt x="49" y="14"/>
                  </a:cubicBezTo>
                  <a:cubicBezTo>
                    <a:pt x="30" y="14"/>
                    <a:pt x="14" y="30"/>
                    <a:pt x="14" y="49"/>
                  </a:cubicBezTo>
                  <a:cubicBezTo>
                    <a:pt x="14" y="215"/>
                    <a:pt x="14" y="215"/>
                    <a:pt x="14" y="215"/>
                  </a:cubicBezTo>
                  <a:cubicBezTo>
                    <a:pt x="14" y="218"/>
                    <a:pt x="11" y="222"/>
                    <a:pt x="7" y="222"/>
                  </a:cubicBez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04"/>
            <p:cNvSpPr>
              <a:spLocks/>
            </p:cNvSpPr>
            <p:nvPr/>
          </p:nvSpPr>
          <p:spPr bwMode="auto">
            <a:xfrm>
              <a:off x="8251825" y="3832225"/>
              <a:ext cx="481012" cy="225425"/>
            </a:xfrm>
            <a:custGeom>
              <a:avLst/>
              <a:gdLst>
                <a:gd name="T0" fmla="*/ 98 w 128"/>
                <a:gd name="T1" fmla="*/ 60 h 60"/>
                <a:gd name="T2" fmla="*/ 7 w 128"/>
                <a:gd name="T3" fmla="*/ 60 h 60"/>
                <a:gd name="T4" fmla="*/ 0 w 128"/>
                <a:gd name="T5" fmla="*/ 53 h 60"/>
                <a:gd name="T6" fmla="*/ 7 w 128"/>
                <a:gd name="T7" fmla="*/ 46 h 60"/>
                <a:gd name="T8" fmla="*/ 98 w 128"/>
                <a:gd name="T9" fmla="*/ 46 h 60"/>
                <a:gd name="T10" fmla="*/ 114 w 128"/>
                <a:gd name="T11" fmla="*/ 30 h 60"/>
                <a:gd name="T12" fmla="*/ 98 w 128"/>
                <a:gd name="T13" fmla="*/ 14 h 60"/>
                <a:gd name="T14" fmla="*/ 7 w 128"/>
                <a:gd name="T15" fmla="*/ 14 h 60"/>
                <a:gd name="T16" fmla="*/ 0 w 128"/>
                <a:gd name="T17" fmla="*/ 7 h 60"/>
                <a:gd name="T18" fmla="*/ 7 w 128"/>
                <a:gd name="T19" fmla="*/ 0 h 60"/>
                <a:gd name="T20" fmla="*/ 98 w 128"/>
                <a:gd name="T21" fmla="*/ 0 h 60"/>
                <a:gd name="T22" fmla="*/ 128 w 128"/>
                <a:gd name="T23" fmla="*/ 30 h 60"/>
                <a:gd name="T24" fmla="*/ 98 w 128"/>
                <a:gd name="T2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60">
                  <a:moveTo>
                    <a:pt x="98" y="60"/>
                  </a:moveTo>
                  <a:cubicBezTo>
                    <a:pt x="7" y="60"/>
                    <a:pt x="7" y="60"/>
                    <a:pt x="7" y="60"/>
                  </a:cubicBezTo>
                  <a:cubicBezTo>
                    <a:pt x="3" y="60"/>
                    <a:pt x="0" y="57"/>
                    <a:pt x="0" y="53"/>
                  </a:cubicBezTo>
                  <a:cubicBezTo>
                    <a:pt x="0" y="50"/>
                    <a:pt x="3" y="46"/>
                    <a:pt x="7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107" y="46"/>
                    <a:pt x="114" y="39"/>
                    <a:pt x="114" y="30"/>
                  </a:cubicBezTo>
                  <a:cubicBezTo>
                    <a:pt x="114" y="22"/>
                    <a:pt x="107" y="14"/>
                    <a:pt x="9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14" y="0"/>
                    <a:pt x="128" y="14"/>
                    <a:pt x="128" y="30"/>
                  </a:cubicBezTo>
                  <a:cubicBezTo>
                    <a:pt x="128" y="47"/>
                    <a:pt x="114" y="60"/>
                    <a:pt x="98" y="60"/>
                  </a:cubicBez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Rectangle 105"/>
            <p:cNvSpPr>
              <a:spLocks noChangeArrowheads="1"/>
            </p:cNvSpPr>
            <p:nvPr/>
          </p:nvSpPr>
          <p:spPr bwMode="auto">
            <a:xfrm>
              <a:off x="7259638" y="4219575"/>
              <a:ext cx="2278062" cy="1003300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Rectangle 106"/>
            <p:cNvSpPr>
              <a:spLocks noChangeArrowheads="1"/>
            </p:cNvSpPr>
            <p:nvPr/>
          </p:nvSpPr>
          <p:spPr bwMode="auto">
            <a:xfrm>
              <a:off x="7259638" y="4189413"/>
              <a:ext cx="2278062" cy="1000125"/>
            </a:xfrm>
            <a:prstGeom prst="rect">
              <a:avLst/>
            </a:pr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Rectangle 107"/>
            <p:cNvSpPr>
              <a:spLocks noChangeArrowheads="1"/>
            </p:cNvSpPr>
            <p:nvPr/>
          </p:nvSpPr>
          <p:spPr bwMode="auto">
            <a:xfrm>
              <a:off x="7427913" y="4384675"/>
              <a:ext cx="161925" cy="161925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Rectangle 108"/>
            <p:cNvSpPr>
              <a:spLocks noChangeArrowheads="1"/>
            </p:cNvSpPr>
            <p:nvPr/>
          </p:nvSpPr>
          <p:spPr bwMode="auto">
            <a:xfrm>
              <a:off x="7650163" y="4384675"/>
              <a:ext cx="161925" cy="161925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Rectangle 109"/>
            <p:cNvSpPr>
              <a:spLocks noChangeArrowheads="1"/>
            </p:cNvSpPr>
            <p:nvPr/>
          </p:nvSpPr>
          <p:spPr bwMode="auto">
            <a:xfrm>
              <a:off x="7872413" y="4384675"/>
              <a:ext cx="161925" cy="161925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Rectangle 110"/>
            <p:cNvSpPr>
              <a:spLocks noChangeArrowheads="1"/>
            </p:cNvSpPr>
            <p:nvPr/>
          </p:nvSpPr>
          <p:spPr bwMode="auto">
            <a:xfrm>
              <a:off x="8094663" y="4384675"/>
              <a:ext cx="160337" cy="161925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Rectangle 111"/>
            <p:cNvSpPr>
              <a:spLocks noChangeArrowheads="1"/>
            </p:cNvSpPr>
            <p:nvPr/>
          </p:nvSpPr>
          <p:spPr bwMode="auto">
            <a:xfrm>
              <a:off x="8320088" y="4384675"/>
              <a:ext cx="157162" cy="161925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Rectangle 112"/>
            <p:cNvSpPr>
              <a:spLocks noChangeArrowheads="1"/>
            </p:cNvSpPr>
            <p:nvPr/>
          </p:nvSpPr>
          <p:spPr bwMode="auto">
            <a:xfrm>
              <a:off x="8540750" y="4384675"/>
              <a:ext cx="161925" cy="161925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Rectangle 113"/>
            <p:cNvSpPr>
              <a:spLocks noChangeArrowheads="1"/>
            </p:cNvSpPr>
            <p:nvPr/>
          </p:nvSpPr>
          <p:spPr bwMode="auto">
            <a:xfrm>
              <a:off x="8763000" y="4384675"/>
              <a:ext cx="161925" cy="161925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Rectangle 114"/>
            <p:cNvSpPr>
              <a:spLocks noChangeArrowheads="1"/>
            </p:cNvSpPr>
            <p:nvPr/>
          </p:nvSpPr>
          <p:spPr bwMode="auto">
            <a:xfrm>
              <a:off x="8985250" y="4384675"/>
              <a:ext cx="161925" cy="161925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Rectangle 115"/>
            <p:cNvSpPr>
              <a:spLocks noChangeArrowheads="1"/>
            </p:cNvSpPr>
            <p:nvPr/>
          </p:nvSpPr>
          <p:spPr bwMode="auto">
            <a:xfrm>
              <a:off x="9207500" y="4384675"/>
              <a:ext cx="160337" cy="161925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Rectangle 116"/>
            <p:cNvSpPr>
              <a:spLocks noChangeArrowheads="1"/>
            </p:cNvSpPr>
            <p:nvPr/>
          </p:nvSpPr>
          <p:spPr bwMode="auto">
            <a:xfrm>
              <a:off x="7427913" y="4606925"/>
              <a:ext cx="161925" cy="161925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Rectangle 117"/>
            <p:cNvSpPr>
              <a:spLocks noChangeArrowheads="1"/>
            </p:cNvSpPr>
            <p:nvPr/>
          </p:nvSpPr>
          <p:spPr bwMode="auto">
            <a:xfrm>
              <a:off x="7650163" y="4606925"/>
              <a:ext cx="161925" cy="161925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Rectangle 118"/>
            <p:cNvSpPr>
              <a:spLocks noChangeArrowheads="1"/>
            </p:cNvSpPr>
            <p:nvPr/>
          </p:nvSpPr>
          <p:spPr bwMode="auto">
            <a:xfrm>
              <a:off x="7872413" y="4606925"/>
              <a:ext cx="161925" cy="161925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Rectangle 119"/>
            <p:cNvSpPr>
              <a:spLocks noChangeArrowheads="1"/>
            </p:cNvSpPr>
            <p:nvPr/>
          </p:nvSpPr>
          <p:spPr bwMode="auto">
            <a:xfrm>
              <a:off x="8094663" y="4606925"/>
              <a:ext cx="160337" cy="161925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Rectangle 120"/>
            <p:cNvSpPr>
              <a:spLocks noChangeArrowheads="1"/>
            </p:cNvSpPr>
            <p:nvPr/>
          </p:nvSpPr>
          <p:spPr bwMode="auto">
            <a:xfrm>
              <a:off x="8320088" y="4606925"/>
              <a:ext cx="157162" cy="161925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Rectangle 121"/>
            <p:cNvSpPr>
              <a:spLocks noChangeArrowheads="1"/>
            </p:cNvSpPr>
            <p:nvPr/>
          </p:nvSpPr>
          <p:spPr bwMode="auto">
            <a:xfrm>
              <a:off x="8540750" y="4606925"/>
              <a:ext cx="161925" cy="161925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Rectangle 122"/>
            <p:cNvSpPr>
              <a:spLocks noChangeArrowheads="1"/>
            </p:cNvSpPr>
            <p:nvPr/>
          </p:nvSpPr>
          <p:spPr bwMode="auto">
            <a:xfrm>
              <a:off x="8763000" y="4606925"/>
              <a:ext cx="161925" cy="161925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Rectangle 123"/>
            <p:cNvSpPr>
              <a:spLocks noChangeArrowheads="1"/>
            </p:cNvSpPr>
            <p:nvPr/>
          </p:nvSpPr>
          <p:spPr bwMode="auto">
            <a:xfrm>
              <a:off x="8985250" y="4606925"/>
              <a:ext cx="161925" cy="161925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Rectangle 124"/>
            <p:cNvSpPr>
              <a:spLocks noChangeArrowheads="1"/>
            </p:cNvSpPr>
            <p:nvPr/>
          </p:nvSpPr>
          <p:spPr bwMode="auto">
            <a:xfrm>
              <a:off x="9207500" y="4606925"/>
              <a:ext cx="160337" cy="161925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Rectangle 125"/>
            <p:cNvSpPr>
              <a:spLocks noChangeArrowheads="1"/>
            </p:cNvSpPr>
            <p:nvPr/>
          </p:nvSpPr>
          <p:spPr bwMode="auto">
            <a:xfrm>
              <a:off x="7427913" y="4829175"/>
              <a:ext cx="161925" cy="160337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26"/>
            <p:cNvSpPr>
              <a:spLocks/>
            </p:cNvSpPr>
            <p:nvPr/>
          </p:nvSpPr>
          <p:spPr bwMode="auto">
            <a:xfrm>
              <a:off x="7650163" y="4829175"/>
              <a:ext cx="1052512" cy="160337"/>
            </a:xfrm>
            <a:custGeom>
              <a:avLst/>
              <a:gdLst>
                <a:gd name="T0" fmla="*/ 621 w 663"/>
                <a:gd name="T1" fmla="*/ 0 h 101"/>
                <a:gd name="T2" fmla="*/ 561 w 663"/>
                <a:gd name="T3" fmla="*/ 0 h 101"/>
                <a:gd name="T4" fmla="*/ 0 w 663"/>
                <a:gd name="T5" fmla="*/ 0 h 101"/>
                <a:gd name="T6" fmla="*/ 0 w 663"/>
                <a:gd name="T7" fmla="*/ 101 h 101"/>
                <a:gd name="T8" fmla="*/ 561 w 663"/>
                <a:gd name="T9" fmla="*/ 101 h 101"/>
                <a:gd name="T10" fmla="*/ 621 w 663"/>
                <a:gd name="T11" fmla="*/ 101 h 101"/>
                <a:gd name="T12" fmla="*/ 663 w 663"/>
                <a:gd name="T13" fmla="*/ 101 h 101"/>
                <a:gd name="T14" fmla="*/ 663 w 663"/>
                <a:gd name="T15" fmla="*/ 0 h 101"/>
                <a:gd name="T16" fmla="*/ 621 w 663"/>
                <a:gd name="T1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3" h="101">
                  <a:moveTo>
                    <a:pt x="621" y="0"/>
                  </a:moveTo>
                  <a:lnTo>
                    <a:pt x="561" y="0"/>
                  </a:lnTo>
                  <a:lnTo>
                    <a:pt x="0" y="0"/>
                  </a:lnTo>
                  <a:lnTo>
                    <a:pt x="0" y="101"/>
                  </a:lnTo>
                  <a:lnTo>
                    <a:pt x="561" y="101"/>
                  </a:lnTo>
                  <a:lnTo>
                    <a:pt x="621" y="101"/>
                  </a:lnTo>
                  <a:lnTo>
                    <a:pt x="663" y="101"/>
                  </a:lnTo>
                  <a:lnTo>
                    <a:pt x="663" y="0"/>
                  </a:lnTo>
                  <a:lnTo>
                    <a:pt x="621" y="0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Rectangle 127"/>
            <p:cNvSpPr>
              <a:spLocks noChangeArrowheads="1"/>
            </p:cNvSpPr>
            <p:nvPr/>
          </p:nvSpPr>
          <p:spPr bwMode="auto">
            <a:xfrm>
              <a:off x="8763000" y="4829175"/>
              <a:ext cx="161925" cy="160337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Rectangle 128"/>
            <p:cNvSpPr>
              <a:spLocks noChangeArrowheads="1"/>
            </p:cNvSpPr>
            <p:nvPr/>
          </p:nvSpPr>
          <p:spPr bwMode="auto">
            <a:xfrm>
              <a:off x="8985250" y="4829175"/>
              <a:ext cx="161925" cy="160337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Rectangle 129"/>
            <p:cNvSpPr>
              <a:spLocks noChangeArrowheads="1"/>
            </p:cNvSpPr>
            <p:nvPr/>
          </p:nvSpPr>
          <p:spPr bwMode="auto">
            <a:xfrm>
              <a:off x="9207500" y="4829175"/>
              <a:ext cx="160337" cy="160337"/>
            </a:xfrm>
            <a:prstGeom prst="rect">
              <a:avLst/>
            </a:pr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Rectangle 130"/>
            <p:cNvSpPr>
              <a:spLocks noChangeArrowheads="1"/>
            </p:cNvSpPr>
            <p:nvPr/>
          </p:nvSpPr>
          <p:spPr bwMode="auto">
            <a:xfrm>
              <a:off x="7427913" y="4359275"/>
              <a:ext cx="161925" cy="157162"/>
            </a:xfrm>
            <a:prstGeom prst="rect">
              <a:avLst/>
            </a:pr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Rectangle 131"/>
            <p:cNvSpPr>
              <a:spLocks noChangeArrowheads="1"/>
            </p:cNvSpPr>
            <p:nvPr/>
          </p:nvSpPr>
          <p:spPr bwMode="auto">
            <a:xfrm>
              <a:off x="7650163" y="4359275"/>
              <a:ext cx="161925" cy="157162"/>
            </a:xfrm>
            <a:prstGeom prst="rect">
              <a:avLst/>
            </a:pr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Rectangle 132"/>
            <p:cNvSpPr>
              <a:spLocks noChangeArrowheads="1"/>
            </p:cNvSpPr>
            <p:nvPr/>
          </p:nvSpPr>
          <p:spPr bwMode="auto">
            <a:xfrm>
              <a:off x="7872413" y="4359275"/>
              <a:ext cx="161925" cy="157162"/>
            </a:xfrm>
            <a:prstGeom prst="rect">
              <a:avLst/>
            </a:pr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Rectangle 133"/>
            <p:cNvSpPr>
              <a:spLocks noChangeArrowheads="1"/>
            </p:cNvSpPr>
            <p:nvPr/>
          </p:nvSpPr>
          <p:spPr bwMode="auto">
            <a:xfrm>
              <a:off x="8094663" y="4359275"/>
              <a:ext cx="160337" cy="157162"/>
            </a:xfrm>
            <a:prstGeom prst="rect">
              <a:avLst/>
            </a:pr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Rectangle 134"/>
            <p:cNvSpPr>
              <a:spLocks noChangeArrowheads="1"/>
            </p:cNvSpPr>
            <p:nvPr/>
          </p:nvSpPr>
          <p:spPr bwMode="auto">
            <a:xfrm>
              <a:off x="8320088" y="4359275"/>
              <a:ext cx="157162" cy="157162"/>
            </a:xfrm>
            <a:prstGeom prst="rect">
              <a:avLst/>
            </a:pr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Rectangle 135"/>
            <p:cNvSpPr>
              <a:spLocks noChangeArrowheads="1"/>
            </p:cNvSpPr>
            <p:nvPr/>
          </p:nvSpPr>
          <p:spPr bwMode="auto">
            <a:xfrm>
              <a:off x="8540750" y="4359275"/>
              <a:ext cx="161925" cy="157162"/>
            </a:xfrm>
            <a:prstGeom prst="rect">
              <a:avLst/>
            </a:pr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Rectangle 136"/>
            <p:cNvSpPr>
              <a:spLocks noChangeArrowheads="1"/>
            </p:cNvSpPr>
            <p:nvPr/>
          </p:nvSpPr>
          <p:spPr bwMode="auto">
            <a:xfrm>
              <a:off x="8763000" y="4359275"/>
              <a:ext cx="161925" cy="157162"/>
            </a:xfrm>
            <a:prstGeom prst="rect">
              <a:avLst/>
            </a:pr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Rectangle 137"/>
            <p:cNvSpPr>
              <a:spLocks noChangeArrowheads="1"/>
            </p:cNvSpPr>
            <p:nvPr/>
          </p:nvSpPr>
          <p:spPr bwMode="auto">
            <a:xfrm>
              <a:off x="8985250" y="4359275"/>
              <a:ext cx="161925" cy="157162"/>
            </a:xfrm>
            <a:prstGeom prst="rect">
              <a:avLst/>
            </a:pr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Rectangle 138"/>
            <p:cNvSpPr>
              <a:spLocks noChangeArrowheads="1"/>
            </p:cNvSpPr>
            <p:nvPr/>
          </p:nvSpPr>
          <p:spPr bwMode="auto">
            <a:xfrm>
              <a:off x="9207500" y="4359275"/>
              <a:ext cx="160337" cy="157162"/>
            </a:xfrm>
            <a:prstGeom prst="rect">
              <a:avLst/>
            </a:pr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Rectangle 139"/>
            <p:cNvSpPr>
              <a:spLocks noChangeArrowheads="1"/>
            </p:cNvSpPr>
            <p:nvPr/>
          </p:nvSpPr>
          <p:spPr bwMode="auto">
            <a:xfrm>
              <a:off x="7427913" y="4579938"/>
              <a:ext cx="161925" cy="158750"/>
            </a:xfrm>
            <a:prstGeom prst="rect">
              <a:avLst/>
            </a:pr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Rectangle 140"/>
            <p:cNvSpPr>
              <a:spLocks noChangeArrowheads="1"/>
            </p:cNvSpPr>
            <p:nvPr/>
          </p:nvSpPr>
          <p:spPr bwMode="auto">
            <a:xfrm>
              <a:off x="7650163" y="4579938"/>
              <a:ext cx="161925" cy="158750"/>
            </a:xfrm>
            <a:prstGeom prst="rect">
              <a:avLst/>
            </a:pr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Rectangle 141"/>
            <p:cNvSpPr>
              <a:spLocks noChangeArrowheads="1"/>
            </p:cNvSpPr>
            <p:nvPr/>
          </p:nvSpPr>
          <p:spPr bwMode="auto">
            <a:xfrm>
              <a:off x="7872413" y="4579938"/>
              <a:ext cx="161925" cy="158750"/>
            </a:xfrm>
            <a:prstGeom prst="rect">
              <a:avLst/>
            </a:pr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Rectangle 142"/>
            <p:cNvSpPr>
              <a:spLocks noChangeArrowheads="1"/>
            </p:cNvSpPr>
            <p:nvPr/>
          </p:nvSpPr>
          <p:spPr bwMode="auto">
            <a:xfrm>
              <a:off x="8094663" y="4579938"/>
              <a:ext cx="160337" cy="158750"/>
            </a:xfrm>
            <a:prstGeom prst="rect">
              <a:avLst/>
            </a:pr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Rectangle 143"/>
            <p:cNvSpPr>
              <a:spLocks noChangeArrowheads="1"/>
            </p:cNvSpPr>
            <p:nvPr/>
          </p:nvSpPr>
          <p:spPr bwMode="auto">
            <a:xfrm>
              <a:off x="8320088" y="4579938"/>
              <a:ext cx="157162" cy="158750"/>
            </a:xfrm>
            <a:prstGeom prst="rect">
              <a:avLst/>
            </a:pr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Rectangle 144"/>
            <p:cNvSpPr>
              <a:spLocks noChangeArrowheads="1"/>
            </p:cNvSpPr>
            <p:nvPr/>
          </p:nvSpPr>
          <p:spPr bwMode="auto">
            <a:xfrm>
              <a:off x="8540750" y="4579938"/>
              <a:ext cx="161925" cy="158750"/>
            </a:xfrm>
            <a:prstGeom prst="rect">
              <a:avLst/>
            </a:pr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Rectangle 145"/>
            <p:cNvSpPr>
              <a:spLocks noChangeArrowheads="1"/>
            </p:cNvSpPr>
            <p:nvPr/>
          </p:nvSpPr>
          <p:spPr bwMode="auto">
            <a:xfrm>
              <a:off x="8763000" y="4579938"/>
              <a:ext cx="161925" cy="158750"/>
            </a:xfrm>
            <a:prstGeom prst="rect">
              <a:avLst/>
            </a:pr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Rectangle 146"/>
            <p:cNvSpPr>
              <a:spLocks noChangeArrowheads="1"/>
            </p:cNvSpPr>
            <p:nvPr/>
          </p:nvSpPr>
          <p:spPr bwMode="auto">
            <a:xfrm>
              <a:off x="8985250" y="4579938"/>
              <a:ext cx="161925" cy="158750"/>
            </a:xfrm>
            <a:prstGeom prst="rect">
              <a:avLst/>
            </a:pr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Rectangle 147"/>
            <p:cNvSpPr>
              <a:spLocks noChangeArrowheads="1"/>
            </p:cNvSpPr>
            <p:nvPr/>
          </p:nvSpPr>
          <p:spPr bwMode="auto">
            <a:xfrm>
              <a:off x="9207500" y="4579938"/>
              <a:ext cx="160337" cy="158750"/>
            </a:xfrm>
            <a:prstGeom prst="rect">
              <a:avLst/>
            </a:pr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Rectangle 148"/>
            <p:cNvSpPr>
              <a:spLocks noChangeArrowheads="1"/>
            </p:cNvSpPr>
            <p:nvPr/>
          </p:nvSpPr>
          <p:spPr bwMode="auto">
            <a:xfrm>
              <a:off x="7427913" y="4802188"/>
              <a:ext cx="161925" cy="157162"/>
            </a:xfrm>
            <a:prstGeom prst="rect">
              <a:avLst/>
            </a:pr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49"/>
            <p:cNvSpPr>
              <a:spLocks/>
            </p:cNvSpPr>
            <p:nvPr/>
          </p:nvSpPr>
          <p:spPr bwMode="auto">
            <a:xfrm>
              <a:off x="7650163" y="4802188"/>
              <a:ext cx="1052512" cy="157162"/>
            </a:xfrm>
            <a:custGeom>
              <a:avLst/>
              <a:gdLst>
                <a:gd name="T0" fmla="*/ 621 w 663"/>
                <a:gd name="T1" fmla="*/ 0 h 99"/>
                <a:gd name="T2" fmla="*/ 561 w 663"/>
                <a:gd name="T3" fmla="*/ 0 h 99"/>
                <a:gd name="T4" fmla="*/ 0 w 663"/>
                <a:gd name="T5" fmla="*/ 0 h 99"/>
                <a:gd name="T6" fmla="*/ 0 w 663"/>
                <a:gd name="T7" fmla="*/ 99 h 99"/>
                <a:gd name="T8" fmla="*/ 561 w 663"/>
                <a:gd name="T9" fmla="*/ 99 h 99"/>
                <a:gd name="T10" fmla="*/ 621 w 663"/>
                <a:gd name="T11" fmla="*/ 99 h 99"/>
                <a:gd name="T12" fmla="*/ 663 w 663"/>
                <a:gd name="T13" fmla="*/ 99 h 99"/>
                <a:gd name="T14" fmla="*/ 663 w 663"/>
                <a:gd name="T15" fmla="*/ 0 h 99"/>
                <a:gd name="T16" fmla="*/ 621 w 663"/>
                <a:gd name="T1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3" h="99">
                  <a:moveTo>
                    <a:pt x="621" y="0"/>
                  </a:moveTo>
                  <a:lnTo>
                    <a:pt x="561" y="0"/>
                  </a:lnTo>
                  <a:lnTo>
                    <a:pt x="0" y="0"/>
                  </a:lnTo>
                  <a:lnTo>
                    <a:pt x="0" y="99"/>
                  </a:lnTo>
                  <a:lnTo>
                    <a:pt x="561" y="99"/>
                  </a:lnTo>
                  <a:lnTo>
                    <a:pt x="621" y="99"/>
                  </a:lnTo>
                  <a:lnTo>
                    <a:pt x="663" y="99"/>
                  </a:lnTo>
                  <a:lnTo>
                    <a:pt x="663" y="0"/>
                  </a:lnTo>
                  <a:lnTo>
                    <a:pt x="621" y="0"/>
                  </a:lnTo>
                  <a:close/>
                </a:path>
              </a:pathLst>
            </a:cu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Rectangle 150"/>
            <p:cNvSpPr>
              <a:spLocks noChangeArrowheads="1"/>
            </p:cNvSpPr>
            <p:nvPr/>
          </p:nvSpPr>
          <p:spPr bwMode="auto">
            <a:xfrm>
              <a:off x="8763000" y="4802188"/>
              <a:ext cx="161925" cy="157162"/>
            </a:xfrm>
            <a:prstGeom prst="rect">
              <a:avLst/>
            </a:pr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Rectangle 151"/>
            <p:cNvSpPr>
              <a:spLocks noChangeArrowheads="1"/>
            </p:cNvSpPr>
            <p:nvPr/>
          </p:nvSpPr>
          <p:spPr bwMode="auto">
            <a:xfrm>
              <a:off x="8985250" y="4802188"/>
              <a:ext cx="161925" cy="157162"/>
            </a:xfrm>
            <a:prstGeom prst="rect">
              <a:avLst/>
            </a:pr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Rectangle 152"/>
            <p:cNvSpPr>
              <a:spLocks noChangeArrowheads="1"/>
            </p:cNvSpPr>
            <p:nvPr/>
          </p:nvSpPr>
          <p:spPr bwMode="auto">
            <a:xfrm>
              <a:off x="9207500" y="4802188"/>
              <a:ext cx="160337" cy="157162"/>
            </a:xfrm>
            <a:prstGeom prst="rect">
              <a:avLst/>
            </a:prstGeom>
            <a:solidFill>
              <a:srgbClr val="1E7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53"/>
            <p:cNvSpPr>
              <a:spLocks/>
            </p:cNvSpPr>
            <p:nvPr/>
          </p:nvSpPr>
          <p:spPr bwMode="auto">
            <a:xfrm>
              <a:off x="7267575" y="2881313"/>
              <a:ext cx="585787" cy="346075"/>
            </a:xfrm>
            <a:custGeom>
              <a:avLst/>
              <a:gdLst>
                <a:gd name="T0" fmla="*/ 73 w 156"/>
                <a:gd name="T1" fmla="*/ 0 h 92"/>
                <a:gd name="T2" fmla="*/ 0 w 156"/>
                <a:gd name="T3" fmla="*/ 39 h 92"/>
                <a:gd name="T4" fmla="*/ 0 w 156"/>
                <a:gd name="T5" fmla="*/ 43 h 92"/>
                <a:gd name="T6" fmla="*/ 0 w 156"/>
                <a:gd name="T7" fmla="*/ 43 h 92"/>
                <a:gd name="T8" fmla="*/ 81 w 156"/>
                <a:gd name="T9" fmla="*/ 43 h 92"/>
                <a:gd name="T10" fmla="*/ 88 w 156"/>
                <a:gd name="T11" fmla="*/ 38 h 92"/>
                <a:gd name="T12" fmla="*/ 96 w 156"/>
                <a:gd name="T13" fmla="*/ 46 h 92"/>
                <a:gd name="T14" fmla="*/ 88 w 156"/>
                <a:gd name="T15" fmla="*/ 53 h 92"/>
                <a:gd name="T16" fmla="*/ 81 w 156"/>
                <a:gd name="T17" fmla="*/ 48 h 92"/>
                <a:gd name="T18" fmla="*/ 0 w 156"/>
                <a:gd name="T19" fmla="*/ 48 h 92"/>
                <a:gd name="T20" fmla="*/ 0 w 156"/>
                <a:gd name="T21" fmla="*/ 48 h 92"/>
                <a:gd name="T22" fmla="*/ 0 w 156"/>
                <a:gd name="T23" fmla="*/ 53 h 92"/>
                <a:gd name="T24" fmla="*/ 73 w 156"/>
                <a:gd name="T25" fmla="*/ 92 h 92"/>
                <a:gd name="T26" fmla="*/ 114 w 156"/>
                <a:gd name="T27" fmla="*/ 84 h 92"/>
                <a:gd name="T28" fmla="*/ 156 w 156"/>
                <a:gd name="T29" fmla="*/ 83 h 92"/>
                <a:gd name="T30" fmla="*/ 153 w 156"/>
                <a:gd name="T31" fmla="*/ 46 h 92"/>
                <a:gd name="T32" fmla="*/ 156 w 156"/>
                <a:gd name="T33" fmla="*/ 8 h 92"/>
                <a:gd name="T34" fmla="*/ 114 w 156"/>
                <a:gd name="T35" fmla="*/ 7 h 92"/>
                <a:gd name="T36" fmla="*/ 73 w 156"/>
                <a:gd name="T3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6" h="92">
                  <a:moveTo>
                    <a:pt x="73" y="0"/>
                  </a:moveTo>
                  <a:cubicBezTo>
                    <a:pt x="67" y="20"/>
                    <a:pt x="37" y="36"/>
                    <a:pt x="0" y="3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81" y="43"/>
                    <a:pt x="81" y="43"/>
                    <a:pt x="81" y="43"/>
                  </a:cubicBezTo>
                  <a:cubicBezTo>
                    <a:pt x="82" y="40"/>
                    <a:pt x="84" y="38"/>
                    <a:pt x="88" y="38"/>
                  </a:cubicBezTo>
                  <a:cubicBezTo>
                    <a:pt x="92" y="38"/>
                    <a:pt x="96" y="41"/>
                    <a:pt x="96" y="46"/>
                  </a:cubicBezTo>
                  <a:cubicBezTo>
                    <a:pt x="96" y="50"/>
                    <a:pt x="92" y="53"/>
                    <a:pt x="88" y="53"/>
                  </a:cubicBezTo>
                  <a:cubicBezTo>
                    <a:pt x="84" y="53"/>
                    <a:pt x="82" y="51"/>
                    <a:pt x="81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37" y="55"/>
                    <a:pt x="67" y="71"/>
                    <a:pt x="73" y="92"/>
                  </a:cubicBezTo>
                  <a:cubicBezTo>
                    <a:pt x="86" y="88"/>
                    <a:pt x="100" y="86"/>
                    <a:pt x="114" y="84"/>
                  </a:cubicBezTo>
                  <a:cubicBezTo>
                    <a:pt x="129" y="83"/>
                    <a:pt x="143" y="83"/>
                    <a:pt x="156" y="83"/>
                  </a:cubicBezTo>
                  <a:cubicBezTo>
                    <a:pt x="154" y="72"/>
                    <a:pt x="153" y="59"/>
                    <a:pt x="153" y="46"/>
                  </a:cubicBezTo>
                  <a:cubicBezTo>
                    <a:pt x="153" y="32"/>
                    <a:pt x="154" y="20"/>
                    <a:pt x="156" y="8"/>
                  </a:cubicBezTo>
                  <a:cubicBezTo>
                    <a:pt x="143" y="9"/>
                    <a:pt x="129" y="9"/>
                    <a:pt x="114" y="7"/>
                  </a:cubicBezTo>
                  <a:cubicBezTo>
                    <a:pt x="100" y="6"/>
                    <a:pt x="86" y="3"/>
                    <a:pt x="73" y="0"/>
                  </a:cubicBez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54"/>
            <p:cNvSpPr>
              <a:spLocks/>
            </p:cNvSpPr>
            <p:nvPr/>
          </p:nvSpPr>
          <p:spPr bwMode="auto">
            <a:xfrm>
              <a:off x="7853363" y="2914650"/>
              <a:ext cx="1620837" cy="277812"/>
            </a:xfrm>
            <a:custGeom>
              <a:avLst/>
              <a:gdLst>
                <a:gd name="T0" fmla="*/ 360 w 431"/>
                <a:gd name="T1" fmla="*/ 69 h 74"/>
                <a:gd name="T2" fmla="*/ 360 w 431"/>
                <a:gd name="T3" fmla="*/ 5 h 74"/>
                <a:gd name="T4" fmla="*/ 0 w 431"/>
                <a:gd name="T5" fmla="*/ 0 h 74"/>
                <a:gd name="T6" fmla="*/ 0 w 431"/>
                <a:gd name="T7" fmla="*/ 74 h 74"/>
                <a:gd name="T8" fmla="*/ 360 w 431"/>
                <a:gd name="T9" fmla="*/ 6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74">
                  <a:moveTo>
                    <a:pt x="360" y="69"/>
                  </a:moveTo>
                  <a:cubicBezTo>
                    <a:pt x="431" y="69"/>
                    <a:pt x="431" y="5"/>
                    <a:pt x="360" y="5"/>
                  </a:cubicBezTo>
                  <a:cubicBezTo>
                    <a:pt x="240" y="3"/>
                    <a:pt x="120" y="1"/>
                    <a:pt x="0" y="0"/>
                  </a:cubicBezTo>
                  <a:cubicBezTo>
                    <a:pt x="0" y="24"/>
                    <a:pt x="0" y="49"/>
                    <a:pt x="0" y="74"/>
                  </a:cubicBezTo>
                  <a:cubicBezTo>
                    <a:pt x="120" y="72"/>
                    <a:pt x="240" y="70"/>
                    <a:pt x="360" y="69"/>
                  </a:cubicBezTo>
                  <a:close/>
                </a:path>
              </a:pathLst>
            </a:custGeom>
            <a:solidFill>
              <a:srgbClr val="DE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Rectangle 155"/>
            <p:cNvSpPr>
              <a:spLocks noChangeArrowheads="1"/>
            </p:cNvSpPr>
            <p:nvPr/>
          </p:nvSpPr>
          <p:spPr bwMode="auto">
            <a:xfrm>
              <a:off x="7812088" y="2906713"/>
              <a:ext cx="41275" cy="290512"/>
            </a:xfrm>
            <a:prstGeom prst="rect">
              <a:avLst/>
            </a:prstGeom>
            <a:solidFill>
              <a:srgbClr val="FD61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56"/>
            <p:cNvSpPr>
              <a:spLocks/>
            </p:cNvSpPr>
            <p:nvPr/>
          </p:nvSpPr>
          <p:spPr bwMode="auto">
            <a:xfrm>
              <a:off x="8564563" y="2884488"/>
              <a:ext cx="1135062" cy="342900"/>
            </a:xfrm>
            <a:custGeom>
              <a:avLst/>
              <a:gdLst>
                <a:gd name="T0" fmla="*/ 0 w 302"/>
                <a:gd name="T1" fmla="*/ 91 h 91"/>
                <a:gd name="T2" fmla="*/ 265 w 302"/>
                <a:gd name="T3" fmla="*/ 91 h 91"/>
                <a:gd name="T4" fmla="*/ 302 w 302"/>
                <a:gd name="T5" fmla="*/ 57 h 91"/>
                <a:gd name="T6" fmla="*/ 302 w 302"/>
                <a:gd name="T7" fmla="*/ 34 h 91"/>
                <a:gd name="T8" fmla="*/ 265 w 302"/>
                <a:gd name="T9" fmla="*/ 0 h 91"/>
                <a:gd name="T10" fmla="*/ 0 w 302"/>
                <a:gd name="T11" fmla="*/ 0 h 91"/>
                <a:gd name="T12" fmla="*/ 0 w 302"/>
                <a:gd name="T13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2" h="91">
                  <a:moveTo>
                    <a:pt x="0" y="91"/>
                  </a:moveTo>
                  <a:cubicBezTo>
                    <a:pt x="265" y="91"/>
                    <a:pt x="265" y="91"/>
                    <a:pt x="265" y="91"/>
                  </a:cubicBezTo>
                  <a:cubicBezTo>
                    <a:pt x="286" y="91"/>
                    <a:pt x="302" y="76"/>
                    <a:pt x="302" y="57"/>
                  </a:cubicBezTo>
                  <a:cubicBezTo>
                    <a:pt x="302" y="34"/>
                    <a:pt x="302" y="34"/>
                    <a:pt x="302" y="34"/>
                  </a:cubicBezTo>
                  <a:cubicBezTo>
                    <a:pt x="302" y="15"/>
                    <a:pt x="286" y="0"/>
                    <a:pt x="26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rgbClr val="FD61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57"/>
            <p:cNvSpPr>
              <a:spLocks/>
            </p:cNvSpPr>
            <p:nvPr/>
          </p:nvSpPr>
          <p:spPr bwMode="auto">
            <a:xfrm>
              <a:off x="8672513" y="2790825"/>
              <a:ext cx="142875" cy="71437"/>
            </a:xfrm>
            <a:custGeom>
              <a:avLst/>
              <a:gdLst>
                <a:gd name="T0" fmla="*/ 34 w 38"/>
                <a:gd name="T1" fmla="*/ 0 h 19"/>
                <a:gd name="T2" fmla="*/ 0 w 38"/>
                <a:gd name="T3" fmla="*/ 0 h 19"/>
                <a:gd name="T4" fmla="*/ 23 w 38"/>
                <a:gd name="T5" fmla="*/ 19 h 19"/>
                <a:gd name="T6" fmla="*/ 34 w 38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9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10"/>
                    <a:pt x="14" y="19"/>
                    <a:pt x="23" y="19"/>
                  </a:cubicBezTo>
                  <a:cubicBezTo>
                    <a:pt x="33" y="19"/>
                    <a:pt x="38" y="10"/>
                    <a:pt x="34" y="0"/>
                  </a:cubicBez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58"/>
            <p:cNvSpPr>
              <a:spLocks/>
            </p:cNvSpPr>
            <p:nvPr/>
          </p:nvSpPr>
          <p:spPr bwMode="auto">
            <a:xfrm>
              <a:off x="8718550" y="2790825"/>
              <a:ext cx="822325" cy="477837"/>
            </a:xfrm>
            <a:custGeom>
              <a:avLst/>
              <a:gdLst>
                <a:gd name="T0" fmla="*/ 213 w 219"/>
                <a:gd name="T1" fmla="*/ 127 h 127"/>
                <a:gd name="T2" fmla="*/ 206 w 219"/>
                <a:gd name="T3" fmla="*/ 120 h 127"/>
                <a:gd name="T4" fmla="*/ 206 w 219"/>
                <a:gd name="T5" fmla="*/ 30 h 127"/>
                <a:gd name="T6" fmla="*/ 189 w 219"/>
                <a:gd name="T7" fmla="*/ 14 h 127"/>
                <a:gd name="T8" fmla="*/ 7 w 219"/>
                <a:gd name="T9" fmla="*/ 14 h 127"/>
                <a:gd name="T10" fmla="*/ 0 w 219"/>
                <a:gd name="T11" fmla="*/ 7 h 127"/>
                <a:gd name="T12" fmla="*/ 7 w 219"/>
                <a:gd name="T13" fmla="*/ 0 h 127"/>
                <a:gd name="T14" fmla="*/ 189 w 219"/>
                <a:gd name="T15" fmla="*/ 0 h 127"/>
                <a:gd name="T16" fmla="*/ 219 w 219"/>
                <a:gd name="T17" fmla="*/ 30 h 127"/>
                <a:gd name="T18" fmla="*/ 219 w 219"/>
                <a:gd name="T19" fmla="*/ 120 h 127"/>
                <a:gd name="T20" fmla="*/ 213 w 219"/>
                <a:gd name="T21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127">
                  <a:moveTo>
                    <a:pt x="213" y="127"/>
                  </a:moveTo>
                  <a:cubicBezTo>
                    <a:pt x="209" y="127"/>
                    <a:pt x="206" y="124"/>
                    <a:pt x="206" y="120"/>
                  </a:cubicBezTo>
                  <a:cubicBezTo>
                    <a:pt x="206" y="30"/>
                    <a:pt x="206" y="30"/>
                    <a:pt x="206" y="30"/>
                  </a:cubicBezTo>
                  <a:cubicBezTo>
                    <a:pt x="206" y="21"/>
                    <a:pt x="198" y="14"/>
                    <a:pt x="189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206" y="0"/>
                    <a:pt x="219" y="13"/>
                    <a:pt x="219" y="30"/>
                  </a:cubicBezTo>
                  <a:cubicBezTo>
                    <a:pt x="219" y="120"/>
                    <a:pt x="219" y="120"/>
                    <a:pt x="219" y="120"/>
                  </a:cubicBezTo>
                  <a:cubicBezTo>
                    <a:pt x="219" y="124"/>
                    <a:pt x="216" y="127"/>
                    <a:pt x="213" y="127"/>
                  </a:cubicBez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9" name="任意多边形 188"/>
          <p:cNvSpPr/>
          <p:nvPr/>
        </p:nvSpPr>
        <p:spPr>
          <a:xfrm>
            <a:off x="8364965" y="2652207"/>
            <a:ext cx="689627" cy="1383712"/>
          </a:xfrm>
          <a:custGeom>
            <a:avLst/>
            <a:gdLst>
              <a:gd name="connsiteX0" fmla="*/ 0 w 689627"/>
              <a:gd name="connsiteY0" fmla="*/ 0 h 1383712"/>
              <a:gd name="connsiteX1" fmla="*/ 137005 w 689627"/>
              <a:gd name="connsiteY1" fmla="*/ 13811 h 1383712"/>
              <a:gd name="connsiteX2" fmla="*/ 689627 w 689627"/>
              <a:gd name="connsiteY2" fmla="*/ 691856 h 1383712"/>
              <a:gd name="connsiteX3" fmla="*/ 137005 w 689627"/>
              <a:gd name="connsiteY3" fmla="*/ 1369901 h 1383712"/>
              <a:gd name="connsiteX4" fmla="*/ 0 w 689627"/>
              <a:gd name="connsiteY4" fmla="*/ 1383712 h 1383712"/>
              <a:gd name="connsiteX5" fmla="*/ 0 w 689627"/>
              <a:gd name="connsiteY5" fmla="*/ 0 h 1383712"/>
              <a:gd name="connsiteX0" fmla="*/ 0 w 689627"/>
              <a:gd name="connsiteY0" fmla="*/ 0 h 1383712"/>
              <a:gd name="connsiteX1" fmla="*/ 137005 w 689627"/>
              <a:gd name="connsiteY1" fmla="*/ 13811 h 1383712"/>
              <a:gd name="connsiteX2" fmla="*/ 689627 w 689627"/>
              <a:gd name="connsiteY2" fmla="*/ 691856 h 1383712"/>
              <a:gd name="connsiteX3" fmla="*/ 137005 w 689627"/>
              <a:gd name="connsiteY3" fmla="*/ 1369901 h 1383712"/>
              <a:gd name="connsiteX4" fmla="*/ 0 w 689627"/>
              <a:gd name="connsiteY4" fmla="*/ 1383712 h 1383712"/>
              <a:gd name="connsiteX5" fmla="*/ 91440 w 689627"/>
              <a:gd name="connsiteY5" fmla="*/ 91440 h 1383712"/>
              <a:gd name="connsiteX0" fmla="*/ 0 w 689627"/>
              <a:gd name="connsiteY0" fmla="*/ 0 h 1383712"/>
              <a:gd name="connsiteX1" fmla="*/ 137005 w 689627"/>
              <a:gd name="connsiteY1" fmla="*/ 13811 h 1383712"/>
              <a:gd name="connsiteX2" fmla="*/ 689627 w 689627"/>
              <a:gd name="connsiteY2" fmla="*/ 691856 h 1383712"/>
              <a:gd name="connsiteX3" fmla="*/ 137005 w 689627"/>
              <a:gd name="connsiteY3" fmla="*/ 1369901 h 1383712"/>
              <a:gd name="connsiteX4" fmla="*/ 0 w 689627"/>
              <a:gd name="connsiteY4" fmla="*/ 1383712 h 138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9627" h="1383712">
                <a:moveTo>
                  <a:pt x="0" y="0"/>
                </a:moveTo>
                <a:lnTo>
                  <a:pt x="137005" y="13811"/>
                </a:lnTo>
                <a:cubicBezTo>
                  <a:pt x="452386" y="78347"/>
                  <a:pt x="689627" y="357396"/>
                  <a:pt x="689627" y="691856"/>
                </a:cubicBezTo>
                <a:cubicBezTo>
                  <a:pt x="689627" y="1026316"/>
                  <a:pt x="452386" y="1305365"/>
                  <a:pt x="137005" y="1369901"/>
                </a:cubicBezTo>
                <a:lnTo>
                  <a:pt x="0" y="1383712"/>
                </a:lnTo>
              </a:path>
            </a:pathLst>
          </a:cu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0" name="任意多边形 189"/>
          <p:cNvSpPr/>
          <p:nvPr/>
        </p:nvSpPr>
        <p:spPr>
          <a:xfrm>
            <a:off x="7670380" y="2651957"/>
            <a:ext cx="694585" cy="1384212"/>
          </a:xfrm>
          <a:custGeom>
            <a:avLst/>
            <a:gdLst>
              <a:gd name="connsiteX0" fmla="*/ 692106 w 694585"/>
              <a:gd name="connsiteY0" fmla="*/ 0 h 1384212"/>
              <a:gd name="connsiteX1" fmla="*/ 694585 w 694585"/>
              <a:gd name="connsiteY1" fmla="*/ 250 h 1384212"/>
              <a:gd name="connsiteX2" fmla="*/ 694585 w 694585"/>
              <a:gd name="connsiteY2" fmla="*/ 1383962 h 1384212"/>
              <a:gd name="connsiteX3" fmla="*/ 692106 w 694585"/>
              <a:gd name="connsiteY3" fmla="*/ 1384212 h 1384212"/>
              <a:gd name="connsiteX4" fmla="*/ 0 w 694585"/>
              <a:gd name="connsiteY4" fmla="*/ 692106 h 1384212"/>
              <a:gd name="connsiteX5" fmla="*/ 692106 w 694585"/>
              <a:gd name="connsiteY5" fmla="*/ 0 h 1384212"/>
              <a:gd name="connsiteX0" fmla="*/ 692106 w 783546"/>
              <a:gd name="connsiteY0" fmla="*/ 1384212 h 1475652"/>
              <a:gd name="connsiteX1" fmla="*/ 0 w 783546"/>
              <a:gd name="connsiteY1" fmla="*/ 692106 h 1475652"/>
              <a:gd name="connsiteX2" fmla="*/ 692106 w 783546"/>
              <a:gd name="connsiteY2" fmla="*/ 0 h 1475652"/>
              <a:gd name="connsiteX3" fmla="*/ 694585 w 783546"/>
              <a:gd name="connsiteY3" fmla="*/ 250 h 1475652"/>
              <a:gd name="connsiteX4" fmla="*/ 694585 w 783546"/>
              <a:gd name="connsiteY4" fmla="*/ 1383962 h 1475652"/>
              <a:gd name="connsiteX5" fmla="*/ 783546 w 783546"/>
              <a:gd name="connsiteY5" fmla="*/ 1475652 h 1475652"/>
              <a:gd name="connsiteX0" fmla="*/ 692106 w 694585"/>
              <a:gd name="connsiteY0" fmla="*/ 1384212 h 1384212"/>
              <a:gd name="connsiteX1" fmla="*/ 0 w 694585"/>
              <a:gd name="connsiteY1" fmla="*/ 692106 h 1384212"/>
              <a:gd name="connsiteX2" fmla="*/ 692106 w 694585"/>
              <a:gd name="connsiteY2" fmla="*/ 0 h 1384212"/>
              <a:gd name="connsiteX3" fmla="*/ 694585 w 694585"/>
              <a:gd name="connsiteY3" fmla="*/ 250 h 1384212"/>
              <a:gd name="connsiteX4" fmla="*/ 694585 w 694585"/>
              <a:gd name="connsiteY4" fmla="*/ 1383962 h 1384212"/>
              <a:gd name="connsiteX0" fmla="*/ 692106 w 694585"/>
              <a:gd name="connsiteY0" fmla="*/ 1384212 h 1384212"/>
              <a:gd name="connsiteX1" fmla="*/ 0 w 694585"/>
              <a:gd name="connsiteY1" fmla="*/ 692106 h 1384212"/>
              <a:gd name="connsiteX2" fmla="*/ 692106 w 694585"/>
              <a:gd name="connsiteY2" fmla="*/ 0 h 1384212"/>
              <a:gd name="connsiteX3" fmla="*/ 694585 w 694585"/>
              <a:gd name="connsiteY3" fmla="*/ 250 h 1384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585" h="1384212">
                <a:moveTo>
                  <a:pt x="692106" y="1384212"/>
                </a:moveTo>
                <a:cubicBezTo>
                  <a:pt x="309866" y="1384212"/>
                  <a:pt x="0" y="1074346"/>
                  <a:pt x="0" y="692106"/>
                </a:cubicBezTo>
                <a:cubicBezTo>
                  <a:pt x="0" y="309866"/>
                  <a:pt x="309866" y="0"/>
                  <a:pt x="692106" y="0"/>
                </a:cubicBezTo>
                <a:lnTo>
                  <a:pt x="694585" y="250"/>
                </a:lnTo>
              </a:path>
            </a:pathLst>
          </a:cu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1" name="直接连接符 190"/>
          <p:cNvCxnSpPr/>
          <p:nvPr/>
        </p:nvCxnSpPr>
        <p:spPr>
          <a:xfrm flipH="1">
            <a:off x="8487016" y="1747601"/>
            <a:ext cx="1005612" cy="135261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直接连接符 191"/>
          <p:cNvCxnSpPr/>
          <p:nvPr/>
        </p:nvCxnSpPr>
        <p:spPr>
          <a:xfrm>
            <a:off x="7706881" y="1788764"/>
            <a:ext cx="472304" cy="1157389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直接连接符 192"/>
          <p:cNvCxnSpPr/>
          <p:nvPr/>
        </p:nvCxnSpPr>
        <p:spPr>
          <a:xfrm>
            <a:off x="6225502" y="2624431"/>
            <a:ext cx="1763203" cy="601877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接连接符 193"/>
          <p:cNvCxnSpPr/>
          <p:nvPr/>
        </p:nvCxnSpPr>
        <p:spPr>
          <a:xfrm flipV="1">
            <a:off x="6926506" y="3567032"/>
            <a:ext cx="1115689" cy="1453498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接连接符 194"/>
          <p:cNvCxnSpPr/>
          <p:nvPr/>
        </p:nvCxnSpPr>
        <p:spPr>
          <a:xfrm>
            <a:off x="8398155" y="3699816"/>
            <a:ext cx="931402" cy="1168634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接连接符 195"/>
          <p:cNvCxnSpPr/>
          <p:nvPr/>
        </p:nvCxnSpPr>
        <p:spPr>
          <a:xfrm>
            <a:off x="8616752" y="3328431"/>
            <a:ext cx="2886422" cy="252707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7" name="图片 196"/>
          <p:cNvPicPr>
            <a:picLocks noChangeAspect="1"/>
          </p:cNvPicPr>
          <p:nvPr/>
        </p:nvPicPr>
        <p:blipFill>
          <a:blip r:embed="rId3" cstate="print"/>
          <a:srcRect l="58032" t="12690" r="4467" b="42598"/>
          <a:stretch>
            <a:fillRect/>
          </a:stretch>
        </p:blipFill>
        <p:spPr>
          <a:xfrm>
            <a:off x="6061868" y="1096169"/>
            <a:ext cx="4230688" cy="4230688"/>
          </a:xfrm>
          <a:custGeom>
            <a:avLst/>
            <a:gdLst>
              <a:gd name="connsiteX0" fmla="*/ 1092994 w 2185988"/>
              <a:gd name="connsiteY0" fmla="*/ 0 h 2185988"/>
              <a:gd name="connsiteX1" fmla="*/ 2185988 w 2185988"/>
              <a:gd name="connsiteY1" fmla="*/ 1092994 h 2185988"/>
              <a:gd name="connsiteX2" fmla="*/ 1092994 w 2185988"/>
              <a:gd name="connsiteY2" fmla="*/ 2185988 h 2185988"/>
              <a:gd name="connsiteX3" fmla="*/ 0 w 2185988"/>
              <a:gd name="connsiteY3" fmla="*/ 1092994 h 2185988"/>
              <a:gd name="connsiteX4" fmla="*/ 1092994 w 2185988"/>
              <a:gd name="connsiteY4" fmla="*/ 0 h 2185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5988" h="2185988">
                <a:moveTo>
                  <a:pt x="1092994" y="0"/>
                </a:moveTo>
                <a:cubicBezTo>
                  <a:pt x="1696638" y="0"/>
                  <a:pt x="2185988" y="489350"/>
                  <a:pt x="2185988" y="1092994"/>
                </a:cubicBezTo>
                <a:cubicBezTo>
                  <a:pt x="2185988" y="1696638"/>
                  <a:pt x="1696638" y="2185988"/>
                  <a:pt x="1092994" y="2185988"/>
                </a:cubicBezTo>
                <a:cubicBezTo>
                  <a:pt x="489350" y="2185988"/>
                  <a:pt x="0" y="1696638"/>
                  <a:pt x="0" y="1092994"/>
                </a:cubicBezTo>
                <a:cubicBezTo>
                  <a:pt x="0" y="489350"/>
                  <a:pt x="489350" y="0"/>
                  <a:pt x="1092994" y="0"/>
                </a:cubicBezTo>
                <a:close/>
              </a:path>
            </a:pathLst>
          </a:custGeom>
        </p:spPr>
      </p:pic>
      <p:sp>
        <p:nvSpPr>
          <p:cNvPr id="521" name="Freeform 5"/>
          <p:cNvSpPr>
            <a:spLocks/>
          </p:cNvSpPr>
          <p:nvPr/>
        </p:nvSpPr>
        <p:spPr bwMode="auto">
          <a:xfrm>
            <a:off x="9222953" y="2203707"/>
            <a:ext cx="824982" cy="570072"/>
          </a:xfrm>
          <a:custGeom>
            <a:avLst/>
            <a:gdLst>
              <a:gd name="T0" fmla="*/ 1246 w 1246"/>
              <a:gd name="T1" fmla="*/ 213 h 861"/>
              <a:gd name="T2" fmla="*/ 125 w 1246"/>
              <a:gd name="T3" fmla="*/ 861 h 861"/>
              <a:gd name="T4" fmla="*/ 0 w 1246"/>
              <a:gd name="T5" fmla="*/ 648 h 861"/>
              <a:gd name="T6" fmla="*/ 1123 w 1246"/>
              <a:gd name="T7" fmla="*/ 0 h 861"/>
              <a:gd name="T8" fmla="*/ 1246 w 1246"/>
              <a:gd name="T9" fmla="*/ 213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6" h="861">
                <a:moveTo>
                  <a:pt x="1246" y="213"/>
                </a:moveTo>
                <a:lnTo>
                  <a:pt x="125" y="861"/>
                </a:lnTo>
                <a:lnTo>
                  <a:pt x="0" y="648"/>
                </a:lnTo>
                <a:lnTo>
                  <a:pt x="1123" y="0"/>
                </a:lnTo>
                <a:lnTo>
                  <a:pt x="1246" y="213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2" name="Freeform 6"/>
          <p:cNvSpPr>
            <a:spLocks/>
          </p:cNvSpPr>
          <p:nvPr/>
        </p:nvSpPr>
        <p:spPr bwMode="auto">
          <a:xfrm>
            <a:off x="8795233" y="1458839"/>
            <a:ext cx="570072" cy="824982"/>
          </a:xfrm>
          <a:custGeom>
            <a:avLst/>
            <a:gdLst>
              <a:gd name="T0" fmla="*/ 861 w 861"/>
              <a:gd name="T1" fmla="*/ 122 h 1246"/>
              <a:gd name="T2" fmla="*/ 213 w 861"/>
              <a:gd name="T3" fmla="*/ 1246 h 1246"/>
              <a:gd name="T4" fmla="*/ 0 w 861"/>
              <a:gd name="T5" fmla="*/ 1120 h 1246"/>
              <a:gd name="T6" fmla="*/ 648 w 861"/>
              <a:gd name="T7" fmla="*/ 0 h 1246"/>
              <a:gd name="T8" fmla="*/ 861 w 861"/>
              <a:gd name="T9" fmla="*/ 122 h 1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1" h="1246">
                <a:moveTo>
                  <a:pt x="861" y="122"/>
                </a:moveTo>
                <a:lnTo>
                  <a:pt x="213" y="1246"/>
                </a:lnTo>
                <a:lnTo>
                  <a:pt x="0" y="1120"/>
                </a:lnTo>
                <a:lnTo>
                  <a:pt x="648" y="0"/>
                </a:lnTo>
                <a:lnTo>
                  <a:pt x="861" y="122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Rectangle 7"/>
          <p:cNvSpPr>
            <a:spLocks noChangeArrowheads="1"/>
          </p:cNvSpPr>
          <p:nvPr/>
        </p:nvSpPr>
        <p:spPr bwMode="auto">
          <a:xfrm>
            <a:off x="8207946" y="1184728"/>
            <a:ext cx="164202" cy="858088"/>
          </a:xfrm>
          <a:prstGeom prst="rect">
            <a:avLst/>
          </a:pr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4" name="Freeform 8"/>
          <p:cNvSpPr>
            <a:spLocks/>
          </p:cNvSpPr>
          <p:nvPr/>
        </p:nvSpPr>
        <p:spPr bwMode="auto">
          <a:xfrm>
            <a:off x="7191616" y="1372104"/>
            <a:ext cx="570072" cy="825645"/>
          </a:xfrm>
          <a:custGeom>
            <a:avLst/>
            <a:gdLst>
              <a:gd name="T0" fmla="*/ 215 w 861"/>
              <a:gd name="T1" fmla="*/ 0 h 1247"/>
              <a:gd name="T2" fmla="*/ 861 w 861"/>
              <a:gd name="T3" fmla="*/ 1124 h 1247"/>
              <a:gd name="T4" fmla="*/ 648 w 861"/>
              <a:gd name="T5" fmla="*/ 1247 h 1247"/>
              <a:gd name="T6" fmla="*/ 0 w 861"/>
              <a:gd name="T7" fmla="*/ 126 h 1247"/>
              <a:gd name="T8" fmla="*/ 215 w 861"/>
              <a:gd name="T9" fmla="*/ 0 h 1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1" h="1247">
                <a:moveTo>
                  <a:pt x="215" y="0"/>
                </a:moveTo>
                <a:lnTo>
                  <a:pt x="861" y="1124"/>
                </a:lnTo>
                <a:lnTo>
                  <a:pt x="648" y="1247"/>
                </a:lnTo>
                <a:lnTo>
                  <a:pt x="0" y="126"/>
                </a:lnTo>
                <a:lnTo>
                  <a:pt x="215" y="0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5" name="Freeform 9"/>
          <p:cNvSpPr>
            <a:spLocks/>
          </p:cNvSpPr>
          <p:nvPr/>
        </p:nvSpPr>
        <p:spPr bwMode="auto">
          <a:xfrm>
            <a:off x="6446086" y="2055396"/>
            <a:ext cx="824982" cy="571396"/>
          </a:xfrm>
          <a:custGeom>
            <a:avLst/>
            <a:gdLst>
              <a:gd name="T0" fmla="*/ 125 w 1246"/>
              <a:gd name="T1" fmla="*/ 0 h 863"/>
              <a:gd name="T2" fmla="*/ 1246 w 1246"/>
              <a:gd name="T3" fmla="*/ 648 h 863"/>
              <a:gd name="T4" fmla="*/ 1123 w 1246"/>
              <a:gd name="T5" fmla="*/ 863 h 863"/>
              <a:gd name="T6" fmla="*/ 0 w 1246"/>
              <a:gd name="T7" fmla="*/ 215 h 863"/>
              <a:gd name="T8" fmla="*/ 125 w 1246"/>
              <a:gd name="T9" fmla="*/ 0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6" h="863">
                <a:moveTo>
                  <a:pt x="125" y="0"/>
                </a:moveTo>
                <a:lnTo>
                  <a:pt x="1246" y="648"/>
                </a:lnTo>
                <a:lnTo>
                  <a:pt x="1123" y="863"/>
                </a:lnTo>
                <a:lnTo>
                  <a:pt x="0" y="215"/>
                </a:lnTo>
                <a:lnTo>
                  <a:pt x="125" y="0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6" name="Rectangle 10"/>
          <p:cNvSpPr>
            <a:spLocks noChangeArrowheads="1"/>
          </p:cNvSpPr>
          <p:nvPr/>
        </p:nvSpPr>
        <p:spPr bwMode="auto">
          <a:xfrm>
            <a:off x="6171975" y="3049215"/>
            <a:ext cx="858088" cy="162878"/>
          </a:xfrm>
          <a:prstGeom prst="rect">
            <a:avLst/>
          </a:pr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7" name="Freeform 11"/>
          <p:cNvSpPr>
            <a:spLocks/>
          </p:cNvSpPr>
          <p:nvPr/>
        </p:nvSpPr>
        <p:spPr bwMode="auto">
          <a:xfrm>
            <a:off x="6361337" y="3658351"/>
            <a:ext cx="823658" cy="570072"/>
          </a:xfrm>
          <a:custGeom>
            <a:avLst/>
            <a:gdLst>
              <a:gd name="T0" fmla="*/ 0 w 1244"/>
              <a:gd name="T1" fmla="*/ 648 h 861"/>
              <a:gd name="T2" fmla="*/ 1121 w 1244"/>
              <a:gd name="T3" fmla="*/ 0 h 861"/>
              <a:gd name="T4" fmla="*/ 1244 w 1244"/>
              <a:gd name="T5" fmla="*/ 215 h 861"/>
              <a:gd name="T6" fmla="*/ 123 w 1244"/>
              <a:gd name="T7" fmla="*/ 861 h 861"/>
              <a:gd name="T8" fmla="*/ 0 w 1244"/>
              <a:gd name="T9" fmla="*/ 648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4" h="861">
                <a:moveTo>
                  <a:pt x="0" y="648"/>
                </a:moveTo>
                <a:lnTo>
                  <a:pt x="1121" y="0"/>
                </a:lnTo>
                <a:lnTo>
                  <a:pt x="1244" y="215"/>
                </a:lnTo>
                <a:lnTo>
                  <a:pt x="123" y="861"/>
                </a:lnTo>
                <a:lnTo>
                  <a:pt x="0" y="648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Freeform 12"/>
          <p:cNvSpPr>
            <a:spLocks/>
          </p:cNvSpPr>
          <p:nvPr/>
        </p:nvSpPr>
        <p:spPr bwMode="auto">
          <a:xfrm>
            <a:off x="7044629" y="4150295"/>
            <a:ext cx="569410" cy="823658"/>
          </a:xfrm>
          <a:custGeom>
            <a:avLst/>
            <a:gdLst>
              <a:gd name="T0" fmla="*/ 0 w 860"/>
              <a:gd name="T1" fmla="*/ 1121 h 1244"/>
              <a:gd name="T2" fmla="*/ 645 w 860"/>
              <a:gd name="T3" fmla="*/ 0 h 1244"/>
              <a:gd name="T4" fmla="*/ 860 w 860"/>
              <a:gd name="T5" fmla="*/ 123 h 1244"/>
              <a:gd name="T6" fmla="*/ 212 w 860"/>
              <a:gd name="T7" fmla="*/ 1244 h 1244"/>
              <a:gd name="T8" fmla="*/ 0 w 860"/>
              <a:gd name="T9" fmla="*/ 1121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0" h="1244">
                <a:moveTo>
                  <a:pt x="0" y="1121"/>
                </a:moveTo>
                <a:lnTo>
                  <a:pt x="645" y="0"/>
                </a:lnTo>
                <a:lnTo>
                  <a:pt x="860" y="123"/>
                </a:lnTo>
                <a:lnTo>
                  <a:pt x="212" y="1244"/>
                </a:lnTo>
                <a:lnTo>
                  <a:pt x="0" y="1121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Rectangle 13"/>
          <p:cNvSpPr>
            <a:spLocks noChangeArrowheads="1"/>
          </p:cNvSpPr>
          <p:nvPr/>
        </p:nvSpPr>
        <p:spPr bwMode="auto">
          <a:xfrm>
            <a:off x="8037123" y="4389976"/>
            <a:ext cx="164202" cy="858088"/>
          </a:xfrm>
          <a:prstGeom prst="rect">
            <a:avLst/>
          </a:pr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Freeform 14"/>
          <p:cNvSpPr>
            <a:spLocks/>
          </p:cNvSpPr>
          <p:nvPr/>
        </p:nvSpPr>
        <p:spPr bwMode="auto">
          <a:xfrm>
            <a:off x="8646260" y="4235044"/>
            <a:ext cx="571396" cy="824982"/>
          </a:xfrm>
          <a:custGeom>
            <a:avLst/>
            <a:gdLst>
              <a:gd name="T0" fmla="*/ 648 w 863"/>
              <a:gd name="T1" fmla="*/ 1246 h 1246"/>
              <a:gd name="T2" fmla="*/ 0 w 863"/>
              <a:gd name="T3" fmla="*/ 123 h 1246"/>
              <a:gd name="T4" fmla="*/ 215 w 863"/>
              <a:gd name="T5" fmla="*/ 0 h 1246"/>
              <a:gd name="T6" fmla="*/ 863 w 863"/>
              <a:gd name="T7" fmla="*/ 1121 h 1246"/>
              <a:gd name="T8" fmla="*/ 648 w 863"/>
              <a:gd name="T9" fmla="*/ 1246 h 1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3" h="1246">
                <a:moveTo>
                  <a:pt x="648" y="1246"/>
                </a:moveTo>
                <a:lnTo>
                  <a:pt x="0" y="123"/>
                </a:lnTo>
                <a:lnTo>
                  <a:pt x="215" y="0"/>
                </a:lnTo>
                <a:lnTo>
                  <a:pt x="863" y="1121"/>
                </a:lnTo>
                <a:lnTo>
                  <a:pt x="648" y="1246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1" name="Freeform 15"/>
          <p:cNvSpPr>
            <a:spLocks/>
          </p:cNvSpPr>
          <p:nvPr/>
        </p:nvSpPr>
        <p:spPr bwMode="auto">
          <a:xfrm>
            <a:off x="9138204" y="3806000"/>
            <a:ext cx="823658" cy="571396"/>
          </a:xfrm>
          <a:custGeom>
            <a:avLst/>
            <a:gdLst>
              <a:gd name="T0" fmla="*/ 1121 w 1244"/>
              <a:gd name="T1" fmla="*/ 863 h 863"/>
              <a:gd name="T2" fmla="*/ 0 w 1244"/>
              <a:gd name="T3" fmla="*/ 215 h 863"/>
              <a:gd name="T4" fmla="*/ 123 w 1244"/>
              <a:gd name="T5" fmla="*/ 0 h 863"/>
              <a:gd name="T6" fmla="*/ 1244 w 1244"/>
              <a:gd name="T7" fmla="*/ 648 h 863"/>
              <a:gd name="T8" fmla="*/ 1121 w 1244"/>
              <a:gd name="T9" fmla="*/ 863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4" h="863">
                <a:moveTo>
                  <a:pt x="1121" y="863"/>
                </a:moveTo>
                <a:lnTo>
                  <a:pt x="0" y="215"/>
                </a:lnTo>
                <a:lnTo>
                  <a:pt x="123" y="0"/>
                </a:lnTo>
                <a:lnTo>
                  <a:pt x="1244" y="648"/>
                </a:lnTo>
                <a:lnTo>
                  <a:pt x="1121" y="863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Rectangle 16"/>
          <p:cNvSpPr>
            <a:spLocks noChangeArrowheads="1"/>
          </p:cNvSpPr>
          <p:nvPr/>
        </p:nvSpPr>
        <p:spPr bwMode="auto">
          <a:xfrm>
            <a:off x="9379210" y="3220038"/>
            <a:ext cx="856763" cy="162878"/>
          </a:xfrm>
          <a:prstGeom prst="rect">
            <a:avLst/>
          </a:pr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82" name="椭圆 1381"/>
          <p:cNvSpPr/>
          <p:nvPr/>
        </p:nvSpPr>
        <p:spPr>
          <a:xfrm>
            <a:off x="5940425" y="974726"/>
            <a:ext cx="4473574" cy="4473574"/>
          </a:xfrm>
          <a:prstGeom prst="ellipse">
            <a:avLst/>
          </a:prstGeom>
          <a:noFill/>
          <a:ln w="57150">
            <a:solidFill>
              <a:srgbClr val="D9EB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3" name="椭圆 572"/>
          <p:cNvSpPr/>
          <p:nvPr/>
        </p:nvSpPr>
        <p:spPr>
          <a:xfrm>
            <a:off x="-1038225" y="-3705225"/>
            <a:ext cx="14268450" cy="142684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4" name="椭圆 573"/>
          <p:cNvSpPr/>
          <p:nvPr/>
        </p:nvSpPr>
        <p:spPr>
          <a:xfrm>
            <a:off x="-1038225" y="-3705225"/>
            <a:ext cx="14268450" cy="14268450"/>
          </a:xfrm>
          <a:prstGeom prst="ellipse">
            <a:avLst/>
          </a:prstGeom>
          <a:solidFill>
            <a:srgbClr val="87E4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3868400" y="-2514600"/>
            <a:ext cx="609600" cy="647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19826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0" dur="120" fill="hold"/>
                                        <p:tgtEl>
                                          <p:spTgt spid="18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xit" presetSubtype="1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5" dur="3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xit" presetSubtype="4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3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2.08333E-7 -2.22222E-6 L 0.03789 -0.09004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8" y="-451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08333E-7 -3.7037E-6 L 0.07578 0.00973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89" y="48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3.125E-6 1.48148E-6 L 0.03685 0.08518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6" y="4259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22" presetClass="exit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9" dur="3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xit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2" dur="3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xit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5" dur="3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3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3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3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08333E-6 2.59259E-6 L -0.03554 0.08449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4" y="4213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2.70833E-6 1.11111E-6 L -0.05846 -0.03403 " pathEditMode="relative" rAng="0" ptsTypes="AA">
                                      <p:cBhvr>
                                        <p:cTn id="5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0" y="-171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2.29167E-6 1.11111E-6 L -0.01692 -0.06921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6" y="-3472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22" presetClass="exit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3" dur="3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xit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6" dur="3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xit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9" dur="3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3" presetClass="exit" presetSubtype="3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300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6" presetClass="emph" presetSubtype="0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83" dur="120" fill="hold"/>
                                        <p:tgtEl>
                                          <p:spTgt spid="19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2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2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2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2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2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2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2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2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2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2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2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2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42" presetClass="path" presetSubtype="0" accel="50000" decel="5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2.91667E-6 0 L 0.06588 0.00093 " pathEditMode="relative" rAng="0" ptsTypes="AA">
                                      <p:cBhvr>
                                        <p:cTn id="109" dur="2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4" y="46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42" presetClass="path" presetSubtype="0" accel="50000" decel="5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4.375E-6 -1.48148E-6 L 0.06263 -0.06319 " pathEditMode="relative" rAng="0" ptsTypes="AA">
                                      <p:cBhvr>
                                        <p:cTn id="111" dur="2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" y="-3171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42" presetClass="path" presetSubtype="0" accel="50000" decel="5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1.45833E-6 3.33333E-6 L 0.03307 -0.10209 " pathEditMode="relative" rAng="0" ptsTypes="AA">
                                      <p:cBhvr>
                                        <p:cTn id="113" dur="2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4" y="-5116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42" presetClass="path" presetSubtype="0" accel="50000" decel="5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2.08333E-6 4.81481E-6 L -0.00039 -0.12269 " pathEditMode="relative" rAng="0" ptsTypes="AA">
                                      <p:cBhvr>
                                        <p:cTn id="115" dur="20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6134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42" presetClass="path" presetSubtype="0" accel="50000" decel="5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1.04167E-6 4.81481E-6 L -0.03529 -0.10625 " pathEditMode="relative" rAng="0" ptsTypes="AA">
                                      <p:cBhvr>
                                        <p:cTn id="117" dur="20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1" y="-532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42" presetClass="path" presetSubtype="0" accel="50000" decel="5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 4.81481E-6 L -0.06055 -0.06135 " pathEditMode="relative" rAng="0" ptsTypes="AA">
                                      <p:cBhvr>
                                        <p:cTn id="119" dur="20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34" y="-3079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42" presetClass="path" presetSubtype="0" accel="50000" decel="5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3.75E-6 -1.48148E-6 L -0.07006 -1.48148E-6 " pathEditMode="relative" rAng="0" ptsTypes="AA">
                                      <p:cBhvr>
                                        <p:cTn id="121" dur="2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03" y="0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42" presetClass="path" presetSubtype="0" accel="50000" decel="5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1.25E-6 0 L -0.06133 0.06319 " pathEditMode="relative" rAng="0" ptsTypes="AA">
                                      <p:cBhvr>
                                        <p:cTn id="123" dur="20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3" y="3148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42" presetClass="path" presetSubtype="0" accel="50000" decel="5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1.875E-6 3.7037E-6 L -0.03515 0.10902 " pathEditMode="relative" rAng="0" ptsTypes="AA">
                                      <p:cBhvr>
                                        <p:cTn id="125" dur="20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8" y="5440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42" presetClass="path" presetSubtype="0" accel="50000" decel="5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4.58333E-6 3.7037E-6 L -0.00053 0.12268 " pathEditMode="relative" rAng="0" ptsTypes="AA">
                                      <p:cBhvr>
                                        <p:cTn id="127" dur="2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613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42" presetClass="path" presetSubtype="0" accel="50000" decel="5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2.08333E-6 3.7037E-6 L 0.03399 0.10532 " pathEditMode="relative" rAng="0" ptsTypes="AA">
                                      <p:cBhvr>
                                        <p:cTn id="129" dur="2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3" y="5255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42" presetClass="path" presetSubtype="0" accel="50000" decel="5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3.125E-6 2.22222E-6 L 0.05756 0.05972 " pathEditMode="relative" rAng="0" ptsTypes="AA">
                                      <p:cBhvr>
                                        <p:cTn id="131" dur="20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8" y="2986"/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53" presetClass="exit" presetSubtype="32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" dur="200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2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53" presetClass="exit" presetSubtype="32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8" dur="200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0" dur="2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53" presetClass="exit" presetSubtype="32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3" dur="200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00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5" dur="2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53" presetClass="exit" presetSubtype="32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8" dur="200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0" dur="2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53" presetClass="exit" presetSubtype="32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200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00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5" dur="2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53" presetClass="exit" presetSubtype="32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200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00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2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53" presetClass="exit" presetSubtype="32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200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200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200"/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53" presetClass="exit" presetSubtype="32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200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00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0" dur="2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53" presetClass="exit" presetSubtype="32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3" dur="200"/>
                                        <p:tgtEl>
                                          <p:spTgt spid="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200"/>
                                        <p:tgtEl>
                                          <p:spTgt spid="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5" dur="2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53" presetClass="exit" presetSubtype="32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200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20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53" presetClass="exit" presetSubtype="32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200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200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5" dur="2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53" presetClass="exit" presetSubtype="32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200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200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20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200" fill="hold"/>
                                        <p:tgtEl>
                                          <p:spTgt spid="1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200" fill="hold"/>
                                        <p:tgtEl>
                                          <p:spTgt spid="1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6" presetClass="emph" presetSubtype="0" autoRev="1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197" dur="120" fill="hold"/>
                                        <p:tgtEl>
                                          <p:spTgt spid="138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8" presetID="23" presetClass="entr" presetSubtype="16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2" presetID="23" presetClass="entr" presetSubtype="16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300" fill="hold"/>
                                        <p:tgtEl>
                                          <p:spTgt spid="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00" fill="hold"/>
                                        <p:tgtEl>
                                          <p:spTgt spid="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" grpId="0" animBg="1"/>
      <p:bldP spid="189" grpId="1" animBg="1"/>
      <p:bldP spid="190" grpId="0" animBg="1"/>
      <p:bldP spid="190" grpId="1" animBg="1"/>
      <p:bldP spid="521" grpId="0" animBg="1"/>
      <p:bldP spid="521" grpId="1" animBg="1"/>
      <p:bldP spid="521" grpId="2" animBg="1"/>
      <p:bldP spid="522" grpId="0" animBg="1"/>
      <p:bldP spid="522" grpId="1" animBg="1"/>
      <p:bldP spid="522" grpId="2" animBg="1"/>
      <p:bldP spid="523" grpId="0" animBg="1"/>
      <p:bldP spid="523" grpId="1" animBg="1"/>
      <p:bldP spid="523" grpId="2" animBg="1"/>
      <p:bldP spid="524" grpId="0" animBg="1"/>
      <p:bldP spid="524" grpId="1" animBg="1"/>
      <p:bldP spid="524" grpId="2" animBg="1"/>
      <p:bldP spid="525" grpId="0" animBg="1"/>
      <p:bldP spid="525" grpId="1" animBg="1"/>
      <p:bldP spid="525" grpId="2" animBg="1"/>
      <p:bldP spid="526" grpId="0" animBg="1"/>
      <p:bldP spid="526" grpId="1" animBg="1"/>
      <p:bldP spid="526" grpId="2" animBg="1"/>
      <p:bldP spid="527" grpId="0" animBg="1"/>
      <p:bldP spid="527" grpId="1" animBg="1"/>
      <p:bldP spid="527" grpId="2" animBg="1"/>
      <p:bldP spid="528" grpId="0" animBg="1"/>
      <p:bldP spid="528" grpId="1" animBg="1"/>
      <p:bldP spid="528" grpId="2" animBg="1"/>
      <p:bldP spid="529" grpId="0" animBg="1"/>
      <p:bldP spid="529" grpId="1" animBg="1"/>
      <p:bldP spid="529" grpId="2" animBg="1"/>
      <p:bldP spid="530" grpId="0" animBg="1"/>
      <p:bldP spid="530" grpId="1" animBg="1"/>
      <p:bldP spid="530" grpId="2" animBg="1"/>
      <p:bldP spid="531" grpId="0" animBg="1"/>
      <p:bldP spid="531" grpId="1" animBg="1"/>
      <p:bldP spid="531" grpId="2" animBg="1"/>
      <p:bldP spid="532" grpId="0" animBg="1"/>
      <p:bldP spid="532" grpId="1" animBg="1"/>
      <p:bldP spid="532" grpId="2" animBg="1"/>
      <p:bldP spid="1382" grpId="0" animBg="1"/>
      <p:bldP spid="1382" grpId="1" animBg="1"/>
      <p:bldP spid="573" grpId="0" animBg="1"/>
      <p:bldP spid="574" grpId="0" animBg="1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E4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919640" y="1609129"/>
            <a:ext cx="2371816" cy="10497742"/>
            <a:chOff x="4887913" y="2120601"/>
            <a:chExt cx="2212975" cy="9794702"/>
          </a:xfrm>
        </p:grpSpPr>
        <p:grpSp>
          <p:nvGrpSpPr>
            <p:cNvPr id="5" name="组合 4"/>
            <p:cNvGrpSpPr/>
            <p:nvPr/>
          </p:nvGrpSpPr>
          <p:grpSpPr>
            <a:xfrm>
              <a:off x="4887913" y="2120601"/>
              <a:ext cx="2212975" cy="6550026"/>
              <a:chOff x="12339638" y="-4729163"/>
              <a:chExt cx="2212975" cy="6550026"/>
            </a:xfrm>
          </p:grpSpPr>
          <p:sp>
            <p:nvSpPr>
              <p:cNvPr id="7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12371388" y="-4699000"/>
                <a:ext cx="2181225" cy="651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3006388" y="1409700"/>
                <a:ext cx="490538" cy="327025"/>
              </a:xfrm>
              <a:custGeom>
                <a:avLst/>
                <a:gdLst>
                  <a:gd name="T0" fmla="*/ 15 w 64"/>
                  <a:gd name="T1" fmla="*/ 0 h 43"/>
                  <a:gd name="T2" fmla="*/ 2 w 64"/>
                  <a:gd name="T3" fmla="*/ 40 h 43"/>
                  <a:gd name="T4" fmla="*/ 61 w 64"/>
                  <a:gd name="T5" fmla="*/ 40 h 43"/>
                  <a:gd name="T6" fmla="*/ 56 w 64"/>
                  <a:gd name="T7" fmla="*/ 0 h 43"/>
                  <a:gd name="T8" fmla="*/ 15 w 64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43">
                    <a:moveTo>
                      <a:pt x="15" y="0"/>
                    </a:moveTo>
                    <a:cubicBezTo>
                      <a:pt x="15" y="0"/>
                      <a:pt x="0" y="38"/>
                      <a:pt x="2" y="40"/>
                    </a:cubicBezTo>
                    <a:cubicBezTo>
                      <a:pt x="4" y="43"/>
                      <a:pt x="59" y="43"/>
                      <a:pt x="61" y="40"/>
                    </a:cubicBezTo>
                    <a:cubicBezTo>
                      <a:pt x="64" y="37"/>
                      <a:pt x="56" y="0"/>
                      <a:pt x="56" y="0"/>
                    </a:cubicBez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C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12990513" y="1714500"/>
                <a:ext cx="512763" cy="106363"/>
              </a:xfrm>
              <a:custGeom>
                <a:avLst/>
                <a:gdLst>
                  <a:gd name="T0" fmla="*/ 0 w 323"/>
                  <a:gd name="T1" fmla="*/ 0 h 67"/>
                  <a:gd name="T2" fmla="*/ 10 w 323"/>
                  <a:gd name="T3" fmla="*/ 67 h 67"/>
                  <a:gd name="T4" fmla="*/ 314 w 323"/>
                  <a:gd name="T5" fmla="*/ 67 h 67"/>
                  <a:gd name="T6" fmla="*/ 323 w 323"/>
                  <a:gd name="T7" fmla="*/ 0 h 67"/>
                  <a:gd name="T8" fmla="*/ 0 w 323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3" h="67">
                    <a:moveTo>
                      <a:pt x="0" y="0"/>
                    </a:moveTo>
                    <a:lnTo>
                      <a:pt x="10" y="67"/>
                    </a:lnTo>
                    <a:lnTo>
                      <a:pt x="314" y="67"/>
                    </a:lnTo>
                    <a:lnTo>
                      <a:pt x="32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FB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7"/>
              <p:cNvSpPr>
                <a:spLocks/>
              </p:cNvSpPr>
              <p:nvPr/>
            </p:nvSpPr>
            <p:spPr bwMode="auto">
              <a:xfrm>
                <a:off x="13074651" y="1485900"/>
                <a:ext cx="384175" cy="258763"/>
              </a:xfrm>
              <a:custGeom>
                <a:avLst/>
                <a:gdLst>
                  <a:gd name="T0" fmla="*/ 23 w 50"/>
                  <a:gd name="T1" fmla="*/ 34 h 34"/>
                  <a:gd name="T2" fmla="*/ 19 w 50"/>
                  <a:gd name="T3" fmla="*/ 18 h 34"/>
                  <a:gd name="T4" fmla="*/ 0 w 50"/>
                  <a:gd name="T5" fmla="*/ 7 h 34"/>
                  <a:gd name="T6" fmla="*/ 2 w 50"/>
                  <a:gd name="T7" fmla="*/ 2 h 34"/>
                  <a:gd name="T8" fmla="*/ 25 w 50"/>
                  <a:gd name="T9" fmla="*/ 21 h 34"/>
                  <a:gd name="T10" fmla="*/ 49 w 50"/>
                  <a:gd name="T11" fmla="*/ 0 h 34"/>
                  <a:gd name="T12" fmla="*/ 50 w 50"/>
                  <a:gd name="T13" fmla="*/ 4 h 34"/>
                  <a:gd name="T14" fmla="*/ 27 w 50"/>
                  <a:gd name="T15" fmla="*/ 34 h 34"/>
                  <a:gd name="T16" fmla="*/ 23 w 50"/>
                  <a:gd name="T1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34">
                    <a:moveTo>
                      <a:pt x="23" y="34"/>
                    </a:moveTo>
                    <a:cubicBezTo>
                      <a:pt x="23" y="34"/>
                      <a:pt x="23" y="22"/>
                      <a:pt x="19" y="18"/>
                    </a:cubicBezTo>
                    <a:cubicBezTo>
                      <a:pt x="15" y="14"/>
                      <a:pt x="13" y="9"/>
                      <a:pt x="0" y="7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0" y="5"/>
                      <a:pt x="25" y="21"/>
                    </a:cubicBezTo>
                    <a:cubicBezTo>
                      <a:pt x="25" y="21"/>
                      <a:pt x="33" y="3"/>
                      <a:pt x="49" y="0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0" y="4"/>
                      <a:pt x="27" y="12"/>
                      <a:pt x="27" y="34"/>
                    </a:cubicBezTo>
                    <a:lnTo>
                      <a:pt x="23" y="34"/>
                    </a:lnTo>
                    <a:close/>
                  </a:path>
                </a:pathLst>
              </a:custGeom>
              <a:solidFill>
                <a:srgbClr val="EFB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3725526" y="1409700"/>
                <a:ext cx="498475" cy="327025"/>
              </a:xfrm>
              <a:custGeom>
                <a:avLst/>
                <a:gdLst>
                  <a:gd name="T0" fmla="*/ 49 w 65"/>
                  <a:gd name="T1" fmla="*/ 0 h 43"/>
                  <a:gd name="T2" fmla="*/ 63 w 65"/>
                  <a:gd name="T3" fmla="*/ 40 h 43"/>
                  <a:gd name="T4" fmla="*/ 3 w 65"/>
                  <a:gd name="T5" fmla="*/ 40 h 43"/>
                  <a:gd name="T6" fmla="*/ 9 w 65"/>
                  <a:gd name="T7" fmla="*/ 0 h 43"/>
                  <a:gd name="T8" fmla="*/ 49 w 65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43">
                    <a:moveTo>
                      <a:pt x="49" y="0"/>
                    </a:moveTo>
                    <a:cubicBezTo>
                      <a:pt x="49" y="0"/>
                      <a:pt x="65" y="38"/>
                      <a:pt x="63" y="40"/>
                    </a:cubicBezTo>
                    <a:cubicBezTo>
                      <a:pt x="61" y="43"/>
                      <a:pt x="6" y="43"/>
                      <a:pt x="3" y="40"/>
                    </a:cubicBezTo>
                    <a:cubicBezTo>
                      <a:pt x="0" y="37"/>
                      <a:pt x="9" y="0"/>
                      <a:pt x="9" y="0"/>
                    </a:cubicBez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C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auto">
              <a:xfrm>
                <a:off x="13725526" y="1714500"/>
                <a:ext cx="506413" cy="106363"/>
              </a:xfrm>
              <a:custGeom>
                <a:avLst/>
                <a:gdLst>
                  <a:gd name="T0" fmla="*/ 319 w 319"/>
                  <a:gd name="T1" fmla="*/ 0 h 67"/>
                  <a:gd name="T2" fmla="*/ 309 w 319"/>
                  <a:gd name="T3" fmla="*/ 67 h 67"/>
                  <a:gd name="T4" fmla="*/ 5 w 319"/>
                  <a:gd name="T5" fmla="*/ 67 h 67"/>
                  <a:gd name="T6" fmla="*/ 0 w 319"/>
                  <a:gd name="T7" fmla="*/ 0 h 67"/>
                  <a:gd name="T8" fmla="*/ 319 w 319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9" h="67">
                    <a:moveTo>
                      <a:pt x="319" y="0"/>
                    </a:moveTo>
                    <a:lnTo>
                      <a:pt x="309" y="67"/>
                    </a:lnTo>
                    <a:lnTo>
                      <a:pt x="5" y="67"/>
                    </a:lnTo>
                    <a:lnTo>
                      <a:pt x="0" y="0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EFB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3771563" y="1485900"/>
                <a:ext cx="382588" cy="258763"/>
              </a:xfrm>
              <a:custGeom>
                <a:avLst/>
                <a:gdLst>
                  <a:gd name="T0" fmla="*/ 27 w 50"/>
                  <a:gd name="T1" fmla="*/ 34 h 34"/>
                  <a:gd name="T2" fmla="*/ 31 w 50"/>
                  <a:gd name="T3" fmla="*/ 18 h 34"/>
                  <a:gd name="T4" fmla="*/ 50 w 50"/>
                  <a:gd name="T5" fmla="*/ 7 h 34"/>
                  <a:gd name="T6" fmla="*/ 48 w 50"/>
                  <a:gd name="T7" fmla="*/ 2 h 34"/>
                  <a:gd name="T8" fmla="*/ 25 w 50"/>
                  <a:gd name="T9" fmla="*/ 21 h 34"/>
                  <a:gd name="T10" fmla="*/ 1 w 50"/>
                  <a:gd name="T11" fmla="*/ 0 h 34"/>
                  <a:gd name="T12" fmla="*/ 0 w 50"/>
                  <a:gd name="T13" fmla="*/ 4 h 34"/>
                  <a:gd name="T14" fmla="*/ 23 w 50"/>
                  <a:gd name="T15" fmla="*/ 34 h 34"/>
                  <a:gd name="T16" fmla="*/ 27 w 50"/>
                  <a:gd name="T1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34">
                    <a:moveTo>
                      <a:pt x="27" y="34"/>
                    </a:moveTo>
                    <a:cubicBezTo>
                      <a:pt x="27" y="34"/>
                      <a:pt x="27" y="22"/>
                      <a:pt x="31" y="18"/>
                    </a:cubicBezTo>
                    <a:cubicBezTo>
                      <a:pt x="34" y="14"/>
                      <a:pt x="37" y="9"/>
                      <a:pt x="50" y="7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48" y="2"/>
                      <a:pt x="30" y="5"/>
                      <a:pt x="25" y="21"/>
                    </a:cubicBezTo>
                    <a:cubicBezTo>
                      <a:pt x="25" y="21"/>
                      <a:pt x="16" y="3"/>
                      <a:pt x="1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23" y="12"/>
                      <a:pt x="23" y="34"/>
                    </a:cubicBezTo>
                    <a:lnTo>
                      <a:pt x="27" y="34"/>
                    </a:lnTo>
                    <a:close/>
                  </a:path>
                </a:pathLst>
              </a:custGeom>
              <a:solidFill>
                <a:srgbClr val="EFB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1"/>
              <p:cNvSpPr>
                <a:spLocks/>
              </p:cNvSpPr>
              <p:nvPr/>
            </p:nvSpPr>
            <p:spPr bwMode="auto">
              <a:xfrm>
                <a:off x="12968288" y="-2525712"/>
                <a:ext cx="1155700" cy="304800"/>
              </a:xfrm>
              <a:custGeom>
                <a:avLst/>
                <a:gdLst>
                  <a:gd name="T0" fmla="*/ 29 w 151"/>
                  <a:gd name="T1" fmla="*/ 36 h 40"/>
                  <a:gd name="T2" fmla="*/ 13 w 151"/>
                  <a:gd name="T3" fmla="*/ 10 h 40"/>
                  <a:gd name="T4" fmla="*/ 74 w 151"/>
                  <a:gd name="T5" fmla="*/ 1 h 40"/>
                  <a:gd name="T6" fmla="*/ 146 w 151"/>
                  <a:gd name="T7" fmla="*/ 16 h 40"/>
                  <a:gd name="T8" fmla="*/ 124 w 151"/>
                  <a:gd name="T9" fmla="*/ 40 h 40"/>
                  <a:gd name="T10" fmla="*/ 29 w 151"/>
                  <a:gd name="T11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1" h="40">
                    <a:moveTo>
                      <a:pt x="29" y="36"/>
                    </a:moveTo>
                    <a:cubicBezTo>
                      <a:pt x="29" y="36"/>
                      <a:pt x="0" y="19"/>
                      <a:pt x="13" y="10"/>
                    </a:cubicBezTo>
                    <a:cubicBezTo>
                      <a:pt x="27" y="0"/>
                      <a:pt x="53" y="2"/>
                      <a:pt x="74" y="1"/>
                    </a:cubicBezTo>
                    <a:cubicBezTo>
                      <a:pt x="94" y="1"/>
                      <a:pt x="142" y="3"/>
                      <a:pt x="146" y="16"/>
                    </a:cubicBezTo>
                    <a:cubicBezTo>
                      <a:pt x="151" y="29"/>
                      <a:pt x="124" y="40"/>
                      <a:pt x="124" y="40"/>
                    </a:cubicBezTo>
                    <a:lnTo>
                      <a:pt x="29" y="36"/>
                    </a:lnTo>
                    <a:close/>
                  </a:path>
                </a:pathLst>
              </a:custGeom>
              <a:solidFill>
                <a:srgbClr val="EFB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2"/>
              <p:cNvSpPr>
                <a:spLocks/>
              </p:cNvSpPr>
              <p:nvPr/>
            </p:nvSpPr>
            <p:spPr bwMode="auto">
              <a:xfrm>
                <a:off x="14039851" y="-725487"/>
                <a:ext cx="344488" cy="381000"/>
              </a:xfrm>
              <a:custGeom>
                <a:avLst/>
                <a:gdLst>
                  <a:gd name="T0" fmla="*/ 40 w 45"/>
                  <a:gd name="T1" fmla="*/ 1 h 50"/>
                  <a:gd name="T2" fmla="*/ 45 w 45"/>
                  <a:gd name="T3" fmla="*/ 5 h 50"/>
                  <a:gd name="T4" fmla="*/ 43 w 45"/>
                  <a:gd name="T5" fmla="*/ 31 h 50"/>
                  <a:gd name="T6" fmla="*/ 23 w 45"/>
                  <a:gd name="T7" fmla="*/ 49 h 50"/>
                  <a:gd name="T8" fmla="*/ 0 w 45"/>
                  <a:gd name="T9" fmla="*/ 29 h 50"/>
                  <a:gd name="T10" fmla="*/ 0 w 45"/>
                  <a:gd name="T11" fmla="*/ 0 h 50"/>
                  <a:gd name="T12" fmla="*/ 40 w 45"/>
                  <a:gd name="T13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50">
                    <a:moveTo>
                      <a:pt x="40" y="1"/>
                    </a:moveTo>
                    <a:cubicBezTo>
                      <a:pt x="45" y="5"/>
                      <a:pt x="45" y="5"/>
                      <a:pt x="45" y="5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1"/>
                      <a:pt x="40" y="49"/>
                      <a:pt x="23" y="49"/>
                    </a:cubicBezTo>
                    <a:cubicBezTo>
                      <a:pt x="1" y="50"/>
                      <a:pt x="0" y="29"/>
                      <a:pt x="0" y="29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40" y="1"/>
                    </a:lnTo>
                    <a:close/>
                  </a:path>
                </a:pathLst>
              </a:custGeom>
              <a:solidFill>
                <a:srgbClr val="FFC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3"/>
              <p:cNvSpPr>
                <a:spLocks/>
              </p:cNvSpPr>
              <p:nvPr/>
            </p:nvSpPr>
            <p:spPr bwMode="auto">
              <a:xfrm>
                <a:off x="13022263" y="-534987"/>
                <a:ext cx="1131888" cy="2006600"/>
              </a:xfrm>
              <a:custGeom>
                <a:avLst/>
                <a:gdLst>
                  <a:gd name="T0" fmla="*/ 29 w 713"/>
                  <a:gd name="T1" fmla="*/ 14 h 1264"/>
                  <a:gd name="T2" fmla="*/ 0 w 713"/>
                  <a:gd name="T3" fmla="*/ 38 h 1264"/>
                  <a:gd name="T4" fmla="*/ 24 w 713"/>
                  <a:gd name="T5" fmla="*/ 1254 h 1264"/>
                  <a:gd name="T6" fmla="*/ 294 w 713"/>
                  <a:gd name="T7" fmla="*/ 1264 h 1264"/>
                  <a:gd name="T8" fmla="*/ 347 w 713"/>
                  <a:gd name="T9" fmla="*/ 239 h 1264"/>
                  <a:gd name="T10" fmla="*/ 390 w 713"/>
                  <a:gd name="T11" fmla="*/ 239 h 1264"/>
                  <a:gd name="T12" fmla="*/ 458 w 713"/>
                  <a:gd name="T13" fmla="*/ 1264 h 1264"/>
                  <a:gd name="T14" fmla="*/ 713 w 713"/>
                  <a:gd name="T15" fmla="*/ 1254 h 1264"/>
                  <a:gd name="T16" fmla="*/ 704 w 713"/>
                  <a:gd name="T17" fmla="*/ 38 h 1264"/>
                  <a:gd name="T18" fmla="*/ 670 w 713"/>
                  <a:gd name="T19" fmla="*/ 0 h 1264"/>
                  <a:gd name="T20" fmla="*/ 29 w 713"/>
                  <a:gd name="T21" fmla="*/ 14 h 1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3" h="1264">
                    <a:moveTo>
                      <a:pt x="29" y="14"/>
                    </a:moveTo>
                    <a:lnTo>
                      <a:pt x="0" y="38"/>
                    </a:lnTo>
                    <a:lnTo>
                      <a:pt x="24" y="1254"/>
                    </a:lnTo>
                    <a:lnTo>
                      <a:pt x="294" y="1264"/>
                    </a:lnTo>
                    <a:lnTo>
                      <a:pt x="347" y="239"/>
                    </a:lnTo>
                    <a:lnTo>
                      <a:pt x="390" y="239"/>
                    </a:lnTo>
                    <a:lnTo>
                      <a:pt x="458" y="1264"/>
                    </a:lnTo>
                    <a:lnTo>
                      <a:pt x="713" y="1254"/>
                    </a:lnTo>
                    <a:lnTo>
                      <a:pt x="704" y="38"/>
                    </a:lnTo>
                    <a:lnTo>
                      <a:pt x="670" y="0"/>
                    </a:lnTo>
                    <a:lnTo>
                      <a:pt x="29" y="14"/>
                    </a:lnTo>
                    <a:close/>
                  </a:path>
                </a:pathLst>
              </a:custGeom>
              <a:solidFill>
                <a:srgbClr val="3D34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4"/>
              <p:cNvSpPr>
                <a:spLocks/>
              </p:cNvSpPr>
              <p:nvPr/>
            </p:nvSpPr>
            <p:spPr bwMode="auto">
              <a:xfrm>
                <a:off x="12339638" y="-2343150"/>
                <a:ext cx="1860550" cy="1830388"/>
              </a:xfrm>
              <a:custGeom>
                <a:avLst/>
                <a:gdLst>
                  <a:gd name="T0" fmla="*/ 243 w 243"/>
                  <a:gd name="T1" fmla="*/ 32 h 241"/>
                  <a:gd name="T2" fmla="*/ 238 w 243"/>
                  <a:gd name="T3" fmla="*/ 10 h 241"/>
                  <a:gd name="T4" fmla="*/ 171 w 243"/>
                  <a:gd name="T5" fmla="*/ 0 h 241"/>
                  <a:gd name="T6" fmla="*/ 90 w 243"/>
                  <a:gd name="T7" fmla="*/ 6 h 241"/>
                  <a:gd name="T8" fmla="*/ 44 w 243"/>
                  <a:gd name="T9" fmla="*/ 44 h 241"/>
                  <a:gd name="T10" fmla="*/ 3 w 243"/>
                  <a:gd name="T11" fmla="*/ 143 h 241"/>
                  <a:gd name="T12" fmla="*/ 61 w 243"/>
                  <a:gd name="T13" fmla="*/ 222 h 241"/>
                  <a:gd name="T14" fmla="*/ 87 w 243"/>
                  <a:gd name="T15" fmla="*/ 189 h 241"/>
                  <a:gd name="T16" fmla="*/ 47 w 243"/>
                  <a:gd name="T17" fmla="*/ 146 h 241"/>
                  <a:gd name="T18" fmla="*/ 86 w 243"/>
                  <a:gd name="T19" fmla="*/ 70 h 241"/>
                  <a:gd name="T20" fmla="*/ 92 w 243"/>
                  <a:gd name="T21" fmla="*/ 106 h 241"/>
                  <a:gd name="T22" fmla="*/ 89 w 243"/>
                  <a:gd name="T23" fmla="*/ 232 h 241"/>
                  <a:gd name="T24" fmla="*/ 235 w 243"/>
                  <a:gd name="T25" fmla="*/ 229 h 241"/>
                  <a:gd name="T26" fmla="*/ 243 w 243"/>
                  <a:gd name="T27" fmla="*/ 221 h 241"/>
                  <a:gd name="T28" fmla="*/ 243 w 243"/>
                  <a:gd name="T29" fmla="*/ 32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3" h="241">
                    <a:moveTo>
                      <a:pt x="243" y="32"/>
                    </a:moveTo>
                    <a:cubicBezTo>
                      <a:pt x="238" y="10"/>
                      <a:pt x="238" y="10"/>
                      <a:pt x="238" y="10"/>
                    </a:cubicBezTo>
                    <a:cubicBezTo>
                      <a:pt x="238" y="10"/>
                      <a:pt x="228" y="0"/>
                      <a:pt x="171" y="0"/>
                    </a:cubicBezTo>
                    <a:cubicBezTo>
                      <a:pt x="112" y="0"/>
                      <a:pt x="90" y="6"/>
                      <a:pt x="90" y="6"/>
                    </a:cubicBezTo>
                    <a:cubicBezTo>
                      <a:pt x="90" y="6"/>
                      <a:pt x="60" y="8"/>
                      <a:pt x="44" y="44"/>
                    </a:cubicBezTo>
                    <a:cubicBezTo>
                      <a:pt x="29" y="81"/>
                      <a:pt x="7" y="129"/>
                      <a:pt x="3" y="143"/>
                    </a:cubicBezTo>
                    <a:cubicBezTo>
                      <a:pt x="0" y="156"/>
                      <a:pt x="3" y="174"/>
                      <a:pt x="61" y="222"/>
                    </a:cubicBezTo>
                    <a:cubicBezTo>
                      <a:pt x="87" y="189"/>
                      <a:pt x="87" y="189"/>
                      <a:pt x="87" y="189"/>
                    </a:cubicBezTo>
                    <a:cubicBezTo>
                      <a:pt x="87" y="189"/>
                      <a:pt x="46" y="156"/>
                      <a:pt x="47" y="146"/>
                    </a:cubicBezTo>
                    <a:cubicBezTo>
                      <a:pt x="48" y="136"/>
                      <a:pt x="83" y="71"/>
                      <a:pt x="86" y="70"/>
                    </a:cubicBezTo>
                    <a:cubicBezTo>
                      <a:pt x="88" y="68"/>
                      <a:pt x="92" y="106"/>
                      <a:pt x="92" y="106"/>
                    </a:cubicBezTo>
                    <a:cubicBezTo>
                      <a:pt x="89" y="232"/>
                      <a:pt x="89" y="232"/>
                      <a:pt x="89" y="232"/>
                    </a:cubicBezTo>
                    <a:cubicBezTo>
                      <a:pt x="89" y="232"/>
                      <a:pt x="201" y="241"/>
                      <a:pt x="235" y="229"/>
                    </a:cubicBezTo>
                    <a:cubicBezTo>
                      <a:pt x="243" y="221"/>
                      <a:pt x="243" y="221"/>
                      <a:pt x="243" y="221"/>
                    </a:cubicBezTo>
                    <a:lnTo>
                      <a:pt x="243" y="32"/>
                    </a:lnTo>
                    <a:close/>
                  </a:path>
                </a:pathLst>
              </a:custGeom>
              <a:solidFill>
                <a:srgbClr val="FFC1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5"/>
              <p:cNvSpPr>
                <a:spLocks/>
              </p:cNvSpPr>
              <p:nvPr/>
            </p:nvSpPr>
            <p:spPr bwMode="auto">
              <a:xfrm>
                <a:off x="13106401" y="-2343150"/>
                <a:ext cx="949325" cy="273050"/>
              </a:xfrm>
              <a:custGeom>
                <a:avLst/>
                <a:gdLst>
                  <a:gd name="T0" fmla="*/ 106 w 124"/>
                  <a:gd name="T1" fmla="*/ 23 h 36"/>
                  <a:gd name="T2" fmla="*/ 124 w 124"/>
                  <a:gd name="T3" fmla="*/ 4 h 36"/>
                  <a:gd name="T4" fmla="*/ 71 w 124"/>
                  <a:gd name="T5" fmla="*/ 0 h 36"/>
                  <a:gd name="T6" fmla="*/ 0 w 124"/>
                  <a:gd name="T7" fmla="*/ 4 h 36"/>
                  <a:gd name="T8" fmla="*/ 24 w 124"/>
                  <a:gd name="T9" fmla="*/ 25 h 36"/>
                  <a:gd name="T10" fmla="*/ 48 w 124"/>
                  <a:gd name="T11" fmla="*/ 33 h 36"/>
                  <a:gd name="T12" fmla="*/ 59 w 124"/>
                  <a:gd name="T13" fmla="*/ 33 h 36"/>
                  <a:gd name="T14" fmla="*/ 81 w 124"/>
                  <a:gd name="T15" fmla="*/ 36 h 36"/>
                  <a:gd name="T16" fmla="*/ 96 w 124"/>
                  <a:gd name="T17" fmla="*/ 31 h 36"/>
                  <a:gd name="T18" fmla="*/ 106 w 124"/>
                  <a:gd name="T19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4" h="36">
                    <a:moveTo>
                      <a:pt x="106" y="23"/>
                    </a:moveTo>
                    <a:cubicBezTo>
                      <a:pt x="112" y="17"/>
                      <a:pt x="118" y="11"/>
                      <a:pt x="124" y="4"/>
                    </a:cubicBezTo>
                    <a:cubicBezTo>
                      <a:pt x="114" y="2"/>
                      <a:pt x="98" y="0"/>
                      <a:pt x="71" y="0"/>
                    </a:cubicBezTo>
                    <a:cubicBezTo>
                      <a:pt x="34" y="0"/>
                      <a:pt x="11" y="2"/>
                      <a:pt x="0" y="4"/>
                    </a:cubicBezTo>
                    <a:cubicBezTo>
                      <a:pt x="8" y="10"/>
                      <a:pt x="16" y="18"/>
                      <a:pt x="24" y="25"/>
                    </a:cubicBezTo>
                    <a:cubicBezTo>
                      <a:pt x="31" y="32"/>
                      <a:pt x="37" y="36"/>
                      <a:pt x="48" y="33"/>
                    </a:cubicBezTo>
                    <a:cubicBezTo>
                      <a:pt x="52" y="33"/>
                      <a:pt x="55" y="32"/>
                      <a:pt x="59" y="33"/>
                    </a:cubicBezTo>
                    <a:cubicBezTo>
                      <a:pt x="66" y="34"/>
                      <a:pt x="73" y="36"/>
                      <a:pt x="81" y="36"/>
                    </a:cubicBezTo>
                    <a:cubicBezTo>
                      <a:pt x="87" y="35"/>
                      <a:pt x="91" y="34"/>
                      <a:pt x="96" y="31"/>
                    </a:cubicBezTo>
                    <a:cubicBezTo>
                      <a:pt x="99" y="29"/>
                      <a:pt x="103" y="26"/>
                      <a:pt x="106" y="23"/>
                    </a:cubicBezTo>
                    <a:close/>
                  </a:path>
                </a:pathLst>
              </a:custGeom>
              <a:solidFill>
                <a:srgbClr val="EFB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6"/>
              <p:cNvSpPr>
                <a:spLocks/>
              </p:cNvSpPr>
              <p:nvPr/>
            </p:nvSpPr>
            <p:spPr bwMode="auto">
              <a:xfrm>
                <a:off x="14101763" y="-2252662"/>
                <a:ext cx="98425" cy="1665288"/>
              </a:xfrm>
              <a:custGeom>
                <a:avLst/>
                <a:gdLst>
                  <a:gd name="T0" fmla="*/ 7 w 13"/>
                  <a:gd name="T1" fmla="*/ 0 h 219"/>
                  <a:gd name="T2" fmla="*/ 3 w 13"/>
                  <a:gd name="T3" fmla="*/ 44 h 219"/>
                  <a:gd name="T4" fmla="*/ 1 w 13"/>
                  <a:gd name="T5" fmla="*/ 104 h 219"/>
                  <a:gd name="T6" fmla="*/ 0 w 13"/>
                  <a:gd name="T7" fmla="*/ 219 h 219"/>
                  <a:gd name="T8" fmla="*/ 5 w 13"/>
                  <a:gd name="T9" fmla="*/ 217 h 219"/>
                  <a:gd name="T10" fmla="*/ 13 w 13"/>
                  <a:gd name="T11" fmla="*/ 209 h 219"/>
                  <a:gd name="T12" fmla="*/ 13 w 13"/>
                  <a:gd name="T13" fmla="*/ 20 h 219"/>
                  <a:gd name="T14" fmla="*/ 7 w 13"/>
                  <a:gd name="T15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219">
                    <a:moveTo>
                      <a:pt x="7" y="0"/>
                    </a:moveTo>
                    <a:cubicBezTo>
                      <a:pt x="6" y="15"/>
                      <a:pt x="3" y="29"/>
                      <a:pt x="3" y="44"/>
                    </a:cubicBezTo>
                    <a:cubicBezTo>
                      <a:pt x="2" y="64"/>
                      <a:pt x="2" y="84"/>
                      <a:pt x="1" y="104"/>
                    </a:cubicBezTo>
                    <a:cubicBezTo>
                      <a:pt x="0" y="142"/>
                      <a:pt x="1" y="180"/>
                      <a:pt x="0" y="219"/>
                    </a:cubicBezTo>
                    <a:cubicBezTo>
                      <a:pt x="2" y="218"/>
                      <a:pt x="3" y="218"/>
                      <a:pt x="5" y="217"/>
                    </a:cubicBezTo>
                    <a:cubicBezTo>
                      <a:pt x="13" y="209"/>
                      <a:pt x="13" y="209"/>
                      <a:pt x="13" y="209"/>
                    </a:cubicBezTo>
                    <a:cubicBezTo>
                      <a:pt x="13" y="20"/>
                      <a:pt x="13" y="20"/>
                      <a:pt x="13" y="20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EFB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7"/>
              <p:cNvSpPr>
                <a:spLocks/>
              </p:cNvSpPr>
              <p:nvPr/>
            </p:nvSpPr>
            <p:spPr bwMode="auto">
              <a:xfrm>
                <a:off x="13396913" y="-2684462"/>
                <a:ext cx="320675" cy="508000"/>
              </a:xfrm>
              <a:custGeom>
                <a:avLst/>
                <a:gdLst>
                  <a:gd name="T0" fmla="*/ 2 w 42"/>
                  <a:gd name="T1" fmla="*/ 0 h 67"/>
                  <a:gd name="T2" fmla="*/ 2 w 42"/>
                  <a:gd name="T3" fmla="*/ 45 h 67"/>
                  <a:gd name="T4" fmla="*/ 21 w 42"/>
                  <a:gd name="T5" fmla="*/ 66 h 67"/>
                  <a:gd name="T6" fmla="*/ 40 w 42"/>
                  <a:gd name="T7" fmla="*/ 45 h 67"/>
                  <a:gd name="T8" fmla="*/ 42 w 42"/>
                  <a:gd name="T9" fmla="*/ 2 h 67"/>
                  <a:gd name="T10" fmla="*/ 2 w 42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67">
                    <a:moveTo>
                      <a:pt x="2" y="0"/>
                    </a:moveTo>
                    <a:cubicBezTo>
                      <a:pt x="2" y="45"/>
                      <a:pt x="2" y="45"/>
                      <a:pt x="2" y="45"/>
                    </a:cubicBezTo>
                    <a:cubicBezTo>
                      <a:pt x="2" y="45"/>
                      <a:pt x="0" y="67"/>
                      <a:pt x="21" y="66"/>
                    </a:cubicBezTo>
                    <a:cubicBezTo>
                      <a:pt x="41" y="66"/>
                      <a:pt x="40" y="45"/>
                      <a:pt x="40" y="45"/>
                    </a:cubicBezTo>
                    <a:cubicBezTo>
                      <a:pt x="42" y="2"/>
                      <a:pt x="42" y="2"/>
                      <a:pt x="42" y="2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C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8"/>
              <p:cNvSpPr>
                <a:spLocks/>
              </p:cNvSpPr>
              <p:nvPr/>
            </p:nvSpPr>
            <p:spPr bwMode="auto">
              <a:xfrm>
                <a:off x="13419138" y="-2282825"/>
                <a:ext cx="276225" cy="98425"/>
              </a:xfrm>
              <a:custGeom>
                <a:avLst/>
                <a:gdLst>
                  <a:gd name="T0" fmla="*/ 34 w 36"/>
                  <a:gd name="T1" fmla="*/ 3 h 13"/>
                  <a:gd name="T2" fmla="*/ 19 w 36"/>
                  <a:gd name="T3" fmla="*/ 10 h 13"/>
                  <a:gd name="T4" fmla="*/ 0 w 36"/>
                  <a:gd name="T5" fmla="*/ 1 h 13"/>
                  <a:gd name="T6" fmla="*/ 18 w 36"/>
                  <a:gd name="T7" fmla="*/ 13 h 13"/>
                  <a:gd name="T8" fmla="*/ 36 w 36"/>
                  <a:gd name="T9" fmla="*/ 0 h 13"/>
                  <a:gd name="T10" fmla="*/ 34 w 36"/>
                  <a:gd name="T11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13">
                    <a:moveTo>
                      <a:pt x="34" y="3"/>
                    </a:moveTo>
                    <a:cubicBezTo>
                      <a:pt x="30" y="7"/>
                      <a:pt x="24" y="10"/>
                      <a:pt x="19" y="10"/>
                    </a:cubicBezTo>
                    <a:cubicBezTo>
                      <a:pt x="11" y="11"/>
                      <a:pt x="4" y="7"/>
                      <a:pt x="0" y="1"/>
                    </a:cubicBezTo>
                    <a:cubicBezTo>
                      <a:pt x="2" y="7"/>
                      <a:pt x="6" y="13"/>
                      <a:pt x="18" y="13"/>
                    </a:cubicBezTo>
                    <a:cubicBezTo>
                      <a:pt x="29" y="13"/>
                      <a:pt x="34" y="6"/>
                      <a:pt x="36" y="0"/>
                    </a:cubicBezTo>
                    <a:cubicBezTo>
                      <a:pt x="35" y="1"/>
                      <a:pt x="34" y="2"/>
                      <a:pt x="34" y="3"/>
                    </a:cubicBezTo>
                    <a:close/>
                  </a:path>
                </a:pathLst>
              </a:custGeom>
              <a:solidFill>
                <a:srgbClr val="F2BF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9"/>
              <p:cNvSpPr>
                <a:spLocks/>
              </p:cNvSpPr>
              <p:nvPr/>
            </p:nvSpPr>
            <p:spPr bwMode="auto">
              <a:xfrm>
                <a:off x="13412788" y="-2684462"/>
                <a:ext cx="304800" cy="120650"/>
              </a:xfrm>
              <a:custGeom>
                <a:avLst/>
                <a:gdLst>
                  <a:gd name="T0" fmla="*/ 39 w 40"/>
                  <a:gd name="T1" fmla="*/ 13 h 16"/>
                  <a:gd name="T2" fmla="*/ 40 w 40"/>
                  <a:gd name="T3" fmla="*/ 2 h 16"/>
                  <a:gd name="T4" fmla="*/ 0 w 40"/>
                  <a:gd name="T5" fmla="*/ 0 h 16"/>
                  <a:gd name="T6" fmla="*/ 0 w 40"/>
                  <a:gd name="T7" fmla="*/ 9 h 16"/>
                  <a:gd name="T8" fmla="*/ 39 w 40"/>
                  <a:gd name="T9" fmla="*/ 1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6">
                    <a:moveTo>
                      <a:pt x="39" y="13"/>
                    </a:moveTo>
                    <a:cubicBezTo>
                      <a:pt x="40" y="2"/>
                      <a:pt x="40" y="2"/>
                      <a:pt x="40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5" y="16"/>
                      <a:pt x="26" y="15"/>
                      <a:pt x="39" y="13"/>
                    </a:cubicBezTo>
                    <a:close/>
                  </a:path>
                </a:pathLst>
              </a:custGeom>
              <a:solidFill>
                <a:srgbClr val="F2BF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Rectangle 20"/>
              <p:cNvSpPr>
                <a:spLocks noChangeArrowheads="1"/>
              </p:cNvSpPr>
              <p:nvPr/>
            </p:nvSpPr>
            <p:spPr bwMode="auto">
              <a:xfrm>
                <a:off x="13022263" y="-603250"/>
                <a:ext cx="1117600" cy="128588"/>
              </a:xfrm>
              <a:prstGeom prst="rect">
                <a:avLst/>
              </a:prstGeom>
              <a:solidFill>
                <a:srgbClr val="3D34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1"/>
              <p:cNvSpPr>
                <a:spLocks/>
              </p:cNvSpPr>
              <p:nvPr/>
            </p:nvSpPr>
            <p:spPr bwMode="auto">
              <a:xfrm>
                <a:off x="12814301" y="-900112"/>
                <a:ext cx="414338" cy="433388"/>
              </a:xfrm>
              <a:custGeom>
                <a:avLst/>
                <a:gdLst>
                  <a:gd name="T0" fmla="*/ 24 w 54"/>
                  <a:gd name="T1" fmla="*/ 0 h 57"/>
                  <a:gd name="T2" fmla="*/ 27 w 54"/>
                  <a:gd name="T3" fmla="*/ 3 h 57"/>
                  <a:gd name="T4" fmla="*/ 44 w 54"/>
                  <a:gd name="T5" fmla="*/ 19 h 57"/>
                  <a:gd name="T6" fmla="*/ 45 w 54"/>
                  <a:gd name="T7" fmla="*/ 42 h 57"/>
                  <a:gd name="T8" fmla="*/ 19 w 54"/>
                  <a:gd name="T9" fmla="*/ 47 h 57"/>
                  <a:gd name="T10" fmla="*/ 0 w 54"/>
                  <a:gd name="T11" fmla="*/ 32 h 57"/>
                  <a:gd name="T12" fmla="*/ 24 w 54"/>
                  <a:gd name="T13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57">
                    <a:moveTo>
                      <a:pt x="24" y="0"/>
                    </a:moveTo>
                    <a:cubicBezTo>
                      <a:pt x="27" y="3"/>
                      <a:pt x="27" y="3"/>
                      <a:pt x="27" y="3"/>
                    </a:cubicBezTo>
                    <a:cubicBezTo>
                      <a:pt x="44" y="19"/>
                      <a:pt x="44" y="19"/>
                      <a:pt x="44" y="19"/>
                    </a:cubicBezTo>
                    <a:cubicBezTo>
                      <a:pt x="44" y="19"/>
                      <a:pt x="54" y="30"/>
                      <a:pt x="45" y="42"/>
                    </a:cubicBezTo>
                    <a:cubicBezTo>
                      <a:pt x="33" y="57"/>
                      <a:pt x="19" y="47"/>
                      <a:pt x="19" y="47"/>
                    </a:cubicBezTo>
                    <a:cubicBezTo>
                      <a:pt x="0" y="32"/>
                      <a:pt x="0" y="32"/>
                      <a:pt x="0" y="32"/>
                    </a:cubicBez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FC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2"/>
              <p:cNvSpPr>
                <a:spLocks/>
              </p:cNvSpPr>
              <p:nvPr/>
            </p:nvSpPr>
            <p:spPr bwMode="auto">
              <a:xfrm>
                <a:off x="14031913" y="-2389187"/>
                <a:ext cx="368300" cy="1778000"/>
              </a:xfrm>
              <a:custGeom>
                <a:avLst/>
                <a:gdLst>
                  <a:gd name="T0" fmla="*/ 18 w 48"/>
                  <a:gd name="T1" fmla="*/ 17 h 234"/>
                  <a:gd name="T2" fmla="*/ 47 w 48"/>
                  <a:gd name="T3" fmla="*/ 131 h 234"/>
                  <a:gd name="T4" fmla="*/ 47 w 48"/>
                  <a:gd name="T5" fmla="*/ 234 h 234"/>
                  <a:gd name="T6" fmla="*/ 14 w 48"/>
                  <a:gd name="T7" fmla="*/ 234 h 234"/>
                  <a:gd name="T8" fmla="*/ 14 w 48"/>
                  <a:gd name="T9" fmla="*/ 84 h 234"/>
                  <a:gd name="T10" fmla="*/ 18 w 48"/>
                  <a:gd name="T11" fmla="*/ 17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234">
                    <a:moveTo>
                      <a:pt x="18" y="17"/>
                    </a:moveTo>
                    <a:cubicBezTo>
                      <a:pt x="36" y="34"/>
                      <a:pt x="46" y="50"/>
                      <a:pt x="47" y="131"/>
                    </a:cubicBezTo>
                    <a:cubicBezTo>
                      <a:pt x="48" y="212"/>
                      <a:pt x="47" y="234"/>
                      <a:pt x="47" y="234"/>
                    </a:cubicBezTo>
                    <a:cubicBezTo>
                      <a:pt x="14" y="234"/>
                      <a:pt x="14" y="234"/>
                      <a:pt x="14" y="234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4" y="84"/>
                      <a:pt x="0" y="0"/>
                      <a:pt x="18" y="17"/>
                    </a:cubicBezTo>
                    <a:close/>
                  </a:path>
                </a:pathLst>
              </a:custGeom>
              <a:solidFill>
                <a:srgbClr val="FFC1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3"/>
              <p:cNvSpPr>
                <a:spLocks/>
              </p:cNvSpPr>
              <p:nvPr/>
            </p:nvSpPr>
            <p:spPr bwMode="auto">
              <a:xfrm>
                <a:off x="13427076" y="-193675"/>
                <a:ext cx="344488" cy="53975"/>
              </a:xfrm>
              <a:custGeom>
                <a:avLst/>
                <a:gdLst>
                  <a:gd name="T0" fmla="*/ 27 w 45"/>
                  <a:gd name="T1" fmla="*/ 7 h 7"/>
                  <a:gd name="T2" fmla="*/ 23 w 45"/>
                  <a:gd name="T3" fmla="*/ 7 h 7"/>
                  <a:gd name="T4" fmla="*/ 19 w 45"/>
                  <a:gd name="T5" fmla="*/ 7 h 7"/>
                  <a:gd name="T6" fmla="*/ 1 w 45"/>
                  <a:gd name="T7" fmla="*/ 4 h 7"/>
                  <a:gd name="T8" fmla="*/ 0 w 45"/>
                  <a:gd name="T9" fmla="*/ 2 h 7"/>
                  <a:gd name="T10" fmla="*/ 2 w 45"/>
                  <a:gd name="T11" fmla="*/ 1 h 7"/>
                  <a:gd name="T12" fmla="*/ 19 w 45"/>
                  <a:gd name="T13" fmla="*/ 3 h 7"/>
                  <a:gd name="T14" fmla="*/ 23 w 45"/>
                  <a:gd name="T15" fmla="*/ 3 h 7"/>
                  <a:gd name="T16" fmla="*/ 41 w 45"/>
                  <a:gd name="T17" fmla="*/ 1 h 7"/>
                  <a:gd name="T18" fmla="*/ 44 w 45"/>
                  <a:gd name="T19" fmla="*/ 2 h 7"/>
                  <a:gd name="T20" fmla="*/ 43 w 45"/>
                  <a:gd name="T21" fmla="*/ 4 h 7"/>
                  <a:gd name="T22" fmla="*/ 27 w 45"/>
                  <a:gd name="T2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5" h="7">
                    <a:moveTo>
                      <a:pt x="27" y="7"/>
                    </a:moveTo>
                    <a:cubicBezTo>
                      <a:pt x="26" y="7"/>
                      <a:pt x="24" y="7"/>
                      <a:pt x="23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9" y="7"/>
                      <a:pt x="2" y="5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1"/>
                    </a:cubicBezTo>
                    <a:cubicBezTo>
                      <a:pt x="3" y="1"/>
                      <a:pt x="9" y="3"/>
                      <a:pt x="19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31" y="3"/>
                      <a:pt x="38" y="3"/>
                      <a:pt x="41" y="1"/>
                    </a:cubicBezTo>
                    <a:cubicBezTo>
                      <a:pt x="42" y="0"/>
                      <a:pt x="44" y="1"/>
                      <a:pt x="44" y="2"/>
                    </a:cubicBezTo>
                    <a:cubicBezTo>
                      <a:pt x="45" y="3"/>
                      <a:pt x="44" y="4"/>
                      <a:pt x="43" y="4"/>
                    </a:cubicBezTo>
                    <a:cubicBezTo>
                      <a:pt x="39" y="6"/>
                      <a:pt x="33" y="7"/>
                      <a:pt x="27" y="7"/>
                    </a:cubicBezTo>
                    <a:close/>
                  </a:path>
                </a:pathLst>
              </a:custGeom>
              <a:solidFill>
                <a:srgbClr val="332C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Rectangle 24"/>
              <p:cNvSpPr>
                <a:spLocks noChangeArrowheads="1"/>
              </p:cNvSpPr>
              <p:nvPr/>
            </p:nvSpPr>
            <p:spPr bwMode="auto">
              <a:xfrm>
                <a:off x="13350876" y="-2114550"/>
                <a:ext cx="30163" cy="303213"/>
              </a:xfrm>
              <a:prstGeom prst="rect">
                <a:avLst/>
              </a:prstGeom>
              <a:solidFill>
                <a:srgbClr val="EFB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Oval 25"/>
              <p:cNvSpPr>
                <a:spLocks noChangeArrowheads="1"/>
              </p:cNvSpPr>
              <p:nvPr/>
            </p:nvSpPr>
            <p:spPr bwMode="auto">
              <a:xfrm>
                <a:off x="13335001" y="-1849437"/>
                <a:ext cx="61913" cy="90488"/>
              </a:xfrm>
              <a:prstGeom prst="ellipse">
                <a:avLst/>
              </a:prstGeom>
              <a:solidFill>
                <a:srgbClr val="EFB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Rectangle 26"/>
              <p:cNvSpPr>
                <a:spLocks noChangeArrowheads="1"/>
              </p:cNvSpPr>
              <p:nvPr/>
            </p:nvSpPr>
            <p:spPr bwMode="auto">
              <a:xfrm>
                <a:off x="13763626" y="-2114550"/>
                <a:ext cx="31750" cy="303213"/>
              </a:xfrm>
              <a:prstGeom prst="rect">
                <a:avLst/>
              </a:prstGeom>
              <a:solidFill>
                <a:srgbClr val="EFB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Oval 27"/>
              <p:cNvSpPr>
                <a:spLocks noChangeArrowheads="1"/>
              </p:cNvSpPr>
              <p:nvPr/>
            </p:nvSpPr>
            <p:spPr bwMode="auto">
              <a:xfrm>
                <a:off x="13749338" y="-1849437"/>
                <a:ext cx="60325" cy="90488"/>
              </a:xfrm>
              <a:prstGeom prst="ellipse">
                <a:avLst/>
              </a:prstGeom>
              <a:solidFill>
                <a:srgbClr val="EFB1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28"/>
              <p:cNvSpPr>
                <a:spLocks/>
              </p:cNvSpPr>
              <p:nvPr/>
            </p:nvSpPr>
            <p:spPr bwMode="auto">
              <a:xfrm>
                <a:off x="12738101" y="-4729163"/>
                <a:ext cx="1806575" cy="1474788"/>
              </a:xfrm>
              <a:custGeom>
                <a:avLst/>
                <a:gdLst>
                  <a:gd name="T0" fmla="*/ 11 w 236"/>
                  <a:gd name="T1" fmla="*/ 187 h 194"/>
                  <a:gd name="T2" fmla="*/ 11 w 236"/>
                  <a:gd name="T3" fmla="*/ 36 h 194"/>
                  <a:gd name="T4" fmla="*/ 23 w 236"/>
                  <a:gd name="T5" fmla="*/ 58 h 194"/>
                  <a:gd name="T6" fmla="*/ 74 w 236"/>
                  <a:gd name="T7" fmla="*/ 10 h 194"/>
                  <a:gd name="T8" fmla="*/ 64 w 236"/>
                  <a:gd name="T9" fmla="*/ 37 h 194"/>
                  <a:gd name="T10" fmla="*/ 148 w 236"/>
                  <a:gd name="T11" fmla="*/ 5 h 194"/>
                  <a:gd name="T12" fmla="*/ 123 w 236"/>
                  <a:gd name="T13" fmla="*/ 26 h 194"/>
                  <a:gd name="T14" fmla="*/ 208 w 236"/>
                  <a:gd name="T15" fmla="*/ 40 h 194"/>
                  <a:gd name="T16" fmla="*/ 170 w 236"/>
                  <a:gd name="T17" fmla="*/ 44 h 194"/>
                  <a:gd name="T18" fmla="*/ 236 w 236"/>
                  <a:gd name="T19" fmla="*/ 92 h 194"/>
                  <a:gd name="T20" fmla="*/ 200 w 236"/>
                  <a:gd name="T21" fmla="*/ 78 h 194"/>
                  <a:gd name="T22" fmla="*/ 236 w 236"/>
                  <a:gd name="T23" fmla="*/ 126 h 194"/>
                  <a:gd name="T24" fmla="*/ 207 w 236"/>
                  <a:gd name="T25" fmla="*/ 110 h 194"/>
                  <a:gd name="T26" fmla="*/ 207 w 236"/>
                  <a:gd name="T27" fmla="*/ 194 h 194"/>
                  <a:gd name="T28" fmla="*/ 11 w 236"/>
                  <a:gd name="T29" fmla="*/ 18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6" h="194">
                    <a:moveTo>
                      <a:pt x="11" y="187"/>
                    </a:moveTo>
                    <a:cubicBezTo>
                      <a:pt x="11" y="187"/>
                      <a:pt x="0" y="101"/>
                      <a:pt x="11" y="36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23" y="58"/>
                      <a:pt x="24" y="30"/>
                      <a:pt x="74" y="10"/>
                    </a:cubicBezTo>
                    <a:cubicBezTo>
                      <a:pt x="64" y="37"/>
                      <a:pt x="64" y="37"/>
                      <a:pt x="64" y="37"/>
                    </a:cubicBezTo>
                    <a:cubicBezTo>
                      <a:pt x="64" y="37"/>
                      <a:pt x="97" y="0"/>
                      <a:pt x="148" y="5"/>
                    </a:cubicBezTo>
                    <a:cubicBezTo>
                      <a:pt x="123" y="26"/>
                      <a:pt x="123" y="26"/>
                      <a:pt x="123" y="26"/>
                    </a:cubicBezTo>
                    <a:cubicBezTo>
                      <a:pt x="123" y="26"/>
                      <a:pt x="174" y="13"/>
                      <a:pt x="208" y="40"/>
                    </a:cubicBezTo>
                    <a:cubicBezTo>
                      <a:pt x="170" y="44"/>
                      <a:pt x="170" y="44"/>
                      <a:pt x="170" y="44"/>
                    </a:cubicBezTo>
                    <a:cubicBezTo>
                      <a:pt x="170" y="44"/>
                      <a:pt x="208" y="38"/>
                      <a:pt x="236" y="92"/>
                    </a:cubicBezTo>
                    <a:cubicBezTo>
                      <a:pt x="200" y="78"/>
                      <a:pt x="200" y="78"/>
                      <a:pt x="200" y="78"/>
                    </a:cubicBezTo>
                    <a:cubicBezTo>
                      <a:pt x="200" y="78"/>
                      <a:pt x="231" y="93"/>
                      <a:pt x="236" y="126"/>
                    </a:cubicBezTo>
                    <a:cubicBezTo>
                      <a:pt x="236" y="126"/>
                      <a:pt x="222" y="111"/>
                      <a:pt x="207" y="110"/>
                    </a:cubicBezTo>
                    <a:cubicBezTo>
                      <a:pt x="207" y="194"/>
                      <a:pt x="207" y="194"/>
                      <a:pt x="207" y="194"/>
                    </a:cubicBezTo>
                    <a:lnTo>
                      <a:pt x="11" y="187"/>
                    </a:lnTo>
                    <a:close/>
                  </a:path>
                </a:pathLst>
              </a:custGeom>
              <a:solidFill>
                <a:srgbClr val="4C39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29"/>
              <p:cNvSpPr>
                <a:spLocks/>
              </p:cNvSpPr>
              <p:nvPr/>
            </p:nvSpPr>
            <p:spPr bwMode="auto">
              <a:xfrm>
                <a:off x="12892088" y="-3870325"/>
                <a:ext cx="1339850" cy="1336675"/>
              </a:xfrm>
              <a:custGeom>
                <a:avLst/>
                <a:gdLst>
                  <a:gd name="T0" fmla="*/ 11 w 175"/>
                  <a:gd name="T1" fmla="*/ 31 h 176"/>
                  <a:gd name="T2" fmla="*/ 36 w 175"/>
                  <a:gd name="T3" fmla="*/ 148 h 176"/>
                  <a:gd name="T4" fmla="*/ 151 w 175"/>
                  <a:gd name="T5" fmla="*/ 140 h 176"/>
                  <a:gd name="T6" fmla="*/ 172 w 175"/>
                  <a:gd name="T7" fmla="*/ 28 h 176"/>
                  <a:gd name="T8" fmla="*/ 135 w 175"/>
                  <a:gd name="T9" fmla="*/ 3 h 176"/>
                  <a:gd name="T10" fmla="*/ 93 w 175"/>
                  <a:gd name="T11" fmla="*/ 27 h 176"/>
                  <a:gd name="T12" fmla="*/ 54 w 175"/>
                  <a:gd name="T13" fmla="*/ 1 h 176"/>
                  <a:gd name="T14" fmla="*/ 11 w 175"/>
                  <a:gd name="T15" fmla="*/ 31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5" h="176">
                    <a:moveTo>
                      <a:pt x="11" y="31"/>
                    </a:moveTo>
                    <a:cubicBezTo>
                      <a:pt x="11" y="31"/>
                      <a:pt x="0" y="123"/>
                      <a:pt x="36" y="148"/>
                    </a:cubicBezTo>
                    <a:cubicBezTo>
                      <a:pt x="71" y="174"/>
                      <a:pt x="127" y="176"/>
                      <a:pt x="151" y="140"/>
                    </a:cubicBezTo>
                    <a:cubicBezTo>
                      <a:pt x="175" y="105"/>
                      <a:pt x="172" y="28"/>
                      <a:pt x="172" y="28"/>
                    </a:cubicBezTo>
                    <a:cubicBezTo>
                      <a:pt x="172" y="28"/>
                      <a:pt x="172" y="1"/>
                      <a:pt x="135" y="3"/>
                    </a:cubicBezTo>
                    <a:cubicBezTo>
                      <a:pt x="104" y="5"/>
                      <a:pt x="93" y="27"/>
                      <a:pt x="93" y="27"/>
                    </a:cubicBezTo>
                    <a:cubicBezTo>
                      <a:pt x="93" y="27"/>
                      <a:pt x="82" y="0"/>
                      <a:pt x="54" y="1"/>
                    </a:cubicBezTo>
                    <a:cubicBezTo>
                      <a:pt x="26" y="1"/>
                      <a:pt x="12" y="18"/>
                      <a:pt x="11" y="31"/>
                    </a:cubicBezTo>
                    <a:close/>
                  </a:path>
                </a:pathLst>
              </a:custGeom>
              <a:solidFill>
                <a:srgbClr val="FFC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Oval 30"/>
              <p:cNvSpPr>
                <a:spLocks noChangeArrowheads="1"/>
              </p:cNvSpPr>
              <p:nvPr/>
            </p:nvSpPr>
            <p:spPr bwMode="auto">
              <a:xfrm>
                <a:off x="12746038" y="-3414712"/>
                <a:ext cx="322263" cy="319088"/>
              </a:xfrm>
              <a:prstGeom prst="ellipse">
                <a:avLst/>
              </a:prstGeom>
              <a:solidFill>
                <a:srgbClr val="FFC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Oval 31"/>
              <p:cNvSpPr>
                <a:spLocks noChangeArrowheads="1"/>
              </p:cNvSpPr>
              <p:nvPr/>
            </p:nvSpPr>
            <p:spPr bwMode="auto">
              <a:xfrm>
                <a:off x="14085888" y="-3414712"/>
                <a:ext cx="322263" cy="319088"/>
              </a:xfrm>
              <a:prstGeom prst="ellipse">
                <a:avLst/>
              </a:prstGeom>
              <a:solidFill>
                <a:srgbClr val="FFC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32"/>
              <p:cNvSpPr>
                <a:spLocks/>
              </p:cNvSpPr>
              <p:nvPr/>
            </p:nvSpPr>
            <p:spPr bwMode="auto">
              <a:xfrm>
                <a:off x="13473113" y="-3414712"/>
                <a:ext cx="222250" cy="273050"/>
              </a:xfrm>
              <a:custGeom>
                <a:avLst/>
                <a:gdLst>
                  <a:gd name="T0" fmla="*/ 58 w 140"/>
                  <a:gd name="T1" fmla="*/ 0 h 172"/>
                  <a:gd name="T2" fmla="*/ 0 w 140"/>
                  <a:gd name="T3" fmla="*/ 172 h 172"/>
                  <a:gd name="T4" fmla="*/ 140 w 140"/>
                  <a:gd name="T5" fmla="*/ 172 h 172"/>
                  <a:gd name="T6" fmla="*/ 58 w 140"/>
                  <a:gd name="T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172">
                    <a:moveTo>
                      <a:pt x="58" y="0"/>
                    </a:moveTo>
                    <a:lnTo>
                      <a:pt x="0" y="172"/>
                    </a:lnTo>
                    <a:lnTo>
                      <a:pt x="140" y="172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F2BF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Oval 33"/>
              <p:cNvSpPr>
                <a:spLocks noChangeArrowheads="1"/>
              </p:cNvSpPr>
              <p:nvPr/>
            </p:nvSpPr>
            <p:spPr bwMode="auto">
              <a:xfrm>
                <a:off x="13174663" y="-3521075"/>
                <a:ext cx="184150" cy="182563"/>
              </a:xfrm>
              <a:prstGeom prst="ellipse">
                <a:avLst/>
              </a:prstGeom>
              <a:solidFill>
                <a:srgbClr val="2D2A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Oval 34"/>
              <p:cNvSpPr>
                <a:spLocks noChangeArrowheads="1"/>
              </p:cNvSpPr>
              <p:nvPr/>
            </p:nvSpPr>
            <p:spPr bwMode="auto">
              <a:xfrm>
                <a:off x="13807282" y="-3523867"/>
                <a:ext cx="190500" cy="182563"/>
              </a:xfrm>
              <a:prstGeom prst="ellipse">
                <a:avLst/>
              </a:prstGeom>
              <a:solidFill>
                <a:srgbClr val="2D2A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41"/>
              <p:cNvSpPr>
                <a:spLocks/>
              </p:cNvSpPr>
              <p:nvPr/>
            </p:nvSpPr>
            <p:spPr bwMode="auto">
              <a:xfrm>
                <a:off x="13874353" y="-3605623"/>
                <a:ext cx="214313" cy="133350"/>
              </a:xfrm>
              <a:custGeom>
                <a:avLst/>
                <a:gdLst>
                  <a:gd name="T0" fmla="*/ 5 w 32"/>
                  <a:gd name="T1" fmla="*/ 1 h 21"/>
                  <a:gd name="T2" fmla="*/ 15 w 32"/>
                  <a:gd name="T3" fmla="*/ 1 h 21"/>
                  <a:gd name="T4" fmla="*/ 31 w 32"/>
                  <a:gd name="T5" fmla="*/ 18 h 21"/>
                  <a:gd name="T6" fmla="*/ 30 w 32"/>
                  <a:gd name="T7" fmla="*/ 20 h 21"/>
                  <a:gd name="T8" fmla="*/ 28 w 32"/>
                  <a:gd name="T9" fmla="*/ 19 h 21"/>
                  <a:gd name="T10" fmla="*/ 14 w 32"/>
                  <a:gd name="T11" fmla="*/ 5 h 21"/>
                  <a:gd name="T12" fmla="*/ 3 w 32"/>
                  <a:gd name="T13" fmla="*/ 6 h 21"/>
                  <a:gd name="T14" fmla="*/ 0 w 32"/>
                  <a:gd name="T15" fmla="*/ 5 h 21"/>
                  <a:gd name="T16" fmla="*/ 1 w 32"/>
                  <a:gd name="T17" fmla="*/ 2 h 21"/>
                  <a:gd name="T18" fmla="*/ 5 w 32"/>
                  <a:gd name="T19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1">
                    <a:moveTo>
                      <a:pt x="5" y="1"/>
                    </a:moveTo>
                    <a:cubicBezTo>
                      <a:pt x="8" y="0"/>
                      <a:pt x="12" y="0"/>
                      <a:pt x="15" y="1"/>
                    </a:cubicBezTo>
                    <a:cubicBezTo>
                      <a:pt x="25" y="5"/>
                      <a:pt x="31" y="17"/>
                      <a:pt x="31" y="18"/>
                    </a:cubicBezTo>
                    <a:cubicBezTo>
                      <a:pt x="32" y="19"/>
                      <a:pt x="31" y="20"/>
                      <a:pt x="30" y="20"/>
                    </a:cubicBezTo>
                    <a:cubicBezTo>
                      <a:pt x="29" y="21"/>
                      <a:pt x="28" y="20"/>
                      <a:pt x="28" y="19"/>
                    </a:cubicBezTo>
                    <a:cubicBezTo>
                      <a:pt x="28" y="19"/>
                      <a:pt x="22" y="8"/>
                      <a:pt x="14" y="5"/>
                    </a:cubicBezTo>
                    <a:cubicBezTo>
                      <a:pt x="10" y="4"/>
                      <a:pt x="7" y="4"/>
                      <a:pt x="3" y="6"/>
                    </a:cubicBezTo>
                    <a:cubicBezTo>
                      <a:pt x="2" y="6"/>
                      <a:pt x="1" y="6"/>
                      <a:pt x="0" y="5"/>
                    </a:cubicBezTo>
                    <a:cubicBezTo>
                      <a:pt x="0" y="4"/>
                      <a:pt x="0" y="3"/>
                      <a:pt x="1" y="2"/>
                    </a:cubicBezTo>
                    <a:cubicBezTo>
                      <a:pt x="2" y="2"/>
                      <a:pt x="4" y="1"/>
                      <a:pt x="5" y="1"/>
                    </a:cubicBezTo>
                    <a:close/>
                  </a:path>
                </a:pathLst>
              </a:custGeom>
              <a:solidFill>
                <a:srgbClr val="3530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13080604" y="-3605212"/>
                <a:ext cx="220663" cy="114300"/>
              </a:xfrm>
              <a:custGeom>
                <a:avLst/>
                <a:gdLst>
                  <a:gd name="T0" fmla="*/ 29 w 33"/>
                  <a:gd name="T1" fmla="*/ 1 h 18"/>
                  <a:gd name="T2" fmla="*/ 19 w 33"/>
                  <a:gd name="T3" fmla="*/ 1 h 18"/>
                  <a:gd name="T4" fmla="*/ 1 w 33"/>
                  <a:gd name="T5" fmla="*/ 15 h 18"/>
                  <a:gd name="T6" fmla="*/ 1 w 33"/>
                  <a:gd name="T7" fmla="*/ 18 h 18"/>
                  <a:gd name="T8" fmla="*/ 4 w 33"/>
                  <a:gd name="T9" fmla="*/ 17 h 18"/>
                  <a:gd name="T10" fmla="*/ 19 w 33"/>
                  <a:gd name="T11" fmla="*/ 4 h 18"/>
                  <a:gd name="T12" fmla="*/ 30 w 33"/>
                  <a:gd name="T13" fmla="*/ 6 h 18"/>
                  <a:gd name="T14" fmla="*/ 33 w 33"/>
                  <a:gd name="T15" fmla="*/ 6 h 18"/>
                  <a:gd name="T16" fmla="*/ 32 w 33"/>
                  <a:gd name="T17" fmla="*/ 3 h 18"/>
                  <a:gd name="T18" fmla="*/ 29 w 33"/>
                  <a:gd name="T1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18">
                    <a:moveTo>
                      <a:pt x="29" y="1"/>
                    </a:moveTo>
                    <a:cubicBezTo>
                      <a:pt x="25" y="0"/>
                      <a:pt x="22" y="0"/>
                      <a:pt x="19" y="1"/>
                    </a:cubicBezTo>
                    <a:cubicBezTo>
                      <a:pt x="8" y="3"/>
                      <a:pt x="1" y="15"/>
                      <a:pt x="1" y="15"/>
                    </a:cubicBezTo>
                    <a:cubicBezTo>
                      <a:pt x="0" y="16"/>
                      <a:pt x="1" y="17"/>
                      <a:pt x="1" y="18"/>
                    </a:cubicBezTo>
                    <a:cubicBezTo>
                      <a:pt x="2" y="18"/>
                      <a:pt x="3" y="18"/>
                      <a:pt x="4" y="17"/>
                    </a:cubicBezTo>
                    <a:cubicBezTo>
                      <a:pt x="4" y="17"/>
                      <a:pt x="10" y="6"/>
                      <a:pt x="19" y="4"/>
                    </a:cubicBezTo>
                    <a:cubicBezTo>
                      <a:pt x="23" y="3"/>
                      <a:pt x="27" y="4"/>
                      <a:pt x="30" y="6"/>
                    </a:cubicBezTo>
                    <a:cubicBezTo>
                      <a:pt x="31" y="7"/>
                      <a:pt x="32" y="6"/>
                      <a:pt x="33" y="6"/>
                    </a:cubicBezTo>
                    <a:cubicBezTo>
                      <a:pt x="33" y="5"/>
                      <a:pt x="33" y="4"/>
                      <a:pt x="32" y="3"/>
                    </a:cubicBezTo>
                    <a:cubicBezTo>
                      <a:pt x="31" y="2"/>
                      <a:pt x="30" y="2"/>
                      <a:pt x="29" y="1"/>
                    </a:cubicBezTo>
                    <a:close/>
                  </a:path>
                </a:pathLst>
              </a:custGeom>
              <a:solidFill>
                <a:srgbClr val="3530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43"/>
              <p:cNvSpPr>
                <a:spLocks/>
              </p:cNvSpPr>
              <p:nvPr/>
            </p:nvSpPr>
            <p:spPr bwMode="auto">
              <a:xfrm>
                <a:off x="13331825" y="-2909888"/>
                <a:ext cx="523875" cy="152400"/>
              </a:xfrm>
              <a:custGeom>
                <a:avLst/>
                <a:gdLst>
                  <a:gd name="T0" fmla="*/ 40 w 78"/>
                  <a:gd name="T1" fmla="*/ 24 h 24"/>
                  <a:gd name="T2" fmla="*/ 1 w 78"/>
                  <a:gd name="T3" fmla="*/ 6 h 24"/>
                  <a:gd name="T4" fmla="*/ 1 w 78"/>
                  <a:gd name="T5" fmla="*/ 3 h 24"/>
                  <a:gd name="T6" fmla="*/ 4 w 78"/>
                  <a:gd name="T7" fmla="*/ 3 h 24"/>
                  <a:gd name="T8" fmla="*/ 40 w 78"/>
                  <a:gd name="T9" fmla="*/ 20 h 24"/>
                  <a:gd name="T10" fmla="*/ 73 w 78"/>
                  <a:gd name="T11" fmla="*/ 1 h 24"/>
                  <a:gd name="T12" fmla="*/ 76 w 78"/>
                  <a:gd name="T13" fmla="*/ 0 h 24"/>
                  <a:gd name="T14" fmla="*/ 77 w 78"/>
                  <a:gd name="T15" fmla="*/ 3 h 24"/>
                  <a:gd name="T16" fmla="*/ 40 w 78"/>
                  <a:gd name="T17" fmla="*/ 24 h 24"/>
                  <a:gd name="T18" fmla="*/ 40 w 78"/>
                  <a:gd name="T1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8" h="24">
                    <a:moveTo>
                      <a:pt x="40" y="24"/>
                    </a:moveTo>
                    <a:cubicBezTo>
                      <a:pt x="13" y="24"/>
                      <a:pt x="1" y="6"/>
                      <a:pt x="1" y="6"/>
                    </a:cubicBezTo>
                    <a:cubicBezTo>
                      <a:pt x="0" y="5"/>
                      <a:pt x="0" y="3"/>
                      <a:pt x="1" y="3"/>
                    </a:cubicBezTo>
                    <a:cubicBezTo>
                      <a:pt x="2" y="2"/>
                      <a:pt x="4" y="2"/>
                      <a:pt x="4" y="3"/>
                    </a:cubicBezTo>
                    <a:cubicBezTo>
                      <a:pt x="5" y="4"/>
                      <a:pt x="16" y="20"/>
                      <a:pt x="40" y="20"/>
                    </a:cubicBezTo>
                    <a:cubicBezTo>
                      <a:pt x="65" y="19"/>
                      <a:pt x="73" y="2"/>
                      <a:pt x="73" y="1"/>
                    </a:cubicBezTo>
                    <a:cubicBezTo>
                      <a:pt x="74" y="0"/>
                      <a:pt x="75" y="0"/>
                      <a:pt x="76" y="0"/>
                    </a:cubicBezTo>
                    <a:cubicBezTo>
                      <a:pt x="77" y="0"/>
                      <a:pt x="78" y="2"/>
                      <a:pt x="77" y="3"/>
                    </a:cubicBezTo>
                    <a:cubicBezTo>
                      <a:pt x="77" y="4"/>
                      <a:pt x="68" y="23"/>
                      <a:pt x="40" y="24"/>
                    </a:cubicBezTo>
                    <a:cubicBezTo>
                      <a:pt x="40" y="24"/>
                      <a:pt x="40" y="24"/>
                      <a:pt x="40" y="24"/>
                    </a:cubicBezTo>
                    <a:close/>
                  </a:path>
                </a:pathLst>
              </a:custGeom>
              <a:solidFill>
                <a:srgbClr val="3530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print"/>
            <a:srcRect b="22258"/>
            <a:stretch>
              <a:fillRect/>
            </a:stretch>
          </p:blipFill>
          <p:spPr>
            <a:xfrm flipV="1">
              <a:off x="4921776" y="6861578"/>
              <a:ext cx="2174436" cy="5053725"/>
            </a:xfrm>
            <a:custGeom>
              <a:avLst/>
              <a:gdLst>
                <a:gd name="connsiteX0" fmla="*/ 0 w 1892203"/>
                <a:gd name="connsiteY0" fmla="*/ 0 h 4397771"/>
                <a:gd name="connsiteX1" fmla="*/ 1892203 w 1892203"/>
                <a:gd name="connsiteY1" fmla="*/ 0 h 4397771"/>
                <a:gd name="connsiteX2" fmla="*/ 1892203 w 1892203"/>
                <a:gd name="connsiteY2" fmla="*/ 4397771 h 4397771"/>
                <a:gd name="connsiteX3" fmla="*/ 0 w 1892203"/>
                <a:gd name="connsiteY3" fmla="*/ 4397771 h 439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2203" h="4397771">
                  <a:moveTo>
                    <a:pt x="0" y="0"/>
                  </a:moveTo>
                  <a:lnTo>
                    <a:pt x="1892203" y="0"/>
                  </a:lnTo>
                  <a:lnTo>
                    <a:pt x="1892203" y="4397771"/>
                  </a:lnTo>
                  <a:lnTo>
                    <a:pt x="0" y="4397771"/>
                  </a:lnTo>
                  <a:close/>
                </a:path>
              </a:pathLst>
            </a:custGeom>
          </p:spPr>
        </p:pic>
      </p:grpSp>
      <p:pic>
        <p:nvPicPr>
          <p:cNvPr id="43" name="图片 4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75570" y="545259"/>
            <a:ext cx="3988671" cy="5921642"/>
          </a:xfrm>
          <a:prstGeom prst="rect">
            <a:avLst/>
          </a:prstGeom>
        </p:spPr>
      </p:pic>
      <p:sp>
        <p:nvSpPr>
          <p:cNvPr id="46" name="矩形 45"/>
          <p:cNvSpPr/>
          <p:nvPr/>
        </p:nvSpPr>
        <p:spPr>
          <a:xfrm>
            <a:off x="3054142" y="2413942"/>
            <a:ext cx="608371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1500" kern="0" dirty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  <a:cs typeface="宋体" panose="02010600030101010101" pitchFamily="2" charset="-122"/>
              </a:rPr>
              <a:t>等级提升</a:t>
            </a:r>
            <a:endParaRPr lang="zh-CN" altLang="en-US" sz="115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48" name="Freeform 5"/>
          <p:cNvSpPr>
            <a:spLocks/>
          </p:cNvSpPr>
          <p:nvPr/>
        </p:nvSpPr>
        <p:spPr bwMode="auto">
          <a:xfrm>
            <a:off x="7156386" y="2434121"/>
            <a:ext cx="824982" cy="570072"/>
          </a:xfrm>
          <a:custGeom>
            <a:avLst/>
            <a:gdLst>
              <a:gd name="T0" fmla="*/ 1246 w 1246"/>
              <a:gd name="T1" fmla="*/ 213 h 861"/>
              <a:gd name="T2" fmla="*/ 125 w 1246"/>
              <a:gd name="T3" fmla="*/ 861 h 861"/>
              <a:gd name="T4" fmla="*/ 0 w 1246"/>
              <a:gd name="T5" fmla="*/ 648 h 861"/>
              <a:gd name="T6" fmla="*/ 1123 w 1246"/>
              <a:gd name="T7" fmla="*/ 0 h 861"/>
              <a:gd name="T8" fmla="*/ 1246 w 1246"/>
              <a:gd name="T9" fmla="*/ 213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6" h="861">
                <a:moveTo>
                  <a:pt x="1246" y="213"/>
                </a:moveTo>
                <a:lnTo>
                  <a:pt x="125" y="861"/>
                </a:lnTo>
                <a:lnTo>
                  <a:pt x="0" y="648"/>
                </a:lnTo>
                <a:lnTo>
                  <a:pt x="1123" y="0"/>
                </a:lnTo>
                <a:lnTo>
                  <a:pt x="1246" y="213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6"/>
          <p:cNvSpPr>
            <a:spLocks/>
          </p:cNvSpPr>
          <p:nvPr/>
        </p:nvSpPr>
        <p:spPr bwMode="auto">
          <a:xfrm>
            <a:off x="6728666" y="1689253"/>
            <a:ext cx="570072" cy="824982"/>
          </a:xfrm>
          <a:custGeom>
            <a:avLst/>
            <a:gdLst>
              <a:gd name="T0" fmla="*/ 861 w 861"/>
              <a:gd name="T1" fmla="*/ 122 h 1246"/>
              <a:gd name="T2" fmla="*/ 213 w 861"/>
              <a:gd name="T3" fmla="*/ 1246 h 1246"/>
              <a:gd name="T4" fmla="*/ 0 w 861"/>
              <a:gd name="T5" fmla="*/ 1120 h 1246"/>
              <a:gd name="T6" fmla="*/ 648 w 861"/>
              <a:gd name="T7" fmla="*/ 0 h 1246"/>
              <a:gd name="T8" fmla="*/ 861 w 861"/>
              <a:gd name="T9" fmla="*/ 122 h 1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1" h="1246">
                <a:moveTo>
                  <a:pt x="861" y="122"/>
                </a:moveTo>
                <a:lnTo>
                  <a:pt x="213" y="1246"/>
                </a:lnTo>
                <a:lnTo>
                  <a:pt x="0" y="1120"/>
                </a:lnTo>
                <a:lnTo>
                  <a:pt x="648" y="0"/>
                </a:lnTo>
                <a:lnTo>
                  <a:pt x="861" y="122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6141379" y="1415142"/>
            <a:ext cx="164202" cy="858088"/>
          </a:xfrm>
          <a:prstGeom prst="rect">
            <a:avLst/>
          </a:pr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8"/>
          <p:cNvSpPr>
            <a:spLocks/>
          </p:cNvSpPr>
          <p:nvPr/>
        </p:nvSpPr>
        <p:spPr bwMode="auto">
          <a:xfrm>
            <a:off x="5125049" y="1602518"/>
            <a:ext cx="570072" cy="825645"/>
          </a:xfrm>
          <a:custGeom>
            <a:avLst/>
            <a:gdLst>
              <a:gd name="T0" fmla="*/ 215 w 861"/>
              <a:gd name="T1" fmla="*/ 0 h 1247"/>
              <a:gd name="T2" fmla="*/ 861 w 861"/>
              <a:gd name="T3" fmla="*/ 1124 h 1247"/>
              <a:gd name="T4" fmla="*/ 648 w 861"/>
              <a:gd name="T5" fmla="*/ 1247 h 1247"/>
              <a:gd name="T6" fmla="*/ 0 w 861"/>
              <a:gd name="T7" fmla="*/ 126 h 1247"/>
              <a:gd name="T8" fmla="*/ 215 w 861"/>
              <a:gd name="T9" fmla="*/ 0 h 1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1" h="1247">
                <a:moveTo>
                  <a:pt x="215" y="0"/>
                </a:moveTo>
                <a:lnTo>
                  <a:pt x="861" y="1124"/>
                </a:lnTo>
                <a:lnTo>
                  <a:pt x="648" y="1247"/>
                </a:lnTo>
                <a:lnTo>
                  <a:pt x="0" y="126"/>
                </a:lnTo>
                <a:lnTo>
                  <a:pt x="215" y="0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9"/>
          <p:cNvSpPr>
            <a:spLocks/>
          </p:cNvSpPr>
          <p:nvPr/>
        </p:nvSpPr>
        <p:spPr bwMode="auto">
          <a:xfrm>
            <a:off x="4379519" y="2285810"/>
            <a:ext cx="824982" cy="571396"/>
          </a:xfrm>
          <a:custGeom>
            <a:avLst/>
            <a:gdLst>
              <a:gd name="T0" fmla="*/ 125 w 1246"/>
              <a:gd name="T1" fmla="*/ 0 h 863"/>
              <a:gd name="T2" fmla="*/ 1246 w 1246"/>
              <a:gd name="T3" fmla="*/ 648 h 863"/>
              <a:gd name="T4" fmla="*/ 1123 w 1246"/>
              <a:gd name="T5" fmla="*/ 863 h 863"/>
              <a:gd name="T6" fmla="*/ 0 w 1246"/>
              <a:gd name="T7" fmla="*/ 215 h 863"/>
              <a:gd name="T8" fmla="*/ 125 w 1246"/>
              <a:gd name="T9" fmla="*/ 0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6" h="863">
                <a:moveTo>
                  <a:pt x="125" y="0"/>
                </a:moveTo>
                <a:lnTo>
                  <a:pt x="1246" y="648"/>
                </a:lnTo>
                <a:lnTo>
                  <a:pt x="1123" y="863"/>
                </a:lnTo>
                <a:lnTo>
                  <a:pt x="0" y="215"/>
                </a:lnTo>
                <a:lnTo>
                  <a:pt x="125" y="0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Rectangle 10"/>
          <p:cNvSpPr>
            <a:spLocks noChangeArrowheads="1"/>
          </p:cNvSpPr>
          <p:nvPr/>
        </p:nvSpPr>
        <p:spPr bwMode="auto">
          <a:xfrm>
            <a:off x="4105408" y="3279629"/>
            <a:ext cx="858088" cy="162878"/>
          </a:xfrm>
          <a:prstGeom prst="rect">
            <a:avLst/>
          </a:pr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11"/>
          <p:cNvSpPr>
            <a:spLocks/>
          </p:cNvSpPr>
          <p:nvPr/>
        </p:nvSpPr>
        <p:spPr bwMode="auto">
          <a:xfrm>
            <a:off x="4294770" y="3888765"/>
            <a:ext cx="823658" cy="570072"/>
          </a:xfrm>
          <a:custGeom>
            <a:avLst/>
            <a:gdLst>
              <a:gd name="T0" fmla="*/ 0 w 1244"/>
              <a:gd name="T1" fmla="*/ 648 h 861"/>
              <a:gd name="T2" fmla="*/ 1121 w 1244"/>
              <a:gd name="T3" fmla="*/ 0 h 861"/>
              <a:gd name="T4" fmla="*/ 1244 w 1244"/>
              <a:gd name="T5" fmla="*/ 215 h 861"/>
              <a:gd name="T6" fmla="*/ 123 w 1244"/>
              <a:gd name="T7" fmla="*/ 861 h 861"/>
              <a:gd name="T8" fmla="*/ 0 w 1244"/>
              <a:gd name="T9" fmla="*/ 648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4" h="861">
                <a:moveTo>
                  <a:pt x="0" y="648"/>
                </a:moveTo>
                <a:lnTo>
                  <a:pt x="1121" y="0"/>
                </a:lnTo>
                <a:lnTo>
                  <a:pt x="1244" y="215"/>
                </a:lnTo>
                <a:lnTo>
                  <a:pt x="123" y="861"/>
                </a:lnTo>
                <a:lnTo>
                  <a:pt x="0" y="648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12"/>
          <p:cNvSpPr>
            <a:spLocks/>
          </p:cNvSpPr>
          <p:nvPr/>
        </p:nvSpPr>
        <p:spPr bwMode="auto">
          <a:xfrm>
            <a:off x="4978062" y="4380709"/>
            <a:ext cx="569410" cy="823658"/>
          </a:xfrm>
          <a:custGeom>
            <a:avLst/>
            <a:gdLst>
              <a:gd name="T0" fmla="*/ 0 w 860"/>
              <a:gd name="T1" fmla="*/ 1121 h 1244"/>
              <a:gd name="T2" fmla="*/ 645 w 860"/>
              <a:gd name="T3" fmla="*/ 0 h 1244"/>
              <a:gd name="T4" fmla="*/ 860 w 860"/>
              <a:gd name="T5" fmla="*/ 123 h 1244"/>
              <a:gd name="T6" fmla="*/ 212 w 860"/>
              <a:gd name="T7" fmla="*/ 1244 h 1244"/>
              <a:gd name="T8" fmla="*/ 0 w 860"/>
              <a:gd name="T9" fmla="*/ 1121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0" h="1244">
                <a:moveTo>
                  <a:pt x="0" y="1121"/>
                </a:moveTo>
                <a:lnTo>
                  <a:pt x="645" y="0"/>
                </a:lnTo>
                <a:lnTo>
                  <a:pt x="860" y="123"/>
                </a:lnTo>
                <a:lnTo>
                  <a:pt x="212" y="1244"/>
                </a:lnTo>
                <a:lnTo>
                  <a:pt x="0" y="1121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Rectangle 13"/>
          <p:cNvSpPr>
            <a:spLocks noChangeArrowheads="1"/>
          </p:cNvSpPr>
          <p:nvPr/>
        </p:nvSpPr>
        <p:spPr bwMode="auto">
          <a:xfrm>
            <a:off x="5970556" y="4620390"/>
            <a:ext cx="164202" cy="858088"/>
          </a:xfrm>
          <a:prstGeom prst="rect">
            <a:avLst/>
          </a:pr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14"/>
          <p:cNvSpPr>
            <a:spLocks/>
          </p:cNvSpPr>
          <p:nvPr/>
        </p:nvSpPr>
        <p:spPr bwMode="auto">
          <a:xfrm>
            <a:off x="6579693" y="4465458"/>
            <a:ext cx="571396" cy="824982"/>
          </a:xfrm>
          <a:custGeom>
            <a:avLst/>
            <a:gdLst>
              <a:gd name="T0" fmla="*/ 648 w 863"/>
              <a:gd name="T1" fmla="*/ 1246 h 1246"/>
              <a:gd name="T2" fmla="*/ 0 w 863"/>
              <a:gd name="T3" fmla="*/ 123 h 1246"/>
              <a:gd name="T4" fmla="*/ 215 w 863"/>
              <a:gd name="T5" fmla="*/ 0 h 1246"/>
              <a:gd name="T6" fmla="*/ 863 w 863"/>
              <a:gd name="T7" fmla="*/ 1121 h 1246"/>
              <a:gd name="T8" fmla="*/ 648 w 863"/>
              <a:gd name="T9" fmla="*/ 1246 h 1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3" h="1246">
                <a:moveTo>
                  <a:pt x="648" y="1246"/>
                </a:moveTo>
                <a:lnTo>
                  <a:pt x="0" y="123"/>
                </a:lnTo>
                <a:lnTo>
                  <a:pt x="215" y="0"/>
                </a:lnTo>
                <a:lnTo>
                  <a:pt x="863" y="1121"/>
                </a:lnTo>
                <a:lnTo>
                  <a:pt x="648" y="1246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15"/>
          <p:cNvSpPr>
            <a:spLocks/>
          </p:cNvSpPr>
          <p:nvPr/>
        </p:nvSpPr>
        <p:spPr bwMode="auto">
          <a:xfrm>
            <a:off x="7071637" y="4036414"/>
            <a:ext cx="823658" cy="571396"/>
          </a:xfrm>
          <a:custGeom>
            <a:avLst/>
            <a:gdLst>
              <a:gd name="T0" fmla="*/ 1121 w 1244"/>
              <a:gd name="T1" fmla="*/ 863 h 863"/>
              <a:gd name="T2" fmla="*/ 0 w 1244"/>
              <a:gd name="T3" fmla="*/ 215 h 863"/>
              <a:gd name="T4" fmla="*/ 123 w 1244"/>
              <a:gd name="T5" fmla="*/ 0 h 863"/>
              <a:gd name="T6" fmla="*/ 1244 w 1244"/>
              <a:gd name="T7" fmla="*/ 648 h 863"/>
              <a:gd name="T8" fmla="*/ 1121 w 1244"/>
              <a:gd name="T9" fmla="*/ 863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4" h="863">
                <a:moveTo>
                  <a:pt x="1121" y="863"/>
                </a:moveTo>
                <a:lnTo>
                  <a:pt x="0" y="215"/>
                </a:lnTo>
                <a:lnTo>
                  <a:pt x="123" y="0"/>
                </a:lnTo>
                <a:lnTo>
                  <a:pt x="1244" y="648"/>
                </a:lnTo>
                <a:lnTo>
                  <a:pt x="1121" y="863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Rectangle 16"/>
          <p:cNvSpPr>
            <a:spLocks noChangeArrowheads="1"/>
          </p:cNvSpPr>
          <p:nvPr/>
        </p:nvSpPr>
        <p:spPr bwMode="auto">
          <a:xfrm>
            <a:off x="7312643" y="3450452"/>
            <a:ext cx="856763" cy="162878"/>
          </a:xfrm>
          <a:prstGeom prst="rect">
            <a:avLst/>
          </a:pr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 rot="19401873">
            <a:off x="11422461" y="-14288007"/>
            <a:ext cx="17318980" cy="1664208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 rot="19401873">
            <a:off x="12828744" y="-15353307"/>
            <a:ext cx="17318980" cy="16642080"/>
          </a:xfrm>
          <a:prstGeom prst="rect">
            <a:avLst/>
          </a:prstGeom>
          <a:solidFill>
            <a:srgbClr val="C1E2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 rot="19401873">
            <a:off x="14474255" y="-16614347"/>
            <a:ext cx="17318980" cy="16642080"/>
          </a:xfrm>
          <a:prstGeom prst="rect">
            <a:avLst/>
          </a:prstGeom>
          <a:solidFill>
            <a:srgbClr val="D7E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 rot="19401873">
            <a:off x="16152340" y="-17897014"/>
            <a:ext cx="17318980" cy="16642080"/>
          </a:xfrm>
          <a:prstGeom prst="rect">
            <a:avLst/>
          </a:prstGeom>
          <a:solidFill>
            <a:srgbClr val="87E4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50102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466" advClick="0" advTm="0"/>
    </mc:Choice>
    <mc:Fallback>
      <p:transition spd="slow" advClick="0" advTm="0"/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7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7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37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37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nodeType="withEffect" p14:presetBounceEnd="50000">
                                      <p:stCondLst>
                                        <p:cond delay="247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37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37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3" presetClass="entr" presetSubtype="36" fill="hold" grpId="0" nodeType="withEffect">
                                      <p:stCondLst>
                                        <p:cond delay="2343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37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37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37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37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3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5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4.16667E-6 3.7037E-6 L 0.06588 0.00092 " pathEditMode="relative" rAng="0" ptsTypes="AA">
                                          <p:cBhvr>
                                            <p:cTn id="46" dur="247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294" y="4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7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-3.33333E-6 3.7037E-6 L 0.06263 -0.0632 " pathEditMode="relative" rAng="0" ptsTypes="AA">
                                          <p:cBhvr>
                                            <p:cTn id="48" dur="247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125" y="-31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9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-4.16667E-7 -1.48148E-6 L 0.03307 -0.10208 " pathEditMode="relative" rAng="0" ptsTypes="AA">
                                          <p:cBhvr>
                                            <p:cTn id="50" dur="247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54" y="-511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1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3.33333E-6 0 L -0.00039 -0.12269 " pathEditMode="relative" rAng="0" ptsTypes="AA">
                                          <p:cBhvr>
                                            <p:cTn id="52" dur="247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" y="-613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3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2.08333E-7 0 L -0.03529 -0.10625 " pathEditMode="relative" rAng="0" ptsTypes="AA">
                                          <p:cBhvr>
                                            <p:cTn id="54" dur="247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771" y="-532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5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1.25E-6 5.55112E-17 L -0.06055 -0.06134 " pathEditMode="relative" rAng="0" ptsTypes="AA">
                                          <p:cBhvr>
                                            <p:cTn id="56" dur="247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034" y="-307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5E-6 3.7037E-6 L -0.07005 3.7037E-6 " pathEditMode="relative" rAng="0" ptsTypes="AA">
                                          <p:cBhvr>
                                            <p:cTn id="58" dur="247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0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9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2.5E-6 -4.81481E-6 L -0.06133 0.0632 " pathEditMode="relative" rAng="0" ptsTypes="AA">
                                          <p:cBhvr>
                                            <p:cTn id="60" dur="247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073" y="31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-6.25E-7 -2.59259E-6 L -0.03516 0.10903 " pathEditMode="relative" rAng="0" ptsTypes="AA">
                                          <p:cBhvr>
                                            <p:cTn id="62" dur="247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758" y="544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3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-4.16667E-6 -1.11111E-6 L -0.00052 0.12269 " pathEditMode="relative" rAng="0" ptsTypes="AA">
                                          <p:cBhvr>
                                            <p:cTn id="64" dur="247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" y="613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5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-1.04167E-6 -2.59259E-6 L 0.03399 0.10533 " pathEditMode="relative" rAng="0" ptsTypes="AA">
                                          <p:cBhvr>
                                            <p:cTn id="66" dur="247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93" y="525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7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-2.08333E-6 -4.07407E-6 L 0.05755 0.05973 " pathEditMode="relative" rAng="0" ptsTypes="AA">
                                          <p:cBhvr>
                                            <p:cTn id="68" dur="247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878" y="298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70" dur="247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247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2" dur="247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4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75" dur="247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247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7" dur="247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9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0" dur="247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247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2" dur="247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5" dur="247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247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7" dur="247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9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90" dur="247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247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2" dur="247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4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95" dur="247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247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7" dur="247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9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0" dur="247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247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02" dur="247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4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5" dur="247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247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07" dur="247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9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10" dur="247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247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2" dur="247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4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15" dur="247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247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7" dur="247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9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0" dur="247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247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2" dur="247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4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5" dur="247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247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7" dur="247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9" presetID="42" presetClass="path" presetSubtype="0" accel="50000" decel="50000" fill="hold" grpId="0" nodeType="withEffect">
                                      <p:stCondLst>
                                        <p:cond delay="5302"/>
                                      </p:stCondLst>
                                      <p:childTnLst>
                                        <p:animMotion origin="layout" path="M 4.58333E-6 -2.59259E-6 L -1.12486 1.42454 " pathEditMode="relative" rAng="0" ptsTypes="AA">
                                          <p:cBhvr>
                                            <p:cTn id="130" dur="617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201" y="6932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1" presetID="42" presetClass="path" presetSubtype="0" accel="50000" decel="50000" fill="hold" grpId="0" nodeType="withEffect">
                                      <p:stCondLst>
                                        <p:cond delay="5425"/>
                                      </p:stCondLst>
                                      <p:childTnLst>
                                        <p:animMotion origin="layout" path="M 2.22045E-16 1.48148E-6 L -1.24023 1.57986 " pathEditMode="relative" rAng="0" ptsTypes="AA">
                                          <p:cBhvr>
                                            <p:cTn id="132" dur="617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1406" y="7821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3" presetID="42" presetClass="path" presetSubtype="0" accel="50000" decel="50000" fill="hold" grpId="0" nodeType="withEffect">
                                      <p:stCondLst>
                                        <p:cond delay="5549"/>
                                      </p:stCondLst>
                                      <p:childTnLst>
                                        <p:animMotion origin="layout" path="M 4.16667E-6 -7.40741E-7 L -1.37513 1.76389 " pathEditMode="relative" rAng="0" ptsTypes="AA">
                                          <p:cBhvr>
                                            <p:cTn id="134" dur="617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151" y="8740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5" presetID="42" presetClass="path" presetSubtype="0" accel="50000" decel="50000" fill="hold" grpId="0" nodeType="withEffect">
                                      <p:stCondLst>
                                        <p:cond delay="5672"/>
                                      </p:stCondLst>
                                      <p:childTnLst>
                                        <p:animMotion origin="layout" path="M 3.95833E-6 -3.7037E-6 L -1.51276 1.95093 " pathEditMode="relative" rAng="0" ptsTypes="AA">
                                          <p:cBhvr>
                                            <p:cTn id="136" dur="617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75508" y="97315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  <p:bldP spid="48" grpId="0" animBg="1"/>
          <p:bldP spid="48" grpId="1" animBg="1"/>
          <p:bldP spid="48" grpId="2" animBg="1"/>
          <p:bldP spid="49" grpId="0" animBg="1"/>
          <p:bldP spid="49" grpId="1" animBg="1"/>
          <p:bldP spid="49" grpId="2" animBg="1"/>
          <p:bldP spid="50" grpId="0" animBg="1"/>
          <p:bldP spid="50" grpId="1" animBg="1"/>
          <p:bldP spid="50" grpId="2" animBg="1"/>
          <p:bldP spid="51" grpId="0" animBg="1"/>
          <p:bldP spid="51" grpId="1" animBg="1"/>
          <p:bldP spid="51" grpId="2" animBg="1"/>
          <p:bldP spid="52" grpId="0" animBg="1"/>
          <p:bldP spid="52" grpId="1" animBg="1"/>
          <p:bldP spid="52" grpId="2" animBg="1"/>
          <p:bldP spid="53" grpId="0" animBg="1"/>
          <p:bldP spid="53" grpId="1" animBg="1"/>
          <p:bldP spid="53" grpId="2" animBg="1"/>
          <p:bldP spid="54" grpId="0" animBg="1"/>
          <p:bldP spid="54" grpId="1" animBg="1"/>
          <p:bldP spid="54" grpId="2" animBg="1"/>
          <p:bldP spid="55" grpId="0" animBg="1"/>
          <p:bldP spid="55" grpId="1" animBg="1"/>
          <p:bldP spid="55" grpId="2" animBg="1"/>
          <p:bldP spid="56" grpId="0" animBg="1"/>
          <p:bldP spid="56" grpId="1" animBg="1"/>
          <p:bldP spid="56" grpId="2" animBg="1"/>
          <p:bldP spid="57" grpId="0" animBg="1"/>
          <p:bldP spid="57" grpId="1" animBg="1"/>
          <p:bldP spid="57" grpId="2" animBg="1"/>
          <p:bldP spid="58" grpId="0" animBg="1"/>
          <p:bldP spid="58" grpId="1" animBg="1"/>
          <p:bldP spid="58" grpId="2" animBg="1"/>
          <p:bldP spid="59" grpId="0" animBg="1"/>
          <p:bldP spid="59" grpId="1" animBg="1"/>
          <p:bldP spid="59" grpId="2" animBg="1"/>
          <p:bldP spid="65" grpId="0" animBg="1"/>
          <p:bldP spid="66" grpId="0" animBg="1"/>
          <p:bldP spid="67" grpId="0" animBg="1"/>
          <p:bldP spid="6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7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7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37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37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fill="hold" nodeType="withEffect">
                                      <p:stCondLst>
                                        <p:cond delay="247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37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37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3" presetClass="entr" presetSubtype="36" fill="hold" grpId="0" nodeType="withEffect">
                                      <p:stCondLst>
                                        <p:cond delay="2343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37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37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37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37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3" presetID="1" presetClass="entr" presetSubtype="0" fill="hold" grpId="2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5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4.16667E-6 3.7037E-6 L 0.06588 0.00092 " pathEditMode="relative" rAng="0" ptsTypes="AA">
                                          <p:cBhvr>
                                            <p:cTn id="46" dur="247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294" y="4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7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-3.33333E-6 3.7037E-6 L 0.06263 -0.0632 " pathEditMode="relative" rAng="0" ptsTypes="AA">
                                          <p:cBhvr>
                                            <p:cTn id="48" dur="247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125" y="-31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9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-4.16667E-7 -1.48148E-6 L 0.03307 -0.10208 " pathEditMode="relative" rAng="0" ptsTypes="AA">
                                          <p:cBhvr>
                                            <p:cTn id="50" dur="247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54" y="-511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1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3.33333E-6 0 L -0.00039 -0.12269 " pathEditMode="relative" rAng="0" ptsTypes="AA">
                                          <p:cBhvr>
                                            <p:cTn id="52" dur="247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" y="-613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3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2.08333E-7 0 L -0.03529 -0.10625 " pathEditMode="relative" rAng="0" ptsTypes="AA">
                                          <p:cBhvr>
                                            <p:cTn id="54" dur="247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771" y="-532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5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1.25E-6 5.55112E-17 L -0.06055 -0.06134 " pathEditMode="relative" rAng="0" ptsTypes="AA">
                                          <p:cBhvr>
                                            <p:cTn id="56" dur="247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034" y="-307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5E-6 3.7037E-6 L -0.07005 3.7037E-6 " pathEditMode="relative" rAng="0" ptsTypes="AA">
                                          <p:cBhvr>
                                            <p:cTn id="58" dur="247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0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9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2.5E-6 -4.81481E-6 L -0.06133 0.0632 " pathEditMode="relative" rAng="0" ptsTypes="AA">
                                          <p:cBhvr>
                                            <p:cTn id="60" dur="247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073" y="31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-6.25E-7 -2.59259E-6 L -0.03516 0.10903 " pathEditMode="relative" rAng="0" ptsTypes="AA">
                                          <p:cBhvr>
                                            <p:cTn id="62" dur="247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758" y="544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3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-4.16667E-6 -1.11111E-6 L -0.00052 0.12269 " pathEditMode="relative" rAng="0" ptsTypes="AA">
                                          <p:cBhvr>
                                            <p:cTn id="64" dur="247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" y="613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5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-1.04167E-6 -2.59259E-6 L 0.03399 0.10533 " pathEditMode="relative" rAng="0" ptsTypes="AA">
                                          <p:cBhvr>
                                            <p:cTn id="66" dur="247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93" y="525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7" presetID="42" presetClass="path" presetSubtype="0" accel="50000" decel="5000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animMotion origin="layout" path="M -2.08333E-6 -4.07407E-6 L 0.05755 0.05973 " pathEditMode="relative" rAng="0" ptsTypes="AA">
                                          <p:cBhvr>
                                            <p:cTn id="68" dur="247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878" y="298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70" dur="247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247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2" dur="247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4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75" dur="247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247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7" dur="247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9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0" dur="247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247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2" dur="247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5" dur="247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247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7" dur="247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9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90" dur="247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247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2" dur="247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4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95" dur="247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247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7" dur="247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9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0" dur="247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247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02" dur="247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4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5" dur="247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247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07" dur="247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9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10" dur="247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247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2" dur="247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4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15" dur="247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247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7" dur="247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9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0" dur="247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247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2" dur="247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4" presetID="53" presetClass="exit" presetSubtype="32" fill="hold" grpId="1" nodeType="withEffect">
                                      <p:stCondLst>
                                        <p:cond delay="2713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5" dur="247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247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7" dur="247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246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9" presetID="42" presetClass="path" presetSubtype="0" accel="50000" decel="50000" fill="hold" grpId="0" nodeType="withEffect">
                                      <p:stCondLst>
                                        <p:cond delay="5302"/>
                                      </p:stCondLst>
                                      <p:childTnLst>
                                        <p:animMotion origin="layout" path="M 4.58333E-6 -2.59259E-6 L -1.12486 1.42454 " pathEditMode="relative" rAng="0" ptsTypes="AA">
                                          <p:cBhvr>
                                            <p:cTn id="130" dur="617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201" y="6932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1" presetID="42" presetClass="path" presetSubtype="0" accel="50000" decel="50000" fill="hold" grpId="0" nodeType="withEffect">
                                      <p:stCondLst>
                                        <p:cond delay="5425"/>
                                      </p:stCondLst>
                                      <p:childTnLst>
                                        <p:animMotion origin="layout" path="M 2.22045E-16 1.48148E-6 L -1.24023 1.57986 " pathEditMode="relative" rAng="0" ptsTypes="AA">
                                          <p:cBhvr>
                                            <p:cTn id="132" dur="617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1406" y="7821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3" presetID="42" presetClass="path" presetSubtype="0" accel="50000" decel="50000" fill="hold" grpId="0" nodeType="withEffect">
                                      <p:stCondLst>
                                        <p:cond delay="5549"/>
                                      </p:stCondLst>
                                      <p:childTnLst>
                                        <p:animMotion origin="layout" path="M 4.16667E-6 -7.40741E-7 L -1.37513 1.76389 " pathEditMode="relative" rAng="0" ptsTypes="AA">
                                          <p:cBhvr>
                                            <p:cTn id="134" dur="617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151" y="8740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5" presetID="42" presetClass="path" presetSubtype="0" accel="50000" decel="50000" fill="hold" grpId="0" nodeType="withEffect">
                                      <p:stCondLst>
                                        <p:cond delay="5672"/>
                                      </p:stCondLst>
                                      <p:childTnLst>
                                        <p:animMotion origin="layout" path="M 3.95833E-6 -3.7037E-6 L -1.51276 1.95093 " pathEditMode="relative" rAng="0" ptsTypes="AA">
                                          <p:cBhvr>
                                            <p:cTn id="136" dur="617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75508" y="97315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  <p:bldP spid="48" grpId="0" animBg="1"/>
          <p:bldP spid="48" grpId="1" animBg="1"/>
          <p:bldP spid="48" grpId="2" animBg="1"/>
          <p:bldP spid="49" grpId="0" animBg="1"/>
          <p:bldP spid="49" grpId="1" animBg="1"/>
          <p:bldP spid="49" grpId="2" animBg="1"/>
          <p:bldP spid="50" grpId="0" animBg="1"/>
          <p:bldP spid="50" grpId="1" animBg="1"/>
          <p:bldP spid="50" grpId="2" animBg="1"/>
          <p:bldP spid="51" grpId="0" animBg="1"/>
          <p:bldP spid="51" grpId="1" animBg="1"/>
          <p:bldP spid="51" grpId="2" animBg="1"/>
          <p:bldP spid="52" grpId="0" animBg="1"/>
          <p:bldP spid="52" grpId="1" animBg="1"/>
          <p:bldP spid="52" grpId="2" animBg="1"/>
          <p:bldP spid="53" grpId="0" animBg="1"/>
          <p:bldP spid="53" grpId="1" animBg="1"/>
          <p:bldP spid="53" grpId="2" animBg="1"/>
          <p:bldP spid="54" grpId="0" animBg="1"/>
          <p:bldP spid="54" grpId="1" animBg="1"/>
          <p:bldP spid="54" grpId="2" animBg="1"/>
          <p:bldP spid="55" grpId="0" animBg="1"/>
          <p:bldP spid="55" grpId="1" animBg="1"/>
          <p:bldP spid="55" grpId="2" animBg="1"/>
          <p:bldP spid="56" grpId="0" animBg="1"/>
          <p:bldP spid="56" grpId="1" animBg="1"/>
          <p:bldP spid="56" grpId="2" animBg="1"/>
          <p:bldP spid="57" grpId="0" animBg="1"/>
          <p:bldP spid="57" grpId="1" animBg="1"/>
          <p:bldP spid="57" grpId="2" animBg="1"/>
          <p:bldP spid="58" grpId="0" animBg="1"/>
          <p:bldP spid="58" grpId="1" animBg="1"/>
          <p:bldP spid="58" grpId="2" animBg="1"/>
          <p:bldP spid="59" grpId="0" animBg="1"/>
          <p:bldP spid="59" grpId="1" animBg="1"/>
          <p:bldP spid="59" grpId="2" animBg="1"/>
          <p:bldP spid="65" grpId="0" animBg="1"/>
          <p:bldP spid="66" grpId="0" animBg="1"/>
          <p:bldP spid="67" grpId="0" animBg="1"/>
          <p:bldP spid="68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E4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48102" y="1535123"/>
            <a:ext cx="2594227" cy="3920738"/>
            <a:chOff x="448102" y="1535123"/>
            <a:chExt cx="2594227" cy="3920738"/>
          </a:xfrm>
        </p:grpSpPr>
        <p:grpSp>
          <p:nvGrpSpPr>
            <p:cNvPr id="4" name="组合 3"/>
            <p:cNvGrpSpPr/>
            <p:nvPr/>
          </p:nvGrpSpPr>
          <p:grpSpPr>
            <a:xfrm>
              <a:off x="448102" y="1535123"/>
              <a:ext cx="2494921" cy="2394829"/>
              <a:chOff x="6452640" y="2286849"/>
              <a:chExt cx="2539782" cy="2437890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7435769" y="2286849"/>
                <a:ext cx="1556653" cy="1991067"/>
              </a:xfrm>
              <a:prstGeom prst="rect">
                <a:avLst/>
              </a:prstGeom>
            </p:spPr>
          </p:pic>
          <p:grpSp>
            <p:nvGrpSpPr>
              <p:cNvPr id="6" name="组合 5"/>
              <p:cNvGrpSpPr/>
              <p:nvPr/>
            </p:nvGrpSpPr>
            <p:grpSpPr>
              <a:xfrm>
                <a:off x="6452640" y="2347352"/>
                <a:ext cx="1785533" cy="2377387"/>
                <a:chOff x="2976563" y="3729038"/>
                <a:chExt cx="1704975" cy="2270126"/>
              </a:xfrm>
            </p:grpSpPr>
            <p:sp>
              <p:nvSpPr>
                <p:cNvPr id="7" name="Freeform 46"/>
                <p:cNvSpPr>
                  <a:spLocks/>
                </p:cNvSpPr>
                <p:nvPr/>
              </p:nvSpPr>
              <p:spPr bwMode="auto">
                <a:xfrm>
                  <a:off x="2987676" y="4484688"/>
                  <a:ext cx="1581150" cy="984250"/>
                </a:xfrm>
                <a:custGeom>
                  <a:avLst/>
                  <a:gdLst>
                    <a:gd name="T0" fmla="*/ 996 w 996"/>
                    <a:gd name="T1" fmla="*/ 310 h 620"/>
                    <a:gd name="T2" fmla="*/ 106 w 996"/>
                    <a:gd name="T3" fmla="*/ 620 h 620"/>
                    <a:gd name="T4" fmla="*/ 0 w 996"/>
                    <a:gd name="T5" fmla="*/ 313 h 620"/>
                    <a:gd name="T6" fmla="*/ 887 w 996"/>
                    <a:gd name="T7" fmla="*/ 0 h 620"/>
                    <a:gd name="T8" fmla="*/ 996 w 996"/>
                    <a:gd name="T9" fmla="*/ 310 h 6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96" h="620">
                      <a:moveTo>
                        <a:pt x="996" y="310"/>
                      </a:moveTo>
                      <a:lnTo>
                        <a:pt x="106" y="620"/>
                      </a:lnTo>
                      <a:lnTo>
                        <a:pt x="0" y="313"/>
                      </a:lnTo>
                      <a:lnTo>
                        <a:pt x="887" y="0"/>
                      </a:lnTo>
                      <a:lnTo>
                        <a:pt x="996" y="310"/>
                      </a:lnTo>
                      <a:close/>
                    </a:path>
                  </a:pathLst>
                </a:custGeom>
                <a:solidFill>
                  <a:srgbClr val="4DB8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" name="Freeform 47"/>
                <p:cNvSpPr>
                  <a:spLocks noEditPoints="1"/>
                </p:cNvSpPr>
                <p:nvPr/>
              </p:nvSpPr>
              <p:spPr bwMode="auto">
                <a:xfrm>
                  <a:off x="3051176" y="4541838"/>
                  <a:ext cx="1454150" cy="874713"/>
                </a:xfrm>
                <a:custGeom>
                  <a:avLst/>
                  <a:gdLst>
                    <a:gd name="T0" fmla="*/ 346 w 387"/>
                    <a:gd name="T1" fmla="*/ 0 h 233"/>
                    <a:gd name="T2" fmla="*/ 1 w 387"/>
                    <a:gd name="T3" fmla="*/ 121 h 233"/>
                    <a:gd name="T4" fmla="*/ 0 w 387"/>
                    <a:gd name="T5" fmla="*/ 123 h 233"/>
                    <a:gd name="T6" fmla="*/ 38 w 387"/>
                    <a:gd name="T7" fmla="*/ 232 h 233"/>
                    <a:gd name="T8" fmla="*/ 40 w 387"/>
                    <a:gd name="T9" fmla="*/ 233 h 233"/>
                    <a:gd name="T10" fmla="*/ 386 w 387"/>
                    <a:gd name="T11" fmla="*/ 112 h 233"/>
                    <a:gd name="T12" fmla="*/ 387 w 387"/>
                    <a:gd name="T13" fmla="*/ 110 h 233"/>
                    <a:gd name="T14" fmla="*/ 349 w 387"/>
                    <a:gd name="T15" fmla="*/ 1 h 233"/>
                    <a:gd name="T16" fmla="*/ 346 w 387"/>
                    <a:gd name="T17" fmla="*/ 0 h 233"/>
                    <a:gd name="T18" fmla="*/ 362 w 387"/>
                    <a:gd name="T19" fmla="*/ 85 h 233"/>
                    <a:gd name="T20" fmla="*/ 349 w 387"/>
                    <a:gd name="T21" fmla="*/ 109 h 233"/>
                    <a:gd name="T22" fmla="*/ 67 w 387"/>
                    <a:gd name="T23" fmla="*/ 208 h 233"/>
                    <a:gd name="T24" fmla="*/ 42 w 387"/>
                    <a:gd name="T25" fmla="*/ 197 h 233"/>
                    <a:gd name="T26" fmla="*/ 25 w 387"/>
                    <a:gd name="T27" fmla="*/ 148 h 233"/>
                    <a:gd name="T28" fmla="*/ 37 w 387"/>
                    <a:gd name="T29" fmla="*/ 123 h 233"/>
                    <a:gd name="T30" fmla="*/ 320 w 387"/>
                    <a:gd name="T31" fmla="*/ 24 h 233"/>
                    <a:gd name="T32" fmla="*/ 345 w 387"/>
                    <a:gd name="T33" fmla="*/ 36 h 233"/>
                    <a:gd name="T34" fmla="*/ 362 w 387"/>
                    <a:gd name="T35" fmla="*/ 85 h 2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87" h="233">
                      <a:moveTo>
                        <a:pt x="346" y="0"/>
                      </a:moveTo>
                      <a:cubicBezTo>
                        <a:pt x="1" y="121"/>
                        <a:pt x="1" y="121"/>
                        <a:pt x="1" y="121"/>
                      </a:cubicBezTo>
                      <a:cubicBezTo>
                        <a:pt x="1" y="121"/>
                        <a:pt x="0" y="122"/>
                        <a:pt x="0" y="123"/>
                      </a:cubicBezTo>
                      <a:cubicBezTo>
                        <a:pt x="38" y="232"/>
                        <a:pt x="38" y="232"/>
                        <a:pt x="38" y="232"/>
                      </a:cubicBezTo>
                      <a:cubicBezTo>
                        <a:pt x="39" y="232"/>
                        <a:pt x="40" y="233"/>
                        <a:pt x="40" y="233"/>
                      </a:cubicBezTo>
                      <a:cubicBezTo>
                        <a:pt x="386" y="112"/>
                        <a:pt x="386" y="112"/>
                        <a:pt x="386" y="112"/>
                      </a:cubicBezTo>
                      <a:cubicBezTo>
                        <a:pt x="386" y="111"/>
                        <a:pt x="386" y="111"/>
                        <a:pt x="387" y="110"/>
                      </a:cubicBezTo>
                      <a:cubicBezTo>
                        <a:pt x="349" y="1"/>
                        <a:pt x="349" y="1"/>
                        <a:pt x="349" y="1"/>
                      </a:cubicBezTo>
                      <a:cubicBezTo>
                        <a:pt x="348" y="0"/>
                        <a:pt x="347" y="0"/>
                        <a:pt x="346" y="0"/>
                      </a:cubicBezTo>
                      <a:close/>
                      <a:moveTo>
                        <a:pt x="362" y="85"/>
                      </a:moveTo>
                      <a:cubicBezTo>
                        <a:pt x="352" y="88"/>
                        <a:pt x="346" y="99"/>
                        <a:pt x="349" y="109"/>
                      </a:cubicBezTo>
                      <a:cubicBezTo>
                        <a:pt x="67" y="208"/>
                        <a:pt x="67" y="208"/>
                        <a:pt x="67" y="208"/>
                      </a:cubicBezTo>
                      <a:cubicBezTo>
                        <a:pt x="64" y="198"/>
                        <a:pt x="52" y="193"/>
                        <a:pt x="42" y="197"/>
                      </a:cubicBezTo>
                      <a:cubicBezTo>
                        <a:pt x="25" y="148"/>
                        <a:pt x="25" y="148"/>
                        <a:pt x="25" y="148"/>
                      </a:cubicBezTo>
                      <a:cubicBezTo>
                        <a:pt x="35" y="144"/>
                        <a:pt x="41" y="133"/>
                        <a:pt x="37" y="123"/>
                      </a:cubicBezTo>
                      <a:cubicBezTo>
                        <a:pt x="320" y="24"/>
                        <a:pt x="320" y="24"/>
                        <a:pt x="320" y="24"/>
                      </a:cubicBezTo>
                      <a:cubicBezTo>
                        <a:pt x="323" y="34"/>
                        <a:pt x="334" y="39"/>
                        <a:pt x="345" y="36"/>
                      </a:cubicBezTo>
                      <a:lnTo>
                        <a:pt x="362" y="85"/>
                      </a:lnTo>
                      <a:close/>
                    </a:path>
                  </a:pathLst>
                </a:custGeom>
                <a:solidFill>
                  <a:srgbClr val="4099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" name="Freeform 48"/>
                <p:cNvSpPr>
                  <a:spLocks/>
                </p:cNvSpPr>
                <p:nvPr/>
              </p:nvSpPr>
              <p:spPr bwMode="auto">
                <a:xfrm>
                  <a:off x="3155951" y="4976813"/>
                  <a:ext cx="1450975" cy="609600"/>
                </a:xfrm>
                <a:custGeom>
                  <a:avLst/>
                  <a:gdLst>
                    <a:gd name="T0" fmla="*/ 914 w 914"/>
                    <a:gd name="T1" fmla="*/ 74 h 384"/>
                    <a:gd name="T2" fmla="*/ 26 w 914"/>
                    <a:gd name="T3" fmla="*/ 384 h 384"/>
                    <a:gd name="T4" fmla="*/ 0 w 914"/>
                    <a:gd name="T5" fmla="*/ 310 h 384"/>
                    <a:gd name="T6" fmla="*/ 890 w 914"/>
                    <a:gd name="T7" fmla="*/ 0 h 384"/>
                    <a:gd name="T8" fmla="*/ 914 w 914"/>
                    <a:gd name="T9" fmla="*/ 7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4" h="384">
                      <a:moveTo>
                        <a:pt x="914" y="74"/>
                      </a:moveTo>
                      <a:lnTo>
                        <a:pt x="26" y="384"/>
                      </a:lnTo>
                      <a:lnTo>
                        <a:pt x="0" y="310"/>
                      </a:lnTo>
                      <a:lnTo>
                        <a:pt x="890" y="0"/>
                      </a:lnTo>
                      <a:lnTo>
                        <a:pt x="914" y="74"/>
                      </a:ln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" name="Freeform 49"/>
                <p:cNvSpPr>
                  <a:spLocks/>
                </p:cNvSpPr>
                <p:nvPr/>
              </p:nvSpPr>
              <p:spPr bwMode="auto">
                <a:xfrm>
                  <a:off x="3444876" y="4657726"/>
                  <a:ext cx="639763" cy="654050"/>
                </a:xfrm>
                <a:custGeom>
                  <a:avLst/>
                  <a:gdLst>
                    <a:gd name="T0" fmla="*/ 403 w 403"/>
                    <a:gd name="T1" fmla="*/ 308 h 412"/>
                    <a:gd name="T2" fmla="*/ 109 w 403"/>
                    <a:gd name="T3" fmla="*/ 412 h 412"/>
                    <a:gd name="T4" fmla="*/ 0 w 403"/>
                    <a:gd name="T5" fmla="*/ 102 h 412"/>
                    <a:gd name="T6" fmla="*/ 294 w 403"/>
                    <a:gd name="T7" fmla="*/ 0 h 412"/>
                    <a:gd name="T8" fmla="*/ 403 w 403"/>
                    <a:gd name="T9" fmla="*/ 308 h 4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3" h="412">
                      <a:moveTo>
                        <a:pt x="403" y="308"/>
                      </a:moveTo>
                      <a:lnTo>
                        <a:pt x="109" y="412"/>
                      </a:lnTo>
                      <a:lnTo>
                        <a:pt x="0" y="102"/>
                      </a:lnTo>
                      <a:lnTo>
                        <a:pt x="294" y="0"/>
                      </a:lnTo>
                      <a:lnTo>
                        <a:pt x="403" y="30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" name="Freeform 50"/>
                <p:cNvSpPr>
                  <a:spLocks/>
                </p:cNvSpPr>
                <p:nvPr/>
              </p:nvSpPr>
              <p:spPr bwMode="auto">
                <a:xfrm>
                  <a:off x="3617913" y="5146676"/>
                  <a:ext cx="503238" cy="277813"/>
                </a:xfrm>
                <a:custGeom>
                  <a:avLst/>
                  <a:gdLst>
                    <a:gd name="T0" fmla="*/ 317 w 317"/>
                    <a:gd name="T1" fmla="*/ 73 h 175"/>
                    <a:gd name="T2" fmla="*/ 24 w 317"/>
                    <a:gd name="T3" fmla="*/ 175 h 175"/>
                    <a:gd name="T4" fmla="*/ 0 w 317"/>
                    <a:gd name="T5" fmla="*/ 104 h 175"/>
                    <a:gd name="T6" fmla="*/ 294 w 317"/>
                    <a:gd name="T7" fmla="*/ 0 h 175"/>
                    <a:gd name="T8" fmla="*/ 317 w 317"/>
                    <a:gd name="T9" fmla="*/ 73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7" h="175">
                      <a:moveTo>
                        <a:pt x="317" y="73"/>
                      </a:moveTo>
                      <a:lnTo>
                        <a:pt x="24" y="175"/>
                      </a:lnTo>
                      <a:lnTo>
                        <a:pt x="0" y="104"/>
                      </a:lnTo>
                      <a:lnTo>
                        <a:pt x="294" y="0"/>
                      </a:lnTo>
                      <a:lnTo>
                        <a:pt x="317" y="73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" name="Freeform 51"/>
                <p:cNvSpPr>
                  <a:spLocks/>
                </p:cNvSpPr>
                <p:nvPr/>
              </p:nvSpPr>
              <p:spPr bwMode="auto">
                <a:xfrm>
                  <a:off x="3479801" y="4786313"/>
                  <a:ext cx="236538" cy="509588"/>
                </a:xfrm>
                <a:custGeom>
                  <a:avLst/>
                  <a:gdLst>
                    <a:gd name="T0" fmla="*/ 149 w 149"/>
                    <a:gd name="T1" fmla="*/ 310 h 321"/>
                    <a:gd name="T2" fmla="*/ 109 w 149"/>
                    <a:gd name="T3" fmla="*/ 321 h 321"/>
                    <a:gd name="T4" fmla="*/ 0 w 149"/>
                    <a:gd name="T5" fmla="*/ 14 h 321"/>
                    <a:gd name="T6" fmla="*/ 40 w 149"/>
                    <a:gd name="T7" fmla="*/ 0 h 321"/>
                    <a:gd name="T8" fmla="*/ 149 w 149"/>
                    <a:gd name="T9" fmla="*/ 310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321">
                      <a:moveTo>
                        <a:pt x="149" y="310"/>
                      </a:moveTo>
                      <a:lnTo>
                        <a:pt x="109" y="321"/>
                      </a:lnTo>
                      <a:lnTo>
                        <a:pt x="0" y="14"/>
                      </a:lnTo>
                      <a:lnTo>
                        <a:pt x="40" y="0"/>
                      </a:lnTo>
                      <a:lnTo>
                        <a:pt x="149" y="310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" name="Freeform 52"/>
                <p:cNvSpPr>
                  <a:spLocks/>
                </p:cNvSpPr>
                <p:nvPr/>
              </p:nvSpPr>
              <p:spPr bwMode="auto">
                <a:xfrm>
                  <a:off x="3817938" y="4665663"/>
                  <a:ext cx="236538" cy="514350"/>
                </a:xfrm>
                <a:custGeom>
                  <a:avLst/>
                  <a:gdLst>
                    <a:gd name="T0" fmla="*/ 149 w 149"/>
                    <a:gd name="T1" fmla="*/ 310 h 324"/>
                    <a:gd name="T2" fmla="*/ 109 w 149"/>
                    <a:gd name="T3" fmla="*/ 324 h 324"/>
                    <a:gd name="T4" fmla="*/ 0 w 149"/>
                    <a:gd name="T5" fmla="*/ 14 h 324"/>
                    <a:gd name="T6" fmla="*/ 40 w 149"/>
                    <a:gd name="T7" fmla="*/ 0 h 324"/>
                    <a:gd name="T8" fmla="*/ 149 w 149"/>
                    <a:gd name="T9" fmla="*/ 310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324">
                      <a:moveTo>
                        <a:pt x="149" y="310"/>
                      </a:moveTo>
                      <a:lnTo>
                        <a:pt x="109" y="324"/>
                      </a:lnTo>
                      <a:lnTo>
                        <a:pt x="0" y="14"/>
                      </a:lnTo>
                      <a:lnTo>
                        <a:pt x="40" y="0"/>
                      </a:lnTo>
                      <a:lnTo>
                        <a:pt x="149" y="310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" name="Freeform 53"/>
                <p:cNvSpPr>
                  <a:spLocks/>
                </p:cNvSpPr>
                <p:nvPr/>
              </p:nvSpPr>
              <p:spPr bwMode="auto">
                <a:xfrm>
                  <a:off x="3652838" y="5278438"/>
                  <a:ext cx="100013" cy="134938"/>
                </a:xfrm>
                <a:custGeom>
                  <a:avLst/>
                  <a:gdLst>
                    <a:gd name="T0" fmla="*/ 63 w 63"/>
                    <a:gd name="T1" fmla="*/ 71 h 85"/>
                    <a:gd name="T2" fmla="*/ 26 w 63"/>
                    <a:gd name="T3" fmla="*/ 85 h 85"/>
                    <a:gd name="T4" fmla="*/ 0 w 63"/>
                    <a:gd name="T5" fmla="*/ 11 h 85"/>
                    <a:gd name="T6" fmla="*/ 40 w 63"/>
                    <a:gd name="T7" fmla="*/ 0 h 85"/>
                    <a:gd name="T8" fmla="*/ 63 w 63"/>
                    <a:gd name="T9" fmla="*/ 71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85">
                      <a:moveTo>
                        <a:pt x="63" y="71"/>
                      </a:moveTo>
                      <a:lnTo>
                        <a:pt x="26" y="85"/>
                      </a:lnTo>
                      <a:lnTo>
                        <a:pt x="0" y="11"/>
                      </a:lnTo>
                      <a:lnTo>
                        <a:pt x="40" y="0"/>
                      </a:lnTo>
                      <a:lnTo>
                        <a:pt x="63" y="71"/>
                      </a:lnTo>
                      <a:close/>
                    </a:path>
                  </a:pathLst>
                </a:custGeom>
                <a:solidFill>
                  <a:srgbClr val="B89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" name="Freeform 54"/>
                <p:cNvSpPr>
                  <a:spLocks/>
                </p:cNvSpPr>
                <p:nvPr/>
              </p:nvSpPr>
              <p:spPr bwMode="auto">
                <a:xfrm>
                  <a:off x="3990976" y="5157788"/>
                  <a:ext cx="100013" cy="138113"/>
                </a:xfrm>
                <a:custGeom>
                  <a:avLst/>
                  <a:gdLst>
                    <a:gd name="T0" fmla="*/ 63 w 63"/>
                    <a:gd name="T1" fmla="*/ 73 h 87"/>
                    <a:gd name="T2" fmla="*/ 26 w 63"/>
                    <a:gd name="T3" fmla="*/ 87 h 87"/>
                    <a:gd name="T4" fmla="*/ 0 w 63"/>
                    <a:gd name="T5" fmla="*/ 14 h 87"/>
                    <a:gd name="T6" fmla="*/ 40 w 63"/>
                    <a:gd name="T7" fmla="*/ 0 h 87"/>
                    <a:gd name="T8" fmla="*/ 63 w 63"/>
                    <a:gd name="T9" fmla="*/ 73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87">
                      <a:moveTo>
                        <a:pt x="63" y="73"/>
                      </a:moveTo>
                      <a:lnTo>
                        <a:pt x="26" y="87"/>
                      </a:lnTo>
                      <a:lnTo>
                        <a:pt x="0" y="14"/>
                      </a:lnTo>
                      <a:lnTo>
                        <a:pt x="40" y="0"/>
                      </a:lnTo>
                      <a:lnTo>
                        <a:pt x="63" y="73"/>
                      </a:lnTo>
                      <a:close/>
                    </a:path>
                  </a:pathLst>
                </a:custGeom>
                <a:solidFill>
                  <a:srgbClr val="BD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" name="Freeform 55"/>
                <p:cNvSpPr>
                  <a:spLocks/>
                </p:cNvSpPr>
                <p:nvPr/>
              </p:nvSpPr>
              <p:spPr bwMode="auto">
                <a:xfrm>
                  <a:off x="3336926" y="5022851"/>
                  <a:ext cx="173038" cy="157163"/>
                </a:xfrm>
                <a:custGeom>
                  <a:avLst/>
                  <a:gdLst>
                    <a:gd name="T0" fmla="*/ 43 w 46"/>
                    <a:gd name="T1" fmla="*/ 14 h 42"/>
                    <a:gd name="T2" fmla="*/ 29 w 46"/>
                    <a:gd name="T3" fmla="*/ 39 h 42"/>
                    <a:gd name="T4" fmla="*/ 3 w 46"/>
                    <a:gd name="T5" fmla="*/ 28 h 42"/>
                    <a:gd name="T6" fmla="*/ 17 w 46"/>
                    <a:gd name="T7" fmla="*/ 4 h 42"/>
                    <a:gd name="T8" fmla="*/ 43 w 46"/>
                    <a:gd name="T9" fmla="*/ 14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42">
                      <a:moveTo>
                        <a:pt x="43" y="14"/>
                      </a:moveTo>
                      <a:cubicBezTo>
                        <a:pt x="46" y="24"/>
                        <a:pt x="40" y="35"/>
                        <a:pt x="29" y="39"/>
                      </a:cubicBezTo>
                      <a:cubicBezTo>
                        <a:pt x="18" y="42"/>
                        <a:pt x="7" y="38"/>
                        <a:pt x="3" y="28"/>
                      </a:cubicBezTo>
                      <a:cubicBezTo>
                        <a:pt x="0" y="19"/>
                        <a:pt x="6" y="8"/>
                        <a:pt x="17" y="4"/>
                      </a:cubicBezTo>
                      <a:cubicBezTo>
                        <a:pt x="28" y="0"/>
                        <a:pt x="40" y="5"/>
                        <a:pt x="43" y="14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" name="Freeform 56"/>
                <p:cNvSpPr>
                  <a:spLocks/>
                </p:cNvSpPr>
                <p:nvPr/>
              </p:nvSpPr>
              <p:spPr bwMode="auto">
                <a:xfrm>
                  <a:off x="4027488" y="4781551"/>
                  <a:ext cx="173038" cy="158750"/>
                </a:xfrm>
                <a:custGeom>
                  <a:avLst/>
                  <a:gdLst>
                    <a:gd name="T0" fmla="*/ 43 w 46"/>
                    <a:gd name="T1" fmla="*/ 14 h 42"/>
                    <a:gd name="T2" fmla="*/ 29 w 46"/>
                    <a:gd name="T3" fmla="*/ 38 h 42"/>
                    <a:gd name="T4" fmla="*/ 3 w 46"/>
                    <a:gd name="T5" fmla="*/ 28 h 42"/>
                    <a:gd name="T6" fmla="*/ 17 w 46"/>
                    <a:gd name="T7" fmla="*/ 4 h 42"/>
                    <a:gd name="T8" fmla="*/ 43 w 46"/>
                    <a:gd name="T9" fmla="*/ 14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42">
                      <a:moveTo>
                        <a:pt x="43" y="14"/>
                      </a:moveTo>
                      <a:cubicBezTo>
                        <a:pt x="46" y="24"/>
                        <a:pt x="40" y="35"/>
                        <a:pt x="29" y="38"/>
                      </a:cubicBezTo>
                      <a:cubicBezTo>
                        <a:pt x="18" y="42"/>
                        <a:pt x="6" y="38"/>
                        <a:pt x="3" y="28"/>
                      </a:cubicBezTo>
                      <a:cubicBezTo>
                        <a:pt x="0" y="18"/>
                        <a:pt x="6" y="7"/>
                        <a:pt x="17" y="4"/>
                      </a:cubicBezTo>
                      <a:cubicBezTo>
                        <a:pt x="28" y="0"/>
                        <a:pt x="39" y="4"/>
                        <a:pt x="43" y="14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" name="Rectangle 57"/>
                <p:cNvSpPr>
                  <a:spLocks noChangeArrowheads="1"/>
                </p:cNvSpPr>
                <p:nvPr/>
              </p:nvSpPr>
              <p:spPr bwMode="auto">
                <a:xfrm>
                  <a:off x="2976563" y="4379913"/>
                  <a:ext cx="1493838" cy="522288"/>
                </a:xfrm>
                <a:prstGeom prst="rect">
                  <a:avLst/>
                </a:prstGeom>
                <a:solidFill>
                  <a:srgbClr val="4DB8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" name="Freeform 58"/>
                <p:cNvSpPr>
                  <a:spLocks noEditPoints="1"/>
                </p:cNvSpPr>
                <p:nvPr/>
              </p:nvSpPr>
              <p:spPr bwMode="auto">
                <a:xfrm>
                  <a:off x="3032126" y="4418013"/>
                  <a:ext cx="1385888" cy="446088"/>
                </a:xfrm>
                <a:custGeom>
                  <a:avLst/>
                  <a:gdLst>
                    <a:gd name="T0" fmla="*/ 367 w 369"/>
                    <a:gd name="T1" fmla="*/ 0 h 119"/>
                    <a:gd name="T2" fmla="*/ 2 w 369"/>
                    <a:gd name="T3" fmla="*/ 0 h 119"/>
                    <a:gd name="T4" fmla="*/ 0 w 369"/>
                    <a:gd name="T5" fmla="*/ 2 h 119"/>
                    <a:gd name="T6" fmla="*/ 0 w 369"/>
                    <a:gd name="T7" fmla="*/ 117 h 119"/>
                    <a:gd name="T8" fmla="*/ 2 w 369"/>
                    <a:gd name="T9" fmla="*/ 119 h 119"/>
                    <a:gd name="T10" fmla="*/ 367 w 369"/>
                    <a:gd name="T11" fmla="*/ 119 h 119"/>
                    <a:gd name="T12" fmla="*/ 369 w 369"/>
                    <a:gd name="T13" fmla="*/ 117 h 119"/>
                    <a:gd name="T14" fmla="*/ 369 w 369"/>
                    <a:gd name="T15" fmla="*/ 2 h 119"/>
                    <a:gd name="T16" fmla="*/ 367 w 369"/>
                    <a:gd name="T17" fmla="*/ 0 h 119"/>
                    <a:gd name="T18" fmla="*/ 354 w 369"/>
                    <a:gd name="T19" fmla="*/ 85 h 119"/>
                    <a:gd name="T20" fmla="*/ 334 w 369"/>
                    <a:gd name="T21" fmla="*/ 105 h 119"/>
                    <a:gd name="T22" fmla="*/ 35 w 369"/>
                    <a:gd name="T23" fmla="*/ 105 h 119"/>
                    <a:gd name="T24" fmla="*/ 15 w 369"/>
                    <a:gd name="T25" fmla="*/ 85 h 119"/>
                    <a:gd name="T26" fmla="*/ 15 w 369"/>
                    <a:gd name="T27" fmla="*/ 34 h 119"/>
                    <a:gd name="T28" fmla="*/ 35 w 369"/>
                    <a:gd name="T29" fmla="*/ 14 h 119"/>
                    <a:gd name="T30" fmla="*/ 334 w 369"/>
                    <a:gd name="T31" fmla="*/ 14 h 119"/>
                    <a:gd name="T32" fmla="*/ 354 w 369"/>
                    <a:gd name="T33" fmla="*/ 34 h 119"/>
                    <a:gd name="T34" fmla="*/ 354 w 369"/>
                    <a:gd name="T35" fmla="*/ 85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69" h="119">
                      <a:moveTo>
                        <a:pt x="367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117"/>
                        <a:pt x="0" y="117"/>
                        <a:pt x="0" y="117"/>
                      </a:cubicBezTo>
                      <a:cubicBezTo>
                        <a:pt x="0" y="118"/>
                        <a:pt x="1" y="118"/>
                        <a:pt x="2" y="119"/>
                      </a:cubicBezTo>
                      <a:cubicBezTo>
                        <a:pt x="367" y="119"/>
                        <a:pt x="367" y="119"/>
                        <a:pt x="367" y="119"/>
                      </a:cubicBezTo>
                      <a:cubicBezTo>
                        <a:pt x="368" y="118"/>
                        <a:pt x="369" y="118"/>
                        <a:pt x="369" y="117"/>
                      </a:cubicBezTo>
                      <a:cubicBezTo>
                        <a:pt x="369" y="2"/>
                        <a:pt x="369" y="2"/>
                        <a:pt x="369" y="2"/>
                      </a:cubicBezTo>
                      <a:cubicBezTo>
                        <a:pt x="369" y="1"/>
                        <a:pt x="368" y="1"/>
                        <a:pt x="367" y="0"/>
                      </a:cubicBezTo>
                      <a:close/>
                      <a:moveTo>
                        <a:pt x="354" y="85"/>
                      </a:moveTo>
                      <a:cubicBezTo>
                        <a:pt x="343" y="85"/>
                        <a:pt x="334" y="94"/>
                        <a:pt x="334" y="105"/>
                      </a:cubicBezTo>
                      <a:cubicBezTo>
                        <a:pt x="35" y="105"/>
                        <a:pt x="35" y="105"/>
                        <a:pt x="35" y="105"/>
                      </a:cubicBezTo>
                      <a:cubicBezTo>
                        <a:pt x="35" y="94"/>
                        <a:pt x="26" y="85"/>
                        <a:pt x="15" y="85"/>
                      </a:cubicBezTo>
                      <a:cubicBezTo>
                        <a:pt x="15" y="34"/>
                        <a:pt x="15" y="34"/>
                        <a:pt x="15" y="34"/>
                      </a:cubicBezTo>
                      <a:cubicBezTo>
                        <a:pt x="26" y="34"/>
                        <a:pt x="35" y="25"/>
                        <a:pt x="35" y="14"/>
                      </a:cubicBezTo>
                      <a:cubicBezTo>
                        <a:pt x="334" y="14"/>
                        <a:pt x="334" y="14"/>
                        <a:pt x="334" y="14"/>
                      </a:cubicBezTo>
                      <a:cubicBezTo>
                        <a:pt x="334" y="25"/>
                        <a:pt x="343" y="34"/>
                        <a:pt x="354" y="34"/>
                      </a:cubicBezTo>
                      <a:lnTo>
                        <a:pt x="354" y="85"/>
                      </a:lnTo>
                      <a:close/>
                    </a:path>
                  </a:pathLst>
                </a:custGeom>
                <a:solidFill>
                  <a:srgbClr val="4099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" name="Rectangle 59"/>
                <p:cNvSpPr>
                  <a:spLocks noChangeArrowheads="1"/>
                </p:cNvSpPr>
                <p:nvPr/>
              </p:nvSpPr>
              <p:spPr bwMode="auto">
                <a:xfrm>
                  <a:off x="2976563" y="4902201"/>
                  <a:ext cx="1493838" cy="120650"/>
                </a:xfrm>
                <a:prstGeom prst="rect">
                  <a:avLst/>
                </a:pr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" name="Rectangle 60"/>
                <p:cNvSpPr>
                  <a:spLocks noChangeArrowheads="1"/>
                </p:cNvSpPr>
                <p:nvPr/>
              </p:nvSpPr>
              <p:spPr bwMode="auto">
                <a:xfrm>
                  <a:off x="3463926" y="4379913"/>
                  <a:ext cx="492125" cy="522288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" name="Rectangle 61"/>
                <p:cNvSpPr>
                  <a:spLocks noChangeArrowheads="1"/>
                </p:cNvSpPr>
                <p:nvPr/>
              </p:nvSpPr>
              <p:spPr bwMode="auto">
                <a:xfrm>
                  <a:off x="3463926" y="4902201"/>
                  <a:ext cx="492125" cy="120650"/>
                </a:xfrm>
                <a:prstGeom prst="rect">
                  <a:avLst/>
                </a:pr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" name="Rectangle 62"/>
                <p:cNvSpPr>
                  <a:spLocks noChangeArrowheads="1"/>
                </p:cNvSpPr>
                <p:nvPr/>
              </p:nvSpPr>
              <p:spPr bwMode="auto">
                <a:xfrm>
                  <a:off x="3502026" y="4379913"/>
                  <a:ext cx="63500" cy="522288"/>
                </a:xfrm>
                <a:prstGeom prst="rect">
                  <a:avLst/>
                </a:pr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" name="Rectangle 63"/>
                <p:cNvSpPr>
                  <a:spLocks noChangeArrowheads="1"/>
                </p:cNvSpPr>
                <p:nvPr/>
              </p:nvSpPr>
              <p:spPr bwMode="auto">
                <a:xfrm>
                  <a:off x="3859213" y="4379913"/>
                  <a:ext cx="66675" cy="522288"/>
                </a:xfrm>
                <a:prstGeom prst="rect">
                  <a:avLst/>
                </a:pr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" name="Rectangle 64"/>
                <p:cNvSpPr>
                  <a:spLocks noChangeArrowheads="1"/>
                </p:cNvSpPr>
                <p:nvPr/>
              </p:nvSpPr>
              <p:spPr bwMode="auto">
                <a:xfrm>
                  <a:off x="3502026" y="4902201"/>
                  <a:ext cx="63500" cy="120650"/>
                </a:xfrm>
                <a:prstGeom prst="rect">
                  <a:avLst/>
                </a:prstGeom>
                <a:solidFill>
                  <a:srgbClr val="B89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" name="Rectangle 65"/>
                <p:cNvSpPr>
                  <a:spLocks noChangeArrowheads="1"/>
                </p:cNvSpPr>
                <p:nvPr/>
              </p:nvSpPr>
              <p:spPr bwMode="auto">
                <a:xfrm>
                  <a:off x="3859213" y="4902201"/>
                  <a:ext cx="66675" cy="120650"/>
                </a:xfrm>
                <a:prstGeom prst="rect">
                  <a:avLst/>
                </a:prstGeom>
                <a:solidFill>
                  <a:srgbClr val="BD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" name="Oval 66"/>
                <p:cNvSpPr>
                  <a:spLocks noChangeArrowheads="1"/>
                </p:cNvSpPr>
                <p:nvPr/>
              </p:nvSpPr>
              <p:spPr bwMode="auto">
                <a:xfrm>
                  <a:off x="3273426" y="4572001"/>
                  <a:ext cx="157163" cy="138113"/>
                </a:xfrm>
                <a:prstGeom prst="ellipse">
                  <a:avLst/>
                </a:pr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" name="Oval 67"/>
                <p:cNvSpPr>
                  <a:spLocks noChangeArrowheads="1"/>
                </p:cNvSpPr>
                <p:nvPr/>
              </p:nvSpPr>
              <p:spPr bwMode="auto">
                <a:xfrm>
                  <a:off x="4002088" y="4572001"/>
                  <a:ext cx="157163" cy="138113"/>
                </a:xfrm>
                <a:prstGeom prst="ellipse">
                  <a:avLst/>
                </a:pr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" name="Freeform 68"/>
                <p:cNvSpPr>
                  <a:spLocks/>
                </p:cNvSpPr>
                <p:nvPr/>
              </p:nvSpPr>
              <p:spPr bwMode="auto">
                <a:xfrm>
                  <a:off x="3103563" y="3729038"/>
                  <a:ext cx="1577975" cy="1071563"/>
                </a:xfrm>
                <a:custGeom>
                  <a:avLst/>
                  <a:gdLst>
                    <a:gd name="T0" fmla="*/ 866 w 994"/>
                    <a:gd name="T1" fmla="*/ 675 h 675"/>
                    <a:gd name="T2" fmla="*/ 0 w 994"/>
                    <a:gd name="T3" fmla="*/ 301 h 675"/>
                    <a:gd name="T4" fmla="*/ 130 w 994"/>
                    <a:gd name="T5" fmla="*/ 0 h 675"/>
                    <a:gd name="T6" fmla="*/ 994 w 994"/>
                    <a:gd name="T7" fmla="*/ 374 h 675"/>
                    <a:gd name="T8" fmla="*/ 866 w 994"/>
                    <a:gd name="T9" fmla="*/ 675 h 6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94" h="675">
                      <a:moveTo>
                        <a:pt x="866" y="675"/>
                      </a:moveTo>
                      <a:lnTo>
                        <a:pt x="0" y="301"/>
                      </a:lnTo>
                      <a:lnTo>
                        <a:pt x="130" y="0"/>
                      </a:lnTo>
                      <a:lnTo>
                        <a:pt x="994" y="374"/>
                      </a:lnTo>
                      <a:lnTo>
                        <a:pt x="866" y="675"/>
                      </a:lnTo>
                      <a:close/>
                    </a:path>
                  </a:pathLst>
                </a:custGeom>
                <a:solidFill>
                  <a:srgbClr val="4DB8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" name="Freeform 69"/>
                <p:cNvSpPr>
                  <a:spLocks noEditPoints="1"/>
                </p:cNvSpPr>
                <p:nvPr/>
              </p:nvSpPr>
              <p:spPr bwMode="auto">
                <a:xfrm>
                  <a:off x="3171826" y="3786188"/>
                  <a:ext cx="1446213" cy="954088"/>
                </a:xfrm>
                <a:custGeom>
                  <a:avLst/>
                  <a:gdLst>
                    <a:gd name="T0" fmla="*/ 384 w 385"/>
                    <a:gd name="T1" fmla="*/ 145 h 254"/>
                    <a:gd name="T2" fmla="*/ 48 w 385"/>
                    <a:gd name="T3" fmla="*/ 0 h 254"/>
                    <a:gd name="T4" fmla="*/ 46 w 385"/>
                    <a:gd name="T5" fmla="*/ 1 h 254"/>
                    <a:gd name="T6" fmla="*/ 0 w 385"/>
                    <a:gd name="T7" fmla="*/ 107 h 254"/>
                    <a:gd name="T8" fmla="*/ 1 w 385"/>
                    <a:gd name="T9" fmla="*/ 109 h 254"/>
                    <a:gd name="T10" fmla="*/ 337 w 385"/>
                    <a:gd name="T11" fmla="*/ 254 h 254"/>
                    <a:gd name="T12" fmla="*/ 339 w 385"/>
                    <a:gd name="T13" fmla="*/ 254 h 254"/>
                    <a:gd name="T14" fmla="*/ 385 w 385"/>
                    <a:gd name="T15" fmla="*/ 148 h 254"/>
                    <a:gd name="T16" fmla="*/ 384 w 385"/>
                    <a:gd name="T17" fmla="*/ 145 h 254"/>
                    <a:gd name="T18" fmla="*/ 338 w 385"/>
                    <a:gd name="T19" fmla="*/ 218 h 254"/>
                    <a:gd name="T20" fmla="*/ 312 w 385"/>
                    <a:gd name="T21" fmla="*/ 228 h 254"/>
                    <a:gd name="T22" fmla="*/ 38 w 385"/>
                    <a:gd name="T23" fmla="*/ 109 h 254"/>
                    <a:gd name="T24" fmla="*/ 27 w 385"/>
                    <a:gd name="T25" fmla="*/ 84 h 254"/>
                    <a:gd name="T26" fmla="*/ 47 w 385"/>
                    <a:gd name="T27" fmla="*/ 36 h 254"/>
                    <a:gd name="T28" fmla="*/ 73 w 385"/>
                    <a:gd name="T29" fmla="*/ 27 h 254"/>
                    <a:gd name="T30" fmla="*/ 348 w 385"/>
                    <a:gd name="T31" fmla="*/ 145 h 254"/>
                    <a:gd name="T32" fmla="*/ 359 w 385"/>
                    <a:gd name="T33" fmla="*/ 171 h 254"/>
                    <a:gd name="T34" fmla="*/ 338 w 385"/>
                    <a:gd name="T35" fmla="*/ 218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85" h="254">
                      <a:moveTo>
                        <a:pt x="384" y="145"/>
                      </a:move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1"/>
                        <a:pt x="47" y="1"/>
                        <a:pt x="46" y="1"/>
                      </a:cubicBezTo>
                      <a:cubicBezTo>
                        <a:pt x="0" y="107"/>
                        <a:pt x="0" y="107"/>
                        <a:pt x="0" y="107"/>
                      </a:cubicBezTo>
                      <a:cubicBezTo>
                        <a:pt x="1" y="108"/>
                        <a:pt x="1" y="109"/>
                        <a:pt x="1" y="109"/>
                      </a:cubicBezTo>
                      <a:cubicBezTo>
                        <a:pt x="337" y="254"/>
                        <a:pt x="337" y="254"/>
                        <a:pt x="337" y="254"/>
                      </a:cubicBezTo>
                      <a:cubicBezTo>
                        <a:pt x="338" y="254"/>
                        <a:pt x="339" y="254"/>
                        <a:pt x="339" y="254"/>
                      </a:cubicBezTo>
                      <a:cubicBezTo>
                        <a:pt x="385" y="148"/>
                        <a:pt x="385" y="148"/>
                        <a:pt x="385" y="148"/>
                      </a:cubicBezTo>
                      <a:cubicBezTo>
                        <a:pt x="385" y="147"/>
                        <a:pt x="384" y="146"/>
                        <a:pt x="384" y="145"/>
                      </a:cubicBezTo>
                      <a:close/>
                      <a:moveTo>
                        <a:pt x="338" y="218"/>
                      </a:moveTo>
                      <a:cubicBezTo>
                        <a:pt x="328" y="214"/>
                        <a:pt x="316" y="218"/>
                        <a:pt x="312" y="228"/>
                      </a:cubicBezTo>
                      <a:cubicBezTo>
                        <a:pt x="38" y="109"/>
                        <a:pt x="38" y="109"/>
                        <a:pt x="38" y="109"/>
                      </a:cubicBezTo>
                      <a:cubicBezTo>
                        <a:pt x="42" y="100"/>
                        <a:pt x="37" y="88"/>
                        <a:pt x="27" y="84"/>
                      </a:cubicBezTo>
                      <a:cubicBezTo>
                        <a:pt x="47" y="36"/>
                        <a:pt x="47" y="36"/>
                        <a:pt x="47" y="36"/>
                      </a:cubicBezTo>
                      <a:cubicBezTo>
                        <a:pt x="57" y="41"/>
                        <a:pt x="69" y="36"/>
                        <a:pt x="73" y="27"/>
                      </a:cubicBezTo>
                      <a:cubicBezTo>
                        <a:pt x="348" y="145"/>
                        <a:pt x="348" y="145"/>
                        <a:pt x="348" y="145"/>
                      </a:cubicBezTo>
                      <a:cubicBezTo>
                        <a:pt x="344" y="155"/>
                        <a:pt x="348" y="166"/>
                        <a:pt x="359" y="171"/>
                      </a:cubicBezTo>
                      <a:lnTo>
                        <a:pt x="338" y="218"/>
                      </a:lnTo>
                      <a:close/>
                    </a:path>
                  </a:pathLst>
                </a:custGeom>
                <a:solidFill>
                  <a:srgbClr val="4099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" name="Freeform 70"/>
                <p:cNvSpPr>
                  <a:spLocks/>
                </p:cNvSpPr>
                <p:nvPr/>
              </p:nvSpPr>
              <p:spPr bwMode="auto">
                <a:xfrm>
                  <a:off x="3059113" y="4206876"/>
                  <a:ext cx="1419225" cy="703263"/>
                </a:xfrm>
                <a:custGeom>
                  <a:avLst/>
                  <a:gdLst>
                    <a:gd name="T0" fmla="*/ 863 w 894"/>
                    <a:gd name="T1" fmla="*/ 443 h 443"/>
                    <a:gd name="T2" fmla="*/ 0 w 894"/>
                    <a:gd name="T3" fmla="*/ 71 h 443"/>
                    <a:gd name="T4" fmla="*/ 28 w 894"/>
                    <a:gd name="T5" fmla="*/ 0 h 443"/>
                    <a:gd name="T6" fmla="*/ 894 w 894"/>
                    <a:gd name="T7" fmla="*/ 374 h 443"/>
                    <a:gd name="T8" fmla="*/ 863 w 894"/>
                    <a:gd name="T9" fmla="*/ 443 h 4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94" h="443">
                      <a:moveTo>
                        <a:pt x="863" y="443"/>
                      </a:moveTo>
                      <a:lnTo>
                        <a:pt x="0" y="71"/>
                      </a:lnTo>
                      <a:lnTo>
                        <a:pt x="28" y="0"/>
                      </a:lnTo>
                      <a:lnTo>
                        <a:pt x="894" y="374"/>
                      </a:lnTo>
                      <a:lnTo>
                        <a:pt x="863" y="443"/>
                      </a:ln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" name="Freeform 71"/>
                <p:cNvSpPr>
                  <a:spLocks/>
                </p:cNvSpPr>
                <p:nvPr/>
              </p:nvSpPr>
              <p:spPr bwMode="auto">
                <a:xfrm>
                  <a:off x="3551238" y="3921126"/>
                  <a:ext cx="660400" cy="673100"/>
                </a:xfrm>
                <a:custGeom>
                  <a:avLst/>
                  <a:gdLst>
                    <a:gd name="T0" fmla="*/ 286 w 416"/>
                    <a:gd name="T1" fmla="*/ 424 h 424"/>
                    <a:gd name="T2" fmla="*/ 0 w 416"/>
                    <a:gd name="T3" fmla="*/ 301 h 424"/>
                    <a:gd name="T4" fmla="*/ 130 w 416"/>
                    <a:gd name="T5" fmla="*/ 0 h 424"/>
                    <a:gd name="T6" fmla="*/ 416 w 416"/>
                    <a:gd name="T7" fmla="*/ 123 h 424"/>
                    <a:gd name="T8" fmla="*/ 286 w 416"/>
                    <a:gd name="T9" fmla="*/ 424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6" h="424">
                      <a:moveTo>
                        <a:pt x="286" y="424"/>
                      </a:moveTo>
                      <a:lnTo>
                        <a:pt x="0" y="301"/>
                      </a:lnTo>
                      <a:lnTo>
                        <a:pt x="130" y="0"/>
                      </a:lnTo>
                      <a:lnTo>
                        <a:pt x="416" y="123"/>
                      </a:lnTo>
                      <a:lnTo>
                        <a:pt x="286" y="42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" name="Freeform 72"/>
                <p:cNvSpPr>
                  <a:spLocks/>
                </p:cNvSpPr>
                <p:nvPr/>
              </p:nvSpPr>
              <p:spPr bwMode="auto">
                <a:xfrm>
                  <a:off x="3505201" y="4398963"/>
                  <a:ext cx="500063" cy="307975"/>
                </a:xfrm>
                <a:custGeom>
                  <a:avLst/>
                  <a:gdLst>
                    <a:gd name="T0" fmla="*/ 284 w 315"/>
                    <a:gd name="T1" fmla="*/ 194 h 194"/>
                    <a:gd name="T2" fmla="*/ 0 w 315"/>
                    <a:gd name="T3" fmla="*/ 71 h 194"/>
                    <a:gd name="T4" fmla="*/ 29 w 315"/>
                    <a:gd name="T5" fmla="*/ 0 h 194"/>
                    <a:gd name="T6" fmla="*/ 315 w 315"/>
                    <a:gd name="T7" fmla="*/ 123 h 194"/>
                    <a:gd name="T8" fmla="*/ 284 w 315"/>
                    <a:gd name="T9" fmla="*/ 194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5" h="194">
                      <a:moveTo>
                        <a:pt x="284" y="194"/>
                      </a:moveTo>
                      <a:lnTo>
                        <a:pt x="0" y="71"/>
                      </a:lnTo>
                      <a:lnTo>
                        <a:pt x="29" y="0"/>
                      </a:lnTo>
                      <a:lnTo>
                        <a:pt x="315" y="123"/>
                      </a:lnTo>
                      <a:lnTo>
                        <a:pt x="284" y="194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" name="Freeform 73"/>
                <p:cNvSpPr>
                  <a:spLocks/>
                </p:cNvSpPr>
                <p:nvPr/>
              </p:nvSpPr>
              <p:spPr bwMode="auto">
                <a:xfrm>
                  <a:off x="3584576" y="3937001"/>
                  <a:ext cx="269875" cy="503238"/>
                </a:xfrm>
                <a:custGeom>
                  <a:avLst/>
                  <a:gdLst>
                    <a:gd name="T0" fmla="*/ 40 w 170"/>
                    <a:gd name="T1" fmla="*/ 317 h 317"/>
                    <a:gd name="T2" fmla="*/ 0 w 170"/>
                    <a:gd name="T3" fmla="*/ 300 h 317"/>
                    <a:gd name="T4" fmla="*/ 130 w 170"/>
                    <a:gd name="T5" fmla="*/ 0 h 317"/>
                    <a:gd name="T6" fmla="*/ 170 w 170"/>
                    <a:gd name="T7" fmla="*/ 16 h 317"/>
                    <a:gd name="T8" fmla="*/ 40 w 170"/>
                    <a:gd name="T9" fmla="*/ 317 h 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0" h="317">
                      <a:moveTo>
                        <a:pt x="40" y="317"/>
                      </a:moveTo>
                      <a:lnTo>
                        <a:pt x="0" y="300"/>
                      </a:lnTo>
                      <a:lnTo>
                        <a:pt x="130" y="0"/>
                      </a:lnTo>
                      <a:lnTo>
                        <a:pt x="170" y="16"/>
                      </a:lnTo>
                      <a:lnTo>
                        <a:pt x="40" y="317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" name="Freeform 74"/>
                <p:cNvSpPr>
                  <a:spLocks/>
                </p:cNvSpPr>
                <p:nvPr/>
              </p:nvSpPr>
              <p:spPr bwMode="auto">
                <a:xfrm>
                  <a:off x="3914776" y="4079876"/>
                  <a:ext cx="266700" cy="503238"/>
                </a:xfrm>
                <a:custGeom>
                  <a:avLst/>
                  <a:gdLst>
                    <a:gd name="T0" fmla="*/ 38 w 168"/>
                    <a:gd name="T1" fmla="*/ 317 h 317"/>
                    <a:gd name="T2" fmla="*/ 0 w 168"/>
                    <a:gd name="T3" fmla="*/ 300 h 317"/>
                    <a:gd name="T4" fmla="*/ 130 w 168"/>
                    <a:gd name="T5" fmla="*/ 0 h 317"/>
                    <a:gd name="T6" fmla="*/ 168 w 168"/>
                    <a:gd name="T7" fmla="*/ 16 h 317"/>
                    <a:gd name="T8" fmla="*/ 38 w 168"/>
                    <a:gd name="T9" fmla="*/ 317 h 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8" h="317">
                      <a:moveTo>
                        <a:pt x="38" y="317"/>
                      </a:moveTo>
                      <a:lnTo>
                        <a:pt x="0" y="300"/>
                      </a:lnTo>
                      <a:lnTo>
                        <a:pt x="130" y="0"/>
                      </a:lnTo>
                      <a:lnTo>
                        <a:pt x="168" y="16"/>
                      </a:lnTo>
                      <a:lnTo>
                        <a:pt x="38" y="317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" name="Freeform 75"/>
                <p:cNvSpPr>
                  <a:spLocks/>
                </p:cNvSpPr>
                <p:nvPr/>
              </p:nvSpPr>
              <p:spPr bwMode="auto">
                <a:xfrm>
                  <a:off x="3540126" y="4413251"/>
                  <a:ext cx="107950" cy="139700"/>
                </a:xfrm>
                <a:custGeom>
                  <a:avLst/>
                  <a:gdLst>
                    <a:gd name="T0" fmla="*/ 37 w 68"/>
                    <a:gd name="T1" fmla="*/ 88 h 88"/>
                    <a:gd name="T2" fmla="*/ 0 w 68"/>
                    <a:gd name="T3" fmla="*/ 71 h 88"/>
                    <a:gd name="T4" fmla="*/ 28 w 68"/>
                    <a:gd name="T5" fmla="*/ 0 h 88"/>
                    <a:gd name="T6" fmla="*/ 68 w 68"/>
                    <a:gd name="T7" fmla="*/ 17 h 88"/>
                    <a:gd name="T8" fmla="*/ 37 w 68"/>
                    <a:gd name="T9" fmla="*/ 8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88">
                      <a:moveTo>
                        <a:pt x="37" y="88"/>
                      </a:moveTo>
                      <a:lnTo>
                        <a:pt x="0" y="71"/>
                      </a:lnTo>
                      <a:lnTo>
                        <a:pt x="28" y="0"/>
                      </a:lnTo>
                      <a:lnTo>
                        <a:pt x="68" y="17"/>
                      </a:lnTo>
                      <a:lnTo>
                        <a:pt x="37" y="88"/>
                      </a:lnTo>
                      <a:close/>
                    </a:path>
                  </a:pathLst>
                </a:custGeom>
                <a:solidFill>
                  <a:srgbClr val="B89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" name="Freeform 76"/>
                <p:cNvSpPr>
                  <a:spLocks/>
                </p:cNvSpPr>
                <p:nvPr/>
              </p:nvSpPr>
              <p:spPr bwMode="auto">
                <a:xfrm>
                  <a:off x="3865563" y="4556126"/>
                  <a:ext cx="109538" cy="139700"/>
                </a:xfrm>
                <a:custGeom>
                  <a:avLst/>
                  <a:gdLst>
                    <a:gd name="T0" fmla="*/ 38 w 69"/>
                    <a:gd name="T1" fmla="*/ 88 h 88"/>
                    <a:gd name="T2" fmla="*/ 0 w 69"/>
                    <a:gd name="T3" fmla="*/ 71 h 88"/>
                    <a:gd name="T4" fmla="*/ 31 w 69"/>
                    <a:gd name="T5" fmla="*/ 0 h 88"/>
                    <a:gd name="T6" fmla="*/ 69 w 69"/>
                    <a:gd name="T7" fmla="*/ 17 h 88"/>
                    <a:gd name="T8" fmla="*/ 38 w 69"/>
                    <a:gd name="T9" fmla="*/ 8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88">
                      <a:moveTo>
                        <a:pt x="38" y="88"/>
                      </a:moveTo>
                      <a:lnTo>
                        <a:pt x="0" y="71"/>
                      </a:lnTo>
                      <a:lnTo>
                        <a:pt x="31" y="0"/>
                      </a:lnTo>
                      <a:lnTo>
                        <a:pt x="69" y="17"/>
                      </a:lnTo>
                      <a:lnTo>
                        <a:pt x="38" y="88"/>
                      </a:lnTo>
                      <a:close/>
                    </a:path>
                  </a:pathLst>
                </a:custGeom>
                <a:solidFill>
                  <a:srgbClr val="BD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8" name="Freeform 77"/>
                <p:cNvSpPr>
                  <a:spLocks/>
                </p:cNvSpPr>
                <p:nvPr/>
              </p:nvSpPr>
              <p:spPr bwMode="auto">
                <a:xfrm>
                  <a:off x="3463926" y="4033838"/>
                  <a:ext cx="173038" cy="161925"/>
                </a:xfrm>
                <a:custGeom>
                  <a:avLst/>
                  <a:gdLst>
                    <a:gd name="T0" fmla="*/ 42 w 46"/>
                    <a:gd name="T1" fmla="*/ 30 h 43"/>
                    <a:gd name="T2" fmla="*/ 16 w 46"/>
                    <a:gd name="T3" fmla="*/ 39 h 43"/>
                    <a:gd name="T4" fmla="*/ 4 w 46"/>
                    <a:gd name="T5" fmla="*/ 14 h 43"/>
                    <a:gd name="T6" fmla="*/ 30 w 46"/>
                    <a:gd name="T7" fmla="*/ 5 h 43"/>
                    <a:gd name="T8" fmla="*/ 42 w 46"/>
                    <a:gd name="T9" fmla="*/ 3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43">
                      <a:moveTo>
                        <a:pt x="42" y="30"/>
                      </a:moveTo>
                      <a:cubicBezTo>
                        <a:pt x="38" y="40"/>
                        <a:pt x="26" y="43"/>
                        <a:pt x="16" y="39"/>
                      </a:cubicBezTo>
                      <a:cubicBezTo>
                        <a:pt x="5" y="34"/>
                        <a:pt x="0" y="23"/>
                        <a:pt x="4" y="14"/>
                      </a:cubicBezTo>
                      <a:cubicBezTo>
                        <a:pt x="8" y="4"/>
                        <a:pt x="20" y="0"/>
                        <a:pt x="30" y="5"/>
                      </a:cubicBezTo>
                      <a:cubicBezTo>
                        <a:pt x="41" y="10"/>
                        <a:pt x="46" y="21"/>
                        <a:pt x="42" y="30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9" name="Freeform 78"/>
                <p:cNvSpPr>
                  <a:spLocks/>
                </p:cNvSpPr>
                <p:nvPr/>
              </p:nvSpPr>
              <p:spPr bwMode="auto">
                <a:xfrm>
                  <a:off x="4132263" y="4322763"/>
                  <a:ext cx="177800" cy="161925"/>
                </a:xfrm>
                <a:custGeom>
                  <a:avLst/>
                  <a:gdLst>
                    <a:gd name="T0" fmla="*/ 43 w 47"/>
                    <a:gd name="T1" fmla="*/ 30 h 43"/>
                    <a:gd name="T2" fmla="*/ 16 w 47"/>
                    <a:gd name="T3" fmla="*/ 39 h 43"/>
                    <a:gd name="T4" fmla="*/ 4 w 47"/>
                    <a:gd name="T5" fmla="*/ 14 h 43"/>
                    <a:gd name="T6" fmla="*/ 31 w 47"/>
                    <a:gd name="T7" fmla="*/ 5 h 43"/>
                    <a:gd name="T8" fmla="*/ 43 w 47"/>
                    <a:gd name="T9" fmla="*/ 3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3">
                      <a:moveTo>
                        <a:pt x="43" y="30"/>
                      </a:moveTo>
                      <a:cubicBezTo>
                        <a:pt x="39" y="40"/>
                        <a:pt x="27" y="43"/>
                        <a:pt x="16" y="39"/>
                      </a:cubicBezTo>
                      <a:cubicBezTo>
                        <a:pt x="6" y="34"/>
                        <a:pt x="0" y="23"/>
                        <a:pt x="4" y="14"/>
                      </a:cubicBezTo>
                      <a:cubicBezTo>
                        <a:pt x="8" y="4"/>
                        <a:pt x="20" y="0"/>
                        <a:pt x="31" y="5"/>
                      </a:cubicBezTo>
                      <a:cubicBezTo>
                        <a:pt x="42" y="10"/>
                        <a:pt x="47" y="21"/>
                        <a:pt x="43" y="30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0" name="Freeform 79"/>
                <p:cNvSpPr>
                  <a:spLocks/>
                </p:cNvSpPr>
                <p:nvPr/>
              </p:nvSpPr>
              <p:spPr bwMode="auto">
                <a:xfrm>
                  <a:off x="3595688" y="5680076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" name="Freeform 80"/>
                <p:cNvSpPr>
                  <a:spLocks/>
                </p:cNvSpPr>
                <p:nvPr/>
              </p:nvSpPr>
              <p:spPr bwMode="auto">
                <a:xfrm>
                  <a:off x="3595688" y="553402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2" name="Freeform 81"/>
                <p:cNvSpPr>
                  <a:spLocks noEditPoints="1"/>
                </p:cNvSpPr>
                <p:nvPr/>
              </p:nvSpPr>
              <p:spPr bwMode="auto">
                <a:xfrm>
                  <a:off x="3622676" y="5559426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1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1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3" name="Freeform 82"/>
                <p:cNvSpPr>
                  <a:spLocks/>
                </p:cNvSpPr>
                <p:nvPr/>
              </p:nvSpPr>
              <p:spPr bwMode="auto">
                <a:xfrm>
                  <a:off x="3611563" y="5661026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0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1" y="41"/>
                        <a:pt x="52" y="41"/>
                      </a:cubicBezTo>
                      <a:cubicBezTo>
                        <a:pt x="23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" name="Freeform 83"/>
                <p:cNvSpPr>
                  <a:spLocks/>
                </p:cNvSpPr>
                <p:nvPr/>
              </p:nvSpPr>
              <p:spPr bwMode="auto">
                <a:xfrm>
                  <a:off x="3611563" y="551497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" name="Freeform 84"/>
                <p:cNvSpPr>
                  <a:spLocks noEditPoints="1"/>
                </p:cNvSpPr>
                <p:nvPr/>
              </p:nvSpPr>
              <p:spPr bwMode="auto">
                <a:xfrm>
                  <a:off x="3636963" y="5540376"/>
                  <a:ext cx="338138" cy="230188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1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8 w 90"/>
                    <a:gd name="T13" fmla="*/ 31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1"/>
                      </a:cubicBezTo>
                      <a:cubicBezTo>
                        <a:pt x="0" y="48"/>
                        <a:pt x="21" y="61"/>
                        <a:pt x="45" y="61"/>
                      </a:cubicBezTo>
                      <a:cubicBezTo>
                        <a:pt x="69" y="61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1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6" name="Freeform 85"/>
                <p:cNvSpPr>
                  <a:spLocks/>
                </p:cNvSpPr>
                <p:nvPr/>
              </p:nvSpPr>
              <p:spPr bwMode="auto">
                <a:xfrm>
                  <a:off x="3636963" y="5638801"/>
                  <a:ext cx="387350" cy="157163"/>
                </a:xfrm>
                <a:custGeom>
                  <a:avLst/>
                  <a:gdLst>
                    <a:gd name="T0" fmla="*/ 103 w 103"/>
                    <a:gd name="T1" fmla="*/ 2 h 42"/>
                    <a:gd name="T2" fmla="*/ 52 w 103"/>
                    <a:gd name="T3" fmla="*/ 42 h 42"/>
                    <a:gd name="T4" fmla="*/ 0 w 103"/>
                    <a:gd name="T5" fmla="*/ 2 h 42"/>
                    <a:gd name="T6" fmla="*/ 0 w 103"/>
                    <a:gd name="T7" fmla="*/ 0 h 42"/>
                    <a:gd name="T8" fmla="*/ 52 w 103"/>
                    <a:gd name="T9" fmla="*/ 37 h 42"/>
                    <a:gd name="T10" fmla="*/ 103 w 103"/>
                    <a:gd name="T11" fmla="*/ 0 h 42"/>
                    <a:gd name="T12" fmla="*/ 103 w 103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42">
                      <a:moveTo>
                        <a:pt x="103" y="2"/>
                      </a:moveTo>
                      <a:cubicBezTo>
                        <a:pt x="103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3" y="0"/>
                      </a:cubicBezTo>
                      <a:cubicBezTo>
                        <a:pt x="103" y="1"/>
                        <a:pt x="103" y="1"/>
                        <a:pt x="103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" name="Freeform 86"/>
                <p:cNvSpPr>
                  <a:spLocks/>
                </p:cNvSpPr>
                <p:nvPr/>
              </p:nvSpPr>
              <p:spPr bwMode="auto">
                <a:xfrm>
                  <a:off x="3636963" y="5491163"/>
                  <a:ext cx="387350" cy="285750"/>
                </a:xfrm>
                <a:custGeom>
                  <a:avLst/>
                  <a:gdLst>
                    <a:gd name="T0" fmla="*/ 103 w 103"/>
                    <a:gd name="T1" fmla="*/ 39 h 76"/>
                    <a:gd name="T2" fmla="*/ 52 w 103"/>
                    <a:gd name="T3" fmla="*/ 76 h 76"/>
                    <a:gd name="T4" fmla="*/ 0 w 103"/>
                    <a:gd name="T5" fmla="*/ 39 h 76"/>
                    <a:gd name="T6" fmla="*/ 52 w 103"/>
                    <a:gd name="T7" fmla="*/ 0 h 76"/>
                    <a:gd name="T8" fmla="*/ 103 w 103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6">
                      <a:moveTo>
                        <a:pt x="103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2" y="18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" name="Freeform 87"/>
                <p:cNvSpPr>
                  <a:spLocks noEditPoints="1"/>
                </p:cNvSpPr>
                <p:nvPr/>
              </p:nvSpPr>
              <p:spPr bwMode="auto">
                <a:xfrm>
                  <a:off x="3659188" y="5518151"/>
                  <a:ext cx="342900" cy="233363"/>
                </a:xfrm>
                <a:custGeom>
                  <a:avLst/>
                  <a:gdLst>
                    <a:gd name="T0" fmla="*/ 46 w 91"/>
                    <a:gd name="T1" fmla="*/ 0 h 62"/>
                    <a:gd name="T2" fmla="*/ 0 w 91"/>
                    <a:gd name="T3" fmla="*/ 32 h 62"/>
                    <a:gd name="T4" fmla="*/ 46 w 91"/>
                    <a:gd name="T5" fmla="*/ 62 h 62"/>
                    <a:gd name="T6" fmla="*/ 91 w 91"/>
                    <a:gd name="T7" fmla="*/ 33 h 62"/>
                    <a:gd name="T8" fmla="*/ 46 w 91"/>
                    <a:gd name="T9" fmla="*/ 0 h 62"/>
                    <a:gd name="T10" fmla="*/ 46 w 91"/>
                    <a:gd name="T11" fmla="*/ 53 h 62"/>
                    <a:gd name="T12" fmla="*/ 9 w 91"/>
                    <a:gd name="T13" fmla="*/ 32 h 62"/>
                    <a:gd name="T14" fmla="*/ 46 w 91"/>
                    <a:gd name="T15" fmla="*/ 8 h 62"/>
                    <a:gd name="T16" fmla="*/ 82 w 91"/>
                    <a:gd name="T17" fmla="*/ 33 h 62"/>
                    <a:gd name="T18" fmla="*/ 46 w 91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62">
                      <a:moveTo>
                        <a:pt x="46" y="0"/>
                      </a:moveTo>
                      <a:cubicBezTo>
                        <a:pt x="22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6" y="62"/>
                      </a:cubicBezTo>
                      <a:cubicBezTo>
                        <a:pt x="70" y="62"/>
                        <a:pt x="90" y="48"/>
                        <a:pt x="91" y="33"/>
                      </a:cubicBezTo>
                      <a:cubicBezTo>
                        <a:pt x="90" y="15"/>
                        <a:pt x="70" y="0"/>
                        <a:pt x="46" y="0"/>
                      </a:cubicBezTo>
                      <a:close/>
                      <a:moveTo>
                        <a:pt x="46" y="53"/>
                      </a:moveTo>
                      <a:cubicBezTo>
                        <a:pt x="27" y="53"/>
                        <a:pt x="10" y="43"/>
                        <a:pt x="9" y="32"/>
                      </a:cubicBezTo>
                      <a:cubicBezTo>
                        <a:pt x="10" y="19"/>
                        <a:pt x="27" y="8"/>
                        <a:pt x="46" y="8"/>
                      </a:cubicBezTo>
                      <a:cubicBezTo>
                        <a:pt x="65" y="8"/>
                        <a:pt x="82" y="19"/>
                        <a:pt x="82" y="33"/>
                      </a:cubicBezTo>
                      <a:cubicBezTo>
                        <a:pt x="82" y="43"/>
                        <a:pt x="67" y="53"/>
                        <a:pt x="46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" name="Freeform 88"/>
                <p:cNvSpPr>
                  <a:spLocks/>
                </p:cNvSpPr>
                <p:nvPr/>
              </p:nvSpPr>
              <p:spPr bwMode="auto">
                <a:xfrm>
                  <a:off x="3606801" y="5600701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" name="Freeform 89"/>
                <p:cNvSpPr>
                  <a:spLocks/>
                </p:cNvSpPr>
                <p:nvPr/>
              </p:nvSpPr>
              <p:spPr bwMode="auto">
                <a:xfrm>
                  <a:off x="3606801" y="5454651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" name="Freeform 90"/>
                <p:cNvSpPr>
                  <a:spLocks noEditPoints="1"/>
                </p:cNvSpPr>
                <p:nvPr/>
              </p:nvSpPr>
              <p:spPr bwMode="auto">
                <a:xfrm>
                  <a:off x="3633788" y="548005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2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" name="Freeform 91"/>
                <p:cNvSpPr>
                  <a:spLocks/>
                </p:cNvSpPr>
                <p:nvPr/>
              </p:nvSpPr>
              <p:spPr bwMode="auto">
                <a:xfrm>
                  <a:off x="3611563" y="5540376"/>
                  <a:ext cx="390525" cy="158750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" name="Freeform 92"/>
                <p:cNvSpPr>
                  <a:spLocks/>
                </p:cNvSpPr>
                <p:nvPr/>
              </p:nvSpPr>
              <p:spPr bwMode="auto">
                <a:xfrm>
                  <a:off x="3611563" y="539432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" name="Freeform 93"/>
                <p:cNvSpPr>
                  <a:spLocks noEditPoints="1"/>
                </p:cNvSpPr>
                <p:nvPr/>
              </p:nvSpPr>
              <p:spPr bwMode="auto">
                <a:xfrm>
                  <a:off x="3636963" y="5421313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" name="Freeform 94"/>
                <p:cNvSpPr>
                  <a:spLocks/>
                </p:cNvSpPr>
                <p:nvPr/>
              </p:nvSpPr>
              <p:spPr bwMode="auto">
                <a:xfrm>
                  <a:off x="3595688" y="5491163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" name="Freeform 95"/>
                <p:cNvSpPr>
                  <a:spLocks/>
                </p:cNvSpPr>
                <p:nvPr/>
              </p:nvSpPr>
              <p:spPr bwMode="auto">
                <a:xfrm>
                  <a:off x="3595688" y="5345113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" name="Freeform 96"/>
                <p:cNvSpPr>
                  <a:spLocks noEditPoints="1"/>
                </p:cNvSpPr>
                <p:nvPr/>
              </p:nvSpPr>
              <p:spPr bwMode="auto">
                <a:xfrm>
                  <a:off x="3622676" y="5372101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1 w 90"/>
                    <a:gd name="T17" fmla="*/ 33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1" y="33"/>
                      </a:cubicBezTo>
                      <a:cubicBezTo>
                        <a:pt x="81" y="43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" name="Freeform 97"/>
                <p:cNvSpPr>
                  <a:spLocks/>
                </p:cNvSpPr>
                <p:nvPr/>
              </p:nvSpPr>
              <p:spPr bwMode="auto">
                <a:xfrm>
                  <a:off x="3611563" y="5435601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3"/>
                        <a:pt x="81" y="42"/>
                        <a:pt x="52" y="42"/>
                      </a:cubicBezTo>
                      <a:cubicBezTo>
                        <a:pt x="23" y="42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9" name="Freeform 98"/>
                <p:cNvSpPr>
                  <a:spLocks/>
                </p:cNvSpPr>
                <p:nvPr/>
              </p:nvSpPr>
              <p:spPr bwMode="auto">
                <a:xfrm>
                  <a:off x="3611563" y="5289551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" name="Freeform 99"/>
                <p:cNvSpPr>
                  <a:spLocks noEditPoints="1"/>
                </p:cNvSpPr>
                <p:nvPr/>
              </p:nvSpPr>
              <p:spPr bwMode="auto">
                <a:xfrm>
                  <a:off x="3636963" y="5314951"/>
                  <a:ext cx="338138" cy="230188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1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8 w 90"/>
                    <a:gd name="T13" fmla="*/ 31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1"/>
                      </a:cubicBezTo>
                      <a:cubicBezTo>
                        <a:pt x="0" y="48"/>
                        <a:pt x="21" y="61"/>
                        <a:pt x="45" y="61"/>
                      </a:cubicBezTo>
                      <a:cubicBezTo>
                        <a:pt x="69" y="61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1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1" name="Freeform 100"/>
                <p:cNvSpPr>
                  <a:spLocks/>
                </p:cNvSpPr>
                <p:nvPr/>
              </p:nvSpPr>
              <p:spPr bwMode="auto">
                <a:xfrm>
                  <a:off x="3084513" y="5735638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2" name="Freeform 101"/>
                <p:cNvSpPr>
                  <a:spLocks/>
                </p:cNvSpPr>
                <p:nvPr/>
              </p:nvSpPr>
              <p:spPr bwMode="auto">
                <a:xfrm>
                  <a:off x="3084513" y="5589588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3" name="Freeform 102"/>
                <p:cNvSpPr>
                  <a:spLocks noEditPoints="1"/>
                </p:cNvSpPr>
                <p:nvPr/>
              </p:nvSpPr>
              <p:spPr bwMode="auto">
                <a:xfrm>
                  <a:off x="3111501" y="5616576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3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4" name="Freeform 103"/>
                <p:cNvSpPr>
                  <a:spLocks/>
                </p:cNvSpPr>
                <p:nvPr/>
              </p:nvSpPr>
              <p:spPr bwMode="auto">
                <a:xfrm>
                  <a:off x="3100388" y="5718176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1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5" name="Freeform 104"/>
                <p:cNvSpPr>
                  <a:spLocks/>
                </p:cNvSpPr>
                <p:nvPr/>
              </p:nvSpPr>
              <p:spPr bwMode="auto">
                <a:xfrm>
                  <a:off x="3103563" y="5570538"/>
                  <a:ext cx="387350" cy="282575"/>
                </a:xfrm>
                <a:custGeom>
                  <a:avLst/>
                  <a:gdLst>
                    <a:gd name="T0" fmla="*/ 103 w 103"/>
                    <a:gd name="T1" fmla="*/ 39 h 75"/>
                    <a:gd name="T2" fmla="*/ 51 w 103"/>
                    <a:gd name="T3" fmla="*/ 75 h 75"/>
                    <a:gd name="T4" fmla="*/ 0 w 103"/>
                    <a:gd name="T5" fmla="*/ 39 h 75"/>
                    <a:gd name="T6" fmla="*/ 51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2" y="59"/>
                        <a:pt x="79" y="75"/>
                        <a:pt x="51" y="75"/>
                      </a:cubicBezTo>
                      <a:cubicBezTo>
                        <a:pt x="23" y="75"/>
                        <a:pt x="0" y="59"/>
                        <a:pt x="0" y="39"/>
                      </a:cubicBezTo>
                      <a:cubicBezTo>
                        <a:pt x="0" y="17"/>
                        <a:pt x="23" y="0"/>
                        <a:pt x="51" y="0"/>
                      </a:cubicBezTo>
                      <a:cubicBezTo>
                        <a:pt x="79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6" name="Freeform 105"/>
                <p:cNvSpPr>
                  <a:spLocks noEditPoints="1"/>
                </p:cNvSpPr>
                <p:nvPr/>
              </p:nvSpPr>
              <p:spPr bwMode="auto">
                <a:xfrm>
                  <a:off x="3125788" y="5597526"/>
                  <a:ext cx="338138" cy="228600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2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9 w 90"/>
                    <a:gd name="T13" fmla="*/ 32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1"/>
                        <a:pt x="45" y="61"/>
                      </a:cubicBezTo>
                      <a:cubicBezTo>
                        <a:pt x="70" y="61"/>
                        <a:pt x="90" y="48"/>
                        <a:pt x="90" y="32"/>
                      </a:cubicBezTo>
                      <a:cubicBezTo>
                        <a:pt x="90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9" y="32"/>
                      </a:cubicBezTo>
                      <a:cubicBezTo>
                        <a:pt x="9" y="19"/>
                        <a:pt x="27" y="8"/>
                        <a:pt x="45" y="8"/>
                      </a:cubicBezTo>
                      <a:cubicBezTo>
                        <a:pt x="65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7" name="Freeform 106"/>
                <p:cNvSpPr>
                  <a:spLocks/>
                </p:cNvSpPr>
                <p:nvPr/>
              </p:nvSpPr>
              <p:spPr bwMode="auto">
                <a:xfrm>
                  <a:off x="3125788" y="5694363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1"/>
                        <a:pt x="24" y="37"/>
                        <a:pt x="52" y="37"/>
                      </a:cubicBezTo>
                      <a:cubicBezTo>
                        <a:pt x="80" y="37"/>
                        <a:pt x="103" y="21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8" name="Freeform 107"/>
                <p:cNvSpPr>
                  <a:spLocks/>
                </p:cNvSpPr>
                <p:nvPr/>
              </p:nvSpPr>
              <p:spPr bwMode="auto">
                <a:xfrm>
                  <a:off x="3125788" y="5551488"/>
                  <a:ext cx="390525" cy="282575"/>
                </a:xfrm>
                <a:custGeom>
                  <a:avLst/>
                  <a:gdLst>
                    <a:gd name="T0" fmla="*/ 104 w 104"/>
                    <a:gd name="T1" fmla="*/ 38 h 75"/>
                    <a:gd name="T2" fmla="*/ 52 w 104"/>
                    <a:gd name="T3" fmla="*/ 75 h 75"/>
                    <a:gd name="T4" fmla="*/ 0 w 104"/>
                    <a:gd name="T5" fmla="*/ 38 h 75"/>
                    <a:gd name="T6" fmla="*/ 52 w 104"/>
                    <a:gd name="T7" fmla="*/ 0 h 75"/>
                    <a:gd name="T8" fmla="*/ 104 w 104"/>
                    <a:gd name="T9" fmla="*/ 3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8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8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8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9" name="Freeform 108"/>
                <p:cNvSpPr>
                  <a:spLocks noEditPoints="1"/>
                </p:cNvSpPr>
                <p:nvPr/>
              </p:nvSpPr>
              <p:spPr bwMode="auto">
                <a:xfrm>
                  <a:off x="3152776" y="5575301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5" y="62"/>
                      </a:cubicBezTo>
                      <a:cubicBezTo>
                        <a:pt x="69" y="62"/>
                        <a:pt x="89" y="49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20"/>
                        <a:pt x="26" y="9"/>
                        <a:pt x="45" y="9"/>
                      </a:cubicBezTo>
                      <a:cubicBezTo>
                        <a:pt x="64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0" name="Freeform 109"/>
                <p:cNvSpPr>
                  <a:spLocks/>
                </p:cNvSpPr>
                <p:nvPr/>
              </p:nvSpPr>
              <p:spPr bwMode="auto">
                <a:xfrm>
                  <a:off x="3100388" y="5657851"/>
                  <a:ext cx="385763" cy="157163"/>
                </a:xfrm>
                <a:custGeom>
                  <a:avLst/>
                  <a:gdLst>
                    <a:gd name="T0" fmla="*/ 103 w 103"/>
                    <a:gd name="T1" fmla="*/ 2 h 42"/>
                    <a:gd name="T2" fmla="*/ 52 w 103"/>
                    <a:gd name="T3" fmla="*/ 42 h 42"/>
                    <a:gd name="T4" fmla="*/ 0 w 103"/>
                    <a:gd name="T5" fmla="*/ 2 h 42"/>
                    <a:gd name="T6" fmla="*/ 0 w 103"/>
                    <a:gd name="T7" fmla="*/ 0 h 42"/>
                    <a:gd name="T8" fmla="*/ 52 w 103"/>
                    <a:gd name="T9" fmla="*/ 37 h 42"/>
                    <a:gd name="T10" fmla="*/ 103 w 103"/>
                    <a:gd name="T11" fmla="*/ 0 h 42"/>
                    <a:gd name="T12" fmla="*/ 103 w 103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42">
                      <a:moveTo>
                        <a:pt x="103" y="2"/>
                      </a:moveTo>
                      <a:cubicBezTo>
                        <a:pt x="103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1"/>
                        <a:pt x="24" y="37"/>
                        <a:pt x="52" y="37"/>
                      </a:cubicBezTo>
                      <a:cubicBezTo>
                        <a:pt x="80" y="37"/>
                        <a:pt x="103" y="21"/>
                        <a:pt x="103" y="0"/>
                      </a:cubicBezTo>
                      <a:cubicBezTo>
                        <a:pt x="103" y="1"/>
                        <a:pt x="103" y="1"/>
                        <a:pt x="103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1" name="Freeform 110"/>
                <p:cNvSpPr>
                  <a:spLocks/>
                </p:cNvSpPr>
                <p:nvPr/>
              </p:nvSpPr>
              <p:spPr bwMode="auto">
                <a:xfrm>
                  <a:off x="3100388" y="5514976"/>
                  <a:ext cx="385763" cy="280988"/>
                </a:xfrm>
                <a:custGeom>
                  <a:avLst/>
                  <a:gdLst>
                    <a:gd name="T0" fmla="*/ 103 w 103"/>
                    <a:gd name="T1" fmla="*/ 38 h 75"/>
                    <a:gd name="T2" fmla="*/ 52 w 103"/>
                    <a:gd name="T3" fmla="*/ 75 h 75"/>
                    <a:gd name="T4" fmla="*/ 0 w 103"/>
                    <a:gd name="T5" fmla="*/ 38 h 75"/>
                    <a:gd name="T6" fmla="*/ 52 w 103"/>
                    <a:gd name="T7" fmla="*/ 0 h 75"/>
                    <a:gd name="T8" fmla="*/ 103 w 103"/>
                    <a:gd name="T9" fmla="*/ 3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8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8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2" y="17"/>
                        <a:pt x="103" y="38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2" name="Freeform 111"/>
                <p:cNvSpPr>
                  <a:spLocks noEditPoints="1"/>
                </p:cNvSpPr>
                <p:nvPr/>
              </p:nvSpPr>
              <p:spPr bwMode="auto">
                <a:xfrm>
                  <a:off x="3122613" y="5537201"/>
                  <a:ext cx="341313" cy="233363"/>
                </a:xfrm>
                <a:custGeom>
                  <a:avLst/>
                  <a:gdLst>
                    <a:gd name="T0" fmla="*/ 46 w 91"/>
                    <a:gd name="T1" fmla="*/ 0 h 62"/>
                    <a:gd name="T2" fmla="*/ 0 w 91"/>
                    <a:gd name="T3" fmla="*/ 32 h 62"/>
                    <a:gd name="T4" fmla="*/ 46 w 91"/>
                    <a:gd name="T5" fmla="*/ 62 h 62"/>
                    <a:gd name="T6" fmla="*/ 91 w 91"/>
                    <a:gd name="T7" fmla="*/ 33 h 62"/>
                    <a:gd name="T8" fmla="*/ 46 w 91"/>
                    <a:gd name="T9" fmla="*/ 0 h 62"/>
                    <a:gd name="T10" fmla="*/ 46 w 91"/>
                    <a:gd name="T11" fmla="*/ 54 h 62"/>
                    <a:gd name="T12" fmla="*/ 9 w 91"/>
                    <a:gd name="T13" fmla="*/ 32 h 62"/>
                    <a:gd name="T14" fmla="*/ 46 w 91"/>
                    <a:gd name="T15" fmla="*/ 9 h 62"/>
                    <a:gd name="T16" fmla="*/ 82 w 91"/>
                    <a:gd name="T17" fmla="*/ 33 h 62"/>
                    <a:gd name="T18" fmla="*/ 46 w 91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62">
                      <a:moveTo>
                        <a:pt x="46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6" y="62"/>
                      </a:cubicBezTo>
                      <a:cubicBezTo>
                        <a:pt x="70" y="62"/>
                        <a:pt x="90" y="49"/>
                        <a:pt x="91" y="33"/>
                      </a:cubicBezTo>
                      <a:cubicBezTo>
                        <a:pt x="90" y="15"/>
                        <a:pt x="70" y="0"/>
                        <a:pt x="46" y="0"/>
                      </a:cubicBezTo>
                      <a:close/>
                      <a:moveTo>
                        <a:pt x="46" y="54"/>
                      </a:moveTo>
                      <a:cubicBezTo>
                        <a:pt x="27" y="54"/>
                        <a:pt x="10" y="44"/>
                        <a:pt x="9" y="32"/>
                      </a:cubicBezTo>
                      <a:cubicBezTo>
                        <a:pt x="10" y="20"/>
                        <a:pt x="27" y="9"/>
                        <a:pt x="46" y="9"/>
                      </a:cubicBezTo>
                      <a:cubicBezTo>
                        <a:pt x="65" y="9"/>
                        <a:pt x="81" y="20"/>
                        <a:pt x="82" y="33"/>
                      </a:cubicBezTo>
                      <a:cubicBezTo>
                        <a:pt x="82" y="43"/>
                        <a:pt x="67" y="54"/>
                        <a:pt x="46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3" name="Freeform 112"/>
                <p:cNvSpPr>
                  <a:spLocks/>
                </p:cNvSpPr>
                <p:nvPr/>
              </p:nvSpPr>
              <p:spPr bwMode="auto">
                <a:xfrm>
                  <a:off x="3125788" y="5627688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4" name="Freeform 113"/>
                <p:cNvSpPr>
                  <a:spLocks/>
                </p:cNvSpPr>
                <p:nvPr/>
              </p:nvSpPr>
              <p:spPr bwMode="auto">
                <a:xfrm>
                  <a:off x="3125788" y="5480051"/>
                  <a:ext cx="390525" cy="282575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5" name="Freeform 114"/>
                <p:cNvSpPr>
                  <a:spLocks noEditPoints="1"/>
                </p:cNvSpPr>
                <p:nvPr/>
              </p:nvSpPr>
              <p:spPr bwMode="auto">
                <a:xfrm>
                  <a:off x="3152776" y="550703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6" name="Freeform 115"/>
                <p:cNvSpPr>
                  <a:spLocks/>
                </p:cNvSpPr>
                <p:nvPr/>
              </p:nvSpPr>
              <p:spPr bwMode="auto">
                <a:xfrm>
                  <a:off x="3084513" y="5556251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7" name="Freeform 116"/>
                <p:cNvSpPr>
                  <a:spLocks/>
                </p:cNvSpPr>
                <p:nvPr/>
              </p:nvSpPr>
              <p:spPr bwMode="auto">
                <a:xfrm>
                  <a:off x="3084513" y="5408613"/>
                  <a:ext cx="390525" cy="282575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" name="Freeform 117"/>
                <p:cNvSpPr>
                  <a:spLocks noEditPoints="1"/>
                </p:cNvSpPr>
                <p:nvPr/>
              </p:nvSpPr>
              <p:spPr bwMode="auto">
                <a:xfrm>
                  <a:off x="3111501" y="543560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2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9" name="Freeform 118"/>
                <p:cNvSpPr>
                  <a:spLocks/>
                </p:cNvSpPr>
                <p:nvPr/>
              </p:nvSpPr>
              <p:spPr bwMode="auto">
                <a:xfrm>
                  <a:off x="3111501" y="5526088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0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1" y="41"/>
                        <a:pt x="52" y="41"/>
                      </a:cubicBezTo>
                      <a:cubicBezTo>
                        <a:pt x="23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0" name="Freeform 119"/>
                <p:cNvSpPr>
                  <a:spLocks/>
                </p:cNvSpPr>
                <p:nvPr/>
              </p:nvSpPr>
              <p:spPr bwMode="auto">
                <a:xfrm>
                  <a:off x="3111501" y="5378451"/>
                  <a:ext cx="390525" cy="282575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1" name="Freeform 120"/>
                <p:cNvSpPr>
                  <a:spLocks noEditPoints="1"/>
                </p:cNvSpPr>
                <p:nvPr/>
              </p:nvSpPr>
              <p:spPr bwMode="auto">
                <a:xfrm>
                  <a:off x="3136901" y="5405438"/>
                  <a:ext cx="338138" cy="228600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1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8 w 90"/>
                    <a:gd name="T13" fmla="*/ 31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1"/>
                      </a:cubicBezTo>
                      <a:cubicBezTo>
                        <a:pt x="0" y="48"/>
                        <a:pt x="21" y="61"/>
                        <a:pt x="45" y="61"/>
                      </a:cubicBezTo>
                      <a:cubicBezTo>
                        <a:pt x="69" y="61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1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2" name="Freeform 121"/>
                <p:cNvSpPr>
                  <a:spLocks/>
                </p:cNvSpPr>
                <p:nvPr/>
              </p:nvSpPr>
              <p:spPr bwMode="auto">
                <a:xfrm>
                  <a:off x="3100388" y="5468938"/>
                  <a:ext cx="390525" cy="158750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1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3" name="Freeform 122"/>
                <p:cNvSpPr>
                  <a:spLocks/>
                </p:cNvSpPr>
                <p:nvPr/>
              </p:nvSpPr>
              <p:spPr bwMode="auto">
                <a:xfrm>
                  <a:off x="3103563" y="5322888"/>
                  <a:ext cx="387350" cy="280988"/>
                </a:xfrm>
                <a:custGeom>
                  <a:avLst/>
                  <a:gdLst>
                    <a:gd name="T0" fmla="*/ 103 w 103"/>
                    <a:gd name="T1" fmla="*/ 39 h 75"/>
                    <a:gd name="T2" fmla="*/ 51 w 103"/>
                    <a:gd name="T3" fmla="*/ 75 h 75"/>
                    <a:gd name="T4" fmla="*/ 0 w 103"/>
                    <a:gd name="T5" fmla="*/ 39 h 75"/>
                    <a:gd name="T6" fmla="*/ 51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2" y="59"/>
                        <a:pt x="79" y="75"/>
                        <a:pt x="51" y="75"/>
                      </a:cubicBezTo>
                      <a:cubicBezTo>
                        <a:pt x="23" y="75"/>
                        <a:pt x="0" y="59"/>
                        <a:pt x="0" y="39"/>
                      </a:cubicBezTo>
                      <a:cubicBezTo>
                        <a:pt x="0" y="17"/>
                        <a:pt x="23" y="0"/>
                        <a:pt x="51" y="0"/>
                      </a:cubicBezTo>
                      <a:cubicBezTo>
                        <a:pt x="79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4" name="Freeform 123"/>
                <p:cNvSpPr>
                  <a:spLocks noEditPoints="1"/>
                </p:cNvSpPr>
                <p:nvPr/>
              </p:nvSpPr>
              <p:spPr bwMode="auto">
                <a:xfrm>
                  <a:off x="3125788" y="5349876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9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70" y="62"/>
                        <a:pt x="90" y="48"/>
                        <a:pt x="90" y="32"/>
                      </a:cubicBezTo>
                      <a:cubicBezTo>
                        <a:pt x="90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9" y="32"/>
                      </a:cubicBezTo>
                      <a:cubicBezTo>
                        <a:pt x="9" y="19"/>
                        <a:pt x="27" y="8"/>
                        <a:pt x="45" y="8"/>
                      </a:cubicBezTo>
                      <a:cubicBezTo>
                        <a:pt x="65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" name="Freeform 124"/>
                <p:cNvSpPr>
                  <a:spLocks/>
                </p:cNvSpPr>
                <p:nvPr/>
              </p:nvSpPr>
              <p:spPr bwMode="auto">
                <a:xfrm>
                  <a:off x="3125788" y="5454651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1"/>
                        <a:pt x="24" y="37"/>
                        <a:pt x="52" y="37"/>
                      </a:cubicBezTo>
                      <a:cubicBezTo>
                        <a:pt x="80" y="37"/>
                        <a:pt x="103" y="21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6" name="Freeform 125"/>
                <p:cNvSpPr>
                  <a:spLocks/>
                </p:cNvSpPr>
                <p:nvPr/>
              </p:nvSpPr>
              <p:spPr bwMode="auto">
                <a:xfrm>
                  <a:off x="3125788" y="5311776"/>
                  <a:ext cx="390525" cy="280988"/>
                </a:xfrm>
                <a:custGeom>
                  <a:avLst/>
                  <a:gdLst>
                    <a:gd name="T0" fmla="*/ 104 w 104"/>
                    <a:gd name="T1" fmla="*/ 38 h 75"/>
                    <a:gd name="T2" fmla="*/ 52 w 104"/>
                    <a:gd name="T3" fmla="*/ 75 h 75"/>
                    <a:gd name="T4" fmla="*/ 0 w 104"/>
                    <a:gd name="T5" fmla="*/ 38 h 75"/>
                    <a:gd name="T6" fmla="*/ 52 w 104"/>
                    <a:gd name="T7" fmla="*/ 0 h 75"/>
                    <a:gd name="T8" fmla="*/ 104 w 104"/>
                    <a:gd name="T9" fmla="*/ 3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8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8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8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7" name="Freeform 126"/>
                <p:cNvSpPr>
                  <a:spLocks noEditPoints="1"/>
                </p:cNvSpPr>
                <p:nvPr/>
              </p:nvSpPr>
              <p:spPr bwMode="auto">
                <a:xfrm>
                  <a:off x="3152776" y="533400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5" y="62"/>
                      </a:cubicBezTo>
                      <a:cubicBezTo>
                        <a:pt x="69" y="62"/>
                        <a:pt x="89" y="49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20"/>
                        <a:pt x="26" y="9"/>
                        <a:pt x="45" y="9"/>
                      </a:cubicBezTo>
                      <a:cubicBezTo>
                        <a:pt x="64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8" name="Freeform 127"/>
                <p:cNvSpPr>
                  <a:spLocks/>
                </p:cNvSpPr>
                <p:nvPr/>
              </p:nvSpPr>
              <p:spPr bwMode="auto">
                <a:xfrm>
                  <a:off x="3144838" y="5427663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0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0" y="41"/>
                        <a:pt x="52" y="41"/>
                      </a:cubicBezTo>
                      <a:cubicBezTo>
                        <a:pt x="23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9" name="Freeform 128"/>
                <p:cNvSpPr>
                  <a:spLocks/>
                </p:cNvSpPr>
                <p:nvPr/>
              </p:nvSpPr>
              <p:spPr bwMode="auto">
                <a:xfrm>
                  <a:off x="3144838" y="5281613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0" name="Freeform 129"/>
                <p:cNvSpPr>
                  <a:spLocks noEditPoints="1"/>
                </p:cNvSpPr>
                <p:nvPr/>
              </p:nvSpPr>
              <p:spPr bwMode="auto">
                <a:xfrm>
                  <a:off x="3171826" y="530383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9"/>
                        <a:pt x="21" y="62"/>
                        <a:pt x="45" y="62"/>
                      </a:cubicBezTo>
                      <a:cubicBezTo>
                        <a:pt x="69" y="62"/>
                        <a:pt x="89" y="49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20"/>
                        <a:pt x="26" y="9"/>
                        <a:pt x="45" y="9"/>
                      </a:cubicBezTo>
                      <a:cubicBezTo>
                        <a:pt x="64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1" name="Freeform 130"/>
                <p:cNvSpPr>
                  <a:spLocks/>
                </p:cNvSpPr>
                <p:nvPr/>
              </p:nvSpPr>
              <p:spPr bwMode="auto">
                <a:xfrm>
                  <a:off x="3125788" y="5394326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2" name="Freeform 131"/>
                <p:cNvSpPr>
                  <a:spLocks/>
                </p:cNvSpPr>
                <p:nvPr/>
              </p:nvSpPr>
              <p:spPr bwMode="auto">
                <a:xfrm>
                  <a:off x="3125788" y="524827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3" name="Freeform 132"/>
                <p:cNvSpPr>
                  <a:spLocks noEditPoints="1"/>
                </p:cNvSpPr>
                <p:nvPr/>
              </p:nvSpPr>
              <p:spPr bwMode="auto">
                <a:xfrm>
                  <a:off x="3152776" y="5273676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4" name="Freeform 133"/>
                <p:cNvSpPr>
                  <a:spLocks/>
                </p:cNvSpPr>
                <p:nvPr/>
              </p:nvSpPr>
              <p:spPr bwMode="auto">
                <a:xfrm>
                  <a:off x="3144838" y="5353051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5" name="Freeform 134"/>
                <p:cNvSpPr>
                  <a:spLocks/>
                </p:cNvSpPr>
                <p:nvPr/>
              </p:nvSpPr>
              <p:spPr bwMode="auto">
                <a:xfrm>
                  <a:off x="3144838" y="5207001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6" name="Freeform 135"/>
                <p:cNvSpPr>
                  <a:spLocks noEditPoints="1"/>
                </p:cNvSpPr>
                <p:nvPr/>
              </p:nvSpPr>
              <p:spPr bwMode="auto">
                <a:xfrm>
                  <a:off x="3171826" y="523240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7" name="Freeform 136"/>
                <p:cNvSpPr>
                  <a:spLocks/>
                </p:cNvSpPr>
                <p:nvPr/>
              </p:nvSpPr>
              <p:spPr bwMode="auto">
                <a:xfrm>
                  <a:off x="3111501" y="5303838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8" name="Freeform 137"/>
                <p:cNvSpPr>
                  <a:spLocks/>
                </p:cNvSpPr>
                <p:nvPr/>
              </p:nvSpPr>
              <p:spPr bwMode="auto">
                <a:xfrm>
                  <a:off x="3111501" y="5157788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9" name="Freeform 138"/>
                <p:cNvSpPr>
                  <a:spLocks noEditPoints="1"/>
                </p:cNvSpPr>
                <p:nvPr/>
              </p:nvSpPr>
              <p:spPr bwMode="auto">
                <a:xfrm>
                  <a:off x="3136901" y="518318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0" name="Freeform 139"/>
                <p:cNvSpPr>
                  <a:spLocks/>
                </p:cNvSpPr>
                <p:nvPr/>
              </p:nvSpPr>
              <p:spPr bwMode="auto">
                <a:xfrm>
                  <a:off x="3122613" y="5243513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1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1" y="41"/>
                        <a:pt x="52" y="41"/>
                      </a:cubicBezTo>
                      <a:cubicBezTo>
                        <a:pt x="24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1" name="Freeform 140"/>
                <p:cNvSpPr>
                  <a:spLocks/>
                </p:cNvSpPr>
                <p:nvPr/>
              </p:nvSpPr>
              <p:spPr bwMode="auto">
                <a:xfrm>
                  <a:off x="3125788" y="5097463"/>
                  <a:ext cx="387350" cy="280988"/>
                </a:xfrm>
                <a:custGeom>
                  <a:avLst/>
                  <a:gdLst>
                    <a:gd name="T0" fmla="*/ 103 w 103"/>
                    <a:gd name="T1" fmla="*/ 39 h 75"/>
                    <a:gd name="T2" fmla="*/ 51 w 103"/>
                    <a:gd name="T3" fmla="*/ 75 h 75"/>
                    <a:gd name="T4" fmla="*/ 0 w 103"/>
                    <a:gd name="T5" fmla="*/ 39 h 75"/>
                    <a:gd name="T6" fmla="*/ 51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2" y="59"/>
                        <a:pt x="79" y="75"/>
                        <a:pt x="51" y="75"/>
                      </a:cubicBezTo>
                      <a:cubicBezTo>
                        <a:pt x="23" y="75"/>
                        <a:pt x="0" y="59"/>
                        <a:pt x="0" y="39"/>
                      </a:cubicBezTo>
                      <a:cubicBezTo>
                        <a:pt x="0" y="17"/>
                        <a:pt x="23" y="0"/>
                        <a:pt x="51" y="0"/>
                      </a:cubicBezTo>
                      <a:cubicBezTo>
                        <a:pt x="79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2" name="Freeform 141"/>
                <p:cNvSpPr>
                  <a:spLocks noEditPoints="1"/>
                </p:cNvSpPr>
                <p:nvPr/>
              </p:nvSpPr>
              <p:spPr bwMode="auto">
                <a:xfrm>
                  <a:off x="3148013" y="511968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9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5" y="62"/>
                      </a:cubicBezTo>
                      <a:cubicBezTo>
                        <a:pt x="70" y="62"/>
                        <a:pt x="90" y="49"/>
                        <a:pt x="90" y="33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9" y="32"/>
                      </a:cubicBezTo>
                      <a:cubicBezTo>
                        <a:pt x="9" y="20"/>
                        <a:pt x="27" y="9"/>
                        <a:pt x="45" y="9"/>
                      </a:cubicBezTo>
                      <a:cubicBezTo>
                        <a:pt x="65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3" name="Freeform 142"/>
                <p:cNvSpPr>
                  <a:spLocks/>
                </p:cNvSpPr>
                <p:nvPr/>
              </p:nvSpPr>
              <p:spPr bwMode="auto">
                <a:xfrm>
                  <a:off x="3373438" y="5842001"/>
                  <a:ext cx="392113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4" name="Freeform 143"/>
                <p:cNvSpPr>
                  <a:spLocks/>
                </p:cNvSpPr>
                <p:nvPr/>
              </p:nvSpPr>
              <p:spPr bwMode="auto">
                <a:xfrm>
                  <a:off x="3373438" y="5694363"/>
                  <a:ext cx="392113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5" name="Freeform 144"/>
                <p:cNvSpPr>
                  <a:spLocks noEditPoints="1"/>
                </p:cNvSpPr>
                <p:nvPr/>
              </p:nvSpPr>
              <p:spPr bwMode="auto">
                <a:xfrm>
                  <a:off x="3400426" y="572135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3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3"/>
                      </a:cubicBezTo>
                      <a:cubicBezTo>
                        <a:pt x="81" y="43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6" name="Freeform 145"/>
                <p:cNvSpPr>
                  <a:spLocks/>
                </p:cNvSpPr>
                <p:nvPr/>
              </p:nvSpPr>
              <p:spPr bwMode="auto">
                <a:xfrm>
                  <a:off x="3408363" y="5811838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7" name="Freeform 146"/>
                <p:cNvSpPr>
                  <a:spLocks/>
                </p:cNvSpPr>
                <p:nvPr/>
              </p:nvSpPr>
              <p:spPr bwMode="auto">
                <a:xfrm>
                  <a:off x="3408363" y="5664201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8" name="Freeform 147"/>
                <p:cNvSpPr>
                  <a:spLocks noEditPoints="1"/>
                </p:cNvSpPr>
                <p:nvPr/>
              </p:nvSpPr>
              <p:spPr bwMode="auto">
                <a:xfrm>
                  <a:off x="3433763" y="569118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1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1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" name="Freeform 148"/>
                <p:cNvSpPr>
                  <a:spLocks/>
                </p:cNvSpPr>
                <p:nvPr/>
              </p:nvSpPr>
              <p:spPr bwMode="auto">
                <a:xfrm>
                  <a:off x="3381376" y="5762626"/>
                  <a:ext cx="387350" cy="157163"/>
                </a:xfrm>
                <a:custGeom>
                  <a:avLst/>
                  <a:gdLst>
                    <a:gd name="T0" fmla="*/ 103 w 103"/>
                    <a:gd name="T1" fmla="*/ 1 h 42"/>
                    <a:gd name="T2" fmla="*/ 52 w 103"/>
                    <a:gd name="T3" fmla="*/ 42 h 42"/>
                    <a:gd name="T4" fmla="*/ 0 w 103"/>
                    <a:gd name="T5" fmla="*/ 1 h 42"/>
                    <a:gd name="T6" fmla="*/ 0 w 103"/>
                    <a:gd name="T7" fmla="*/ 0 h 42"/>
                    <a:gd name="T8" fmla="*/ 52 w 103"/>
                    <a:gd name="T9" fmla="*/ 36 h 42"/>
                    <a:gd name="T10" fmla="*/ 103 w 103"/>
                    <a:gd name="T11" fmla="*/ 0 h 42"/>
                    <a:gd name="T12" fmla="*/ 103 w 103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42">
                      <a:moveTo>
                        <a:pt x="103" y="1"/>
                      </a:moveTo>
                      <a:cubicBezTo>
                        <a:pt x="103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3" y="0"/>
                      </a:cubicBezTo>
                      <a:cubicBezTo>
                        <a:pt x="103" y="0"/>
                        <a:pt x="103" y="1"/>
                        <a:pt x="103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" name="Freeform 149"/>
                <p:cNvSpPr>
                  <a:spLocks/>
                </p:cNvSpPr>
                <p:nvPr/>
              </p:nvSpPr>
              <p:spPr bwMode="auto">
                <a:xfrm>
                  <a:off x="3381376" y="5616576"/>
                  <a:ext cx="387350" cy="280988"/>
                </a:xfrm>
                <a:custGeom>
                  <a:avLst/>
                  <a:gdLst>
                    <a:gd name="T0" fmla="*/ 103 w 103"/>
                    <a:gd name="T1" fmla="*/ 39 h 75"/>
                    <a:gd name="T2" fmla="*/ 52 w 103"/>
                    <a:gd name="T3" fmla="*/ 75 h 75"/>
                    <a:gd name="T4" fmla="*/ 0 w 103"/>
                    <a:gd name="T5" fmla="*/ 39 h 75"/>
                    <a:gd name="T6" fmla="*/ 52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" name="Freeform 150"/>
                <p:cNvSpPr>
                  <a:spLocks noEditPoints="1"/>
                </p:cNvSpPr>
                <p:nvPr/>
              </p:nvSpPr>
              <p:spPr bwMode="auto">
                <a:xfrm>
                  <a:off x="3403601" y="5641976"/>
                  <a:ext cx="342900" cy="233363"/>
                </a:xfrm>
                <a:custGeom>
                  <a:avLst/>
                  <a:gdLst>
                    <a:gd name="T0" fmla="*/ 46 w 91"/>
                    <a:gd name="T1" fmla="*/ 0 h 62"/>
                    <a:gd name="T2" fmla="*/ 0 w 91"/>
                    <a:gd name="T3" fmla="*/ 32 h 62"/>
                    <a:gd name="T4" fmla="*/ 46 w 91"/>
                    <a:gd name="T5" fmla="*/ 62 h 62"/>
                    <a:gd name="T6" fmla="*/ 91 w 91"/>
                    <a:gd name="T7" fmla="*/ 32 h 62"/>
                    <a:gd name="T8" fmla="*/ 46 w 91"/>
                    <a:gd name="T9" fmla="*/ 0 h 62"/>
                    <a:gd name="T10" fmla="*/ 46 w 91"/>
                    <a:gd name="T11" fmla="*/ 53 h 62"/>
                    <a:gd name="T12" fmla="*/ 9 w 91"/>
                    <a:gd name="T13" fmla="*/ 32 h 62"/>
                    <a:gd name="T14" fmla="*/ 46 w 91"/>
                    <a:gd name="T15" fmla="*/ 8 h 62"/>
                    <a:gd name="T16" fmla="*/ 82 w 91"/>
                    <a:gd name="T17" fmla="*/ 32 h 62"/>
                    <a:gd name="T18" fmla="*/ 46 w 91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62">
                      <a:moveTo>
                        <a:pt x="46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6" y="62"/>
                      </a:cubicBezTo>
                      <a:cubicBezTo>
                        <a:pt x="70" y="62"/>
                        <a:pt x="90" y="48"/>
                        <a:pt x="91" y="32"/>
                      </a:cubicBezTo>
                      <a:cubicBezTo>
                        <a:pt x="90" y="14"/>
                        <a:pt x="70" y="0"/>
                        <a:pt x="46" y="0"/>
                      </a:cubicBezTo>
                      <a:close/>
                      <a:moveTo>
                        <a:pt x="46" y="53"/>
                      </a:moveTo>
                      <a:cubicBezTo>
                        <a:pt x="27" y="53"/>
                        <a:pt x="10" y="43"/>
                        <a:pt x="9" y="32"/>
                      </a:cubicBezTo>
                      <a:cubicBezTo>
                        <a:pt x="10" y="19"/>
                        <a:pt x="27" y="8"/>
                        <a:pt x="46" y="8"/>
                      </a:cubicBezTo>
                      <a:cubicBezTo>
                        <a:pt x="65" y="8"/>
                        <a:pt x="81" y="19"/>
                        <a:pt x="82" y="32"/>
                      </a:cubicBezTo>
                      <a:cubicBezTo>
                        <a:pt x="82" y="42"/>
                        <a:pt x="66" y="53"/>
                        <a:pt x="46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393" name="文本框 1392"/>
            <p:cNvSpPr txBox="1"/>
            <p:nvPr/>
          </p:nvSpPr>
          <p:spPr>
            <a:xfrm>
              <a:off x="935662" y="4532531"/>
              <a:ext cx="210666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dirty="0" smtClean="0">
                  <a:solidFill>
                    <a:schemeClr val="bg1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等级</a:t>
              </a:r>
              <a:r>
                <a:rPr lang="en-US" altLang="zh-CN" sz="5400" dirty="0" smtClean="0">
                  <a:solidFill>
                    <a:schemeClr val="bg1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A</a:t>
              </a:r>
              <a:endParaRPr lang="zh-CN" altLang="en-US" sz="5400" dirty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432163" y="1543366"/>
            <a:ext cx="2875567" cy="3904253"/>
            <a:chOff x="4432163" y="1551608"/>
            <a:chExt cx="2875567" cy="3904253"/>
          </a:xfrm>
        </p:grpSpPr>
        <p:grpSp>
          <p:nvGrpSpPr>
            <p:cNvPr id="1390" name="组合 1389"/>
            <p:cNvGrpSpPr/>
            <p:nvPr/>
          </p:nvGrpSpPr>
          <p:grpSpPr>
            <a:xfrm>
              <a:off x="4432163" y="1551608"/>
              <a:ext cx="2875567" cy="2723653"/>
              <a:chOff x="4373149" y="1872082"/>
              <a:chExt cx="2975968" cy="2818750"/>
            </a:xfrm>
          </p:grpSpPr>
          <p:pic>
            <p:nvPicPr>
              <p:cNvPr id="113" name="图片 112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5819960" y="1872082"/>
                <a:ext cx="1529157" cy="1955898"/>
              </a:xfrm>
              <a:prstGeom prst="rect">
                <a:avLst/>
              </a:prstGeom>
            </p:spPr>
          </p:pic>
          <p:grpSp>
            <p:nvGrpSpPr>
              <p:cNvPr id="114" name="组合 113"/>
              <p:cNvGrpSpPr/>
              <p:nvPr/>
            </p:nvGrpSpPr>
            <p:grpSpPr>
              <a:xfrm>
                <a:off x="4373149" y="1957716"/>
                <a:ext cx="1753995" cy="2335395"/>
                <a:chOff x="2976563" y="3729038"/>
                <a:chExt cx="1704975" cy="2270126"/>
              </a:xfrm>
            </p:grpSpPr>
            <p:sp>
              <p:nvSpPr>
                <p:cNvPr id="115" name="Freeform 46"/>
                <p:cNvSpPr>
                  <a:spLocks/>
                </p:cNvSpPr>
                <p:nvPr/>
              </p:nvSpPr>
              <p:spPr bwMode="auto">
                <a:xfrm>
                  <a:off x="2987676" y="4484688"/>
                  <a:ext cx="1581150" cy="984250"/>
                </a:xfrm>
                <a:custGeom>
                  <a:avLst/>
                  <a:gdLst>
                    <a:gd name="T0" fmla="*/ 996 w 996"/>
                    <a:gd name="T1" fmla="*/ 310 h 620"/>
                    <a:gd name="T2" fmla="*/ 106 w 996"/>
                    <a:gd name="T3" fmla="*/ 620 h 620"/>
                    <a:gd name="T4" fmla="*/ 0 w 996"/>
                    <a:gd name="T5" fmla="*/ 313 h 620"/>
                    <a:gd name="T6" fmla="*/ 887 w 996"/>
                    <a:gd name="T7" fmla="*/ 0 h 620"/>
                    <a:gd name="T8" fmla="*/ 996 w 996"/>
                    <a:gd name="T9" fmla="*/ 310 h 6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96" h="620">
                      <a:moveTo>
                        <a:pt x="996" y="310"/>
                      </a:moveTo>
                      <a:lnTo>
                        <a:pt x="106" y="620"/>
                      </a:lnTo>
                      <a:lnTo>
                        <a:pt x="0" y="313"/>
                      </a:lnTo>
                      <a:lnTo>
                        <a:pt x="887" y="0"/>
                      </a:lnTo>
                      <a:lnTo>
                        <a:pt x="996" y="310"/>
                      </a:lnTo>
                      <a:close/>
                    </a:path>
                  </a:pathLst>
                </a:custGeom>
                <a:solidFill>
                  <a:srgbClr val="4DB8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6" name="Freeform 47"/>
                <p:cNvSpPr>
                  <a:spLocks noEditPoints="1"/>
                </p:cNvSpPr>
                <p:nvPr/>
              </p:nvSpPr>
              <p:spPr bwMode="auto">
                <a:xfrm>
                  <a:off x="3051176" y="4541838"/>
                  <a:ext cx="1454150" cy="874713"/>
                </a:xfrm>
                <a:custGeom>
                  <a:avLst/>
                  <a:gdLst>
                    <a:gd name="T0" fmla="*/ 346 w 387"/>
                    <a:gd name="T1" fmla="*/ 0 h 233"/>
                    <a:gd name="T2" fmla="*/ 1 w 387"/>
                    <a:gd name="T3" fmla="*/ 121 h 233"/>
                    <a:gd name="T4" fmla="*/ 0 w 387"/>
                    <a:gd name="T5" fmla="*/ 123 h 233"/>
                    <a:gd name="T6" fmla="*/ 38 w 387"/>
                    <a:gd name="T7" fmla="*/ 232 h 233"/>
                    <a:gd name="T8" fmla="*/ 40 w 387"/>
                    <a:gd name="T9" fmla="*/ 233 h 233"/>
                    <a:gd name="T10" fmla="*/ 386 w 387"/>
                    <a:gd name="T11" fmla="*/ 112 h 233"/>
                    <a:gd name="T12" fmla="*/ 387 w 387"/>
                    <a:gd name="T13" fmla="*/ 110 h 233"/>
                    <a:gd name="T14" fmla="*/ 349 w 387"/>
                    <a:gd name="T15" fmla="*/ 1 h 233"/>
                    <a:gd name="T16" fmla="*/ 346 w 387"/>
                    <a:gd name="T17" fmla="*/ 0 h 233"/>
                    <a:gd name="T18" fmla="*/ 362 w 387"/>
                    <a:gd name="T19" fmla="*/ 85 h 233"/>
                    <a:gd name="T20" fmla="*/ 349 w 387"/>
                    <a:gd name="T21" fmla="*/ 109 h 233"/>
                    <a:gd name="T22" fmla="*/ 67 w 387"/>
                    <a:gd name="T23" fmla="*/ 208 h 233"/>
                    <a:gd name="T24" fmla="*/ 42 w 387"/>
                    <a:gd name="T25" fmla="*/ 197 h 233"/>
                    <a:gd name="T26" fmla="*/ 25 w 387"/>
                    <a:gd name="T27" fmla="*/ 148 h 233"/>
                    <a:gd name="T28" fmla="*/ 37 w 387"/>
                    <a:gd name="T29" fmla="*/ 123 h 233"/>
                    <a:gd name="T30" fmla="*/ 320 w 387"/>
                    <a:gd name="T31" fmla="*/ 24 h 233"/>
                    <a:gd name="T32" fmla="*/ 345 w 387"/>
                    <a:gd name="T33" fmla="*/ 36 h 233"/>
                    <a:gd name="T34" fmla="*/ 362 w 387"/>
                    <a:gd name="T35" fmla="*/ 85 h 2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87" h="233">
                      <a:moveTo>
                        <a:pt x="346" y="0"/>
                      </a:moveTo>
                      <a:cubicBezTo>
                        <a:pt x="1" y="121"/>
                        <a:pt x="1" y="121"/>
                        <a:pt x="1" y="121"/>
                      </a:cubicBezTo>
                      <a:cubicBezTo>
                        <a:pt x="1" y="121"/>
                        <a:pt x="0" y="122"/>
                        <a:pt x="0" y="123"/>
                      </a:cubicBezTo>
                      <a:cubicBezTo>
                        <a:pt x="38" y="232"/>
                        <a:pt x="38" y="232"/>
                        <a:pt x="38" y="232"/>
                      </a:cubicBezTo>
                      <a:cubicBezTo>
                        <a:pt x="39" y="232"/>
                        <a:pt x="40" y="233"/>
                        <a:pt x="40" y="233"/>
                      </a:cubicBezTo>
                      <a:cubicBezTo>
                        <a:pt x="386" y="112"/>
                        <a:pt x="386" y="112"/>
                        <a:pt x="386" y="112"/>
                      </a:cubicBezTo>
                      <a:cubicBezTo>
                        <a:pt x="386" y="111"/>
                        <a:pt x="386" y="111"/>
                        <a:pt x="387" y="110"/>
                      </a:cubicBezTo>
                      <a:cubicBezTo>
                        <a:pt x="349" y="1"/>
                        <a:pt x="349" y="1"/>
                        <a:pt x="349" y="1"/>
                      </a:cubicBezTo>
                      <a:cubicBezTo>
                        <a:pt x="348" y="0"/>
                        <a:pt x="347" y="0"/>
                        <a:pt x="346" y="0"/>
                      </a:cubicBezTo>
                      <a:close/>
                      <a:moveTo>
                        <a:pt x="362" y="85"/>
                      </a:moveTo>
                      <a:cubicBezTo>
                        <a:pt x="352" y="88"/>
                        <a:pt x="346" y="99"/>
                        <a:pt x="349" y="109"/>
                      </a:cubicBezTo>
                      <a:cubicBezTo>
                        <a:pt x="67" y="208"/>
                        <a:pt x="67" y="208"/>
                        <a:pt x="67" y="208"/>
                      </a:cubicBezTo>
                      <a:cubicBezTo>
                        <a:pt x="64" y="198"/>
                        <a:pt x="52" y="193"/>
                        <a:pt x="42" y="197"/>
                      </a:cubicBezTo>
                      <a:cubicBezTo>
                        <a:pt x="25" y="148"/>
                        <a:pt x="25" y="148"/>
                        <a:pt x="25" y="148"/>
                      </a:cubicBezTo>
                      <a:cubicBezTo>
                        <a:pt x="35" y="144"/>
                        <a:pt x="41" y="133"/>
                        <a:pt x="37" y="123"/>
                      </a:cubicBezTo>
                      <a:cubicBezTo>
                        <a:pt x="320" y="24"/>
                        <a:pt x="320" y="24"/>
                        <a:pt x="320" y="24"/>
                      </a:cubicBezTo>
                      <a:cubicBezTo>
                        <a:pt x="323" y="34"/>
                        <a:pt x="334" y="39"/>
                        <a:pt x="345" y="36"/>
                      </a:cubicBezTo>
                      <a:lnTo>
                        <a:pt x="362" y="85"/>
                      </a:lnTo>
                      <a:close/>
                    </a:path>
                  </a:pathLst>
                </a:custGeom>
                <a:solidFill>
                  <a:srgbClr val="4099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7" name="Freeform 48"/>
                <p:cNvSpPr>
                  <a:spLocks/>
                </p:cNvSpPr>
                <p:nvPr/>
              </p:nvSpPr>
              <p:spPr bwMode="auto">
                <a:xfrm>
                  <a:off x="3155951" y="4976813"/>
                  <a:ext cx="1450975" cy="609600"/>
                </a:xfrm>
                <a:custGeom>
                  <a:avLst/>
                  <a:gdLst>
                    <a:gd name="T0" fmla="*/ 914 w 914"/>
                    <a:gd name="T1" fmla="*/ 74 h 384"/>
                    <a:gd name="T2" fmla="*/ 26 w 914"/>
                    <a:gd name="T3" fmla="*/ 384 h 384"/>
                    <a:gd name="T4" fmla="*/ 0 w 914"/>
                    <a:gd name="T5" fmla="*/ 310 h 384"/>
                    <a:gd name="T6" fmla="*/ 890 w 914"/>
                    <a:gd name="T7" fmla="*/ 0 h 384"/>
                    <a:gd name="T8" fmla="*/ 914 w 914"/>
                    <a:gd name="T9" fmla="*/ 7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4" h="384">
                      <a:moveTo>
                        <a:pt x="914" y="74"/>
                      </a:moveTo>
                      <a:lnTo>
                        <a:pt x="26" y="384"/>
                      </a:lnTo>
                      <a:lnTo>
                        <a:pt x="0" y="310"/>
                      </a:lnTo>
                      <a:lnTo>
                        <a:pt x="890" y="0"/>
                      </a:lnTo>
                      <a:lnTo>
                        <a:pt x="914" y="74"/>
                      </a:ln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8" name="Freeform 49"/>
                <p:cNvSpPr>
                  <a:spLocks/>
                </p:cNvSpPr>
                <p:nvPr/>
              </p:nvSpPr>
              <p:spPr bwMode="auto">
                <a:xfrm>
                  <a:off x="3444876" y="4657726"/>
                  <a:ext cx="639763" cy="654050"/>
                </a:xfrm>
                <a:custGeom>
                  <a:avLst/>
                  <a:gdLst>
                    <a:gd name="T0" fmla="*/ 403 w 403"/>
                    <a:gd name="T1" fmla="*/ 308 h 412"/>
                    <a:gd name="T2" fmla="*/ 109 w 403"/>
                    <a:gd name="T3" fmla="*/ 412 h 412"/>
                    <a:gd name="T4" fmla="*/ 0 w 403"/>
                    <a:gd name="T5" fmla="*/ 102 h 412"/>
                    <a:gd name="T6" fmla="*/ 294 w 403"/>
                    <a:gd name="T7" fmla="*/ 0 h 412"/>
                    <a:gd name="T8" fmla="*/ 403 w 403"/>
                    <a:gd name="T9" fmla="*/ 308 h 4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3" h="412">
                      <a:moveTo>
                        <a:pt x="403" y="308"/>
                      </a:moveTo>
                      <a:lnTo>
                        <a:pt x="109" y="412"/>
                      </a:lnTo>
                      <a:lnTo>
                        <a:pt x="0" y="102"/>
                      </a:lnTo>
                      <a:lnTo>
                        <a:pt x="294" y="0"/>
                      </a:lnTo>
                      <a:lnTo>
                        <a:pt x="403" y="30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9" name="Freeform 50"/>
                <p:cNvSpPr>
                  <a:spLocks/>
                </p:cNvSpPr>
                <p:nvPr/>
              </p:nvSpPr>
              <p:spPr bwMode="auto">
                <a:xfrm>
                  <a:off x="3617913" y="5146676"/>
                  <a:ext cx="503238" cy="277813"/>
                </a:xfrm>
                <a:custGeom>
                  <a:avLst/>
                  <a:gdLst>
                    <a:gd name="T0" fmla="*/ 317 w 317"/>
                    <a:gd name="T1" fmla="*/ 73 h 175"/>
                    <a:gd name="T2" fmla="*/ 24 w 317"/>
                    <a:gd name="T3" fmla="*/ 175 h 175"/>
                    <a:gd name="T4" fmla="*/ 0 w 317"/>
                    <a:gd name="T5" fmla="*/ 104 h 175"/>
                    <a:gd name="T6" fmla="*/ 294 w 317"/>
                    <a:gd name="T7" fmla="*/ 0 h 175"/>
                    <a:gd name="T8" fmla="*/ 317 w 317"/>
                    <a:gd name="T9" fmla="*/ 73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7" h="175">
                      <a:moveTo>
                        <a:pt x="317" y="73"/>
                      </a:moveTo>
                      <a:lnTo>
                        <a:pt x="24" y="175"/>
                      </a:lnTo>
                      <a:lnTo>
                        <a:pt x="0" y="104"/>
                      </a:lnTo>
                      <a:lnTo>
                        <a:pt x="294" y="0"/>
                      </a:lnTo>
                      <a:lnTo>
                        <a:pt x="317" y="73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0" name="Freeform 51"/>
                <p:cNvSpPr>
                  <a:spLocks/>
                </p:cNvSpPr>
                <p:nvPr/>
              </p:nvSpPr>
              <p:spPr bwMode="auto">
                <a:xfrm>
                  <a:off x="3479801" y="4786313"/>
                  <a:ext cx="236538" cy="509588"/>
                </a:xfrm>
                <a:custGeom>
                  <a:avLst/>
                  <a:gdLst>
                    <a:gd name="T0" fmla="*/ 149 w 149"/>
                    <a:gd name="T1" fmla="*/ 310 h 321"/>
                    <a:gd name="T2" fmla="*/ 109 w 149"/>
                    <a:gd name="T3" fmla="*/ 321 h 321"/>
                    <a:gd name="T4" fmla="*/ 0 w 149"/>
                    <a:gd name="T5" fmla="*/ 14 h 321"/>
                    <a:gd name="T6" fmla="*/ 40 w 149"/>
                    <a:gd name="T7" fmla="*/ 0 h 321"/>
                    <a:gd name="T8" fmla="*/ 149 w 149"/>
                    <a:gd name="T9" fmla="*/ 310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321">
                      <a:moveTo>
                        <a:pt x="149" y="310"/>
                      </a:moveTo>
                      <a:lnTo>
                        <a:pt x="109" y="321"/>
                      </a:lnTo>
                      <a:lnTo>
                        <a:pt x="0" y="14"/>
                      </a:lnTo>
                      <a:lnTo>
                        <a:pt x="40" y="0"/>
                      </a:lnTo>
                      <a:lnTo>
                        <a:pt x="149" y="310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1" name="Freeform 52"/>
                <p:cNvSpPr>
                  <a:spLocks/>
                </p:cNvSpPr>
                <p:nvPr/>
              </p:nvSpPr>
              <p:spPr bwMode="auto">
                <a:xfrm>
                  <a:off x="3817938" y="4665663"/>
                  <a:ext cx="236538" cy="514350"/>
                </a:xfrm>
                <a:custGeom>
                  <a:avLst/>
                  <a:gdLst>
                    <a:gd name="T0" fmla="*/ 149 w 149"/>
                    <a:gd name="T1" fmla="*/ 310 h 324"/>
                    <a:gd name="T2" fmla="*/ 109 w 149"/>
                    <a:gd name="T3" fmla="*/ 324 h 324"/>
                    <a:gd name="T4" fmla="*/ 0 w 149"/>
                    <a:gd name="T5" fmla="*/ 14 h 324"/>
                    <a:gd name="T6" fmla="*/ 40 w 149"/>
                    <a:gd name="T7" fmla="*/ 0 h 324"/>
                    <a:gd name="T8" fmla="*/ 149 w 149"/>
                    <a:gd name="T9" fmla="*/ 310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324">
                      <a:moveTo>
                        <a:pt x="149" y="310"/>
                      </a:moveTo>
                      <a:lnTo>
                        <a:pt x="109" y="324"/>
                      </a:lnTo>
                      <a:lnTo>
                        <a:pt x="0" y="14"/>
                      </a:lnTo>
                      <a:lnTo>
                        <a:pt x="40" y="0"/>
                      </a:lnTo>
                      <a:lnTo>
                        <a:pt x="149" y="310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2" name="Freeform 53"/>
                <p:cNvSpPr>
                  <a:spLocks/>
                </p:cNvSpPr>
                <p:nvPr/>
              </p:nvSpPr>
              <p:spPr bwMode="auto">
                <a:xfrm>
                  <a:off x="3652838" y="5278438"/>
                  <a:ext cx="100013" cy="134938"/>
                </a:xfrm>
                <a:custGeom>
                  <a:avLst/>
                  <a:gdLst>
                    <a:gd name="T0" fmla="*/ 63 w 63"/>
                    <a:gd name="T1" fmla="*/ 71 h 85"/>
                    <a:gd name="T2" fmla="*/ 26 w 63"/>
                    <a:gd name="T3" fmla="*/ 85 h 85"/>
                    <a:gd name="T4" fmla="*/ 0 w 63"/>
                    <a:gd name="T5" fmla="*/ 11 h 85"/>
                    <a:gd name="T6" fmla="*/ 40 w 63"/>
                    <a:gd name="T7" fmla="*/ 0 h 85"/>
                    <a:gd name="T8" fmla="*/ 63 w 63"/>
                    <a:gd name="T9" fmla="*/ 71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85">
                      <a:moveTo>
                        <a:pt x="63" y="71"/>
                      </a:moveTo>
                      <a:lnTo>
                        <a:pt x="26" y="85"/>
                      </a:lnTo>
                      <a:lnTo>
                        <a:pt x="0" y="11"/>
                      </a:lnTo>
                      <a:lnTo>
                        <a:pt x="40" y="0"/>
                      </a:lnTo>
                      <a:lnTo>
                        <a:pt x="63" y="71"/>
                      </a:lnTo>
                      <a:close/>
                    </a:path>
                  </a:pathLst>
                </a:custGeom>
                <a:solidFill>
                  <a:srgbClr val="B89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3" name="Freeform 54"/>
                <p:cNvSpPr>
                  <a:spLocks/>
                </p:cNvSpPr>
                <p:nvPr/>
              </p:nvSpPr>
              <p:spPr bwMode="auto">
                <a:xfrm>
                  <a:off x="3990976" y="5157788"/>
                  <a:ext cx="100013" cy="138113"/>
                </a:xfrm>
                <a:custGeom>
                  <a:avLst/>
                  <a:gdLst>
                    <a:gd name="T0" fmla="*/ 63 w 63"/>
                    <a:gd name="T1" fmla="*/ 73 h 87"/>
                    <a:gd name="T2" fmla="*/ 26 w 63"/>
                    <a:gd name="T3" fmla="*/ 87 h 87"/>
                    <a:gd name="T4" fmla="*/ 0 w 63"/>
                    <a:gd name="T5" fmla="*/ 14 h 87"/>
                    <a:gd name="T6" fmla="*/ 40 w 63"/>
                    <a:gd name="T7" fmla="*/ 0 h 87"/>
                    <a:gd name="T8" fmla="*/ 63 w 63"/>
                    <a:gd name="T9" fmla="*/ 73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87">
                      <a:moveTo>
                        <a:pt x="63" y="73"/>
                      </a:moveTo>
                      <a:lnTo>
                        <a:pt x="26" y="87"/>
                      </a:lnTo>
                      <a:lnTo>
                        <a:pt x="0" y="14"/>
                      </a:lnTo>
                      <a:lnTo>
                        <a:pt x="40" y="0"/>
                      </a:lnTo>
                      <a:lnTo>
                        <a:pt x="63" y="73"/>
                      </a:lnTo>
                      <a:close/>
                    </a:path>
                  </a:pathLst>
                </a:custGeom>
                <a:solidFill>
                  <a:srgbClr val="BD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4" name="Freeform 55"/>
                <p:cNvSpPr>
                  <a:spLocks/>
                </p:cNvSpPr>
                <p:nvPr/>
              </p:nvSpPr>
              <p:spPr bwMode="auto">
                <a:xfrm>
                  <a:off x="3336926" y="5022851"/>
                  <a:ext cx="173038" cy="157163"/>
                </a:xfrm>
                <a:custGeom>
                  <a:avLst/>
                  <a:gdLst>
                    <a:gd name="T0" fmla="*/ 43 w 46"/>
                    <a:gd name="T1" fmla="*/ 14 h 42"/>
                    <a:gd name="T2" fmla="*/ 29 w 46"/>
                    <a:gd name="T3" fmla="*/ 39 h 42"/>
                    <a:gd name="T4" fmla="*/ 3 w 46"/>
                    <a:gd name="T5" fmla="*/ 28 h 42"/>
                    <a:gd name="T6" fmla="*/ 17 w 46"/>
                    <a:gd name="T7" fmla="*/ 4 h 42"/>
                    <a:gd name="T8" fmla="*/ 43 w 46"/>
                    <a:gd name="T9" fmla="*/ 14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42">
                      <a:moveTo>
                        <a:pt x="43" y="14"/>
                      </a:moveTo>
                      <a:cubicBezTo>
                        <a:pt x="46" y="24"/>
                        <a:pt x="40" y="35"/>
                        <a:pt x="29" y="39"/>
                      </a:cubicBezTo>
                      <a:cubicBezTo>
                        <a:pt x="18" y="42"/>
                        <a:pt x="7" y="38"/>
                        <a:pt x="3" y="28"/>
                      </a:cubicBezTo>
                      <a:cubicBezTo>
                        <a:pt x="0" y="19"/>
                        <a:pt x="6" y="8"/>
                        <a:pt x="17" y="4"/>
                      </a:cubicBezTo>
                      <a:cubicBezTo>
                        <a:pt x="28" y="0"/>
                        <a:pt x="40" y="5"/>
                        <a:pt x="43" y="14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5" name="Freeform 56"/>
                <p:cNvSpPr>
                  <a:spLocks/>
                </p:cNvSpPr>
                <p:nvPr/>
              </p:nvSpPr>
              <p:spPr bwMode="auto">
                <a:xfrm>
                  <a:off x="4027488" y="4781551"/>
                  <a:ext cx="173038" cy="158750"/>
                </a:xfrm>
                <a:custGeom>
                  <a:avLst/>
                  <a:gdLst>
                    <a:gd name="T0" fmla="*/ 43 w 46"/>
                    <a:gd name="T1" fmla="*/ 14 h 42"/>
                    <a:gd name="T2" fmla="*/ 29 w 46"/>
                    <a:gd name="T3" fmla="*/ 38 h 42"/>
                    <a:gd name="T4" fmla="*/ 3 w 46"/>
                    <a:gd name="T5" fmla="*/ 28 h 42"/>
                    <a:gd name="T6" fmla="*/ 17 w 46"/>
                    <a:gd name="T7" fmla="*/ 4 h 42"/>
                    <a:gd name="T8" fmla="*/ 43 w 46"/>
                    <a:gd name="T9" fmla="*/ 14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42">
                      <a:moveTo>
                        <a:pt x="43" y="14"/>
                      </a:moveTo>
                      <a:cubicBezTo>
                        <a:pt x="46" y="24"/>
                        <a:pt x="40" y="35"/>
                        <a:pt x="29" y="38"/>
                      </a:cubicBezTo>
                      <a:cubicBezTo>
                        <a:pt x="18" y="42"/>
                        <a:pt x="6" y="38"/>
                        <a:pt x="3" y="28"/>
                      </a:cubicBezTo>
                      <a:cubicBezTo>
                        <a:pt x="0" y="18"/>
                        <a:pt x="6" y="7"/>
                        <a:pt x="17" y="4"/>
                      </a:cubicBezTo>
                      <a:cubicBezTo>
                        <a:pt x="28" y="0"/>
                        <a:pt x="39" y="4"/>
                        <a:pt x="43" y="14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6" name="Rectangle 57"/>
                <p:cNvSpPr>
                  <a:spLocks noChangeArrowheads="1"/>
                </p:cNvSpPr>
                <p:nvPr/>
              </p:nvSpPr>
              <p:spPr bwMode="auto">
                <a:xfrm>
                  <a:off x="2976563" y="4379913"/>
                  <a:ext cx="1493838" cy="522288"/>
                </a:xfrm>
                <a:prstGeom prst="rect">
                  <a:avLst/>
                </a:prstGeom>
                <a:solidFill>
                  <a:srgbClr val="4DB8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7" name="Freeform 58"/>
                <p:cNvSpPr>
                  <a:spLocks noEditPoints="1"/>
                </p:cNvSpPr>
                <p:nvPr/>
              </p:nvSpPr>
              <p:spPr bwMode="auto">
                <a:xfrm>
                  <a:off x="3032126" y="4418013"/>
                  <a:ext cx="1385888" cy="446088"/>
                </a:xfrm>
                <a:custGeom>
                  <a:avLst/>
                  <a:gdLst>
                    <a:gd name="T0" fmla="*/ 367 w 369"/>
                    <a:gd name="T1" fmla="*/ 0 h 119"/>
                    <a:gd name="T2" fmla="*/ 2 w 369"/>
                    <a:gd name="T3" fmla="*/ 0 h 119"/>
                    <a:gd name="T4" fmla="*/ 0 w 369"/>
                    <a:gd name="T5" fmla="*/ 2 h 119"/>
                    <a:gd name="T6" fmla="*/ 0 w 369"/>
                    <a:gd name="T7" fmla="*/ 117 h 119"/>
                    <a:gd name="T8" fmla="*/ 2 w 369"/>
                    <a:gd name="T9" fmla="*/ 119 h 119"/>
                    <a:gd name="T10" fmla="*/ 367 w 369"/>
                    <a:gd name="T11" fmla="*/ 119 h 119"/>
                    <a:gd name="T12" fmla="*/ 369 w 369"/>
                    <a:gd name="T13" fmla="*/ 117 h 119"/>
                    <a:gd name="T14" fmla="*/ 369 w 369"/>
                    <a:gd name="T15" fmla="*/ 2 h 119"/>
                    <a:gd name="T16" fmla="*/ 367 w 369"/>
                    <a:gd name="T17" fmla="*/ 0 h 119"/>
                    <a:gd name="T18" fmla="*/ 354 w 369"/>
                    <a:gd name="T19" fmla="*/ 85 h 119"/>
                    <a:gd name="T20" fmla="*/ 334 w 369"/>
                    <a:gd name="T21" fmla="*/ 105 h 119"/>
                    <a:gd name="T22" fmla="*/ 35 w 369"/>
                    <a:gd name="T23" fmla="*/ 105 h 119"/>
                    <a:gd name="T24" fmla="*/ 15 w 369"/>
                    <a:gd name="T25" fmla="*/ 85 h 119"/>
                    <a:gd name="T26" fmla="*/ 15 w 369"/>
                    <a:gd name="T27" fmla="*/ 34 h 119"/>
                    <a:gd name="T28" fmla="*/ 35 w 369"/>
                    <a:gd name="T29" fmla="*/ 14 h 119"/>
                    <a:gd name="T30" fmla="*/ 334 w 369"/>
                    <a:gd name="T31" fmla="*/ 14 h 119"/>
                    <a:gd name="T32" fmla="*/ 354 w 369"/>
                    <a:gd name="T33" fmla="*/ 34 h 119"/>
                    <a:gd name="T34" fmla="*/ 354 w 369"/>
                    <a:gd name="T35" fmla="*/ 85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69" h="119">
                      <a:moveTo>
                        <a:pt x="367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117"/>
                        <a:pt x="0" y="117"/>
                        <a:pt x="0" y="117"/>
                      </a:cubicBezTo>
                      <a:cubicBezTo>
                        <a:pt x="0" y="118"/>
                        <a:pt x="1" y="118"/>
                        <a:pt x="2" y="119"/>
                      </a:cubicBezTo>
                      <a:cubicBezTo>
                        <a:pt x="367" y="119"/>
                        <a:pt x="367" y="119"/>
                        <a:pt x="367" y="119"/>
                      </a:cubicBezTo>
                      <a:cubicBezTo>
                        <a:pt x="368" y="118"/>
                        <a:pt x="369" y="118"/>
                        <a:pt x="369" y="117"/>
                      </a:cubicBezTo>
                      <a:cubicBezTo>
                        <a:pt x="369" y="2"/>
                        <a:pt x="369" y="2"/>
                        <a:pt x="369" y="2"/>
                      </a:cubicBezTo>
                      <a:cubicBezTo>
                        <a:pt x="369" y="1"/>
                        <a:pt x="368" y="1"/>
                        <a:pt x="367" y="0"/>
                      </a:cubicBezTo>
                      <a:close/>
                      <a:moveTo>
                        <a:pt x="354" y="85"/>
                      </a:moveTo>
                      <a:cubicBezTo>
                        <a:pt x="343" y="85"/>
                        <a:pt x="334" y="94"/>
                        <a:pt x="334" y="105"/>
                      </a:cubicBezTo>
                      <a:cubicBezTo>
                        <a:pt x="35" y="105"/>
                        <a:pt x="35" y="105"/>
                        <a:pt x="35" y="105"/>
                      </a:cubicBezTo>
                      <a:cubicBezTo>
                        <a:pt x="35" y="94"/>
                        <a:pt x="26" y="85"/>
                        <a:pt x="15" y="85"/>
                      </a:cubicBezTo>
                      <a:cubicBezTo>
                        <a:pt x="15" y="34"/>
                        <a:pt x="15" y="34"/>
                        <a:pt x="15" y="34"/>
                      </a:cubicBezTo>
                      <a:cubicBezTo>
                        <a:pt x="26" y="34"/>
                        <a:pt x="35" y="25"/>
                        <a:pt x="35" y="14"/>
                      </a:cubicBezTo>
                      <a:cubicBezTo>
                        <a:pt x="334" y="14"/>
                        <a:pt x="334" y="14"/>
                        <a:pt x="334" y="14"/>
                      </a:cubicBezTo>
                      <a:cubicBezTo>
                        <a:pt x="334" y="25"/>
                        <a:pt x="343" y="34"/>
                        <a:pt x="354" y="34"/>
                      </a:cubicBezTo>
                      <a:lnTo>
                        <a:pt x="354" y="85"/>
                      </a:lnTo>
                      <a:close/>
                    </a:path>
                  </a:pathLst>
                </a:custGeom>
                <a:solidFill>
                  <a:srgbClr val="4099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8" name="Rectangle 59"/>
                <p:cNvSpPr>
                  <a:spLocks noChangeArrowheads="1"/>
                </p:cNvSpPr>
                <p:nvPr/>
              </p:nvSpPr>
              <p:spPr bwMode="auto">
                <a:xfrm>
                  <a:off x="2976563" y="4902201"/>
                  <a:ext cx="1493838" cy="120650"/>
                </a:xfrm>
                <a:prstGeom prst="rect">
                  <a:avLst/>
                </a:pr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9" name="Rectangle 60"/>
                <p:cNvSpPr>
                  <a:spLocks noChangeArrowheads="1"/>
                </p:cNvSpPr>
                <p:nvPr/>
              </p:nvSpPr>
              <p:spPr bwMode="auto">
                <a:xfrm>
                  <a:off x="3463926" y="4379913"/>
                  <a:ext cx="492125" cy="522288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0" name="Rectangle 61"/>
                <p:cNvSpPr>
                  <a:spLocks noChangeArrowheads="1"/>
                </p:cNvSpPr>
                <p:nvPr/>
              </p:nvSpPr>
              <p:spPr bwMode="auto">
                <a:xfrm>
                  <a:off x="3463926" y="4902201"/>
                  <a:ext cx="492125" cy="120650"/>
                </a:xfrm>
                <a:prstGeom prst="rect">
                  <a:avLst/>
                </a:pr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1" name="Rectangle 62"/>
                <p:cNvSpPr>
                  <a:spLocks noChangeArrowheads="1"/>
                </p:cNvSpPr>
                <p:nvPr/>
              </p:nvSpPr>
              <p:spPr bwMode="auto">
                <a:xfrm>
                  <a:off x="3502026" y="4379913"/>
                  <a:ext cx="63500" cy="522288"/>
                </a:xfrm>
                <a:prstGeom prst="rect">
                  <a:avLst/>
                </a:pr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2" name="Rectangle 63"/>
                <p:cNvSpPr>
                  <a:spLocks noChangeArrowheads="1"/>
                </p:cNvSpPr>
                <p:nvPr/>
              </p:nvSpPr>
              <p:spPr bwMode="auto">
                <a:xfrm>
                  <a:off x="3859213" y="4379913"/>
                  <a:ext cx="66675" cy="522288"/>
                </a:xfrm>
                <a:prstGeom prst="rect">
                  <a:avLst/>
                </a:pr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3" name="Rectangle 64"/>
                <p:cNvSpPr>
                  <a:spLocks noChangeArrowheads="1"/>
                </p:cNvSpPr>
                <p:nvPr/>
              </p:nvSpPr>
              <p:spPr bwMode="auto">
                <a:xfrm>
                  <a:off x="3502026" y="4902201"/>
                  <a:ext cx="63500" cy="120650"/>
                </a:xfrm>
                <a:prstGeom prst="rect">
                  <a:avLst/>
                </a:prstGeom>
                <a:solidFill>
                  <a:srgbClr val="B89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4" name="Rectangle 65"/>
                <p:cNvSpPr>
                  <a:spLocks noChangeArrowheads="1"/>
                </p:cNvSpPr>
                <p:nvPr/>
              </p:nvSpPr>
              <p:spPr bwMode="auto">
                <a:xfrm>
                  <a:off x="3859213" y="4902201"/>
                  <a:ext cx="66675" cy="120650"/>
                </a:xfrm>
                <a:prstGeom prst="rect">
                  <a:avLst/>
                </a:prstGeom>
                <a:solidFill>
                  <a:srgbClr val="BD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5" name="Oval 66"/>
                <p:cNvSpPr>
                  <a:spLocks noChangeArrowheads="1"/>
                </p:cNvSpPr>
                <p:nvPr/>
              </p:nvSpPr>
              <p:spPr bwMode="auto">
                <a:xfrm>
                  <a:off x="3273426" y="4572001"/>
                  <a:ext cx="157163" cy="138113"/>
                </a:xfrm>
                <a:prstGeom prst="ellipse">
                  <a:avLst/>
                </a:pr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6" name="Oval 67"/>
                <p:cNvSpPr>
                  <a:spLocks noChangeArrowheads="1"/>
                </p:cNvSpPr>
                <p:nvPr/>
              </p:nvSpPr>
              <p:spPr bwMode="auto">
                <a:xfrm>
                  <a:off x="4002088" y="4572001"/>
                  <a:ext cx="157163" cy="138113"/>
                </a:xfrm>
                <a:prstGeom prst="ellipse">
                  <a:avLst/>
                </a:pr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7" name="Freeform 68"/>
                <p:cNvSpPr>
                  <a:spLocks/>
                </p:cNvSpPr>
                <p:nvPr/>
              </p:nvSpPr>
              <p:spPr bwMode="auto">
                <a:xfrm>
                  <a:off x="3103563" y="3729038"/>
                  <a:ext cx="1577975" cy="1071563"/>
                </a:xfrm>
                <a:custGeom>
                  <a:avLst/>
                  <a:gdLst>
                    <a:gd name="T0" fmla="*/ 866 w 994"/>
                    <a:gd name="T1" fmla="*/ 675 h 675"/>
                    <a:gd name="T2" fmla="*/ 0 w 994"/>
                    <a:gd name="T3" fmla="*/ 301 h 675"/>
                    <a:gd name="T4" fmla="*/ 130 w 994"/>
                    <a:gd name="T5" fmla="*/ 0 h 675"/>
                    <a:gd name="T6" fmla="*/ 994 w 994"/>
                    <a:gd name="T7" fmla="*/ 374 h 675"/>
                    <a:gd name="T8" fmla="*/ 866 w 994"/>
                    <a:gd name="T9" fmla="*/ 675 h 6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94" h="675">
                      <a:moveTo>
                        <a:pt x="866" y="675"/>
                      </a:moveTo>
                      <a:lnTo>
                        <a:pt x="0" y="301"/>
                      </a:lnTo>
                      <a:lnTo>
                        <a:pt x="130" y="0"/>
                      </a:lnTo>
                      <a:lnTo>
                        <a:pt x="994" y="374"/>
                      </a:lnTo>
                      <a:lnTo>
                        <a:pt x="866" y="675"/>
                      </a:lnTo>
                      <a:close/>
                    </a:path>
                  </a:pathLst>
                </a:custGeom>
                <a:solidFill>
                  <a:srgbClr val="4DB8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8" name="Freeform 69"/>
                <p:cNvSpPr>
                  <a:spLocks noEditPoints="1"/>
                </p:cNvSpPr>
                <p:nvPr/>
              </p:nvSpPr>
              <p:spPr bwMode="auto">
                <a:xfrm>
                  <a:off x="3171826" y="3786188"/>
                  <a:ext cx="1446213" cy="954088"/>
                </a:xfrm>
                <a:custGeom>
                  <a:avLst/>
                  <a:gdLst>
                    <a:gd name="T0" fmla="*/ 384 w 385"/>
                    <a:gd name="T1" fmla="*/ 145 h 254"/>
                    <a:gd name="T2" fmla="*/ 48 w 385"/>
                    <a:gd name="T3" fmla="*/ 0 h 254"/>
                    <a:gd name="T4" fmla="*/ 46 w 385"/>
                    <a:gd name="T5" fmla="*/ 1 h 254"/>
                    <a:gd name="T6" fmla="*/ 0 w 385"/>
                    <a:gd name="T7" fmla="*/ 107 h 254"/>
                    <a:gd name="T8" fmla="*/ 1 w 385"/>
                    <a:gd name="T9" fmla="*/ 109 h 254"/>
                    <a:gd name="T10" fmla="*/ 337 w 385"/>
                    <a:gd name="T11" fmla="*/ 254 h 254"/>
                    <a:gd name="T12" fmla="*/ 339 w 385"/>
                    <a:gd name="T13" fmla="*/ 254 h 254"/>
                    <a:gd name="T14" fmla="*/ 385 w 385"/>
                    <a:gd name="T15" fmla="*/ 148 h 254"/>
                    <a:gd name="T16" fmla="*/ 384 w 385"/>
                    <a:gd name="T17" fmla="*/ 145 h 254"/>
                    <a:gd name="T18" fmla="*/ 338 w 385"/>
                    <a:gd name="T19" fmla="*/ 218 h 254"/>
                    <a:gd name="T20" fmla="*/ 312 w 385"/>
                    <a:gd name="T21" fmla="*/ 228 h 254"/>
                    <a:gd name="T22" fmla="*/ 38 w 385"/>
                    <a:gd name="T23" fmla="*/ 109 h 254"/>
                    <a:gd name="T24" fmla="*/ 27 w 385"/>
                    <a:gd name="T25" fmla="*/ 84 h 254"/>
                    <a:gd name="T26" fmla="*/ 47 w 385"/>
                    <a:gd name="T27" fmla="*/ 36 h 254"/>
                    <a:gd name="T28" fmla="*/ 73 w 385"/>
                    <a:gd name="T29" fmla="*/ 27 h 254"/>
                    <a:gd name="T30" fmla="*/ 348 w 385"/>
                    <a:gd name="T31" fmla="*/ 145 h 254"/>
                    <a:gd name="T32" fmla="*/ 359 w 385"/>
                    <a:gd name="T33" fmla="*/ 171 h 254"/>
                    <a:gd name="T34" fmla="*/ 338 w 385"/>
                    <a:gd name="T35" fmla="*/ 218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85" h="254">
                      <a:moveTo>
                        <a:pt x="384" y="145"/>
                      </a:move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1"/>
                        <a:pt x="47" y="1"/>
                        <a:pt x="46" y="1"/>
                      </a:cubicBezTo>
                      <a:cubicBezTo>
                        <a:pt x="0" y="107"/>
                        <a:pt x="0" y="107"/>
                        <a:pt x="0" y="107"/>
                      </a:cubicBezTo>
                      <a:cubicBezTo>
                        <a:pt x="1" y="108"/>
                        <a:pt x="1" y="109"/>
                        <a:pt x="1" y="109"/>
                      </a:cubicBezTo>
                      <a:cubicBezTo>
                        <a:pt x="337" y="254"/>
                        <a:pt x="337" y="254"/>
                        <a:pt x="337" y="254"/>
                      </a:cubicBezTo>
                      <a:cubicBezTo>
                        <a:pt x="338" y="254"/>
                        <a:pt x="339" y="254"/>
                        <a:pt x="339" y="254"/>
                      </a:cubicBezTo>
                      <a:cubicBezTo>
                        <a:pt x="385" y="148"/>
                        <a:pt x="385" y="148"/>
                        <a:pt x="385" y="148"/>
                      </a:cubicBezTo>
                      <a:cubicBezTo>
                        <a:pt x="385" y="147"/>
                        <a:pt x="384" y="146"/>
                        <a:pt x="384" y="145"/>
                      </a:cubicBezTo>
                      <a:close/>
                      <a:moveTo>
                        <a:pt x="338" y="218"/>
                      </a:moveTo>
                      <a:cubicBezTo>
                        <a:pt x="328" y="214"/>
                        <a:pt x="316" y="218"/>
                        <a:pt x="312" y="228"/>
                      </a:cubicBezTo>
                      <a:cubicBezTo>
                        <a:pt x="38" y="109"/>
                        <a:pt x="38" y="109"/>
                        <a:pt x="38" y="109"/>
                      </a:cubicBezTo>
                      <a:cubicBezTo>
                        <a:pt x="42" y="100"/>
                        <a:pt x="37" y="88"/>
                        <a:pt x="27" y="84"/>
                      </a:cubicBezTo>
                      <a:cubicBezTo>
                        <a:pt x="47" y="36"/>
                        <a:pt x="47" y="36"/>
                        <a:pt x="47" y="36"/>
                      </a:cubicBezTo>
                      <a:cubicBezTo>
                        <a:pt x="57" y="41"/>
                        <a:pt x="69" y="36"/>
                        <a:pt x="73" y="27"/>
                      </a:cubicBezTo>
                      <a:cubicBezTo>
                        <a:pt x="348" y="145"/>
                        <a:pt x="348" y="145"/>
                        <a:pt x="348" y="145"/>
                      </a:cubicBezTo>
                      <a:cubicBezTo>
                        <a:pt x="344" y="155"/>
                        <a:pt x="348" y="166"/>
                        <a:pt x="359" y="171"/>
                      </a:cubicBezTo>
                      <a:lnTo>
                        <a:pt x="338" y="218"/>
                      </a:lnTo>
                      <a:close/>
                    </a:path>
                  </a:pathLst>
                </a:custGeom>
                <a:solidFill>
                  <a:srgbClr val="4099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9" name="Freeform 70"/>
                <p:cNvSpPr>
                  <a:spLocks/>
                </p:cNvSpPr>
                <p:nvPr/>
              </p:nvSpPr>
              <p:spPr bwMode="auto">
                <a:xfrm>
                  <a:off x="3059113" y="4206876"/>
                  <a:ext cx="1419225" cy="703263"/>
                </a:xfrm>
                <a:custGeom>
                  <a:avLst/>
                  <a:gdLst>
                    <a:gd name="T0" fmla="*/ 863 w 894"/>
                    <a:gd name="T1" fmla="*/ 443 h 443"/>
                    <a:gd name="T2" fmla="*/ 0 w 894"/>
                    <a:gd name="T3" fmla="*/ 71 h 443"/>
                    <a:gd name="T4" fmla="*/ 28 w 894"/>
                    <a:gd name="T5" fmla="*/ 0 h 443"/>
                    <a:gd name="T6" fmla="*/ 894 w 894"/>
                    <a:gd name="T7" fmla="*/ 374 h 443"/>
                    <a:gd name="T8" fmla="*/ 863 w 894"/>
                    <a:gd name="T9" fmla="*/ 443 h 4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94" h="443">
                      <a:moveTo>
                        <a:pt x="863" y="443"/>
                      </a:moveTo>
                      <a:lnTo>
                        <a:pt x="0" y="71"/>
                      </a:lnTo>
                      <a:lnTo>
                        <a:pt x="28" y="0"/>
                      </a:lnTo>
                      <a:lnTo>
                        <a:pt x="894" y="374"/>
                      </a:lnTo>
                      <a:lnTo>
                        <a:pt x="863" y="443"/>
                      </a:ln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0" name="Freeform 71"/>
                <p:cNvSpPr>
                  <a:spLocks/>
                </p:cNvSpPr>
                <p:nvPr/>
              </p:nvSpPr>
              <p:spPr bwMode="auto">
                <a:xfrm>
                  <a:off x="3551238" y="3921126"/>
                  <a:ext cx="660400" cy="673100"/>
                </a:xfrm>
                <a:custGeom>
                  <a:avLst/>
                  <a:gdLst>
                    <a:gd name="T0" fmla="*/ 286 w 416"/>
                    <a:gd name="T1" fmla="*/ 424 h 424"/>
                    <a:gd name="T2" fmla="*/ 0 w 416"/>
                    <a:gd name="T3" fmla="*/ 301 h 424"/>
                    <a:gd name="T4" fmla="*/ 130 w 416"/>
                    <a:gd name="T5" fmla="*/ 0 h 424"/>
                    <a:gd name="T6" fmla="*/ 416 w 416"/>
                    <a:gd name="T7" fmla="*/ 123 h 424"/>
                    <a:gd name="T8" fmla="*/ 286 w 416"/>
                    <a:gd name="T9" fmla="*/ 424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6" h="424">
                      <a:moveTo>
                        <a:pt x="286" y="424"/>
                      </a:moveTo>
                      <a:lnTo>
                        <a:pt x="0" y="301"/>
                      </a:lnTo>
                      <a:lnTo>
                        <a:pt x="130" y="0"/>
                      </a:lnTo>
                      <a:lnTo>
                        <a:pt x="416" y="123"/>
                      </a:lnTo>
                      <a:lnTo>
                        <a:pt x="286" y="42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1" name="Freeform 72"/>
                <p:cNvSpPr>
                  <a:spLocks/>
                </p:cNvSpPr>
                <p:nvPr/>
              </p:nvSpPr>
              <p:spPr bwMode="auto">
                <a:xfrm>
                  <a:off x="3505201" y="4398963"/>
                  <a:ext cx="500063" cy="307975"/>
                </a:xfrm>
                <a:custGeom>
                  <a:avLst/>
                  <a:gdLst>
                    <a:gd name="T0" fmla="*/ 284 w 315"/>
                    <a:gd name="T1" fmla="*/ 194 h 194"/>
                    <a:gd name="T2" fmla="*/ 0 w 315"/>
                    <a:gd name="T3" fmla="*/ 71 h 194"/>
                    <a:gd name="T4" fmla="*/ 29 w 315"/>
                    <a:gd name="T5" fmla="*/ 0 h 194"/>
                    <a:gd name="T6" fmla="*/ 315 w 315"/>
                    <a:gd name="T7" fmla="*/ 123 h 194"/>
                    <a:gd name="T8" fmla="*/ 284 w 315"/>
                    <a:gd name="T9" fmla="*/ 194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5" h="194">
                      <a:moveTo>
                        <a:pt x="284" y="194"/>
                      </a:moveTo>
                      <a:lnTo>
                        <a:pt x="0" y="71"/>
                      </a:lnTo>
                      <a:lnTo>
                        <a:pt x="29" y="0"/>
                      </a:lnTo>
                      <a:lnTo>
                        <a:pt x="315" y="123"/>
                      </a:lnTo>
                      <a:lnTo>
                        <a:pt x="284" y="194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2" name="Freeform 73"/>
                <p:cNvSpPr>
                  <a:spLocks/>
                </p:cNvSpPr>
                <p:nvPr/>
              </p:nvSpPr>
              <p:spPr bwMode="auto">
                <a:xfrm>
                  <a:off x="3584576" y="3937001"/>
                  <a:ext cx="269875" cy="503238"/>
                </a:xfrm>
                <a:custGeom>
                  <a:avLst/>
                  <a:gdLst>
                    <a:gd name="T0" fmla="*/ 40 w 170"/>
                    <a:gd name="T1" fmla="*/ 317 h 317"/>
                    <a:gd name="T2" fmla="*/ 0 w 170"/>
                    <a:gd name="T3" fmla="*/ 300 h 317"/>
                    <a:gd name="T4" fmla="*/ 130 w 170"/>
                    <a:gd name="T5" fmla="*/ 0 h 317"/>
                    <a:gd name="T6" fmla="*/ 170 w 170"/>
                    <a:gd name="T7" fmla="*/ 16 h 317"/>
                    <a:gd name="T8" fmla="*/ 40 w 170"/>
                    <a:gd name="T9" fmla="*/ 317 h 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0" h="317">
                      <a:moveTo>
                        <a:pt x="40" y="317"/>
                      </a:moveTo>
                      <a:lnTo>
                        <a:pt x="0" y="300"/>
                      </a:lnTo>
                      <a:lnTo>
                        <a:pt x="130" y="0"/>
                      </a:lnTo>
                      <a:lnTo>
                        <a:pt x="170" y="16"/>
                      </a:lnTo>
                      <a:lnTo>
                        <a:pt x="40" y="317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3" name="Freeform 74"/>
                <p:cNvSpPr>
                  <a:spLocks/>
                </p:cNvSpPr>
                <p:nvPr/>
              </p:nvSpPr>
              <p:spPr bwMode="auto">
                <a:xfrm>
                  <a:off x="3914776" y="4079876"/>
                  <a:ext cx="266700" cy="503238"/>
                </a:xfrm>
                <a:custGeom>
                  <a:avLst/>
                  <a:gdLst>
                    <a:gd name="T0" fmla="*/ 38 w 168"/>
                    <a:gd name="T1" fmla="*/ 317 h 317"/>
                    <a:gd name="T2" fmla="*/ 0 w 168"/>
                    <a:gd name="T3" fmla="*/ 300 h 317"/>
                    <a:gd name="T4" fmla="*/ 130 w 168"/>
                    <a:gd name="T5" fmla="*/ 0 h 317"/>
                    <a:gd name="T6" fmla="*/ 168 w 168"/>
                    <a:gd name="T7" fmla="*/ 16 h 317"/>
                    <a:gd name="T8" fmla="*/ 38 w 168"/>
                    <a:gd name="T9" fmla="*/ 317 h 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8" h="317">
                      <a:moveTo>
                        <a:pt x="38" y="317"/>
                      </a:moveTo>
                      <a:lnTo>
                        <a:pt x="0" y="300"/>
                      </a:lnTo>
                      <a:lnTo>
                        <a:pt x="130" y="0"/>
                      </a:lnTo>
                      <a:lnTo>
                        <a:pt x="168" y="16"/>
                      </a:lnTo>
                      <a:lnTo>
                        <a:pt x="38" y="317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4" name="Freeform 75"/>
                <p:cNvSpPr>
                  <a:spLocks/>
                </p:cNvSpPr>
                <p:nvPr/>
              </p:nvSpPr>
              <p:spPr bwMode="auto">
                <a:xfrm>
                  <a:off x="3540126" y="4413251"/>
                  <a:ext cx="107950" cy="139700"/>
                </a:xfrm>
                <a:custGeom>
                  <a:avLst/>
                  <a:gdLst>
                    <a:gd name="T0" fmla="*/ 37 w 68"/>
                    <a:gd name="T1" fmla="*/ 88 h 88"/>
                    <a:gd name="T2" fmla="*/ 0 w 68"/>
                    <a:gd name="T3" fmla="*/ 71 h 88"/>
                    <a:gd name="T4" fmla="*/ 28 w 68"/>
                    <a:gd name="T5" fmla="*/ 0 h 88"/>
                    <a:gd name="T6" fmla="*/ 68 w 68"/>
                    <a:gd name="T7" fmla="*/ 17 h 88"/>
                    <a:gd name="T8" fmla="*/ 37 w 68"/>
                    <a:gd name="T9" fmla="*/ 8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88">
                      <a:moveTo>
                        <a:pt x="37" y="88"/>
                      </a:moveTo>
                      <a:lnTo>
                        <a:pt x="0" y="71"/>
                      </a:lnTo>
                      <a:lnTo>
                        <a:pt x="28" y="0"/>
                      </a:lnTo>
                      <a:lnTo>
                        <a:pt x="68" y="17"/>
                      </a:lnTo>
                      <a:lnTo>
                        <a:pt x="37" y="88"/>
                      </a:lnTo>
                      <a:close/>
                    </a:path>
                  </a:pathLst>
                </a:custGeom>
                <a:solidFill>
                  <a:srgbClr val="B89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5" name="Freeform 76"/>
                <p:cNvSpPr>
                  <a:spLocks/>
                </p:cNvSpPr>
                <p:nvPr/>
              </p:nvSpPr>
              <p:spPr bwMode="auto">
                <a:xfrm>
                  <a:off x="3865563" y="4556126"/>
                  <a:ext cx="109538" cy="139700"/>
                </a:xfrm>
                <a:custGeom>
                  <a:avLst/>
                  <a:gdLst>
                    <a:gd name="T0" fmla="*/ 38 w 69"/>
                    <a:gd name="T1" fmla="*/ 88 h 88"/>
                    <a:gd name="T2" fmla="*/ 0 w 69"/>
                    <a:gd name="T3" fmla="*/ 71 h 88"/>
                    <a:gd name="T4" fmla="*/ 31 w 69"/>
                    <a:gd name="T5" fmla="*/ 0 h 88"/>
                    <a:gd name="T6" fmla="*/ 69 w 69"/>
                    <a:gd name="T7" fmla="*/ 17 h 88"/>
                    <a:gd name="T8" fmla="*/ 38 w 69"/>
                    <a:gd name="T9" fmla="*/ 8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88">
                      <a:moveTo>
                        <a:pt x="38" y="88"/>
                      </a:moveTo>
                      <a:lnTo>
                        <a:pt x="0" y="71"/>
                      </a:lnTo>
                      <a:lnTo>
                        <a:pt x="31" y="0"/>
                      </a:lnTo>
                      <a:lnTo>
                        <a:pt x="69" y="17"/>
                      </a:lnTo>
                      <a:lnTo>
                        <a:pt x="38" y="88"/>
                      </a:lnTo>
                      <a:close/>
                    </a:path>
                  </a:pathLst>
                </a:custGeom>
                <a:solidFill>
                  <a:srgbClr val="BD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6" name="Freeform 77"/>
                <p:cNvSpPr>
                  <a:spLocks/>
                </p:cNvSpPr>
                <p:nvPr/>
              </p:nvSpPr>
              <p:spPr bwMode="auto">
                <a:xfrm>
                  <a:off x="3463926" y="4033838"/>
                  <a:ext cx="173038" cy="161925"/>
                </a:xfrm>
                <a:custGeom>
                  <a:avLst/>
                  <a:gdLst>
                    <a:gd name="T0" fmla="*/ 42 w 46"/>
                    <a:gd name="T1" fmla="*/ 30 h 43"/>
                    <a:gd name="T2" fmla="*/ 16 w 46"/>
                    <a:gd name="T3" fmla="*/ 39 h 43"/>
                    <a:gd name="T4" fmla="*/ 4 w 46"/>
                    <a:gd name="T5" fmla="*/ 14 h 43"/>
                    <a:gd name="T6" fmla="*/ 30 w 46"/>
                    <a:gd name="T7" fmla="*/ 5 h 43"/>
                    <a:gd name="T8" fmla="*/ 42 w 46"/>
                    <a:gd name="T9" fmla="*/ 3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43">
                      <a:moveTo>
                        <a:pt x="42" y="30"/>
                      </a:moveTo>
                      <a:cubicBezTo>
                        <a:pt x="38" y="40"/>
                        <a:pt x="26" y="43"/>
                        <a:pt x="16" y="39"/>
                      </a:cubicBezTo>
                      <a:cubicBezTo>
                        <a:pt x="5" y="34"/>
                        <a:pt x="0" y="23"/>
                        <a:pt x="4" y="14"/>
                      </a:cubicBezTo>
                      <a:cubicBezTo>
                        <a:pt x="8" y="4"/>
                        <a:pt x="20" y="0"/>
                        <a:pt x="30" y="5"/>
                      </a:cubicBezTo>
                      <a:cubicBezTo>
                        <a:pt x="41" y="10"/>
                        <a:pt x="46" y="21"/>
                        <a:pt x="42" y="30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7" name="Freeform 78"/>
                <p:cNvSpPr>
                  <a:spLocks/>
                </p:cNvSpPr>
                <p:nvPr/>
              </p:nvSpPr>
              <p:spPr bwMode="auto">
                <a:xfrm>
                  <a:off x="4132263" y="4322763"/>
                  <a:ext cx="177800" cy="161925"/>
                </a:xfrm>
                <a:custGeom>
                  <a:avLst/>
                  <a:gdLst>
                    <a:gd name="T0" fmla="*/ 43 w 47"/>
                    <a:gd name="T1" fmla="*/ 30 h 43"/>
                    <a:gd name="T2" fmla="*/ 16 w 47"/>
                    <a:gd name="T3" fmla="*/ 39 h 43"/>
                    <a:gd name="T4" fmla="*/ 4 w 47"/>
                    <a:gd name="T5" fmla="*/ 14 h 43"/>
                    <a:gd name="T6" fmla="*/ 31 w 47"/>
                    <a:gd name="T7" fmla="*/ 5 h 43"/>
                    <a:gd name="T8" fmla="*/ 43 w 47"/>
                    <a:gd name="T9" fmla="*/ 3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3">
                      <a:moveTo>
                        <a:pt x="43" y="30"/>
                      </a:moveTo>
                      <a:cubicBezTo>
                        <a:pt x="39" y="40"/>
                        <a:pt x="27" y="43"/>
                        <a:pt x="16" y="39"/>
                      </a:cubicBezTo>
                      <a:cubicBezTo>
                        <a:pt x="6" y="34"/>
                        <a:pt x="0" y="23"/>
                        <a:pt x="4" y="14"/>
                      </a:cubicBezTo>
                      <a:cubicBezTo>
                        <a:pt x="8" y="4"/>
                        <a:pt x="20" y="0"/>
                        <a:pt x="31" y="5"/>
                      </a:cubicBezTo>
                      <a:cubicBezTo>
                        <a:pt x="42" y="10"/>
                        <a:pt x="47" y="21"/>
                        <a:pt x="43" y="30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8" name="Freeform 79"/>
                <p:cNvSpPr>
                  <a:spLocks/>
                </p:cNvSpPr>
                <p:nvPr/>
              </p:nvSpPr>
              <p:spPr bwMode="auto">
                <a:xfrm>
                  <a:off x="3595688" y="5680076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9" name="Freeform 80"/>
                <p:cNvSpPr>
                  <a:spLocks/>
                </p:cNvSpPr>
                <p:nvPr/>
              </p:nvSpPr>
              <p:spPr bwMode="auto">
                <a:xfrm>
                  <a:off x="3595688" y="553402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0" name="Freeform 81"/>
                <p:cNvSpPr>
                  <a:spLocks noEditPoints="1"/>
                </p:cNvSpPr>
                <p:nvPr/>
              </p:nvSpPr>
              <p:spPr bwMode="auto">
                <a:xfrm>
                  <a:off x="3622676" y="5559426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1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1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1" name="Freeform 82"/>
                <p:cNvSpPr>
                  <a:spLocks/>
                </p:cNvSpPr>
                <p:nvPr/>
              </p:nvSpPr>
              <p:spPr bwMode="auto">
                <a:xfrm>
                  <a:off x="3611563" y="5661026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0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1" y="41"/>
                        <a:pt x="52" y="41"/>
                      </a:cubicBezTo>
                      <a:cubicBezTo>
                        <a:pt x="23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2" name="Freeform 83"/>
                <p:cNvSpPr>
                  <a:spLocks/>
                </p:cNvSpPr>
                <p:nvPr/>
              </p:nvSpPr>
              <p:spPr bwMode="auto">
                <a:xfrm>
                  <a:off x="3611563" y="551497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3" name="Freeform 84"/>
                <p:cNvSpPr>
                  <a:spLocks noEditPoints="1"/>
                </p:cNvSpPr>
                <p:nvPr/>
              </p:nvSpPr>
              <p:spPr bwMode="auto">
                <a:xfrm>
                  <a:off x="3636963" y="5540376"/>
                  <a:ext cx="338138" cy="230188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1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8 w 90"/>
                    <a:gd name="T13" fmla="*/ 31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1"/>
                      </a:cubicBezTo>
                      <a:cubicBezTo>
                        <a:pt x="0" y="48"/>
                        <a:pt x="21" y="61"/>
                        <a:pt x="45" y="61"/>
                      </a:cubicBezTo>
                      <a:cubicBezTo>
                        <a:pt x="69" y="61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1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" name="Freeform 85"/>
                <p:cNvSpPr>
                  <a:spLocks/>
                </p:cNvSpPr>
                <p:nvPr/>
              </p:nvSpPr>
              <p:spPr bwMode="auto">
                <a:xfrm>
                  <a:off x="3636963" y="5638801"/>
                  <a:ext cx="387350" cy="157163"/>
                </a:xfrm>
                <a:custGeom>
                  <a:avLst/>
                  <a:gdLst>
                    <a:gd name="T0" fmla="*/ 103 w 103"/>
                    <a:gd name="T1" fmla="*/ 2 h 42"/>
                    <a:gd name="T2" fmla="*/ 52 w 103"/>
                    <a:gd name="T3" fmla="*/ 42 h 42"/>
                    <a:gd name="T4" fmla="*/ 0 w 103"/>
                    <a:gd name="T5" fmla="*/ 2 h 42"/>
                    <a:gd name="T6" fmla="*/ 0 w 103"/>
                    <a:gd name="T7" fmla="*/ 0 h 42"/>
                    <a:gd name="T8" fmla="*/ 52 w 103"/>
                    <a:gd name="T9" fmla="*/ 37 h 42"/>
                    <a:gd name="T10" fmla="*/ 103 w 103"/>
                    <a:gd name="T11" fmla="*/ 0 h 42"/>
                    <a:gd name="T12" fmla="*/ 103 w 103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42">
                      <a:moveTo>
                        <a:pt x="103" y="2"/>
                      </a:moveTo>
                      <a:cubicBezTo>
                        <a:pt x="103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3" y="0"/>
                      </a:cubicBezTo>
                      <a:cubicBezTo>
                        <a:pt x="103" y="1"/>
                        <a:pt x="103" y="1"/>
                        <a:pt x="103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" name="Freeform 86"/>
                <p:cNvSpPr>
                  <a:spLocks/>
                </p:cNvSpPr>
                <p:nvPr/>
              </p:nvSpPr>
              <p:spPr bwMode="auto">
                <a:xfrm>
                  <a:off x="3636963" y="5491163"/>
                  <a:ext cx="387350" cy="285750"/>
                </a:xfrm>
                <a:custGeom>
                  <a:avLst/>
                  <a:gdLst>
                    <a:gd name="T0" fmla="*/ 103 w 103"/>
                    <a:gd name="T1" fmla="*/ 39 h 76"/>
                    <a:gd name="T2" fmla="*/ 52 w 103"/>
                    <a:gd name="T3" fmla="*/ 76 h 76"/>
                    <a:gd name="T4" fmla="*/ 0 w 103"/>
                    <a:gd name="T5" fmla="*/ 39 h 76"/>
                    <a:gd name="T6" fmla="*/ 52 w 103"/>
                    <a:gd name="T7" fmla="*/ 0 h 76"/>
                    <a:gd name="T8" fmla="*/ 103 w 103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6">
                      <a:moveTo>
                        <a:pt x="103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2" y="18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" name="Freeform 87"/>
                <p:cNvSpPr>
                  <a:spLocks noEditPoints="1"/>
                </p:cNvSpPr>
                <p:nvPr/>
              </p:nvSpPr>
              <p:spPr bwMode="auto">
                <a:xfrm>
                  <a:off x="3659188" y="5518151"/>
                  <a:ext cx="342900" cy="233363"/>
                </a:xfrm>
                <a:custGeom>
                  <a:avLst/>
                  <a:gdLst>
                    <a:gd name="T0" fmla="*/ 46 w 91"/>
                    <a:gd name="T1" fmla="*/ 0 h 62"/>
                    <a:gd name="T2" fmla="*/ 0 w 91"/>
                    <a:gd name="T3" fmla="*/ 32 h 62"/>
                    <a:gd name="T4" fmla="*/ 46 w 91"/>
                    <a:gd name="T5" fmla="*/ 62 h 62"/>
                    <a:gd name="T6" fmla="*/ 91 w 91"/>
                    <a:gd name="T7" fmla="*/ 33 h 62"/>
                    <a:gd name="T8" fmla="*/ 46 w 91"/>
                    <a:gd name="T9" fmla="*/ 0 h 62"/>
                    <a:gd name="T10" fmla="*/ 46 w 91"/>
                    <a:gd name="T11" fmla="*/ 53 h 62"/>
                    <a:gd name="T12" fmla="*/ 9 w 91"/>
                    <a:gd name="T13" fmla="*/ 32 h 62"/>
                    <a:gd name="T14" fmla="*/ 46 w 91"/>
                    <a:gd name="T15" fmla="*/ 8 h 62"/>
                    <a:gd name="T16" fmla="*/ 82 w 91"/>
                    <a:gd name="T17" fmla="*/ 33 h 62"/>
                    <a:gd name="T18" fmla="*/ 46 w 91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62">
                      <a:moveTo>
                        <a:pt x="46" y="0"/>
                      </a:moveTo>
                      <a:cubicBezTo>
                        <a:pt x="22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6" y="62"/>
                      </a:cubicBezTo>
                      <a:cubicBezTo>
                        <a:pt x="70" y="62"/>
                        <a:pt x="90" y="48"/>
                        <a:pt x="91" y="33"/>
                      </a:cubicBezTo>
                      <a:cubicBezTo>
                        <a:pt x="90" y="15"/>
                        <a:pt x="70" y="0"/>
                        <a:pt x="46" y="0"/>
                      </a:cubicBezTo>
                      <a:close/>
                      <a:moveTo>
                        <a:pt x="46" y="53"/>
                      </a:moveTo>
                      <a:cubicBezTo>
                        <a:pt x="27" y="53"/>
                        <a:pt x="10" y="43"/>
                        <a:pt x="9" y="32"/>
                      </a:cubicBezTo>
                      <a:cubicBezTo>
                        <a:pt x="10" y="19"/>
                        <a:pt x="27" y="8"/>
                        <a:pt x="46" y="8"/>
                      </a:cubicBezTo>
                      <a:cubicBezTo>
                        <a:pt x="65" y="8"/>
                        <a:pt x="82" y="19"/>
                        <a:pt x="82" y="33"/>
                      </a:cubicBezTo>
                      <a:cubicBezTo>
                        <a:pt x="82" y="43"/>
                        <a:pt x="67" y="53"/>
                        <a:pt x="46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" name="Freeform 88"/>
                <p:cNvSpPr>
                  <a:spLocks/>
                </p:cNvSpPr>
                <p:nvPr/>
              </p:nvSpPr>
              <p:spPr bwMode="auto">
                <a:xfrm>
                  <a:off x="3606801" y="5600701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" name="Freeform 89"/>
                <p:cNvSpPr>
                  <a:spLocks/>
                </p:cNvSpPr>
                <p:nvPr/>
              </p:nvSpPr>
              <p:spPr bwMode="auto">
                <a:xfrm>
                  <a:off x="3606801" y="5454651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" name="Freeform 90"/>
                <p:cNvSpPr>
                  <a:spLocks noEditPoints="1"/>
                </p:cNvSpPr>
                <p:nvPr/>
              </p:nvSpPr>
              <p:spPr bwMode="auto">
                <a:xfrm>
                  <a:off x="3633788" y="548005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2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0" name="Freeform 91"/>
                <p:cNvSpPr>
                  <a:spLocks/>
                </p:cNvSpPr>
                <p:nvPr/>
              </p:nvSpPr>
              <p:spPr bwMode="auto">
                <a:xfrm>
                  <a:off x="3611563" y="5540376"/>
                  <a:ext cx="390525" cy="158750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1" name="Freeform 92"/>
                <p:cNvSpPr>
                  <a:spLocks/>
                </p:cNvSpPr>
                <p:nvPr/>
              </p:nvSpPr>
              <p:spPr bwMode="auto">
                <a:xfrm>
                  <a:off x="3611563" y="539432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2" name="Freeform 93"/>
                <p:cNvSpPr>
                  <a:spLocks noEditPoints="1"/>
                </p:cNvSpPr>
                <p:nvPr/>
              </p:nvSpPr>
              <p:spPr bwMode="auto">
                <a:xfrm>
                  <a:off x="3636963" y="5421313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3" name="Freeform 94"/>
                <p:cNvSpPr>
                  <a:spLocks/>
                </p:cNvSpPr>
                <p:nvPr/>
              </p:nvSpPr>
              <p:spPr bwMode="auto">
                <a:xfrm>
                  <a:off x="3595688" y="5491163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4" name="Freeform 95"/>
                <p:cNvSpPr>
                  <a:spLocks/>
                </p:cNvSpPr>
                <p:nvPr/>
              </p:nvSpPr>
              <p:spPr bwMode="auto">
                <a:xfrm>
                  <a:off x="3595688" y="5345113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5" name="Freeform 96"/>
                <p:cNvSpPr>
                  <a:spLocks noEditPoints="1"/>
                </p:cNvSpPr>
                <p:nvPr/>
              </p:nvSpPr>
              <p:spPr bwMode="auto">
                <a:xfrm>
                  <a:off x="3622676" y="5372101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1 w 90"/>
                    <a:gd name="T17" fmla="*/ 33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1" y="33"/>
                      </a:cubicBezTo>
                      <a:cubicBezTo>
                        <a:pt x="81" y="43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6" name="Freeform 97"/>
                <p:cNvSpPr>
                  <a:spLocks/>
                </p:cNvSpPr>
                <p:nvPr/>
              </p:nvSpPr>
              <p:spPr bwMode="auto">
                <a:xfrm>
                  <a:off x="3611563" y="5435601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3"/>
                        <a:pt x="81" y="42"/>
                        <a:pt x="52" y="42"/>
                      </a:cubicBezTo>
                      <a:cubicBezTo>
                        <a:pt x="23" y="42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7" name="Freeform 98"/>
                <p:cNvSpPr>
                  <a:spLocks/>
                </p:cNvSpPr>
                <p:nvPr/>
              </p:nvSpPr>
              <p:spPr bwMode="auto">
                <a:xfrm>
                  <a:off x="3611563" y="5289551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8" name="Freeform 99"/>
                <p:cNvSpPr>
                  <a:spLocks noEditPoints="1"/>
                </p:cNvSpPr>
                <p:nvPr/>
              </p:nvSpPr>
              <p:spPr bwMode="auto">
                <a:xfrm>
                  <a:off x="3636963" y="5314951"/>
                  <a:ext cx="338138" cy="230188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1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8 w 90"/>
                    <a:gd name="T13" fmla="*/ 31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1"/>
                      </a:cubicBezTo>
                      <a:cubicBezTo>
                        <a:pt x="0" y="48"/>
                        <a:pt x="21" y="61"/>
                        <a:pt x="45" y="61"/>
                      </a:cubicBezTo>
                      <a:cubicBezTo>
                        <a:pt x="69" y="61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1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9" name="Freeform 100"/>
                <p:cNvSpPr>
                  <a:spLocks/>
                </p:cNvSpPr>
                <p:nvPr/>
              </p:nvSpPr>
              <p:spPr bwMode="auto">
                <a:xfrm>
                  <a:off x="3084513" y="5735638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" name="Freeform 101"/>
                <p:cNvSpPr>
                  <a:spLocks/>
                </p:cNvSpPr>
                <p:nvPr/>
              </p:nvSpPr>
              <p:spPr bwMode="auto">
                <a:xfrm>
                  <a:off x="3084513" y="5589588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" name="Freeform 102"/>
                <p:cNvSpPr>
                  <a:spLocks noEditPoints="1"/>
                </p:cNvSpPr>
                <p:nvPr/>
              </p:nvSpPr>
              <p:spPr bwMode="auto">
                <a:xfrm>
                  <a:off x="3111501" y="5616576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3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" name="Freeform 103"/>
                <p:cNvSpPr>
                  <a:spLocks/>
                </p:cNvSpPr>
                <p:nvPr/>
              </p:nvSpPr>
              <p:spPr bwMode="auto">
                <a:xfrm>
                  <a:off x="3100388" y="5718176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1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" name="Freeform 104"/>
                <p:cNvSpPr>
                  <a:spLocks/>
                </p:cNvSpPr>
                <p:nvPr/>
              </p:nvSpPr>
              <p:spPr bwMode="auto">
                <a:xfrm>
                  <a:off x="3103563" y="5570538"/>
                  <a:ext cx="387350" cy="282575"/>
                </a:xfrm>
                <a:custGeom>
                  <a:avLst/>
                  <a:gdLst>
                    <a:gd name="T0" fmla="*/ 103 w 103"/>
                    <a:gd name="T1" fmla="*/ 39 h 75"/>
                    <a:gd name="T2" fmla="*/ 51 w 103"/>
                    <a:gd name="T3" fmla="*/ 75 h 75"/>
                    <a:gd name="T4" fmla="*/ 0 w 103"/>
                    <a:gd name="T5" fmla="*/ 39 h 75"/>
                    <a:gd name="T6" fmla="*/ 51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2" y="59"/>
                        <a:pt x="79" y="75"/>
                        <a:pt x="51" y="75"/>
                      </a:cubicBezTo>
                      <a:cubicBezTo>
                        <a:pt x="23" y="75"/>
                        <a:pt x="0" y="59"/>
                        <a:pt x="0" y="39"/>
                      </a:cubicBezTo>
                      <a:cubicBezTo>
                        <a:pt x="0" y="17"/>
                        <a:pt x="23" y="0"/>
                        <a:pt x="51" y="0"/>
                      </a:cubicBezTo>
                      <a:cubicBezTo>
                        <a:pt x="79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4" name="Freeform 105"/>
                <p:cNvSpPr>
                  <a:spLocks noEditPoints="1"/>
                </p:cNvSpPr>
                <p:nvPr/>
              </p:nvSpPr>
              <p:spPr bwMode="auto">
                <a:xfrm>
                  <a:off x="3125788" y="5597526"/>
                  <a:ext cx="338138" cy="228600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2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9 w 90"/>
                    <a:gd name="T13" fmla="*/ 32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1"/>
                        <a:pt x="45" y="61"/>
                      </a:cubicBezTo>
                      <a:cubicBezTo>
                        <a:pt x="70" y="61"/>
                        <a:pt x="90" y="48"/>
                        <a:pt x="90" y="32"/>
                      </a:cubicBezTo>
                      <a:cubicBezTo>
                        <a:pt x="90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9" y="32"/>
                      </a:cubicBezTo>
                      <a:cubicBezTo>
                        <a:pt x="9" y="19"/>
                        <a:pt x="27" y="8"/>
                        <a:pt x="45" y="8"/>
                      </a:cubicBezTo>
                      <a:cubicBezTo>
                        <a:pt x="65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" name="Freeform 106"/>
                <p:cNvSpPr>
                  <a:spLocks/>
                </p:cNvSpPr>
                <p:nvPr/>
              </p:nvSpPr>
              <p:spPr bwMode="auto">
                <a:xfrm>
                  <a:off x="3125788" y="5694363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1"/>
                        <a:pt x="24" y="37"/>
                        <a:pt x="52" y="37"/>
                      </a:cubicBezTo>
                      <a:cubicBezTo>
                        <a:pt x="80" y="37"/>
                        <a:pt x="103" y="21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" name="Freeform 107"/>
                <p:cNvSpPr>
                  <a:spLocks/>
                </p:cNvSpPr>
                <p:nvPr/>
              </p:nvSpPr>
              <p:spPr bwMode="auto">
                <a:xfrm>
                  <a:off x="3125788" y="5551488"/>
                  <a:ext cx="390525" cy="282575"/>
                </a:xfrm>
                <a:custGeom>
                  <a:avLst/>
                  <a:gdLst>
                    <a:gd name="T0" fmla="*/ 104 w 104"/>
                    <a:gd name="T1" fmla="*/ 38 h 75"/>
                    <a:gd name="T2" fmla="*/ 52 w 104"/>
                    <a:gd name="T3" fmla="*/ 75 h 75"/>
                    <a:gd name="T4" fmla="*/ 0 w 104"/>
                    <a:gd name="T5" fmla="*/ 38 h 75"/>
                    <a:gd name="T6" fmla="*/ 52 w 104"/>
                    <a:gd name="T7" fmla="*/ 0 h 75"/>
                    <a:gd name="T8" fmla="*/ 104 w 104"/>
                    <a:gd name="T9" fmla="*/ 3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8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8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8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" name="Freeform 108"/>
                <p:cNvSpPr>
                  <a:spLocks noEditPoints="1"/>
                </p:cNvSpPr>
                <p:nvPr/>
              </p:nvSpPr>
              <p:spPr bwMode="auto">
                <a:xfrm>
                  <a:off x="3152776" y="5575301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5" y="62"/>
                      </a:cubicBezTo>
                      <a:cubicBezTo>
                        <a:pt x="69" y="62"/>
                        <a:pt x="89" y="49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20"/>
                        <a:pt x="26" y="9"/>
                        <a:pt x="45" y="9"/>
                      </a:cubicBezTo>
                      <a:cubicBezTo>
                        <a:pt x="64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" name="Freeform 109"/>
                <p:cNvSpPr>
                  <a:spLocks/>
                </p:cNvSpPr>
                <p:nvPr/>
              </p:nvSpPr>
              <p:spPr bwMode="auto">
                <a:xfrm>
                  <a:off x="3100388" y="5657851"/>
                  <a:ext cx="385763" cy="157163"/>
                </a:xfrm>
                <a:custGeom>
                  <a:avLst/>
                  <a:gdLst>
                    <a:gd name="T0" fmla="*/ 103 w 103"/>
                    <a:gd name="T1" fmla="*/ 2 h 42"/>
                    <a:gd name="T2" fmla="*/ 52 w 103"/>
                    <a:gd name="T3" fmla="*/ 42 h 42"/>
                    <a:gd name="T4" fmla="*/ 0 w 103"/>
                    <a:gd name="T5" fmla="*/ 2 h 42"/>
                    <a:gd name="T6" fmla="*/ 0 w 103"/>
                    <a:gd name="T7" fmla="*/ 0 h 42"/>
                    <a:gd name="T8" fmla="*/ 52 w 103"/>
                    <a:gd name="T9" fmla="*/ 37 h 42"/>
                    <a:gd name="T10" fmla="*/ 103 w 103"/>
                    <a:gd name="T11" fmla="*/ 0 h 42"/>
                    <a:gd name="T12" fmla="*/ 103 w 103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42">
                      <a:moveTo>
                        <a:pt x="103" y="2"/>
                      </a:moveTo>
                      <a:cubicBezTo>
                        <a:pt x="103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1"/>
                        <a:pt x="24" y="37"/>
                        <a:pt x="52" y="37"/>
                      </a:cubicBezTo>
                      <a:cubicBezTo>
                        <a:pt x="80" y="37"/>
                        <a:pt x="103" y="21"/>
                        <a:pt x="103" y="0"/>
                      </a:cubicBezTo>
                      <a:cubicBezTo>
                        <a:pt x="103" y="1"/>
                        <a:pt x="103" y="1"/>
                        <a:pt x="103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" name="Freeform 110"/>
                <p:cNvSpPr>
                  <a:spLocks/>
                </p:cNvSpPr>
                <p:nvPr/>
              </p:nvSpPr>
              <p:spPr bwMode="auto">
                <a:xfrm>
                  <a:off x="3100388" y="5514976"/>
                  <a:ext cx="385763" cy="280988"/>
                </a:xfrm>
                <a:custGeom>
                  <a:avLst/>
                  <a:gdLst>
                    <a:gd name="T0" fmla="*/ 103 w 103"/>
                    <a:gd name="T1" fmla="*/ 38 h 75"/>
                    <a:gd name="T2" fmla="*/ 52 w 103"/>
                    <a:gd name="T3" fmla="*/ 75 h 75"/>
                    <a:gd name="T4" fmla="*/ 0 w 103"/>
                    <a:gd name="T5" fmla="*/ 38 h 75"/>
                    <a:gd name="T6" fmla="*/ 52 w 103"/>
                    <a:gd name="T7" fmla="*/ 0 h 75"/>
                    <a:gd name="T8" fmla="*/ 103 w 103"/>
                    <a:gd name="T9" fmla="*/ 3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8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8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2" y="17"/>
                        <a:pt x="103" y="38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" name="Freeform 111"/>
                <p:cNvSpPr>
                  <a:spLocks noEditPoints="1"/>
                </p:cNvSpPr>
                <p:nvPr/>
              </p:nvSpPr>
              <p:spPr bwMode="auto">
                <a:xfrm>
                  <a:off x="3122613" y="5537201"/>
                  <a:ext cx="341313" cy="233363"/>
                </a:xfrm>
                <a:custGeom>
                  <a:avLst/>
                  <a:gdLst>
                    <a:gd name="T0" fmla="*/ 46 w 91"/>
                    <a:gd name="T1" fmla="*/ 0 h 62"/>
                    <a:gd name="T2" fmla="*/ 0 w 91"/>
                    <a:gd name="T3" fmla="*/ 32 h 62"/>
                    <a:gd name="T4" fmla="*/ 46 w 91"/>
                    <a:gd name="T5" fmla="*/ 62 h 62"/>
                    <a:gd name="T6" fmla="*/ 91 w 91"/>
                    <a:gd name="T7" fmla="*/ 33 h 62"/>
                    <a:gd name="T8" fmla="*/ 46 w 91"/>
                    <a:gd name="T9" fmla="*/ 0 h 62"/>
                    <a:gd name="T10" fmla="*/ 46 w 91"/>
                    <a:gd name="T11" fmla="*/ 54 h 62"/>
                    <a:gd name="T12" fmla="*/ 9 w 91"/>
                    <a:gd name="T13" fmla="*/ 32 h 62"/>
                    <a:gd name="T14" fmla="*/ 46 w 91"/>
                    <a:gd name="T15" fmla="*/ 9 h 62"/>
                    <a:gd name="T16" fmla="*/ 82 w 91"/>
                    <a:gd name="T17" fmla="*/ 33 h 62"/>
                    <a:gd name="T18" fmla="*/ 46 w 91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62">
                      <a:moveTo>
                        <a:pt x="46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6" y="62"/>
                      </a:cubicBezTo>
                      <a:cubicBezTo>
                        <a:pt x="70" y="62"/>
                        <a:pt x="90" y="49"/>
                        <a:pt x="91" y="33"/>
                      </a:cubicBezTo>
                      <a:cubicBezTo>
                        <a:pt x="90" y="15"/>
                        <a:pt x="70" y="0"/>
                        <a:pt x="46" y="0"/>
                      </a:cubicBezTo>
                      <a:close/>
                      <a:moveTo>
                        <a:pt x="46" y="54"/>
                      </a:moveTo>
                      <a:cubicBezTo>
                        <a:pt x="27" y="54"/>
                        <a:pt x="10" y="44"/>
                        <a:pt x="9" y="32"/>
                      </a:cubicBezTo>
                      <a:cubicBezTo>
                        <a:pt x="10" y="20"/>
                        <a:pt x="27" y="9"/>
                        <a:pt x="46" y="9"/>
                      </a:cubicBezTo>
                      <a:cubicBezTo>
                        <a:pt x="65" y="9"/>
                        <a:pt x="81" y="20"/>
                        <a:pt x="82" y="33"/>
                      </a:cubicBezTo>
                      <a:cubicBezTo>
                        <a:pt x="82" y="43"/>
                        <a:pt x="67" y="54"/>
                        <a:pt x="46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" name="Freeform 112"/>
                <p:cNvSpPr>
                  <a:spLocks/>
                </p:cNvSpPr>
                <p:nvPr/>
              </p:nvSpPr>
              <p:spPr bwMode="auto">
                <a:xfrm>
                  <a:off x="3125788" y="5627688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" name="Freeform 113"/>
                <p:cNvSpPr>
                  <a:spLocks/>
                </p:cNvSpPr>
                <p:nvPr/>
              </p:nvSpPr>
              <p:spPr bwMode="auto">
                <a:xfrm>
                  <a:off x="3125788" y="5480051"/>
                  <a:ext cx="390525" cy="282575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" name="Freeform 114"/>
                <p:cNvSpPr>
                  <a:spLocks noEditPoints="1"/>
                </p:cNvSpPr>
                <p:nvPr/>
              </p:nvSpPr>
              <p:spPr bwMode="auto">
                <a:xfrm>
                  <a:off x="3152776" y="550703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4" name="Freeform 115"/>
                <p:cNvSpPr>
                  <a:spLocks/>
                </p:cNvSpPr>
                <p:nvPr/>
              </p:nvSpPr>
              <p:spPr bwMode="auto">
                <a:xfrm>
                  <a:off x="3084513" y="5556251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5" name="Freeform 116"/>
                <p:cNvSpPr>
                  <a:spLocks/>
                </p:cNvSpPr>
                <p:nvPr/>
              </p:nvSpPr>
              <p:spPr bwMode="auto">
                <a:xfrm>
                  <a:off x="3084513" y="5408613"/>
                  <a:ext cx="390525" cy="282575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6" name="Freeform 117"/>
                <p:cNvSpPr>
                  <a:spLocks noEditPoints="1"/>
                </p:cNvSpPr>
                <p:nvPr/>
              </p:nvSpPr>
              <p:spPr bwMode="auto">
                <a:xfrm>
                  <a:off x="3111501" y="543560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2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7" name="Freeform 118"/>
                <p:cNvSpPr>
                  <a:spLocks/>
                </p:cNvSpPr>
                <p:nvPr/>
              </p:nvSpPr>
              <p:spPr bwMode="auto">
                <a:xfrm>
                  <a:off x="3111501" y="5526088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0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1" y="41"/>
                        <a:pt x="52" y="41"/>
                      </a:cubicBezTo>
                      <a:cubicBezTo>
                        <a:pt x="23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8" name="Freeform 119"/>
                <p:cNvSpPr>
                  <a:spLocks/>
                </p:cNvSpPr>
                <p:nvPr/>
              </p:nvSpPr>
              <p:spPr bwMode="auto">
                <a:xfrm>
                  <a:off x="3111501" y="5378451"/>
                  <a:ext cx="390525" cy="282575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9" name="Freeform 120"/>
                <p:cNvSpPr>
                  <a:spLocks noEditPoints="1"/>
                </p:cNvSpPr>
                <p:nvPr/>
              </p:nvSpPr>
              <p:spPr bwMode="auto">
                <a:xfrm>
                  <a:off x="3136901" y="5405438"/>
                  <a:ext cx="338138" cy="228600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1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8 w 90"/>
                    <a:gd name="T13" fmla="*/ 31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1"/>
                      </a:cubicBezTo>
                      <a:cubicBezTo>
                        <a:pt x="0" y="48"/>
                        <a:pt x="21" y="61"/>
                        <a:pt x="45" y="61"/>
                      </a:cubicBezTo>
                      <a:cubicBezTo>
                        <a:pt x="69" y="61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1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0" name="Freeform 121"/>
                <p:cNvSpPr>
                  <a:spLocks/>
                </p:cNvSpPr>
                <p:nvPr/>
              </p:nvSpPr>
              <p:spPr bwMode="auto">
                <a:xfrm>
                  <a:off x="3100388" y="5468938"/>
                  <a:ext cx="390525" cy="158750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1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1" name="Freeform 122"/>
                <p:cNvSpPr>
                  <a:spLocks/>
                </p:cNvSpPr>
                <p:nvPr/>
              </p:nvSpPr>
              <p:spPr bwMode="auto">
                <a:xfrm>
                  <a:off x="3103563" y="5322888"/>
                  <a:ext cx="387350" cy="280988"/>
                </a:xfrm>
                <a:custGeom>
                  <a:avLst/>
                  <a:gdLst>
                    <a:gd name="T0" fmla="*/ 103 w 103"/>
                    <a:gd name="T1" fmla="*/ 39 h 75"/>
                    <a:gd name="T2" fmla="*/ 51 w 103"/>
                    <a:gd name="T3" fmla="*/ 75 h 75"/>
                    <a:gd name="T4" fmla="*/ 0 w 103"/>
                    <a:gd name="T5" fmla="*/ 39 h 75"/>
                    <a:gd name="T6" fmla="*/ 51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2" y="59"/>
                        <a:pt x="79" y="75"/>
                        <a:pt x="51" y="75"/>
                      </a:cubicBezTo>
                      <a:cubicBezTo>
                        <a:pt x="23" y="75"/>
                        <a:pt x="0" y="59"/>
                        <a:pt x="0" y="39"/>
                      </a:cubicBezTo>
                      <a:cubicBezTo>
                        <a:pt x="0" y="17"/>
                        <a:pt x="23" y="0"/>
                        <a:pt x="51" y="0"/>
                      </a:cubicBezTo>
                      <a:cubicBezTo>
                        <a:pt x="79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" name="Freeform 123"/>
                <p:cNvSpPr>
                  <a:spLocks noEditPoints="1"/>
                </p:cNvSpPr>
                <p:nvPr/>
              </p:nvSpPr>
              <p:spPr bwMode="auto">
                <a:xfrm>
                  <a:off x="3125788" y="5349876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9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70" y="62"/>
                        <a:pt x="90" y="48"/>
                        <a:pt x="90" y="32"/>
                      </a:cubicBezTo>
                      <a:cubicBezTo>
                        <a:pt x="90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9" y="32"/>
                      </a:cubicBezTo>
                      <a:cubicBezTo>
                        <a:pt x="9" y="19"/>
                        <a:pt x="27" y="8"/>
                        <a:pt x="45" y="8"/>
                      </a:cubicBezTo>
                      <a:cubicBezTo>
                        <a:pt x="65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" name="Freeform 124"/>
                <p:cNvSpPr>
                  <a:spLocks/>
                </p:cNvSpPr>
                <p:nvPr/>
              </p:nvSpPr>
              <p:spPr bwMode="auto">
                <a:xfrm>
                  <a:off x="3125788" y="5454651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1"/>
                        <a:pt x="24" y="37"/>
                        <a:pt x="52" y="37"/>
                      </a:cubicBezTo>
                      <a:cubicBezTo>
                        <a:pt x="80" y="37"/>
                        <a:pt x="103" y="21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4" name="Freeform 125"/>
                <p:cNvSpPr>
                  <a:spLocks/>
                </p:cNvSpPr>
                <p:nvPr/>
              </p:nvSpPr>
              <p:spPr bwMode="auto">
                <a:xfrm>
                  <a:off x="3125788" y="5311776"/>
                  <a:ext cx="390525" cy="280988"/>
                </a:xfrm>
                <a:custGeom>
                  <a:avLst/>
                  <a:gdLst>
                    <a:gd name="T0" fmla="*/ 104 w 104"/>
                    <a:gd name="T1" fmla="*/ 38 h 75"/>
                    <a:gd name="T2" fmla="*/ 52 w 104"/>
                    <a:gd name="T3" fmla="*/ 75 h 75"/>
                    <a:gd name="T4" fmla="*/ 0 w 104"/>
                    <a:gd name="T5" fmla="*/ 38 h 75"/>
                    <a:gd name="T6" fmla="*/ 52 w 104"/>
                    <a:gd name="T7" fmla="*/ 0 h 75"/>
                    <a:gd name="T8" fmla="*/ 104 w 104"/>
                    <a:gd name="T9" fmla="*/ 3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8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8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8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5" name="Freeform 126"/>
                <p:cNvSpPr>
                  <a:spLocks noEditPoints="1"/>
                </p:cNvSpPr>
                <p:nvPr/>
              </p:nvSpPr>
              <p:spPr bwMode="auto">
                <a:xfrm>
                  <a:off x="3152776" y="533400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5" y="62"/>
                      </a:cubicBezTo>
                      <a:cubicBezTo>
                        <a:pt x="69" y="62"/>
                        <a:pt x="89" y="49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20"/>
                        <a:pt x="26" y="9"/>
                        <a:pt x="45" y="9"/>
                      </a:cubicBezTo>
                      <a:cubicBezTo>
                        <a:pt x="64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6" name="Freeform 127"/>
                <p:cNvSpPr>
                  <a:spLocks/>
                </p:cNvSpPr>
                <p:nvPr/>
              </p:nvSpPr>
              <p:spPr bwMode="auto">
                <a:xfrm>
                  <a:off x="3144838" y="5427663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0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0" y="41"/>
                        <a:pt x="52" y="41"/>
                      </a:cubicBezTo>
                      <a:cubicBezTo>
                        <a:pt x="23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7" name="Freeform 128"/>
                <p:cNvSpPr>
                  <a:spLocks/>
                </p:cNvSpPr>
                <p:nvPr/>
              </p:nvSpPr>
              <p:spPr bwMode="auto">
                <a:xfrm>
                  <a:off x="3144838" y="5281613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8" name="Freeform 129"/>
                <p:cNvSpPr>
                  <a:spLocks noEditPoints="1"/>
                </p:cNvSpPr>
                <p:nvPr/>
              </p:nvSpPr>
              <p:spPr bwMode="auto">
                <a:xfrm>
                  <a:off x="3171826" y="530383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9"/>
                        <a:pt x="21" y="62"/>
                        <a:pt x="45" y="62"/>
                      </a:cubicBezTo>
                      <a:cubicBezTo>
                        <a:pt x="69" y="62"/>
                        <a:pt x="89" y="49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20"/>
                        <a:pt x="26" y="9"/>
                        <a:pt x="45" y="9"/>
                      </a:cubicBezTo>
                      <a:cubicBezTo>
                        <a:pt x="64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9" name="Freeform 130"/>
                <p:cNvSpPr>
                  <a:spLocks/>
                </p:cNvSpPr>
                <p:nvPr/>
              </p:nvSpPr>
              <p:spPr bwMode="auto">
                <a:xfrm>
                  <a:off x="3125788" y="5394326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0" name="Freeform 131"/>
                <p:cNvSpPr>
                  <a:spLocks/>
                </p:cNvSpPr>
                <p:nvPr/>
              </p:nvSpPr>
              <p:spPr bwMode="auto">
                <a:xfrm>
                  <a:off x="3125788" y="524827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1" name="Freeform 132"/>
                <p:cNvSpPr>
                  <a:spLocks noEditPoints="1"/>
                </p:cNvSpPr>
                <p:nvPr/>
              </p:nvSpPr>
              <p:spPr bwMode="auto">
                <a:xfrm>
                  <a:off x="3152776" y="5273676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2" name="Freeform 133"/>
                <p:cNvSpPr>
                  <a:spLocks/>
                </p:cNvSpPr>
                <p:nvPr/>
              </p:nvSpPr>
              <p:spPr bwMode="auto">
                <a:xfrm>
                  <a:off x="3144838" y="5353051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3" name="Freeform 134"/>
                <p:cNvSpPr>
                  <a:spLocks/>
                </p:cNvSpPr>
                <p:nvPr/>
              </p:nvSpPr>
              <p:spPr bwMode="auto">
                <a:xfrm>
                  <a:off x="3144838" y="5207001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4" name="Freeform 135"/>
                <p:cNvSpPr>
                  <a:spLocks noEditPoints="1"/>
                </p:cNvSpPr>
                <p:nvPr/>
              </p:nvSpPr>
              <p:spPr bwMode="auto">
                <a:xfrm>
                  <a:off x="3171826" y="523240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5" name="Freeform 136"/>
                <p:cNvSpPr>
                  <a:spLocks/>
                </p:cNvSpPr>
                <p:nvPr/>
              </p:nvSpPr>
              <p:spPr bwMode="auto">
                <a:xfrm>
                  <a:off x="3111501" y="5303838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6" name="Freeform 137"/>
                <p:cNvSpPr>
                  <a:spLocks/>
                </p:cNvSpPr>
                <p:nvPr/>
              </p:nvSpPr>
              <p:spPr bwMode="auto">
                <a:xfrm>
                  <a:off x="3111501" y="5157788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7" name="Freeform 138"/>
                <p:cNvSpPr>
                  <a:spLocks noEditPoints="1"/>
                </p:cNvSpPr>
                <p:nvPr/>
              </p:nvSpPr>
              <p:spPr bwMode="auto">
                <a:xfrm>
                  <a:off x="3136901" y="518318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8" name="Freeform 139"/>
                <p:cNvSpPr>
                  <a:spLocks/>
                </p:cNvSpPr>
                <p:nvPr/>
              </p:nvSpPr>
              <p:spPr bwMode="auto">
                <a:xfrm>
                  <a:off x="3122613" y="5243513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1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1" y="41"/>
                        <a:pt x="52" y="41"/>
                      </a:cubicBezTo>
                      <a:cubicBezTo>
                        <a:pt x="24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9" name="Freeform 140"/>
                <p:cNvSpPr>
                  <a:spLocks/>
                </p:cNvSpPr>
                <p:nvPr/>
              </p:nvSpPr>
              <p:spPr bwMode="auto">
                <a:xfrm>
                  <a:off x="3125788" y="5097463"/>
                  <a:ext cx="387350" cy="280988"/>
                </a:xfrm>
                <a:custGeom>
                  <a:avLst/>
                  <a:gdLst>
                    <a:gd name="T0" fmla="*/ 103 w 103"/>
                    <a:gd name="T1" fmla="*/ 39 h 75"/>
                    <a:gd name="T2" fmla="*/ 51 w 103"/>
                    <a:gd name="T3" fmla="*/ 75 h 75"/>
                    <a:gd name="T4" fmla="*/ 0 w 103"/>
                    <a:gd name="T5" fmla="*/ 39 h 75"/>
                    <a:gd name="T6" fmla="*/ 51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2" y="59"/>
                        <a:pt x="79" y="75"/>
                        <a:pt x="51" y="75"/>
                      </a:cubicBezTo>
                      <a:cubicBezTo>
                        <a:pt x="23" y="75"/>
                        <a:pt x="0" y="59"/>
                        <a:pt x="0" y="39"/>
                      </a:cubicBezTo>
                      <a:cubicBezTo>
                        <a:pt x="0" y="17"/>
                        <a:pt x="23" y="0"/>
                        <a:pt x="51" y="0"/>
                      </a:cubicBezTo>
                      <a:cubicBezTo>
                        <a:pt x="79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0" name="Freeform 141"/>
                <p:cNvSpPr>
                  <a:spLocks noEditPoints="1"/>
                </p:cNvSpPr>
                <p:nvPr/>
              </p:nvSpPr>
              <p:spPr bwMode="auto">
                <a:xfrm>
                  <a:off x="3148013" y="511968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9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5" y="62"/>
                      </a:cubicBezTo>
                      <a:cubicBezTo>
                        <a:pt x="70" y="62"/>
                        <a:pt x="90" y="49"/>
                        <a:pt x="90" y="33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9" y="32"/>
                      </a:cubicBezTo>
                      <a:cubicBezTo>
                        <a:pt x="9" y="20"/>
                        <a:pt x="27" y="9"/>
                        <a:pt x="45" y="9"/>
                      </a:cubicBezTo>
                      <a:cubicBezTo>
                        <a:pt x="65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1" name="Freeform 142"/>
                <p:cNvSpPr>
                  <a:spLocks/>
                </p:cNvSpPr>
                <p:nvPr/>
              </p:nvSpPr>
              <p:spPr bwMode="auto">
                <a:xfrm>
                  <a:off x="3373438" y="5842001"/>
                  <a:ext cx="392113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2" name="Freeform 143"/>
                <p:cNvSpPr>
                  <a:spLocks/>
                </p:cNvSpPr>
                <p:nvPr/>
              </p:nvSpPr>
              <p:spPr bwMode="auto">
                <a:xfrm>
                  <a:off x="3373438" y="5694363"/>
                  <a:ext cx="392113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3" name="Freeform 144"/>
                <p:cNvSpPr>
                  <a:spLocks noEditPoints="1"/>
                </p:cNvSpPr>
                <p:nvPr/>
              </p:nvSpPr>
              <p:spPr bwMode="auto">
                <a:xfrm>
                  <a:off x="3400426" y="572135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3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3"/>
                      </a:cubicBezTo>
                      <a:cubicBezTo>
                        <a:pt x="81" y="43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4" name="Freeform 145"/>
                <p:cNvSpPr>
                  <a:spLocks/>
                </p:cNvSpPr>
                <p:nvPr/>
              </p:nvSpPr>
              <p:spPr bwMode="auto">
                <a:xfrm>
                  <a:off x="3408363" y="5811838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5" name="Freeform 146"/>
                <p:cNvSpPr>
                  <a:spLocks/>
                </p:cNvSpPr>
                <p:nvPr/>
              </p:nvSpPr>
              <p:spPr bwMode="auto">
                <a:xfrm>
                  <a:off x="3408363" y="5664201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6" name="Freeform 147"/>
                <p:cNvSpPr>
                  <a:spLocks noEditPoints="1"/>
                </p:cNvSpPr>
                <p:nvPr/>
              </p:nvSpPr>
              <p:spPr bwMode="auto">
                <a:xfrm>
                  <a:off x="3433763" y="569118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1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1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7" name="Freeform 148"/>
                <p:cNvSpPr>
                  <a:spLocks/>
                </p:cNvSpPr>
                <p:nvPr/>
              </p:nvSpPr>
              <p:spPr bwMode="auto">
                <a:xfrm>
                  <a:off x="3381376" y="5762626"/>
                  <a:ext cx="387350" cy="157163"/>
                </a:xfrm>
                <a:custGeom>
                  <a:avLst/>
                  <a:gdLst>
                    <a:gd name="T0" fmla="*/ 103 w 103"/>
                    <a:gd name="T1" fmla="*/ 1 h 42"/>
                    <a:gd name="T2" fmla="*/ 52 w 103"/>
                    <a:gd name="T3" fmla="*/ 42 h 42"/>
                    <a:gd name="T4" fmla="*/ 0 w 103"/>
                    <a:gd name="T5" fmla="*/ 1 h 42"/>
                    <a:gd name="T6" fmla="*/ 0 w 103"/>
                    <a:gd name="T7" fmla="*/ 0 h 42"/>
                    <a:gd name="T8" fmla="*/ 52 w 103"/>
                    <a:gd name="T9" fmla="*/ 36 h 42"/>
                    <a:gd name="T10" fmla="*/ 103 w 103"/>
                    <a:gd name="T11" fmla="*/ 0 h 42"/>
                    <a:gd name="T12" fmla="*/ 103 w 103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42">
                      <a:moveTo>
                        <a:pt x="103" y="1"/>
                      </a:moveTo>
                      <a:cubicBezTo>
                        <a:pt x="103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3" y="0"/>
                      </a:cubicBezTo>
                      <a:cubicBezTo>
                        <a:pt x="103" y="0"/>
                        <a:pt x="103" y="1"/>
                        <a:pt x="103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8" name="Freeform 149"/>
                <p:cNvSpPr>
                  <a:spLocks/>
                </p:cNvSpPr>
                <p:nvPr/>
              </p:nvSpPr>
              <p:spPr bwMode="auto">
                <a:xfrm>
                  <a:off x="3381376" y="5616576"/>
                  <a:ext cx="387350" cy="280988"/>
                </a:xfrm>
                <a:custGeom>
                  <a:avLst/>
                  <a:gdLst>
                    <a:gd name="T0" fmla="*/ 103 w 103"/>
                    <a:gd name="T1" fmla="*/ 39 h 75"/>
                    <a:gd name="T2" fmla="*/ 52 w 103"/>
                    <a:gd name="T3" fmla="*/ 75 h 75"/>
                    <a:gd name="T4" fmla="*/ 0 w 103"/>
                    <a:gd name="T5" fmla="*/ 39 h 75"/>
                    <a:gd name="T6" fmla="*/ 52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9" name="Freeform 150"/>
                <p:cNvSpPr>
                  <a:spLocks noEditPoints="1"/>
                </p:cNvSpPr>
                <p:nvPr/>
              </p:nvSpPr>
              <p:spPr bwMode="auto">
                <a:xfrm>
                  <a:off x="3403601" y="5641976"/>
                  <a:ext cx="342900" cy="233363"/>
                </a:xfrm>
                <a:custGeom>
                  <a:avLst/>
                  <a:gdLst>
                    <a:gd name="T0" fmla="*/ 46 w 91"/>
                    <a:gd name="T1" fmla="*/ 0 h 62"/>
                    <a:gd name="T2" fmla="*/ 0 w 91"/>
                    <a:gd name="T3" fmla="*/ 32 h 62"/>
                    <a:gd name="T4" fmla="*/ 46 w 91"/>
                    <a:gd name="T5" fmla="*/ 62 h 62"/>
                    <a:gd name="T6" fmla="*/ 91 w 91"/>
                    <a:gd name="T7" fmla="*/ 32 h 62"/>
                    <a:gd name="T8" fmla="*/ 46 w 91"/>
                    <a:gd name="T9" fmla="*/ 0 h 62"/>
                    <a:gd name="T10" fmla="*/ 46 w 91"/>
                    <a:gd name="T11" fmla="*/ 53 h 62"/>
                    <a:gd name="T12" fmla="*/ 9 w 91"/>
                    <a:gd name="T13" fmla="*/ 32 h 62"/>
                    <a:gd name="T14" fmla="*/ 46 w 91"/>
                    <a:gd name="T15" fmla="*/ 8 h 62"/>
                    <a:gd name="T16" fmla="*/ 82 w 91"/>
                    <a:gd name="T17" fmla="*/ 32 h 62"/>
                    <a:gd name="T18" fmla="*/ 46 w 91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62">
                      <a:moveTo>
                        <a:pt x="46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6" y="62"/>
                      </a:cubicBezTo>
                      <a:cubicBezTo>
                        <a:pt x="70" y="62"/>
                        <a:pt x="90" y="48"/>
                        <a:pt x="91" y="32"/>
                      </a:cubicBezTo>
                      <a:cubicBezTo>
                        <a:pt x="90" y="14"/>
                        <a:pt x="70" y="0"/>
                        <a:pt x="46" y="0"/>
                      </a:cubicBezTo>
                      <a:close/>
                      <a:moveTo>
                        <a:pt x="46" y="53"/>
                      </a:moveTo>
                      <a:cubicBezTo>
                        <a:pt x="27" y="53"/>
                        <a:pt x="10" y="43"/>
                        <a:pt x="9" y="32"/>
                      </a:cubicBezTo>
                      <a:cubicBezTo>
                        <a:pt x="10" y="19"/>
                        <a:pt x="27" y="8"/>
                        <a:pt x="46" y="8"/>
                      </a:cubicBezTo>
                      <a:cubicBezTo>
                        <a:pt x="65" y="8"/>
                        <a:pt x="81" y="19"/>
                        <a:pt x="82" y="32"/>
                      </a:cubicBezTo>
                      <a:cubicBezTo>
                        <a:pt x="82" y="42"/>
                        <a:pt x="66" y="53"/>
                        <a:pt x="46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20" name="组合 219"/>
              <p:cNvGrpSpPr/>
              <p:nvPr/>
            </p:nvGrpSpPr>
            <p:grpSpPr>
              <a:xfrm>
                <a:off x="5135673" y="2355437"/>
                <a:ext cx="1753995" cy="2335395"/>
                <a:chOff x="2976563" y="3729038"/>
                <a:chExt cx="1704975" cy="2270126"/>
              </a:xfrm>
            </p:grpSpPr>
            <p:sp>
              <p:nvSpPr>
                <p:cNvPr id="221" name="Freeform 46"/>
                <p:cNvSpPr>
                  <a:spLocks/>
                </p:cNvSpPr>
                <p:nvPr/>
              </p:nvSpPr>
              <p:spPr bwMode="auto">
                <a:xfrm>
                  <a:off x="2987676" y="4484688"/>
                  <a:ext cx="1581150" cy="984250"/>
                </a:xfrm>
                <a:custGeom>
                  <a:avLst/>
                  <a:gdLst>
                    <a:gd name="T0" fmla="*/ 996 w 996"/>
                    <a:gd name="T1" fmla="*/ 310 h 620"/>
                    <a:gd name="T2" fmla="*/ 106 w 996"/>
                    <a:gd name="T3" fmla="*/ 620 h 620"/>
                    <a:gd name="T4" fmla="*/ 0 w 996"/>
                    <a:gd name="T5" fmla="*/ 313 h 620"/>
                    <a:gd name="T6" fmla="*/ 887 w 996"/>
                    <a:gd name="T7" fmla="*/ 0 h 620"/>
                    <a:gd name="T8" fmla="*/ 996 w 996"/>
                    <a:gd name="T9" fmla="*/ 310 h 6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96" h="620">
                      <a:moveTo>
                        <a:pt x="996" y="310"/>
                      </a:moveTo>
                      <a:lnTo>
                        <a:pt x="106" y="620"/>
                      </a:lnTo>
                      <a:lnTo>
                        <a:pt x="0" y="313"/>
                      </a:lnTo>
                      <a:lnTo>
                        <a:pt x="887" y="0"/>
                      </a:lnTo>
                      <a:lnTo>
                        <a:pt x="996" y="310"/>
                      </a:lnTo>
                      <a:close/>
                    </a:path>
                  </a:pathLst>
                </a:custGeom>
                <a:solidFill>
                  <a:srgbClr val="4DB8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2" name="Freeform 47"/>
                <p:cNvSpPr>
                  <a:spLocks noEditPoints="1"/>
                </p:cNvSpPr>
                <p:nvPr/>
              </p:nvSpPr>
              <p:spPr bwMode="auto">
                <a:xfrm>
                  <a:off x="3051176" y="4541838"/>
                  <a:ext cx="1454150" cy="874713"/>
                </a:xfrm>
                <a:custGeom>
                  <a:avLst/>
                  <a:gdLst>
                    <a:gd name="T0" fmla="*/ 346 w 387"/>
                    <a:gd name="T1" fmla="*/ 0 h 233"/>
                    <a:gd name="T2" fmla="*/ 1 w 387"/>
                    <a:gd name="T3" fmla="*/ 121 h 233"/>
                    <a:gd name="T4" fmla="*/ 0 w 387"/>
                    <a:gd name="T5" fmla="*/ 123 h 233"/>
                    <a:gd name="T6" fmla="*/ 38 w 387"/>
                    <a:gd name="T7" fmla="*/ 232 h 233"/>
                    <a:gd name="T8" fmla="*/ 40 w 387"/>
                    <a:gd name="T9" fmla="*/ 233 h 233"/>
                    <a:gd name="T10" fmla="*/ 386 w 387"/>
                    <a:gd name="T11" fmla="*/ 112 h 233"/>
                    <a:gd name="T12" fmla="*/ 387 w 387"/>
                    <a:gd name="T13" fmla="*/ 110 h 233"/>
                    <a:gd name="T14" fmla="*/ 349 w 387"/>
                    <a:gd name="T15" fmla="*/ 1 h 233"/>
                    <a:gd name="T16" fmla="*/ 346 w 387"/>
                    <a:gd name="T17" fmla="*/ 0 h 233"/>
                    <a:gd name="T18" fmla="*/ 362 w 387"/>
                    <a:gd name="T19" fmla="*/ 85 h 233"/>
                    <a:gd name="T20" fmla="*/ 349 w 387"/>
                    <a:gd name="T21" fmla="*/ 109 h 233"/>
                    <a:gd name="T22" fmla="*/ 67 w 387"/>
                    <a:gd name="T23" fmla="*/ 208 h 233"/>
                    <a:gd name="T24" fmla="*/ 42 w 387"/>
                    <a:gd name="T25" fmla="*/ 197 h 233"/>
                    <a:gd name="T26" fmla="*/ 25 w 387"/>
                    <a:gd name="T27" fmla="*/ 148 h 233"/>
                    <a:gd name="T28" fmla="*/ 37 w 387"/>
                    <a:gd name="T29" fmla="*/ 123 h 233"/>
                    <a:gd name="T30" fmla="*/ 320 w 387"/>
                    <a:gd name="T31" fmla="*/ 24 h 233"/>
                    <a:gd name="T32" fmla="*/ 345 w 387"/>
                    <a:gd name="T33" fmla="*/ 36 h 233"/>
                    <a:gd name="T34" fmla="*/ 362 w 387"/>
                    <a:gd name="T35" fmla="*/ 85 h 2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87" h="233">
                      <a:moveTo>
                        <a:pt x="346" y="0"/>
                      </a:moveTo>
                      <a:cubicBezTo>
                        <a:pt x="1" y="121"/>
                        <a:pt x="1" y="121"/>
                        <a:pt x="1" y="121"/>
                      </a:cubicBezTo>
                      <a:cubicBezTo>
                        <a:pt x="1" y="121"/>
                        <a:pt x="0" y="122"/>
                        <a:pt x="0" y="123"/>
                      </a:cubicBezTo>
                      <a:cubicBezTo>
                        <a:pt x="38" y="232"/>
                        <a:pt x="38" y="232"/>
                        <a:pt x="38" y="232"/>
                      </a:cubicBezTo>
                      <a:cubicBezTo>
                        <a:pt x="39" y="232"/>
                        <a:pt x="40" y="233"/>
                        <a:pt x="40" y="233"/>
                      </a:cubicBezTo>
                      <a:cubicBezTo>
                        <a:pt x="386" y="112"/>
                        <a:pt x="386" y="112"/>
                        <a:pt x="386" y="112"/>
                      </a:cubicBezTo>
                      <a:cubicBezTo>
                        <a:pt x="386" y="111"/>
                        <a:pt x="386" y="111"/>
                        <a:pt x="387" y="110"/>
                      </a:cubicBezTo>
                      <a:cubicBezTo>
                        <a:pt x="349" y="1"/>
                        <a:pt x="349" y="1"/>
                        <a:pt x="349" y="1"/>
                      </a:cubicBezTo>
                      <a:cubicBezTo>
                        <a:pt x="348" y="0"/>
                        <a:pt x="347" y="0"/>
                        <a:pt x="346" y="0"/>
                      </a:cubicBezTo>
                      <a:close/>
                      <a:moveTo>
                        <a:pt x="362" y="85"/>
                      </a:moveTo>
                      <a:cubicBezTo>
                        <a:pt x="352" y="88"/>
                        <a:pt x="346" y="99"/>
                        <a:pt x="349" y="109"/>
                      </a:cubicBezTo>
                      <a:cubicBezTo>
                        <a:pt x="67" y="208"/>
                        <a:pt x="67" y="208"/>
                        <a:pt x="67" y="208"/>
                      </a:cubicBezTo>
                      <a:cubicBezTo>
                        <a:pt x="64" y="198"/>
                        <a:pt x="52" y="193"/>
                        <a:pt x="42" y="197"/>
                      </a:cubicBezTo>
                      <a:cubicBezTo>
                        <a:pt x="25" y="148"/>
                        <a:pt x="25" y="148"/>
                        <a:pt x="25" y="148"/>
                      </a:cubicBezTo>
                      <a:cubicBezTo>
                        <a:pt x="35" y="144"/>
                        <a:pt x="41" y="133"/>
                        <a:pt x="37" y="123"/>
                      </a:cubicBezTo>
                      <a:cubicBezTo>
                        <a:pt x="320" y="24"/>
                        <a:pt x="320" y="24"/>
                        <a:pt x="320" y="24"/>
                      </a:cubicBezTo>
                      <a:cubicBezTo>
                        <a:pt x="323" y="34"/>
                        <a:pt x="334" y="39"/>
                        <a:pt x="345" y="36"/>
                      </a:cubicBezTo>
                      <a:lnTo>
                        <a:pt x="362" y="85"/>
                      </a:lnTo>
                      <a:close/>
                    </a:path>
                  </a:pathLst>
                </a:custGeom>
                <a:solidFill>
                  <a:srgbClr val="4099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3" name="Freeform 48"/>
                <p:cNvSpPr>
                  <a:spLocks/>
                </p:cNvSpPr>
                <p:nvPr/>
              </p:nvSpPr>
              <p:spPr bwMode="auto">
                <a:xfrm>
                  <a:off x="3155951" y="4976813"/>
                  <a:ext cx="1450975" cy="609600"/>
                </a:xfrm>
                <a:custGeom>
                  <a:avLst/>
                  <a:gdLst>
                    <a:gd name="T0" fmla="*/ 914 w 914"/>
                    <a:gd name="T1" fmla="*/ 74 h 384"/>
                    <a:gd name="T2" fmla="*/ 26 w 914"/>
                    <a:gd name="T3" fmla="*/ 384 h 384"/>
                    <a:gd name="T4" fmla="*/ 0 w 914"/>
                    <a:gd name="T5" fmla="*/ 310 h 384"/>
                    <a:gd name="T6" fmla="*/ 890 w 914"/>
                    <a:gd name="T7" fmla="*/ 0 h 384"/>
                    <a:gd name="T8" fmla="*/ 914 w 914"/>
                    <a:gd name="T9" fmla="*/ 7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4" h="384">
                      <a:moveTo>
                        <a:pt x="914" y="74"/>
                      </a:moveTo>
                      <a:lnTo>
                        <a:pt x="26" y="384"/>
                      </a:lnTo>
                      <a:lnTo>
                        <a:pt x="0" y="310"/>
                      </a:lnTo>
                      <a:lnTo>
                        <a:pt x="890" y="0"/>
                      </a:lnTo>
                      <a:lnTo>
                        <a:pt x="914" y="74"/>
                      </a:ln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4" name="Freeform 49"/>
                <p:cNvSpPr>
                  <a:spLocks/>
                </p:cNvSpPr>
                <p:nvPr/>
              </p:nvSpPr>
              <p:spPr bwMode="auto">
                <a:xfrm>
                  <a:off x="3444876" y="4657726"/>
                  <a:ext cx="639763" cy="654050"/>
                </a:xfrm>
                <a:custGeom>
                  <a:avLst/>
                  <a:gdLst>
                    <a:gd name="T0" fmla="*/ 403 w 403"/>
                    <a:gd name="T1" fmla="*/ 308 h 412"/>
                    <a:gd name="T2" fmla="*/ 109 w 403"/>
                    <a:gd name="T3" fmla="*/ 412 h 412"/>
                    <a:gd name="T4" fmla="*/ 0 w 403"/>
                    <a:gd name="T5" fmla="*/ 102 h 412"/>
                    <a:gd name="T6" fmla="*/ 294 w 403"/>
                    <a:gd name="T7" fmla="*/ 0 h 412"/>
                    <a:gd name="T8" fmla="*/ 403 w 403"/>
                    <a:gd name="T9" fmla="*/ 308 h 4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3" h="412">
                      <a:moveTo>
                        <a:pt x="403" y="308"/>
                      </a:moveTo>
                      <a:lnTo>
                        <a:pt x="109" y="412"/>
                      </a:lnTo>
                      <a:lnTo>
                        <a:pt x="0" y="102"/>
                      </a:lnTo>
                      <a:lnTo>
                        <a:pt x="294" y="0"/>
                      </a:lnTo>
                      <a:lnTo>
                        <a:pt x="403" y="30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5" name="Freeform 50"/>
                <p:cNvSpPr>
                  <a:spLocks/>
                </p:cNvSpPr>
                <p:nvPr/>
              </p:nvSpPr>
              <p:spPr bwMode="auto">
                <a:xfrm>
                  <a:off x="3617913" y="5146676"/>
                  <a:ext cx="503238" cy="277813"/>
                </a:xfrm>
                <a:custGeom>
                  <a:avLst/>
                  <a:gdLst>
                    <a:gd name="T0" fmla="*/ 317 w 317"/>
                    <a:gd name="T1" fmla="*/ 73 h 175"/>
                    <a:gd name="T2" fmla="*/ 24 w 317"/>
                    <a:gd name="T3" fmla="*/ 175 h 175"/>
                    <a:gd name="T4" fmla="*/ 0 w 317"/>
                    <a:gd name="T5" fmla="*/ 104 h 175"/>
                    <a:gd name="T6" fmla="*/ 294 w 317"/>
                    <a:gd name="T7" fmla="*/ 0 h 175"/>
                    <a:gd name="T8" fmla="*/ 317 w 317"/>
                    <a:gd name="T9" fmla="*/ 73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7" h="175">
                      <a:moveTo>
                        <a:pt x="317" y="73"/>
                      </a:moveTo>
                      <a:lnTo>
                        <a:pt x="24" y="175"/>
                      </a:lnTo>
                      <a:lnTo>
                        <a:pt x="0" y="104"/>
                      </a:lnTo>
                      <a:lnTo>
                        <a:pt x="294" y="0"/>
                      </a:lnTo>
                      <a:lnTo>
                        <a:pt x="317" y="73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6" name="Freeform 51"/>
                <p:cNvSpPr>
                  <a:spLocks/>
                </p:cNvSpPr>
                <p:nvPr/>
              </p:nvSpPr>
              <p:spPr bwMode="auto">
                <a:xfrm>
                  <a:off x="3479801" y="4786313"/>
                  <a:ext cx="236538" cy="509588"/>
                </a:xfrm>
                <a:custGeom>
                  <a:avLst/>
                  <a:gdLst>
                    <a:gd name="T0" fmla="*/ 149 w 149"/>
                    <a:gd name="T1" fmla="*/ 310 h 321"/>
                    <a:gd name="T2" fmla="*/ 109 w 149"/>
                    <a:gd name="T3" fmla="*/ 321 h 321"/>
                    <a:gd name="T4" fmla="*/ 0 w 149"/>
                    <a:gd name="T5" fmla="*/ 14 h 321"/>
                    <a:gd name="T6" fmla="*/ 40 w 149"/>
                    <a:gd name="T7" fmla="*/ 0 h 321"/>
                    <a:gd name="T8" fmla="*/ 149 w 149"/>
                    <a:gd name="T9" fmla="*/ 310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321">
                      <a:moveTo>
                        <a:pt x="149" y="310"/>
                      </a:moveTo>
                      <a:lnTo>
                        <a:pt x="109" y="321"/>
                      </a:lnTo>
                      <a:lnTo>
                        <a:pt x="0" y="14"/>
                      </a:lnTo>
                      <a:lnTo>
                        <a:pt x="40" y="0"/>
                      </a:lnTo>
                      <a:lnTo>
                        <a:pt x="149" y="310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7" name="Freeform 52"/>
                <p:cNvSpPr>
                  <a:spLocks/>
                </p:cNvSpPr>
                <p:nvPr/>
              </p:nvSpPr>
              <p:spPr bwMode="auto">
                <a:xfrm>
                  <a:off x="3817938" y="4665663"/>
                  <a:ext cx="236538" cy="514350"/>
                </a:xfrm>
                <a:custGeom>
                  <a:avLst/>
                  <a:gdLst>
                    <a:gd name="T0" fmla="*/ 149 w 149"/>
                    <a:gd name="T1" fmla="*/ 310 h 324"/>
                    <a:gd name="T2" fmla="*/ 109 w 149"/>
                    <a:gd name="T3" fmla="*/ 324 h 324"/>
                    <a:gd name="T4" fmla="*/ 0 w 149"/>
                    <a:gd name="T5" fmla="*/ 14 h 324"/>
                    <a:gd name="T6" fmla="*/ 40 w 149"/>
                    <a:gd name="T7" fmla="*/ 0 h 324"/>
                    <a:gd name="T8" fmla="*/ 149 w 149"/>
                    <a:gd name="T9" fmla="*/ 310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324">
                      <a:moveTo>
                        <a:pt x="149" y="310"/>
                      </a:moveTo>
                      <a:lnTo>
                        <a:pt x="109" y="324"/>
                      </a:lnTo>
                      <a:lnTo>
                        <a:pt x="0" y="14"/>
                      </a:lnTo>
                      <a:lnTo>
                        <a:pt x="40" y="0"/>
                      </a:lnTo>
                      <a:lnTo>
                        <a:pt x="149" y="310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8" name="Freeform 53"/>
                <p:cNvSpPr>
                  <a:spLocks/>
                </p:cNvSpPr>
                <p:nvPr/>
              </p:nvSpPr>
              <p:spPr bwMode="auto">
                <a:xfrm>
                  <a:off x="3652838" y="5278438"/>
                  <a:ext cx="100013" cy="134938"/>
                </a:xfrm>
                <a:custGeom>
                  <a:avLst/>
                  <a:gdLst>
                    <a:gd name="T0" fmla="*/ 63 w 63"/>
                    <a:gd name="T1" fmla="*/ 71 h 85"/>
                    <a:gd name="T2" fmla="*/ 26 w 63"/>
                    <a:gd name="T3" fmla="*/ 85 h 85"/>
                    <a:gd name="T4" fmla="*/ 0 w 63"/>
                    <a:gd name="T5" fmla="*/ 11 h 85"/>
                    <a:gd name="T6" fmla="*/ 40 w 63"/>
                    <a:gd name="T7" fmla="*/ 0 h 85"/>
                    <a:gd name="T8" fmla="*/ 63 w 63"/>
                    <a:gd name="T9" fmla="*/ 71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85">
                      <a:moveTo>
                        <a:pt x="63" y="71"/>
                      </a:moveTo>
                      <a:lnTo>
                        <a:pt x="26" y="85"/>
                      </a:lnTo>
                      <a:lnTo>
                        <a:pt x="0" y="11"/>
                      </a:lnTo>
                      <a:lnTo>
                        <a:pt x="40" y="0"/>
                      </a:lnTo>
                      <a:lnTo>
                        <a:pt x="63" y="71"/>
                      </a:lnTo>
                      <a:close/>
                    </a:path>
                  </a:pathLst>
                </a:custGeom>
                <a:solidFill>
                  <a:srgbClr val="B89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" name="Freeform 54"/>
                <p:cNvSpPr>
                  <a:spLocks/>
                </p:cNvSpPr>
                <p:nvPr/>
              </p:nvSpPr>
              <p:spPr bwMode="auto">
                <a:xfrm>
                  <a:off x="3990976" y="5157788"/>
                  <a:ext cx="100013" cy="138113"/>
                </a:xfrm>
                <a:custGeom>
                  <a:avLst/>
                  <a:gdLst>
                    <a:gd name="T0" fmla="*/ 63 w 63"/>
                    <a:gd name="T1" fmla="*/ 73 h 87"/>
                    <a:gd name="T2" fmla="*/ 26 w 63"/>
                    <a:gd name="T3" fmla="*/ 87 h 87"/>
                    <a:gd name="T4" fmla="*/ 0 w 63"/>
                    <a:gd name="T5" fmla="*/ 14 h 87"/>
                    <a:gd name="T6" fmla="*/ 40 w 63"/>
                    <a:gd name="T7" fmla="*/ 0 h 87"/>
                    <a:gd name="T8" fmla="*/ 63 w 63"/>
                    <a:gd name="T9" fmla="*/ 73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87">
                      <a:moveTo>
                        <a:pt x="63" y="73"/>
                      </a:moveTo>
                      <a:lnTo>
                        <a:pt x="26" y="87"/>
                      </a:lnTo>
                      <a:lnTo>
                        <a:pt x="0" y="14"/>
                      </a:lnTo>
                      <a:lnTo>
                        <a:pt x="40" y="0"/>
                      </a:lnTo>
                      <a:lnTo>
                        <a:pt x="63" y="73"/>
                      </a:lnTo>
                      <a:close/>
                    </a:path>
                  </a:pathLst>
                </a:custGeom>
                <a:solidFill>
                  <a:srgbClr val="BD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" name="Freeform 55"/>
                <p:cNvSpPr>
                  <a:spLocks/>
                </p:cNvSpPr>
                <p:nvPr/>
              </p:nvSpPr>
              <p:spPr bwMode="auto">
                <a:xfrm>
                  <a:off x="3336926" y="5022851"/>
                  <a:ext cx="173038" cy="157163"/>
                </a:xfrm>
                <a:custGeom>
                  <a:avLst/>
                  <a:gdLst>
                    <a:gd name="T0" fmla="*/ 43 w 46"/>
                    <a:gd name="T1" fmla="*/ 14 h 42"/>
                    <a:gd name="T2" fmla="*/ 29 w 46"/>
                    <a:gd name="T3" fmla="*/ 39 h 42"/>
                    <a:gd name="T4" fmla="*/ 3 w 46"/>
                    <a:gd name="T5" fmla="*/ 28 h 42"/>
                    <a:gd name="T6" fmla="*/ 17 w 46"/>
                    <a:gd name="T7" fmla="*/ 4 h 42"/>
                    <a:gd name="T8" fmla="*/ 43 w 46"/>
                    <a:gd name="T9" fmla="*/ 14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42">
                      <a:moveTo>
                        <a:pt x="43" y="14"/>
                      </a:moveTo>
                      <a:cubicBezTo>
                        <a:pt x="46" y="24"/>
                        <a:pt x="40" y="35"/>
                        <a:pt x="29" y="39"/>
                      </a:cubicBezTo>
                      <a:cubicBezTo>
                        <a:pt x="18" y="42"/>
                        <a:pt x="7" y="38"/>
                        <a:pt x="3" y="28"/>
                      </a:cubicBezTo>
                      <a:cubicBezTo>
                        <a:pt x="0" y="19"/>
                        <a:pt x="6" y="8"/>
                        <a:pt x="17" y="4"/>
                      </a:cubicBezTo>
                      <a:cubicBezTo>
                        <a:pt x="28" y="0"/>
                        <a:pt x="40" y="5"/>
                        <a:pt x="43" y="14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" name="Freeform 56"/>
                <p:cNvSpPr>
                  <a:spLocks/>
                </p:cNvSpPr>
                <p:nvPr/>
              </p:nvSpPr>
              <p:spPr bwMode="auto">
                <a:xfrm>
                  <a:off x="4027488" y="4781551"/>
                  <a:ext cx="173038" cy="158750"/>
                </a:xfrm>
                <a:custGeom>
                  <a:avLst/>
                  <a:gdLst>
                    <a:gd name="T0" fmla="*/ 43 w 46"/>
                    <a:gd name="T1" fmla="*/ 14 h 42"/>
                    <a:gd name="T2" fmla="*/ 29 w 46"/>
                    <a:gd name="T3" fmla="*/ 38 h 42"/>
                    <a:gd name="T4" fmla="*/ 3 w 46"/>
                    <a:gd name="T5" fmla="*/ 28 h 42"/>
                    <a:gd name="T6" fmla="*/ 17 w 46"/>
                    <a:gd name="T7" fmla="*/ 4 h 42"/>
                    <a:gd name="T8" fmla="*/ 43 w 46"/>
                    <a:gd name="T9" fmla="*/ 14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42">
                      <a:moveTo>
                        <a:pt x="43" y="14"/>
                      </a:moveTo>
                      <a:cubicBezTo>
                        <a:pt x="46" y="24"/>
                        <a:pt x="40" y="35"/>
                        <a:pt x="29" y="38"/>
                      </a:cubicBezTo>
                      <a:cubicBezTo>
                        <a:pt x="18" y="42"/>
                        <a:pt x="6" y="38"/>
                        <a:pt x="3" y="28"/>
                      </a:cubicBezTo>
                      <a:cubicBezTo>
                        <a:pt x="0" y="18"/>
                        <a:pt x="6" y="7"/>
                        <a:pt x="17" y="4"/>
                      </a:cubicBezTo>
                      <a:cubicBezTo>
                        <a:pt x="28" y="0"/>
                        <a:pt x="39" y="4"/>
                        <a:pt x="43" y="14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2" name="Rectangle 57"/>
                <p:cNvSpPr>
                  <a:spLocks noChangeArrowheads="1"/>
                </p:cNvSpPr>
                <p:nvPr/>
              </p:nvSpPr>
              <p:spPr bwMode="auto">
                <a:xfrm>
                  <a:off x="2976563" y="4379913"/>
                  <a:ext cx="1493838" cy="522288"/>
                </a:xfrm>
                <a:prstGeom prst="rect">
                  <a:avLst/>
                </a:prstGeom>
                <a:solidFill>
                  <a:srgbClr val="4DB8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3" name="Freeform 58"/>
                <p:cNvSpPr>
                  <a:spLocks noEditPoints="1"/>
                </p:cNvSpPr>
                <p:nvPr/>
              </p:nvSpPr>
              <p:spPr bwMode="auto">
                <a:xfrm>
                  <a:off x="3032126" y="4418013"/>
                  <a:ext cx="1385888" cy="446088"/>
                </a:xfrm>
                <a:custGeom>
                  <a:avLst/>
                  <a:gdLst>
                    <a:gd name="T0" fmla="*/ 367 w 369"/>
                    <a:gd name="T1" fmla="*/ 0 h 119"/>
                    <a:gd name="T2" fmla="*/ 2 w 369"/>
                    <a:gd name="T3" fmla="*/ 0 h 119"/>
                    <a:gd name="T4" fmla="*/ 0 w 369"/>
                    <a:gd name="T5" fmla="*/ 2 h 119"/>
                    <a:gd name="T6" fmla="*/ 0 w 369"/>
                    <a:gd name="T7" fmla="*/ 117 h 119"/>
                    <a:gd name="T8" fmla="*/ 2 w 369"/>
                    <a:gd name="T9" fmla="*/ 119 h 119"/>
                    <a:gd name="T10" fmla="*/ 367 w 369"/>
                    <a:gd name="T11" fmla="*/ 119 h 119"/>
                    <a:gd name="T12" fmla="*/ 369 w 369"/>
                    <a:gd name="T13" fmla="*/ 117 h 119"/>
                    <a:gd name="T14" fmla="*/ 369 w 369"/>
                    <a:gd name="T15" fmla="*/ 2 h 119"/>
                    <a:gd name="T16" fmla="*/ 367 w 369"/>
                    <a:gd name="T17" fmla="*/ 0 h 119"/>
                    <a:gd name="T18" fmla="*/ 354 w 369"/>
                    <a:gd name="T19" fmla="*/ 85 h 119"/>
                    <a:gd name="T20" fmla="*/ 334 w 369"/>
                    <a:gd name="T21" fmla="*/ 105 h 119"/>
                    <a:gd name="T22" fmla="*/ 35 w 369"/>
                    <a:gd name="T23" fmla="*/ 105 h 119"/>
                    <a:gd name="T24" fmla="*/ 15 w 369"/>
                    <a:gd name="T25" fmla="*/ 85 h 119"/>
                    <a:gd name="T26" fmla="*/ 15 w 369"/>
                    <a:gd name="T27" fmla="*/ 34 h 119"/>
                    <a:gd name="T28" fmla="*/ 35 w 369"/>
                    <a:gd name="T29" fmla="*/ 14 h 119"/>
                    <a:gd name="T30" fmla="*/ 334 w 369"/>
                    <a:gd name="T31" fmla="*/ 14 h 119"/>
                    <a:gd name="T32" fmla="*/ 354 w 369"/>
                    <a:gd name="T33" fmla="*/ 34 h 119"/>
                    <a:gd name="T34" fmla="*/ 354 w 369"/>
                    <a:gd name="T35" fmla="*/ 85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69" h="119">
                      <a:moveTo>
                        <a:pt x="367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117"/>
                        <a:pt x="0" y="117"/>
                        <a:pt x="0" y="117"/>
                      </a:cubicBezTo>
                      <a:cubicBezTo>
                        <a:pt x="0" y="118"/>
                        <a:pt x="1" y="118"/>
                        <a:pt x="2" y="119"/>
                      </a:cubicBezTo>
                      <a:cubicBezTo>
                        <a:pt x="367" y="119"/>
                        <a:pt x="367" y="119"/>
                        <a:pt x="367" y="119"/>
                      </a:cubicBezTo>
                      <a:cubicBezTo>
                        <a:pt x="368" y="118"/>
                        <a:pt x="369" y="118"/>
                        <a:pt x="369" y="117"/>
                      </a:cubicBezTo>
                      <a:cubicBezTo>
                        <a:pt x="369" y="2"/>
                        <a:pt x="369" y="2"/>
                        <a:pt x="369" y="2"/>
                      </a:cubicBezTo>
                      <a:cubicBezTo>
                        <a:pt x="369" y="1"/>
                        <a:pt x="368" y="1"/>
                        <a:pt x="367" y="0"/>
                      </a:cubicBezTo>
                      <a:close/>
                      <a:moveTo>
                        <a:pt x="354" y="85"/>
                      </a:moveTo>
                      <a:cubicBezTo>
                        <a:pt x="343" y="85"/>
                        <a:pt x="334" y="94"/>
                        <a:pt x="334" y="105"/>
                      </a:cubicBezTo>
                      <a:cubicBezTo>
                        <a:pt x="35" y="105"/>
                        <a:pt x="35" y="105"/>
                        <a:pt x="35" y="105"/>
                      </a:cubicBezTo>
                      <a:cubicBezTo>
                        <a:pt x="35" y="94"/>
                        <a:pt x="26" y="85"/>
                        <a:pt x="15" y="85"/>
                      </a:cubicBezTo>
                      <a:cubicBezTo>
                        <a:pt x="15" y="34"/>
                        <a:pt x="15" y="34"/>
                        <a:pt x="15" y="34"/>
                      </a:cubicBezTo>
                      <a:cubicBezTo>
                        <a:pt x="26" y="34"/>
                        <a:pt x="35" y="25"/>
                        <a:pt x="35" y="14"/>
                      </a:cubicBezTo>
                      <a:cubicBezTo>
                        <a:pt x="334" y="14"/>
                        <a:pt x="334" y="14"/>
                        <a:pt x="334" y="14"/>
                      </a:cubicBezTo>
                      <a:cubicBezTo>
                        <a:pt x="334" y="25"/>
                        <a:pt x="343" y="34"/>
                        <a:pt x="354" y="34"/>
                      </a:cubicBezTo>
                      <a:lnTo>
                        <a:pt x="354" y="85"/>
                      </a:lnTo>
                      <a:close/>
                    </a:path>
                  </a:pathLst>
                </a:custGeom>
                <a:solidFill>
                  <a:srgbClr val="4099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4" name="Rectangle 59"/>
                <p:cNvSpPr>
                  <a:spLocks noChangeArrowheads="1"/>
                </p:cNvSpPr>
                <p:nvPr/>
              </p:nvSpPr>
              <p:spPr bwMode="auto">
                <a:xfrm>
                  <a:off x="2976563" y="4902201"/>
                  <a:ext cx="1493838" cy="120650"/>
                </a:xfrm>
                <a:prstGeom prst="rect">
                  <a:avLst/>
                </a:pr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5" name="Rectangle 60"/>
                <p:cNvSpPr>
                  <a:spLocks noChangeArrowheads="1"/>
                </p:cNvSpPr>
                <p:nvPr/>
              </p:nvSpPr>
              <p:spPr bwMode="auto">
                <a:xfrm>
                  <a:off x="3463926" y="4379913"/>
                  <a:ext cx="492125" cy="522288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6" name="Rectangle 61"/>
                <p:cNvSpPr>
                  <a:spLocks noChangeArrowheads="1"/>
                </p:cNvSpPr>
                <p:nvPr/>
              </p:nvSpPr>
              <p:spPr bwMode="auto">
                <a:xfrm>
                  <a:off x="3463926" y="4902201"/>
                  <a:ext cx="492125" cy="120650"/>
                </a:xfrm>
                <a:prstGeom prst="rect">
                  <a:avLst/>
                </a:pr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7" name="Rectangle 62"/>
                <p:cNvSpPr>
                  <a:spLocks noChangeArrowheads="1"/>
                </p:cNvSpPr>
                <p:nvPr/>
              </p:nvSpPr>
              <p:spPr bwMode="auto">
                <a:xfrm>
                  <a:off x="3502026" y="4379913"/>
                  <a:ext cx="63500" cy="522288"/>
                </a:xfrm>
                <a:prstGeom prst="rect">
                  <a:avLst/>
                </a:pr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8" name="Rectangle 63"/>
                <p:cNvSpPr>
                  <a:spLocks noChangeArrowheads="1"/>
                </p:cNvSpPr>
                <p:nvPr/>
              </p:nvSpPr>
              <p:spPr bwMode="auto">
                <a:xfrm>
                  <a:off x="3859213" y="4379913"/>
                  <a:ext cx="66675" cy="522288"/>
                </a:xfrm>
                <a:prstGeom prst="rect">
                  <a:avLst/>
                </a:pr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9" name="Rectangle 64"/>
                <p:cNvSpPr>
                  <a:spLocks noChangeArrowheads="1"/>
                </p:cNvSpPr>
                <p:nvPr/>
              </p:nvSpPr>
              <p:spPr bwMode="auto">
                <a:xfrm>
                  <a:off x="3502026" y="4902201"/>
                  <a:ext cx="63500" cy="120650"/>
                </a:xfrm>
                <a:prstGeom prst="rect">
                  <a:avLst/>
                </a:prstGeom>
                <a:solidFill>
                  <a:srgbClr val="B89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0" name="Rectangle 65"/>
                <p:cNvSpPr>
                  <a:spLocks noChangeArrowheads="1"/>
                </p:cNvSpPr>
                <p:nvPr/>
              </p:nvSpPr>
              <p:spPr bwMode="auto">
                <a:xfrm>
                  <a:off x="3859213" y="4902201"/>
                  <a:ext cx="66675" cy="120650"/>
                </a:xfrm>
                <a:prstGeom prst="rect">
                  <a:avLst/>
                </a:prstGeom>
                <a:solidFill>
                  <a:srgbClr val="BD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1" name="Oval 66"/>
                <p:cNvSpPr>
                  <a:spLocks noChangeArrowheads="1"/>
                </p:cNvSpPr>
                <p:nvPr/>
              </p:nvSpPr>
              <p:spPr bwMode="auto">
                <a:xfrm>
                  <a:off x="3273426" y="4572001"/>
                  <a:ext cx="157163" cy="138113"/>
                </a:xfrm>
                <a:prstGeom prst="ellipse">
                  <a:avLst/>
                </a:pr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2" name="Oval 67"/>
                <p:cNvSpPr>
                  <a:spLocks noChangeArrowheads="1"/>
                </p:cNvSpPr>
                <p:nvPr/>
              </p:nvSpPr>
              <p:spPr bwMode="auto">
                <a:xfrm>
                  <a:off x="4002088" y="4572001"/>
                  <a:ext cx="157163" cy="138113"/>
                </a:xfrm>
                <a:prstGeom prst="ellipse">
                  <a:avLst/>
                </a:pr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3" name="Freeform 68"/>
                <p:cNvSpPr>
                  <a:spLocks/>
                </p:cNvSpPr>
                <p:nvPr/>
              </p:nvSpPr>
              <p:spPr bwMode="auto">
                <a:xfrm>
                  <a:off x="3103563" y="3729038"/>
                  <a:ext cx="1577975" cy="1071563"/>
                </a:xfrm>
                <a:custGeom>
                  <a:avLst/>
                  <a:gdLst>
                    <a:gd name="T0" fmla="*/ 866 w 994"/>
                    <a:gd name="T1" fmla="*/ 675 h 675"/>
                    <a:gd name="T2" fmla="*/ 0 w 994"/>
                    <a:gd name="T3" fmla="*/ 301 h 675"/>
                    <a:gd name="T4" fmla="*/ 130 w 994"/>
                    <a:gd name="T5" fmla="*/ 0 h 675"/>
                    <a:gd name="T6" fmla="*/ 994 w 994"/>
                    <a:gd name="T7" fmla="*/ 374 h 675"/>
                    <a:gd name="T8" fmla="*/ 866 w 994"/>
                    <a:gd name="T9" fmla="*/ 675 h 6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94" h="675">
                      <a:moveTo>
                        <a:pt x="866" y="675"/>
                      </a:moveTo>
                      <a:lnTo>
                        <a:pt x="0" y="301"/>
                      </a:lnTo>
                      <a:lnTo>
                        <a:pt x="130" y="0"/>
                      </a:lnTo>
                      <a:lnTo>
                        <a:pt x="994" y="374"/>
                      </a:lnTo>
                      <a:lnTo>
                        <a:pt x="866" y="675"/>
                      </a:lnTo>
                      <a:close/>
                    </a:path>
                  </a:pathLst>
                </a:custGeom>
                <a:solidFill>
                  <a:srgbClr val="4DB8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4" name="Freeform 69"/>
                <p:cNvSpPr>
                  <a:spLocks noEditPoints="1"/>
                </p:cNvSpPr>
                <p:nvPr/>
              </p:nvSpPr>
              <p:spPr bwMode="auto">
                <a:xfrm>
                  <a:off x="3171826" y="3786188"/>
                  <a:ext cx="1446213" cy="954088"/>
                </a:xfrm>
                <a:custGeom>
                  <a:avLst/>
                  <a:gdLst>
                    <a:gd name="T0" fmla="*/ 384 w 385"/>
                    <a:gd name="T1" fmla="*/ 145 h 254"/>
                    <a:gd name="T2" fmla="*/ 48 w 385"/>
                    <a:gd name="T3" fmla="*/ 0 h 254"/>
                    <a:gd name="T4" fmla="*/ 46 w 385"/>
                    <a:gd name="T5" fmla="*/ 1 h 254"/>
                    <a:gd name="T6" fmla="*/ 0 w 385"/>
                    <a:gd name="T7" fmla="*/ 107 h 254"/>
                    <a:gd name="T8" fmla="*/ 1 w 385"/>
                    <a:gd name="T9" fmla="*/ 109 h 254"/>
                    <a:gd name="T10" fmla="*/ 337 w 385"/>
                    <a:gd name="T11" fmla="*/ 254 h 254"/>
                    <a:gd name="T12" fmla="*/ 339 w 385"/>
                    <a:gd name="T13" fmla="*/ 254 h 254"/>
                    <a:gd name="T14" fmla="*/ 385 w 385"/>
                    <a:gd name="T15" fmla="*/ 148 h 254"/>
                    <a:gd name="T16" fmla="*/ 384 w 385"/>
                    <a:gd name="T17" fmla="*/ 145 h 254"/>
                    <a:gd name="T18" fmla="*/ 338 w 385"/>
                    <a:gd name="T19" fmla="*/ 218 h 254"/>
                    <a:gd name="T20" fmla="*/ 312 w 385"/>
                    <a:gd name="T21" fmla="*/ 228 h 254"/>
                    <a:gd name="T22" fmla="*/ 38 w 385"/>
                    <a:gd name="T23" fmla="*/ 109 h 254"/>
                    <a:gd name="T24" fmla="*/ 27 w 385"/>
                    <a:gd name="T25" fmla="*/ 84 h 254"/>
                    <a:gd name="T26" fmla="*/ 47 w 385"/>
                    <a:gd name="T27" fmla="*/ 36 h 254"/>
                    <a:gd name="T28" fmla="*/ 73 w 385"/>
                    <a:gd name="T29" fmla="*/ 27 h 254"/>
                    <a:gd name="T30" fmla="*/ 348 w 385"/>
                    <a:gd name="T31" fmla="*/ 145 h 254"/>
                    <a:gd name="T32" fmla="*/ 359 w 385"/>
                    <a:gd name="T33" fmla="*/ 171 h 254"/>
                    <a:gd name="T34" fmla="*/ 338 w 385"/>
                    <a:gd name="T35" fmla="*/ 218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85" h="254">
                      <a:moveTo>
                        <a:pt x="384" y="145"/>
                      </a:move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1"/>
                        <a:pt x="47" y="1"/>
                        <a:pt x="46" y="1"/>
                      </a:cubicBezTo>
                      <a:cubicBezTo>
                        <a:pt x="0" y="107"/>
                        <a:pt x="0" y="107"/>
                        <a:pt x="0" y="107"/>
                      </a:cubicBezTo>
                      <a:cubicBezTo>
                        <a:pt x="1" y="108"/>
                        <a:pt x="1" y="109"/>
                        <a:pt x="1" y="109"/>
                      </a:cubicBezTo>
                      <a:cubicBezTo>
                        <a:pt x="337" y="254"/>
                        <a:pt x="337" y="254"/>
                        <a:pt x="337" y="254"/>
                      </a:cubicBezTo>
                      <a:cubicBezTo>
                        <a:pt x="338" y="254"/>
                        <a:pt x="339" y="254"/>
                        <a:pt x="339" y="254"/>
                      </a:cubicBezTo>
                      <a:cubicBezTo>
                        <a:pt x="385" y="148"/>
                        <a:pt x="385" y="148"/>
                        <a:pt x="385" y="148"/>
                      </a:cubicBezTo>
                      <a:cubicBezTo>
                        <a:pt x="385" y="147"/>
                        <a:pt x="384" y="146"/>
                        <a:pt x="384" y="145"/>
                      </a:cubicBezTo>
                      <a:close/>
                      <a:moveTo>
                        <a:pt x="338" y="218"/>
                      </a:moveTo>
                      <a:cubicBezTo>
                        <a:pt x="328" y="214"/>
                        <a:pt x="316" y="218"/>
                        <a:pt x="312" y="228"/>
                      </a:cubicBezTo>
                      <a:cubicBezTo>
                        <a:pt x="38" y="109"/>
                        <a:pt x="38" y="109"/>
                        <a:pt x="38" y="109"/>
                      </a:cubicBezTo>
                      <a:cubicBezTo>
                        <a:pt x="42" y="100"/>
                        <a:pt x="37" y="88"/>
                        <a:pt x="27" y="84"/>
                      </a:cubicBezTo>
                      <a:cubicBezTo>
                        <a:pt x="47" y="36"/>
                        <a:pt x="47" y="36"/>
                        <a:pt x="47" y="36"/>
                      </a:cubicBezTo>
                      <a:cubicBezTo>
                        <a:pt x="57" y="41"/>
                        <a:pt x="69" y="36"/>
                        <a:pt x="73" y="27"/>
                      </a:cubicBezTo>
                      <a:cubicBezTo>
                        <a:pt x="348" y="145"/>
                        <a:pt x="348" y="145"/>
                        <a:pt x="348" y="145"/>
                      </a:cubicBezTo>
                      <a:cubicBezTo>
                        <a:pt x="344" y="155"/>
                        <a:pt x="348" y="166"/>
                        <a:pt x="359" y="171"/>
                      </a:cubicBezTo>
                      <a:lnTo>
                        <a:pt x="338" y="218"/>
                      </a:lnTo>
                      <a:close/>
                    </a:path>
                  </a:pathLst>
                </a:custGeom>
                <a:solidFill>
                  <a:srgbClr val="4099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5" name="Freeform 70"/>
                <p:cNvSpPr>
                  <a:spLocks/>
                </p:cNvSpPr>
                <p:nvPr/>
              </p:nvSpPr>
              <p:spPr bwMode="auto">
                <a:xfrm>
                  <a:off x="3059113" y="4206876"/>
                  <a:ext cx="1419225" cy="703263"/>
                </a:xfrm>
                <a:custGeom>
                  <a:avLst/>
                  <a:gdLst>
                    <a:gd name="T0" fmla="*/ 863 w 894"/>
                    <a:gd name="T1" fmla="*/ 443 h 443"/>
                    <a:gd name="T2" fmla="*/ 0 w 894"/>
                    <a:gd name="T3" fmla="*/ 71 h 443"/>
                    <a:gd name="T4" fmla="*/ 28 w 894"/>
                    <a:gd name="T5" fmla="*/ 0 h 443"/>
                    <a:gd name="T6" fmla="*/ 894 w 894"/>
                    <a:gd name="T7" fmla="*/ 374 h 443"/>
                    <a:gd name="T8" fmla="*/ 863 w 894"/>
                    <a:gd name="T9" fmla="*/ 443 h 4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94" h="443">
                      <a:moveTo>
                        <a:pt x="863" y="443"/>
                      </a:moveTo>
                      <a:lnTo>
                        <a:pt x="0" y="71"/>
                      </a:lnTo>
                      <a:lnTo>
                        <a:pt x="28" y="0"/>
                      </a:lnTo>
                      <a:lnTo>
                        <a:pt x="894" y="374"/>
                      </a:lnTo>
                      <a:lnTo>
                        <a:pt x="863" y="443"/>
                      </a:ln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6" name="Freeform 71"/>
                <p:cNvSpPr>
                  <a:spLocks/>
                </p:cNvSpPr>
                <p:nvPr/>
              </p:nvSpPr>
              <p:spPr bwMode="auto">
                <a:xfrm>
                  <a:off x="3551238" y="3921126"/>
                  <a:ext cx="660400" cy="673100"/>
                </a:xfrm>
                <a:custGeom>
                  <a:avLst/>
                  <a:gdLst>
                    <a:gd name="T0" fmla="*/ 286 w 416"/>
                    <a:gd name="T1" fmla="*/ 424 h 424"/>
                    <a:gd name="T2" fmla="*/ 0 w 416"/>
                    <a:gd name="T3" fmla="*/ 301 h 424"/>
                    <a:gd name="T4" fmla="*/ 130 w 416"/>
                    <a:gd name="T5" fmla="*/ 0 h 424"/>
                    <a:gd name="T6" fmla="*/ 416 w 416"/>
                    <a:gd name="T7" fmla="*/ 123 h 424"/>
                    <a:gd name="T8" fmla="*/ 286 w 416"/>
                    <a:gd name="T9" fmla="*/ 424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6" h="424">
                      <a:moveTo>
                        <a:pt x="286" y="424"/>
                      </a:moveTo>
                      <a:lnTo>
                        <a:pt x="0" y="301"/>
                      </a:lnTo>
                      <a:lnTo>
                        <a:pt x="130" y="0"/>
                      </a:lnTo>
                      <a:lnTo>
                        <a:pt x="416" y="123"/>
                      </a:lnTo>
                      <a:lnTo>
                        <a:pt x="286" y="42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7" name="Freeform 72"/>
                <p:cNvSpPr>
                  <a:spLocks/>
                </p:cNvSpPr>
                <p:nvPr/>
              </p:nvSpPr>
              <p:spPr bwMode="auto">
                <a:xfrm>
                  <a:off x="3505201" y="4398963"/>
                  <a:ext cx="500063" cy="307975"/>
                </a:xfrm>
                <a:custGeom>
                  <a:avLst/>
                  <a:gdLst>
                    <a:gd name="T0" fmla="*/ 284 w 315"/>
                    <a:gd name="T1" fmla="*/ 194 h 194"/>
                    <a:gd name="T2" fmla="*/ 0 w 315"/>
                    <a:gd name="T3" fmla="*/ 71 h 194"/>
                    <a:gd name="T4" fmla="*/ 29 w 315"/>
                    <a:gd name="T5" fmla="*/ 0 h 194"/>
                    <a:gd name="T6" fmla="*/ 315 w 315"/>
                    <a:gd name="T7" fmla="*/ 123 h 194"/>
                    <a:gd name="T8" fmla="*/ 284 w 315"/>
                    <a:gd name="T9" fmla="*/ 194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5" h="194">
                      <a:moveTo>
                        <a:pt x="284" y="194"/>
                      </a:moveTo>
                      <a:lnTo>
                        <a:pt x="0" y="71"/>
                      </a:lnTo>
                      <a:lnTo>
                        <a:pt x="29" y="0"/>
                      </a:lnTo>
                      <a:lnTo>
                        <a:pt x="315" y="123"/>
                      </a:lnTo>
                      <a:lnTo>
                        <a:pt x="284" y="194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8" name="Freeform 73"/>
                <p:cNvSpPr>
                  <a:spLocks/>
                </p:cNvSpPr>
                <p:nvPr/>
              </p:nvSpPr>
              <p:spPr bwMode="auto">
                <a:xfrm>
                  <a:off x="3584576" y="3937001"/>
                  <a:ext cx="269875" cy="503238"/>
                </a:xfrm>
                <a:custGeom>
                  <a:avLst/>
                  <a:gdLst>
                    <a:gd name="T0" fmla="*/ 40 w 170"/>
                    <a:gd name="T1" fmla="*/ 317 h 317"/>
                    <a:gd name="T2" fmla="*/ 0 w 170"/>
                    <a:gd name="T3" fmla="*/ 300 h 317"/>
                    <a:gd name="T4" fmla="*/ 130 w 170"/>
                    <a:gd name="T5" fmla="*/ 0 h 317"/>
                    <a:gd name="T6" fmla="*/ 170 w 170"/>
                    <a:gd name="T7" fmla="*/ 16 h 317"/>
                    <a:gd name="T8" fmla="*/ 40 w 170"/>
                    <a:gd name="T9" fmla="*/ 317 h 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0" h="317">
                      <a:moveTo>
                        <a:pt x="40" y="317"/>
                      </a:moveTo>
                      <a:lnTo>
                        <a:pt x="0" y="300"/>
                      </a:lnTo>
                      <a:lnTo>
                        <a:pt x="130" y="0"/>
                      </a:lnTo>
                      <a:lnTo>
                        <a:pt x="170" y="16"/>
                      </a:lnTo>
                      <a:lnTo>
                        <a:pt x="40" y="317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9" name="Freeform 74"/>
                <p:cNvSpPr>
                  <a:spLocks/>
                </p:cNvSpPr>
                <p:nvPr/>
              </p:nvSpPr>
              <p:spPr bwMode="auto">
                <a:xfrm>
                  <a:off x="3914776" y="4079876"/>
                  <a:ext cx="266700" cy="503238"/>
                </a:xfrm>
                <a:custGeom>
                  <a:avLst/>
                  <a:gdLst>
                    <a:gd name="T0" fmla="*/ 38 w 168"/>
                    <a:gd name="T1" fmla="*/ 317 h 317"/>
                    <a:gd name="T2" fmla="*/ 0 w 168"/>
                    <a:gd name="T3" fmla="*/ 300 h 317"/>
                    <a:gd name="T4" fmla="*/ 130 w 168"/>
                    <a:gd name="T5" fmla="*/ 0 h 317"/>
                    <a:gd name="T6" fmla="*/ 168 w 168"/>
                    <a:gd name="T7" fmla="*/ 16 h 317"/>
                    <a:gd name="T8" fmla="*/ 38 w 168"/>
                    <a:gd name="T9" fmla="*/ 317 h 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8" h="317">
                      <a:moveTo>
                        <a:pt x="38" y="317"/>
                      </a:moveTo>
                      <a:lnTo>
                        <a:pt x="0" y="300"/>
                      </a:lnTo>
                      <a:lnTo>
                        <a:pt x="130" y="0"/>
                      </a:lnTo>
                      <a:lnTo>
                        <a:pt x="168" y="16"/>
                      </a:lnTo>
                      <a:lnTo>
                        <a:pt x="38" y="317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0" name="Freeform 75"/>
                <p:cNvSpPr>
                  <a:spLocks/>
                </p:cNvSpPr>
                <p:nvPr/>
              </p:nvSpPr>
              <p:spPr bwMode="auto">
                <a:xfrm>
                  <a:off x="3540126" y="4413251"/>
                  <a:ext cx="107950" cy="139700"/>
                </a:xfrm>
                <a:custGeom>
                  <a:avLst/>
                  <a:gdLst>
                    <a:gd name="T0" fmla="*/ 37 w 68"/>
                    <a:gd name="T1" fmla="*/ 88 h 88"/>
                    <a:gd name="T2" fmla="*/ 0 w 68"/>
                    <a:gd name="T3" fmla="*/ 71 h 88"/>
                    <a:gd name="T4" fmla="*/ 28 w 68"/>
                    <a:gd name="T5" fmla="*/ 0 h 88"/>
                    <a:gd name="T6" fmla="*/ 68 w 68"/>
                    <a:gd name="T7" fmla="*/ 17 h 88"/>
                    <a:gd name="T8" fmla="*/ 37 w 68"/>
                    <a:gd name="T9" fmla="*/ 8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88">
                      <a:moveTo>
                        <a:pt x="37" y="88"/>
                      </a:moveTo>
                      <a:lnTo>
                        <a:pt x="0" y="71"/>
                      </a:lnTo>
                      <a:lnTo>
                        <a:pt x="28" y="0"/>
                      </a:lnTo>
                      <a:lnTo>
                        <a:pt x="68" y="17"/>
                      </a:lnTo>
                      <a:lnTo>
                        <a:pt x="37" y="88"/>
                      </a:lnTo>
                      <a:close/>
                    </a:path>
                  </a:pathLst>
                </a:custGeom>
                <a:solidFill>
                  <a:srgbClr val="B89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1" name="Freeform 76"/>
                <p:cNvSpPr>
                  <a:spLocks/>
                </p:cNvSpPr>
                <p:nvPr/>
              </p:nvSpPr>
              <p:spPr bwMode="auto">
                <a:xfrm>
                  <a:off x="3865563" y="4556126"/>
                  <a:ext cx="109538" cy="139700"/>
                </a:xfrm>
                <a:custGeom>
                  <a:avLst/>
                  <a:gdLst>
                    <a:gd name="T0" fmla="*/ 38 w 69"/>
                    <a:gd name="T1" fmla="*/ 88 h 88"/>
                    <a:gd name="T2" fmla="*/ 0 w 69"/>
                    <a:gd name="T3" fmla="*/ 71 h 88"/>
                    <a:gd name="T4" fmla="*/ 31 w 69"/>
                    <a:gd name="T5" fmla="*/ 0 h 88"/>
                    <a:gd name="T6" fmla="*/ 69 w 69"/>
                    <a:gd name="T7" fmla="*/ 17 h 88"/>
                    <a:gd name="T8" fmla="*/ 38 w 69"/>
                    <a:gd name="T9" fmla="*/ 8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88">
                      <a:moveTo>
                        <a:pt x="38" y="88"/>
                      </a:moveTo>
                      <a:lnTo>
                        <a:pt x="0" y="71"/>
                      </a:lnTo>
                      <a:lnTo>
                        <a:pt x="31" y="0"/>
                      </a:lnTo>
                      <a:lnTo>
                        <a:pt x="69" y="17"/>
                      </a:lnTo>
                      <a:lnTo>
                        <a:pt x="38" y="88"/>
                      </a:lnTo>
                      <a:close/>
                    </a:path>
                  </a:pathLst>
                </a:custGeom>
                <a:solidFill>
                  <a:srgbClr val="BD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" name="Freeform 77"/>
                <p:cNvSpPr>
                  <a:spLocks/>
                </p:cNvSpPr>
                <p:nvPr/>
              </p:nvSpPr>
              <p:spPr bwMode="auto">
                <a:xfrm>
                  <a:off x="3463926" y="4033838"/>
                  <a:ext cx="173038" cy="161925"/>
                </a:xfrm>
                <a:custGeom>
                  <a:avLst/>
                  <a:gdLst>
                    <a:gd name="T0" fmla="*/ 42 w 46"/>
                    <a:gd name="T1" fmla="*/ 30 h 43"/>
                    <a:gd name="T2" fmla="*/ 16 w 46"/>
                    <a:gd name="T3" fmla="*/ 39 h 43"/>
                    <a:gd name="T4" fmla="*/ 4 w 46"/>
                    <a:gd name="T5" fmla="*/ 14 h 43"/>
                    <a:gd name="T6" fmla="*/ 30 w 46"/>
                    <a:gd name="T7" fmla="*/ 5 h 43"/>
                    <a:gd name="T8" fmla="*/ 42 w 46"/>
                    <a:gd name="T9" fmla="*/ 3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43">
                      <a:moveTo>
                        <a:pt x="42" y="30"/>
                      </a:moveTo>
                      <a:cubicBezTo>
                        <a:pt x="38" y="40"/>
                        <a:pt x="26" y="43"/>
                        <a:pt x="16" y="39"/>
                      </a:cubicBezTo>
                      <a:cubicBezTo>
                        <a:pt x="5" y="34"/>
                        <a:pt x="0" y="23"/>
                        <a:pt x="4" y="14"/>
                      </a:cubicBezTo>
                      <a:cubicBezTo>
                        <a:pt x="8" y="4"/>
                        <a:pt x="20" y="0"/>
                        <a:pt x="30" y="5"/>
                      </a:cubicBezTo>
                      <a:cubicBezTo>
                        <a:pt x="41" y="10"/>
                        <a:pt x="46" y="21"/>
                        <a:pt x="42" y="30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" name="Freeform 78"/>
                <p:cNvSpPr>
                  <a:spLocks/>
                </p:cNvSpPr>
                <p:nvPr/>
              </p:nvSpPr>
              <p:spPr bwMode="auto">
                <a:xfrm>
                  <a:off x="4132263" y="4322763"/>
                  <a:ext cx="177800" cy="161925"/>
                </a:xfrm>
                <a:custGeom>
                  <a:avLst/>
                  <a:gdLst>
                    <a:gd name="T0" fmla="*/ 43 w 47"/>
                    <a:gd name="T1" fmla="*/ 30 h 43"/>
                    <a:gd name="T2" fmla="*/ 16 w 47"/>
                    <a:gd name="T3" fmla="*/ 39 h 43"/>
                    <a:gd name="T4" fmla="*/ 4 w 47"/>
                    <a:gd name="T5" fmla="*/ 14 h 43"/>
                    <a:gd name="T6" fmla="*/ 31 w 47"/>
                    <a:gd name="T7" fmla="*/ 5 h 43"/>
                    <a:gd name="T8" fmla="*/ 43 w 47"/>
                    <a:gd name="T9" fmla="*/ 3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3">
                      <a:moveTo>
                        <a:pt x="43" y="30"/>
                      </a:moveTo>
                      <a:cubicBezTo>
                        <a:pt x="39" y="40"/>
                        <a:pt x="27" y="43"/>
                        <a:pt x="16" y="39"/>
                      </a:cubicBezTo>
                      <a:cubicBezTo>
                        <a:pt x="6" y="34"/>
                        <a:pt x="0" y="23"/>
                        <a:pt x="4" y="14"/>
                      </a:cubicBezTo>
                      <a:cubicBezTo>
                        <a:pt x="8" y="4"/>
                        <a:pt x="20" y="0"/>
                        <a:pt x="31" y="5"/>
                      </a:cubicBezTo>
                      <a:cubicBezTo>
                        <a:pt x="42" y="10"/>
                        <a:pt x="47" y="21"/>
                        <a:pt x="43" y="30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4" name="Freeform 79"/>
                <p:cNvSpPr>
                  <a:spLocks/>
                </p:cNvSpPr>
                <p:nvPr/>
              </p:nvSpPr>
              <p:spPr bwMode="auto">
                <a:xfrm>
                  <a:off x="3595688" y="5680076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5" name="Freeform 80"/>
                <p:cNvSpPr>
                  <a:spLocks/>
                </p:cNvSpPr>
                <p:nvPr/>
              </p:nvSpPr>
              <p:spPr bwMode="auto">
                <a:xfrm>
                  <a:off x="3595688" y="553402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6" name="Freeform 81"/>
                <p:cNvSpPr>
                  <a:spLocks noEditPoints="1"/>
                </p:cNvSpPr>
                <p:nvPr/>
              </p:nvSpPr>
              <p:spPr bwMode="auto">
                <a:xfrm>
                  <a:off x="3622676" y="5559426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1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1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7" name="Freeform 82"/>
                <p:cNvSpPr>
                  <a:spLocks/>
                </p:cNvSpPr>
                <p:nvPr/>
              </p:nvSpPr>
              <p:spPr bwMode="auto">
                <a:xfrm>
                  <a:off x="3611563" y="5661026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0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1" y="41"/>
                        <a:pt x="52" y="41"/>
                      </a:cubicBezTo>
                      <a:cubicBezTo>
                        <a:pt x="23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8" name="Freeform 83"/>
                <p:cNvSpPr>
                  <a:spLocks/>
                </p:cNvSpPr>
                <p:nvPr/>
              </p:nvSpPr>
              <p:spPr bwMode="auto">
                <a:xfrm>
                  <a:off x="3611563" y="551497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9" name="Freeform 84"/>
                <p:cNvSpPr>
                  <a:spLocks noEditPoints="1"/>
                </p:cNvSpPr>
                <p:nvPr/>
              </p:nvSpPr>
              <p:spPr bwMode="auto">
                <a:xfrm>
                  <a:off x="3636963" y="5540376"/>
                  <a:ext cx="338138" cy="230188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1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8 w 90"/>
                    <a:gd name="T13" fmla="*/ 31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1"/>
                      </a:cubicBezTo>
                      <a:cubicBezTo>
                        <a:pt x="0" y="48"/>
                        <a:pt x="21" y="61"/>
                        <a:pt x="45" y="61"/>
                      </a:cubicBezTo>
                      <a:cubicBezTo>
                        <a:pt x="69" y="61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1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0" name="Freeform 85"/>
                <p:cNvSpPr>
                  <a:spLocks/>
                </p:cNvSpPr>
                <p:nvPr/>
              </p:nvSpPr>
              <p:spPr bwMode="auto">
                <a:xfrm>
                  <a:off x="3636963" y="5638801"/>
                  <a:ext cx="387350" cy="157163"/>
                </a:xfrm>
                <a:custGeom>
                  <a:avLst/>
                  <a:gdLst>
                    <a:gd name="T0" fmla="*/ 103 w 103"/>
                    <a:gd name="T1" fmla="*/ 2 h 42"/>
                    <a:gd name="T2" fmla="*/ 52 w 103"/>
                    <a:gd name="T3" fmla="*/ 42 h 42"/>
                    <a:gd name="T4" fmla="*/ 0 w 103"/>
                    <a:gd name="T5" fmla="*/ 2 h 42"/>
                    <a:gd name="T6" fmla="*/ 0 w 103"/>
                    <a:gd name="T7" fmla="*/ 0 h 42"/>
                    <a:gd name="T8" fmla="*/ 52 w 103"/>
                    <a:gd name="T9" fmla="*/ 37 h 42"/>
                    <a:gd name="T10" fmla="*/ 103 w 103"/>
                    <a:gd name="T11" fmla="*/ 0 h 42"/>
                    <a:gd name="T12" fmla="*/ 103 w 103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42">
                      <a:moveTo>
                        <a:pt x="103" y="2"/>
                      </a:moveTo>
                      <a:cubicBezTo>
                        <a:pt x="103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3" y="0"/>
                      </a:cubicBezTo>
                      <a:cubicBezTo>
                        <a:pt x="103" y="1"/>
                        <a:pt x="103" y="1"/>
                        <a:pt x="103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1" name="Freeform 86"/>
                <p:cNvSpPr>
                  <a:spLocks/>
                </p:cNvSpPr>
                <p:nvPr/>
              </p:nvSpPr>
              <p:spPr bwMode="auto">
                <a:xfrm>
                  <a:off x="3636963" y="5491163"/>
                  <a:ext cx="387350" cy="285750"/>
                </a:xfrm>
                <a:custGeom>
                  <a:avLst/>
                  <a:gdLst>
                    <a:gd name="T0" fmla="*/ 103 w 103"/>
                    <a:gd name="T1" fmla="*/ 39 h 76"/>
                    <a:gd name="T2" fmla="*/ 52 w 103"/>
                    <a:gd name="T3" fmla="*/ 76 h 76"/>
                    <a:gd name="T4" fmla="*/ 0 w 103"/>
                    <a:gd name="T5" fmla="*/ 39 h 76"/>
                    <a:gd name="T6" fmla="*/ 52 w 103"/>
                    <a:gd name="T7" fmla="*/ 0 h 76"/>
                    <a:gd name="T8" fmla="*/ 103 w 103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6">
                      <a:moveTo>
                        <a:pt x="103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2" y="18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2" name="Freeform 87"/>
                <p:cNvSpPr>
                  <a:spLocks noEditPoints="1"/>
                </p:cNvSpPr>
                <p:nvPr/>
              </p:nvSpPr>
              <p:spPr bwMode="auto">
                <a:xfrm>
                  <a:off x="3659188" y="5518151"/>
                  <a:ext cx="342900" cy="233363"/>
                </a:xfrm>
                <a:custGeom>
                  <a:avLst/>
                  <a:gdLst>
                    <a:gd name="T0" fmla="*/ 46 w 91"/>
                    <a:gd name="T1" fmla="*/ 0 h 62"/>
                    <a:gd name="T2" fmla="*/ 0 w 91"/>
                    <a:gd name="T3" fmla="*/ 32 h 62"/>
                    <a:gd name="T4" fmla="*/ 46 w 91"/>
                    <a:gd name="T5" fmla="*/ 62 h 62"/>
                    <a:gd name="T6" fmla="*/ 91 w 91"/>
                    <a:gd name="T7" fmla="*/ 33 h 62"/>
                    <a:gd name="T8" fmla="*/ 46 w 91"/>
                    <a:gd name="T9" fmla="*/ 0 h 62"/>
                    <a:gd name="T10" fmla="*/ 46 w 91"/>
                    <a:gd name="T11" fmla="*/ 53 h 62"/>
                    <a:gd name="T12" fmla="*/ 9 w 91"/>
                    <a:gd name="T13" fmla="*/ 32 h 62"/>
                    <a:gd name="T14" fmla="*/ 46 w 91"/>
                    <a:gd name="T15" fmla="*/ 8 h 62"/>
                    <a:gd name="T16" fmla="*/ 82 w 91"/>
                    <a:gd name="T17" fmla="*/ 33 h 62"/>
                    <a:gd name="T18" fmla="*/ 46 w 91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62">
                      <a:moveTo>
                        <a:pt x="46" y="0"/>
                      </a:moveTo>
                      <a:cubicBezTo>
                        <a:pt x="22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6" y="62"/>
                      </a:cubicBezTo>
                      <a:cubicBezTo>
                        <a:pt x="70" y="62"/>
                        <a:pt x="90" y="48"/>
                        <a:pt x="91" y="33"/>
                      </a:cubicBezTo>
                      <a:cubicBezTo>
                        <a:pt x="90" y="15"/>
                        <a:pt x="70" y="0"/>
                        <a:pt x="46" y="0"/>
                      </a:cubicBezTo>
                      <a:close/>
                      <a:moveTo>
                        <a:pt x="46" y="53"/>
                      </a:moveTo>
                      <a:cubicBezTo>
                        <a:pt x="27" y="53"/>
                        <a:pt x="10" y="43"/>
                        <a:pt x="9" y="32"/>
                      </a:cubicBezTo>
                      <a:cubicBezTo>
                        <a:pt x="10" y="19"/>
                        <a:pt x="27" y="8"/>
                        <a:pt x="46" y="8"/>
                      </a:cubicBezTo>
                      <a:cubicBezTo>
                        <a:pt x="65" y="8"/>
                        <a:pt x="82" y="19"/>
                        <a:pt x="82" y="33"/>
                      </a:cubicBezTo>
                      <a:cubicBezTo>
                        <a:pt x="82" y="43"/>
                        <a:pt x="67" y="53"/>
                        <a:pt x="46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3" name="Freeform 88"/>
                <p:cNvSpPr>
                  <a:spLocks/>
                </p:cNvSpPr>
                <p:nvPr/>
              </p:nvSpPr>
              <p:spPr bwMode="auto">
                <a:xfrm>
                  <a:off x="3606801" y="5600701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4" name="Freeform 89"/>
                <p:cNvSpPr>
                  <a:spLocks/>
                </p:cNvSpPr>
                <p:nvPr/>
              </p:nvSpPr>
              <p:spPr bwMode="auto">
                <a:xfrm>
                  <a:off x="3606801" y="5454651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" name="Freeform 90"/>
                <p:cNvSpPr>
                  <a:spLocks noEditPoints="1"/>
                </p:cNvSpPr>
                <p:nvPr/>
              </p:nvSpPr>
              <p:spPr bwMode="auto">
                <a:xfrm>
                  <a:off x="3633788" y="548005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2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" name="Freeform 91"/>
                <p:cNvSpPr>
                  <a:spLocks/>
                </p:cNvSpPr>
                <p:nvPr/>
              </p:nvSpPr>
              <p:spPr bwMode="auto">
                <a:xfrm>
                  <a:off x="3611563" y="5540376"/>
                  <a:ext cx="390525" cy="158750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7" name="Freeform 92"/>
                <p:cNvSpPr>
                  <a:spLocks/>
                </p:cNvSpPr>
                <p:nvPr/>
              </p:nvSpPr>
              <p:spPr bwMode="auto">
                <a:xfrm>
                  <a:off x="3611563" y="539432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" name="Freeform 93"/>
                <p:cNvSpPr>
                  <a:spLocks noEditPoints="1"/>
                </p:cNvSpPr>
                <p:nvPr/>
              </p:nvSpPr>
              <p:spPr bwMode="auto">
                <a:xfrm>
                  <a:off x="3636963" y="5421313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9" name="Freeform 94"/>
                <p:cNvSpPr>
                  <a:spLocks/>
                </p:cNvSpPr>
                <p:nvPr/>
              </p:nvSpPr>
              <p:spPr bwMode="auto">
                <a:xfrm>
                  <a:off x="3595688" y="5491163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0" name="Freeform 95"/>
                <p:cNvSpPr>
                  <a:spLocks/>
                </p:cNvSpPr>
                <p:nvPr/>
              </p:nvSpPr>
              <p:spPr bwMode="auto">
                <a:xfrm>
                  <a:off x="3595688" y="5345113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1" name="Freeform 96"/>
                <p:cNvSpPr>
                  <a:spLocks noEditPoints="1"/>
                </p:cNvSpPr>
                <p:nvPr/>
              </p:nvSpPr>
              <p:spPr bwMode="auto">
                <a:xfrm>
                  <a:off x="3622676" y="5372101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1 w 90"/>
                    <a:gd name="T17" fmla="*/ 33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1" y="33"/>
                      </a:cubicBezTo>
                      <a:cubicBezTo>
                        <a:pt x="81" y="43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2" name="Freeform 97"/>
                <p:cNvSpPr>
                  <a:spLocks/>
                </p:cNvSpPr>
                <p:nvPr/>
              </p:nvSpPr>
              <p:spPr bwMode="auto">
                <a:xfrm>
                  <a:off x="3611563" y="5435601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3"/>
                        <a:pt x="81" y="42"/>
                        <a:pt x="52" y="42"/>
                      </a:cubicBezTo>
                      <a:cubicBezTo>
                        <a:pt x="23" y="42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3" name="Freeform 98"/>
                <p:cNvSpPr>
                  <a:spLocks/>
                </p:cNvSpPr>
                <p:nvPr/>
              </p:nvSpPr>
              <p:spPr bwMode="auto">
                <a:xfrm>
                  <a:off x="3611563" y="5289551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4" name="Freeform 99"/>
                <p:cNvSpPr>
                  <a:spLocks noEditPoints="1"/>
                </p:cNvSpPr>
                <p:nvPr/>
              </p:nvSpPr>
              <p:spPr bwMode="auto">
                <a:xfrm>
                  <a:off x="3636963" y="5314951"/>
                  <a:ext cx="338138" cy="230188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1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8 w 90"/>
                    <a:gd name="T13" fmla="*/ 31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1"/>
                      </a:cubicBezTo>
                      <a:cubicBezTo>
                        <a:pt x="0" y="48"/>
                        <a:pt x="21" y="61"/>
                        <a:pt x="45" y="61"/>
                      </a:cubicBezTo>
                      <a:cubicBezTo>
                        <a:pt x="69" y="61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1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5" name="Freeform 100"/>
                <p:cNvSpPr>
                  <a:spLocks/>
                </p:cNvSpPr>
                <p:nvPr/>
              </p:nvSpPr>
              <p:spPr bwMode="auto">
                <a:xfrm>
                  <a:off x="3084513" y="5735638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6" name="Freeform 101"/>
                <p:cNvSpPr>
                  <a:spLocks/>
                </p:cNvSpPr>
                <p:nvPr/>
              </p:nvSpPr>
              <p:spPr bwMode="auto">
                <a:xfrm>
                  <a:off x="3084513" y="5589588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7" name="Freeform 102"/>
                <p:cNvSpPr>
                  <a:spLocks noEditPoints="1"/>
                </p:cNvSpPr>
                <p:nvPr/>
              </p:nvSpPr>
              <p:spPr bwMode="auto">
                <a:xfrm>
                  <a:off x="3111501" y="5616576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3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8" name="Freeform 103"/>
                <p:cNvSpPr>
                  <a:spLocks/>
                </p:cNvSpPr>
                <p:nvPr/>
              </p:nvSpPr>
              <p:spPr bwMode="auto">
                <a:xfrm>
                  <a:off x="3100388" y="5718176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1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9" name="Freeform 104"/>
                <p:cNvSpPr>
                  <a:spLocks/>
                </p:cNvSpPr>
                <p:nvPr/>
              </p:nvSpPr>
              <p:spPr bwMode="auto">
                <a:xfrm>
                  <a:off x="3103563" y="5570538"/>
                  <a:ext cx="387350" cy="282575"/>
                </a:xfrm>
                <a:custGeom>
                  <a:avLst/>
                  <a:gdLst>
                    <a:gd name="T0" fmla="*/ 103 w 103"/>
                    <a:gd name="T1" fmla="*/ 39 h 75"/>
                    <a:gd name="T2" fmla="*/ 51 w 103"/>
                    <a:gd name="T3" fmla="*/ 75 h 75"/>
                    <a:gd name="T4" fmla="*/ 0 w 103"/>
                    <a:gd name="T5" fmla="*/ 39 h 75"/>
                    <a:gd name="T6" fmla="*/ 51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2" y="59"/>
                        <a:pt x="79" y="75"/>
                        <a:pt x="51" y="75"/>
                      </a:cubicBezTo>
                      <a:cubicBezTo>
                        <a:pt x="23" y="75"/>
                        <a:pt x="0" y="59"/>
                        <a:pt x="0" y="39"/>
                      </a:cubicBezTo>
                      <a:cubicBezTo>
                        <a:pt x="0" y="17"/>
                        <a:pt x="23" y="0"/>
                        <a:pt x="51" y="0"/>
                      </a:cubicBezTo>
                      <a:cubicBezTo>
                        <a:pt x="79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0" name="Freeform 105"/>
                <p:cNvSpPr>
                  <a:spLocks noEditPoints="1"/>
                </p:cNvSpPr>
                <p:nvPr/>
              </p:nvSpPr>
              <p:spPr bwMode="auto">
                <a:xfrm>
                  <a:off x="3125788" y="5597526"/>
                  <a:ext cx="338138" cy="228600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2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9 w 90"/>
                    <a:gd name="T13" fmla="*/ 32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1"/>
                        <a:pt x="45" y="61"/>
                      </a:cubicBezTo>
                      <a:cubicBezTo>
                        <a:pt x="70" y="61"/>
                        <a:pt x="90" y="48"/>
                        <a:pt x="90" y="32"/>
                      </a:cubicBezTo>
                      <a:cubicBezTo>
                        <a:pt x="90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9" y="32"/>
                      </a:cubicBezTo>
                      <a:cubicBezTo>
                        <a:pt x="9" y="19"/>
                        <a:pt x="27" y="8"/>
                        <a:pt x="45" y="8"/>
                      </a:cubicBezTo>
                      <a:cubicBezTo>
                        <a:pt x="65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1" name="Freeform 106"/>
                <p:cNvSpPr>
                  <a:spLocks/>
                </p:cNvSpPr>
                <p:nvPr/>
              </p:nvSpPr>
              <p:spPr bwMode="auto">
                <a:xfrm>
                  <a:off x="3125788" y="5694363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1"/>
                        <a:pt x="24" y="37"/>
                        <a:pt x="52" y="37"/>
                      </a:cubicBezTo>
                      <a:cubicBezTo>
                        <a:pt x="80" y="37"/>
                        <a:pt x="103" y="21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2" name="Freeform 107"/>
                <p:cNvSpPr>
                  <a:spLocks/>
                </p:cNvSpPr>
                <p:nvPr/>
              </p:nvSpPr>
              <p:spPr bwMode="auto">
                <a:xfrm>
                  <a:off x="3125788" y="5551488"/>
                  <a:ext cx="390525" cy="282575"/>
                </a:xfrm>
                <a:custGeom>
                  <a:avLst/>
                  <a:gdLst>
                    <a:gd name="T0" fmla="*/ 104 w 104"/>
                    <a:gd name="T1" fmla="*/ 38 h 75"/>
                    <a:gd name="T2" fmla="*/ 52 w 104"/>
                    <a:gd name="T3" fmla="*/ 75 h 75"/>
                    <a:gd name="T4" fmla="*/ 0 w 104"/>
                    <a:gd name="T5" fmla="*/ 38 h 75"/>
                    <a:gd name="T6" fmla="*/ 52 w 104"/>
                    <a:gd name="T7" fmla="*/ 0 h 75"/>
                    <a:gd name="T8" fmla="*/ 104 w 104"/>
                    <a:gd name="T9" fmla="*/ 3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8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8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8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3" name="Freeform 108"/>
                <p:cNvSpPr>
                  <a:spLocks noEditPoints="1"/>
                </p:cNvSpPr>
                <p:nvPr/>
              </p:nvSpPr>
              <p:spPr bwMode="auto">
                <a:xfrm>
                  <a:off x="3152776" y="5575301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5" y="62"/>
                      </a:cubicBezTo>
                      <a:cubicBezTo>
                        <a:pt x="69" y="62"/>
                        <a:pt x="89" y="49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20"/>
                        <a:pt x="26" y="9"/>
                        <a:pt x="45" y="9"/>
                      </a:cubicBezTo>
                      <a:cubicBezTo>
                        <a:pt x="64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4" name="Freeform 109"/>
                <p:cNvSpPr>
                  <a:spLocks/>
                </p:cNvSpPr>
                <p:nvPr/>
              </p:nvSpPr>
              <p:spPr bwMode="auto">
                <a:xfrm>
                  <a:off x="3100388" y="5657851"/>
                  <a:ext cx="385763" cy="157163"/>
                </a:xfrm>
                <a:custGeom>
                  <a:avLst/>
                  <a:gdLst>
                    <a:gd name="T0" fmla="*/ 103 w 103"/>
                    <a:gd name="T1" fmla="*/ 2 h 42"/>
                    <a:gd name="T2" fmla="*/ 52 w 103"/>
                    <a:gd name="T3" fmla="*/ 42 h 42"/>
                    <a:gd name="T4" fmla="*/ 0 w 103"/>
                    <a:gd name="T5" fmla="*/ 2 h 42"/>
                    <a:gd name="T6" fmla="*/ 0 w 103"/>
                    <a:gd name="T7" fmla="*/ 0 h 42"/>
                    <a:gd name="T8" fmla="*/ 52 w 103"/>
                    <a:gd name="T9" fmla="*/ 37 h 42"/>
                    <a:gd name="T10" fmla="*/ 103 w 103"/>
                    <a:gd name="T11" fmla="*/ 0 h 42"/>
                    <a:gd name="T12" fmla="*/ 103 w 103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42">
                      <a:moveTo>
                        <a:pt x="103" y="2"/>
                      </a:moveTo>
                      <a:cubicBezTo>
                        <a:pt x="103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1"/>
                        <a:pt x="24" y="37"/>
                        <a:pt x="52" y="37"/>
                      </a:cubicBezTo>
                      <a:cubicBezTo>
                        <a:pt x="80" y="37"/>
                        <a:pt x="103" y="21"/>
                        <a:pt x="103" y="0"/>
                      </a:cubicBezTo>
                      <a:cubicBezTo>
                        <a:pt x="103" y="1"/>
                        <a:pt x="103" y="1"/>
                        <a:pt x="103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5" name="Freeform 110"/>
                <p:cNvSpPr>
                  <a:spLocks/>
                </p:cNvSpPr>
                <p:nvPr/>
              </p:nvSpPr>
              <p:spPr bwMode="auto">
                <a:xfrm>
                  <a:off x="3100388" y="5514976"/>
                  <a:ext cx="385763" cy="280988"/>
                </a:xfrm>
                <a:custGeom>
                  <a:avLst/>
                  <a:gdLst>
                    <a:gd name="T0" fmla="*/ 103 w 103"/>
                    <a:gd name="T1" fmla="*/ 38 h 75"/>
                    <a:gd name="T2" fmla="*/ 52 w 103"/>
                    <a:gd name="T3" fmla="*/ 75 h 75"/>
                    <a:gd name="T4" fmla="*/ 0 w 103"/>
                    <a:gd name="T5" fmla="*/ 38 h 75"/>
                    <a:gd name="T6" fmla="*/ 52 w 103"/>
                    <a:gd name="T7" fmla="*/ 0 h 75"/>
                    <a:gd name="T8" fmla="*/ 103 w 103"/>
                    <a:gd name="T9" fmla="*/ 3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8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8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2" y="17"/>
                        <a:pt x="103" y="38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6" name="Freeform 111"/>
                <p:cNvSpPr>
                  <a:spLocks noEditPoints="1"/>
                </p:cNvSpPr>
                <p:nvPr/>
              </p:nvSpPr>
              <p:spPr bwMode="auto">
                <a:xfrm>
                  <a:off x="3122613" y="5537201"/>
                  <a:ext cx="341313" cy="233363"/>
                </a:xfrm>
                <a:custGeom>
                  <a:avLst/>
                  <a:gdLst>
                    <a:gd name="T0" fmla="*/ 46 w 91"/>
                    <a:gd name="T1" fmla="*/ 0 h 62"/>
                    <a:gd name="T2" fmla="*/ 0 w 91"/>
                    <a:gd name="T3" fmla="*/ 32 h 62"/>
                    <a:gd name="T4" fmla="*/ 46 w 91"/>
                    <a:gd name="T5" fmla="*/ 62 h 62"/>
                    <a:gd name="T6" fmla="*/ 91 w 91"/>
                    <a:gd name="T7" fmla="*/ 33 h 62"/>
                    <a:gd name="T8" fmla="*/ 46 w 91"/>
                    <a:gd name="T9" fmla="*/ 0 h 62"/>
                    <a:gd name="T10" fmla="*/ 46 w 91"/>
                    <a:gd name="T11" fmla="*/ 54 h 62"/>
                    <a:gd name="T12" fmla="*/ 9 w 91"/>
                    <a:gd name="T13" fmla="*/ 32 h 62"/>
                    <a:gd name="T14" fmla="*/ 46 w 91"/>
                    <a:gd name="T15" fmla="*/ 9 h 62"/>
                    <a:gd name="T16" fmla="*/ 82 w 91"/>
                    <a:gd name="T17" fmla="*/ 33 h 62"/>
                    <a:gd name="T18" fmla="*/ 46 w 91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62">
                      <a:moveTo>
                        <a:pt x="46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6" y="62"/>
                      </a:cubicBezTo>
                      <a:cubicBezTo>
                        <a:pt x="70" y="62"/>
                        <a:pt x="90" y="49"/>
                        <a:pt x="91" y="33"/>
                      </a:cubicBezTo>
                      <a:cubicBezTo>
                        <a:pt x="90" y="15"/>
                        <a:pt x="70" y="0"/>
                        <a:pt x="46" y="0"/>
                      </a:cubicBezTo>
                      <a:close/>
                      <a:moveTo>
                        <a:pt x="46" y="54"/>
                      </a:moveTo>
                      <a:cubicBezTo>
                        <a:pt x="27" y="54"/>
                        <a:pt x="10" y="44"/>
                        <a:pt x="9" y="32"/>
                      </a:cubicBezTo>
                      <a:cubicBezTo>
                        <a:pt x="10" y="20"/>
                        <a:pt x="27" y="9"/>
                        <a:pt x="46" y="9"/>
                      </a:cubicBezTo>
                      <a:cubicBezTo>
                        <a:pt x="65" y="9"/>
                        <a:pt x="81" y="20"/>
                        <a:pt x="82" y="33"/>
                      </a:cubicBezTo>
                      <a:cubicBezTo>
                        <a:pt x="82" y="43"/>
                        <a:pt x="67" y="54"/>
                        <a:pt x="46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7" name="Freeform 112"/>
                <p:cNvSpPr>
                  <a:spLocks/>
                </p:cNvSpPr>
                <p:nvPr/>
              </p:nvSpPr>
              <p:spPr bwMode="auto">
                <a:xfrm>
                  <a:off x="3125788" y="5627688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8" name="Freeform 113"/>
                <p:cNvSpPr>
                  <a:spLocks/>
                </p:cNvSpPr>
                <p:nvPr/>
              </p:nvSpPr>
              <p:spPr bwMode="auto">
                <a:xfrm>
                  <a:off x="3125788" y="5480051"/>
                  <a:ext cx="390525" cy="282575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9" name="Freeform 114"/>
                <p:cNvSpPr>
                  <a:spLocks noEditPoints="1"/>
                </p:cNvSpPr>
                <p:nvPr/>
              </p:nvSpPr>
              <p:spPr bwMode="auto">
                <a:xfrm>
                  <a:off x="3152776" y="550703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0" name="Freeform 115"/>
                <p:cNvSpPr>
                  <a:spLocks/>
                </p:cNvSpPr>
                <p:nvPr/>
              </p:nvSpPr>
              <p:spPr bwMode="auto">
                <a:xfrm>
                  <a:off x="3084513" y="5556251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1" name="Freeform 116"/>
                <p:cNvSpPr>
                  <a:spLocks/>
                </p:cNvSpPr>
                <p:nvPr/>
              </p:nvSpPr>
              <p:spPr bwMode="auto">
                <a:xfrm>
                  <a:off x="3084513" y="5408613"/>
                  <a:ext cx="390525" cy="282575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2" name="Freeform 117"/>
                <p:cNvSpPr>
                  <a:spLocks noEditPoints="1"/>
                </p:cNvSpPr>
                <p:nvPr/>
              </p:nvSpPr>
              <p:spPr bwMode="auto">
                <a:xfrm>
                  <a:off x="3111501" y="543560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2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3" name="Freeform 118"/>
                <p:cNvSpPr>
                  <a:spLocks/>
                </p:cNvSpPr>
                <p:nvPr/>
              </p:nvSpPr>
              <p:spPr bwMode="auto">
                <a:xfrm>
                  <a:off x="3111501" y="5526088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0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1" y="41"/>
                        <a:pt x="52" y="41"/>
                      </a:cubicBezTo>
                      <a:cubicBezTo>
                        <a:pt x="23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4" name="Freeform 119"/>
                <p:cNvSpPr>
                  <a:spLocks/>
                </p:cNvSpPr>
                <p:nvPr/>
              </p:nvSpPr>
              <p:spPr bwMode="auto">
                <a:xfrm>
                  <a:off x="3111501" y="5378451"/>
                  <a:ext cx="390525" cy="282575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5" name="Freeform 120"/>
                <p:cNvSpPr>
                  <a:spLocks noEditPoints="1"/>
                </p:cNvSpPr>
                <p:nvPr/>
              </p:nvSpPr>
              <p:spPr bwMode="auto">
                <a:xfrm>
                  <a:off x="3136901" y="5405438"/>
                  <a:ext cx="338138" cy="228600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1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8 w 90"/>
                    <a:gd name="T13" fmla="*/ 31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1"/>
                      </a:cubicBezTo>
                      <a:cubicBezTo>
                        <a:pt x="0" y="48"/>
                        <a:pt x="21" y="61"/>
                        <a:pt x="45" y="61"/>
                      </a:cubicBezTo>
                      <a:cubicBezTo>
                        <a:pt x="69" y="61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1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6" name="Freeform 121"/>
                <p:cNvSpPr>
                  <a:spLocks/>
                </p:cNvSpPr>
                <p:nvPr/>
              </p:nvSpPr>
              <p:spPr bwMode="auto">
                <a:xfrm>
                  <a:off x="3100388" y="5468938"/>
                  <a:ext cx="390525" cy="158750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1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7" name="Freeform 122"/>
                <p:cNvSpPr>
                  <a:spLocks/>
                </p:cNvSpPr>
                <p:nvPr/>
              </p:nvSpPr>
              <p:spPr bwMode="auto">
                <a:xfrm>
                  <a:off x="3103563" y="5322888"/>
                  <a:ext cx="387350" cy="280988"/>
                </a:xfrm>
                <a:custGeom>
                  <a:avLst/>
                  <a:gdLst>
                    <a:gd name="T0" fmla="*/ 103 w 103"/>
                    <a:gd name="T1" fmla="*/ 39 h 75"/>
                    <a:gd name="T2" fmla="*/ 51 w 103"/>
                    <a:gd name="T3" fmla="*/ 75 h 75"/>
                    <a:gd name="T4" fmla="*/ 0 w 103"/>
                    <a:gd name="T5" fmla="*/ 39 h 75"/>
                    <a:gd name="T6" fmla="*/ 51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2" y="59"/>
                        <a:pt x="79" y="75"/>
                        <a:pt x="51" y="75"/>
                      </a:cubicBezTo>
                      <a:cubicBezTo>
                        <a:pt x="23" y="75"/>
                        <a:pt x="0" y="59"/>
                        <a:pt x="0" y="39"/>
                      </a:cubicBezTo>
                      <a:cubicBezTo>
                        <a:pt x="0" y="17"/>
                        <a:pt x="23" y="0"/>
                        <a:pt x="51" y="0"/>
                      </a:cubicBezTo>
                      <a:cubicBezTo>
                        <a:pt x="79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8" name="Freeform 123"/>
                <p:cNvSpPr>
                  <a:spLocks noEditPoints="1"/>
                </p:cNvSpPr>
                <p:nvPr/>
              </p:nvSpPr>
              <p:spPr bwMode="auto">
                <a:xfrm>
                  <a:off x="3125788" y="5349876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9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70" y="62"/>
                        <a:pt x="90" y="48"/>
                        <a:pt x="90" y="32"/>
                      </a:cubicBezTo>
                      <a:cubicBezTo>
                        <a:pt x="90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9" y="32"/>
                      </a:cubicBezTo>
                      <a:cubicBezTo>
                        <a:pt x="9" y="19"/>
                        <a:pt x="27" y="8"/>
                        <a:pt x="45" y="8"/>
                      </a:cubicBezTo>
                      <a:cubicBezTo>
                        <a:pt x="65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9" name="Freeform 124"/>
                <p:cNvSpPr>
                  <a:spLocks/>
                </p:cNvSpPr>
                <p:nvPr/>
              </p:nvSpPr>
              <p:spPr bwMode="auto">
                <a:xfrm>
                  <a:off x="3125788" y="5454651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1"/>
                        <a:pt x="24" y="37"/>
                        <a:pt x="52" y="37"/>
                      </a:cubicBezTo>
                      <a:cubicBezTo>
                        <a:pt x="80" y="37"/>
                        <a:pt x="103" y="21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0" name="Freeform 125"/>
                <p:cNvSpPr>
                  <a:spLocks/>
                </p:cNvSpPr>
                <p:nvPr/>
              </p:nvSpPr>
              <p:spPr bwMode="auto">
                <a:xfrm>
                  <a:off x="3125788" y="5311776"/>
                  <a:ext cx="390525" cy="280988"/>
                </a:xfrm>
                <a:custGeom>
                  <a:avLst/>
                  <a:gdLst>
                    <a:gd name="T0" fmla="*/ 104 w 104"/>
                    <a:gd name="T1" fmla="*/ 38 h 75"/>
                    <a:gd name="T2" fmla="*/ 52 w 104"/>
                    <a:gd name="T3" fmla="*/ 75 h 75"/>
                    <a:gd name="T4" fmla="*/ 0 w 104"/>
                    <a:gd name="T5" fmla="*/ 38 h 75"/>
                    <a:gd name="T6" fmla="*/ 52 w 104"/>
                    <a:gd name="T7" fmla="*/ 0 h 75"/>
                    <a:gd name="T8" fmla="*/ 104 w 104"/>
                    <a:gd name="T9" fmla="*/ 3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8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8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8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1" name="Freeform 126"/>
                <p:cNvSpPr>
                  <a:spLocks noEditPoints="1"/>
                </p:cNvSpPr>
                <p:nvPr/>
              </p:nvSpPr>
              <p:spPr bwMode="auto">
                <a:xfrm>
                  <a:off x="3152776" y="533400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5" y="62"/>
                      </a:cubicBezTo>
                      <a:cubicBezTo>
                        <a:pt x="69" y="62"/>
                        <a:pt x="89" y="49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20"/>
                        <a:pt x="26" y="9"/>
                        <a:pt x="45" y="9"/>
                      </a:cubicBezTo>
                      <a:cubicBezTo>
                        <a:pt x="64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2" name="Freeform 127"/>
                <p:cNvSpPr>
                  <a:spLocks/>
                </p:cNvSpPr>
                <p:nvPr/>
              </p:nvSpPr>
              <p:spPr bwMode="auto">
                <a:xfrm>
                  <a:off x="3144838" y="5427663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0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0" y="41"/>
                        <a:pt x="52" y="41"/>
                      </a:cubicBezTo>
                      <a:cubicBezTo>
                        <a:pt x="23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3" name="Freeform 128"/>
                <p:cNvSpPr>
                  <a:spLocks/>
                </p:cNvSpPr>
                <p:nvPr/>
              </p:nvSpPr>
              <p:spPr bwMode="auto">
                <a:xfrm>
                  <a:off x="3144838" y="5281613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4" name="Freeform 129"/>
                <p:cNvSpPr>
                  <a:spLocks noEditPoints="1"/>
                </p:cNvSpPr>
                <p:nvPr/>
              </p:nvSpPr>
              <p:spPr bwMode="auto">
                <a:xfrm>
                  <a:off x="3171826" y="530383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9"/>
                        <a:pt x="21" y="62"/>
                        <a:pt x="45" y="62"/>
                      </a:cubicBezTo>
                      <a:cubicBezTo>
                        <a:pt x="69" y="62"/>
                        <a:pt x="89" y="49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20"/>
                        <a:pt x="26" y="9"/>
                        <a:pt x="45" y="9"/>
                      </a:cubicBezTo>
                      <a:cubicBezTo>
                        <a:pt x="64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5" name="Freeform 130"/>
                <p:cNvSpPr>
                  <a:spLocks/>
                </p:cNvSpPr>
                <p:nvPr/>
              </p:nvSpPr>
              <p:spPr bwMode="auto">
                <a:xfrm>
                  <a:off x="3125788" y="5394326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6" name="Freeform 131"/>
                <p:cNvSpPr>
                  <a:spLocks/>
                </p:cNvSpPr>
                <p:nvPr/>
              </p:nvSpPr>
              <p:spPr bwMode="auto">
                <a:xfrm>
                  <a:off x="3125788" y="524827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7" name="Freeform 132"/>
                <p:cNvSpPr>
                  <a:spLocks noEditPoints="1"/>
                </p:cNvSpPr>
                <p:nvPr/>
              </p:nvSpPr>
              <p:spPr bwMode="auto">
                <a:xfrm>
                  <a:off x="3152776" y="5273676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8" name="Freeform 133"/>
                <p:cNvSpPr>
                  <a:spLocks/>
                </p:cNvSpPr>
                <p:nvPr/>
              </p:nvSpPr>
              <p:spPr bwMode="auto">
                <a:xfrm>
                  <a:off x="3144838" y="5353051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9" name="Freeform 134"/>
                <p:cNvSpPr>
                  <a:spLocks/>
                </p:cNvSpPr>
                <p:nvPr/>
              </p:nvSpPr>
              <p:spPr bwMode="auto">
                <a:xfrm>
                  <a:off x="3144838" y="5207001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0" name="Freeform 135"/>
                <p:cNvSpPr>
                  <a:spLocks noEditPoints="1"/>
                </p:cNvSpPr>
                <p:nvPr/>
              </p:nvSpPr>
              <p:spPr bwMode="auto">
                <a:xfrm>
                  <a:off x="3171826" y="523240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1" name="Freeform 136"/>
                <p:cNvSpPr>
                  <a:spLocks/>
                </p:cNvSpPr>
                <p:nvPr/>
              </p:nvSpPr>
              <p:spPr bwMode="auto">
                <a:xfrm>
                  <a:off x="3111501" y="5303838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" name="Freeform 137"/>
                <p:cNvSpPr>
                  <a:spLocks/>
                </p:cNvSpPr>
                <p:nvPr/>
              </p:nvSpPr>
              <p:spPr bwMode="auto">
                <a:xfrm>
                  <a:off x="3111501" y="5157788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3" name="Freeform 138"/>
                <p:cNvSpPr>
                  <a:spLocks noEditPoints="1"/>
                </p:cNvSpPr>
                <p:nvPr/>
              </p:nvSpPr>
              <p:spPr bwMode="auto">
                <a:xfrm>
                  <a:off x="3136901" y="518318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4" name="Freeform 139"/>
                <p:cNvSpPr>
                  <a:spLocks/>
                </p:cNvSpPr>
                <p:nvPr/>
              </p:nvSpPr>
              <p:spPr bwMode="auto">
                <a:xfrm>
                  <a:off x="3122613" y="5243513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1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1" y="41"/>
                        <a:pt x="52" y="41"/>
                      </a:cubicBezTo>
                      <a:cubicBezTo>
                        <a:pt x="24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5" name="Freeform 140"/>
                <p:cNvSpPr>
                  <a:spLocks/>
                </p:cNvSpPr>
                <p:nvPr/>
              </p:nvSpPr>
              <p:spPr bwMode="auto">
                <a:xfrm>
                  <a:off x="3125788" y="5097463"/>
                  <a:ext cx="387350" cy="280988"/>
                </a:xfrm>
                <a:custGeom>
                  <a:avLst/>
                  <a:gdLst>
                    <a:gd name="T0" fmla="*/ 103 w 103"/>
                    <a:gd name="T1" fmla="*/ 39 h 75"/>
                    <a:gd name="T2" fmla="*/ 51 w 103"/>
                    <a:gd name="T3" fmla="*/ 75 h 75"/>
                    <a:gd name="T4" fmla="*/ 0 w 103"/>
                    <a:gd name="T5" fmla="*/ 39 h 75"/>
                    <a:gd name="T6" fmla="*/ 51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2" y="59"/>
                        <a:pt x="79" y="75"/>
                        <a:pt x="51" y="75"/>
                      </a:cubicBezTo>
                      <a:cubicBezTo>
                        <a:pt x="23" y="75"/>
                        <a:pt x="0" y="59"/>
                        <a:pt x="0" y="39"/>
                      </a:cubicBezTo>
                      <a:cubicBezTo>
                        <a:pt x="0" y="17"/>
                        <a:pt x="23" y="0"/>
                        <a:pt x="51" y="0"/>
                      </a:cubicBezTo>
                      <a:cubicBezTo>
                        <a:pt x="79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6" name="Freeform 141"/>
                <p:cNvSpPr>
                  <a:spLocks noEditPoints="1"/>
                </p:cNvSpPr>
                <p:nvPr/>
              </p:nvSpPr>
              <p:spPr bwMode="auto">
                <a:xfrm>
                  <a:off x="3148013" y="511968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9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5" y="62"/>
                      </a:cubicBezTo>
                      <a:cubicBezTo>
                        <a:pt x="70" y="62"/>
                        <a:pt x="90" y="49"/>
                        <a:pt x="90" y="33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9" y="32"/>
                      </a:cubicBezTo>
                      <a:cubicBezTo>
                        <a:pt x="9" y="20"/>
                        <a:pt x="27" y="9"/>
                        <a:pt x="45" y="9"/>
                      </a:cubicBezTo>
                      <a:cubicBezTo>
                        <a:pt x="65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7" name="Freeform 142"/>
                <p:cNvSpPr>
                  <a:spLocks/>
                </p:cNvSpPr>
                <p:nvPr/>
              </p:nvSpPr>
              <p:spPr bwMode="auto">
                <a:xfrm>
                  <a:off x="3373438" y="5842001"/>
                  <a:ext cx="392113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8" name="Freeform 143"/>
                <p:cNvSpPr>
                  <a:spLocks/>
                </p:cNvSpPr>
                <p:nvPr/>
              </p:nvSpPr>
              <p:spPr bwMode="auto">
                <a:xfrm>
                  <a:off x="3373438" y="5694363"/>
                  <a:ext cx="392113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9" name="Freeform 144"/>
                <p:cNvSpPr>
                  <a:spLocks noEditPoints="1"/>
                </p:cNvSpPr>
                <p:nvPr/>
              </p:nvSpPr>
              <p:spPr bwMode="auto">
                <a:xfrm>
                  <a:off x="3400426" y="572135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3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3"/>
                      </a:cubicBezTo>
                      <a:cubicBezTo>
                        <a:pt x="81" y="43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0" name="Freeform 145"/>
                <p:cNvSpPr>
                  <a:spLocks/>
                </p:cNvSpPr>
                <p:nvPr/>
              </p:nvSpPr>
              <p:spPr bwMode="auto">
                <a:xfrm>
                  <a:off x="3408363" y="5811838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1" name="Freeform 146"/>
                <p:cNvSpPr>
                  <a:spLocks/>
                </p:cNvSpPr>
                <p:nvPr/>
              </p:nvSpPr>
              <p:spPr bwMode="auto">
                <a:xfrm>
                  <a:off x="3408363" y="5664201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2" name="Freeform 147"/>
                <p:cNvSpPr>
                  <a:spLocks noEditPoints="1"/>
                </p:cNvSpPr>
                <p:nvPr/>
              </p:nvSpPr>
              <p:spPr bwMode="auto">
                <a:xfrm>
                  <a:off x="3433763" y="569118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1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1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3" name="Freeform 148"/>
                <p:cNvSpPr>
                  <a:spLocks/>
                </p:cNvSpPr>
                <p:nvPr/>
              </p:nvSpPr>
              <p:spPr bwMode="auto">
                <a:xfrm>
                  <a:off x="3381376" y="5762626"/>
                  <a:ext cx="387350" cy="157163"/>
                </a:xfrm>
                <a:custGeom>
                  <a:avLst/>
                  <a:gdLst>
                    <a:gd name="T0" fmla="*/ 103 w 103"/>
                    <a:gd name="T1" fmla="*/ 1 h 42"/>
                    <a:gd name="T2" fmla="*/ 52 w 103"/>
                    <a:gd name="T3" fmla="*/ 42 h 42"/>
                    <a:gd name="T4" fmla="*/ 0 w 103"/>
                    <a:gd name="T5" fmla="*/ 1 h 42"/>
                    <a:gd name="T6" fmla="*/ 0 w 103"/>
                    <a:gd name="T7" fmla="*/ 0 h 42"/>
                    <a:gd name="T8" fmla="*/ 52 w 103"/>
                    <a:gd name="T9" fmla="*/ 36 h 42"/>
                    <a:gd name="T10" fmla="*/ 103 w 103"/>
                    <a:gd name="T11" fmla="*/ 0 h 42"/>
                    <a:gd name="T12" fmla="*/ 103 w 103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42">
                      <a:moveTo>
                        <a:pt x="103" y="1"/>
                      </a:moveTo>
                      <a:cubicBezTo>
                        <a:pt x="103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3" y="0"/>
                      </a:cubicBezTo>
                      <a:cubicBezTo>
                        <a:pt x="103" y="0"/>
                        <a:pt x="103" y="1"/>
                        <a:pt x="103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4" name="Freeform 149"/>
                <p:cNvSpPr>
                  <a:spLocks/>
                </p:cNvSpPr>
                <p:nvPr/>
              </p:nvSpPr>
              <p:spPr bwMode="auto">
                <a:xfrm>
                  <a:off x="3381376" y="5616576"/>
                  <a:ext cx="387350" cy="280988"/>
                </a:xfrm>
                <a:custGeom>
                  <a:avLst/>
                  <a:gdLst>
                    <a:gd name="T0" fmla="*/ 103 w 103"/>
                    <a:gd name="T1" fmla="*/ 39 h 75"/>
                    <a:gd name="T2" fmla="*/ 52 w 103"/>
                    <a:gd name="T3" fmla="*/ 75 h 75"/>
                    <a:gd name="T4" fmla="*/ 0 w 103"/>
                    <a:gd name="T5" fmla="*/ 39 h 75"/>
                    <a:gd name="T6" fmla="*/ 52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5" name="Freeform 150"/>
                <p:cNvSpPr>
                  <a:spLocks noEditPoints="1"/>
                </p:cNvSpPr>
                <p:nvPr/>
              </p:nvSpPr>
              <p:spPr bwMode="auto">
                <a:xfrm>
                  <a:off x="3403601" y="5641976"/>
                  <a:ext cx="342900" cy="233363"/>
                </a:xfrm>
                <a:custGeom>
                  <a:avLst/>
                  <a:gdLst>
                    <a:gd name="T0" fmla="*/ 46 w 91"/>
                    <a:gd name="T1" fmla="*/ 0 h 62"/>
                    <a:gd name="T2" fmla="*/ 0 w 91"/>
                    <a:gd name="T3" fmla="*/ 32 h 62"/>
                    <a:gd name="T4" fmla="*/ 46 w 91"/>
                    <a:gd name="T5" fmla="*/ 62 h 62"/>
                    <a:gd name="T6" fmla="*/ 91 w 91"/>
                    <a:gd name="T7" fmla="*/ 32 h 62"/>
                    <a:gd name="T8" fmla="*/ 46 w 91"/>
                    <a:gd name="T9" fmla="*/ 0 h 62"/>
                    <a:gd name="T10" fmla="*/ 46 w 91"/>
                    <a:gd name="T11" fmla="*/ 53 h 62"/>
                    <a:gd name="T12" fmla="*/ 9 w 91"/>
                    <a:gd name="T13" fmla="*/ 32 h 62"/>
                    <a:gd name="T14" fmla="*/ 46 w 91"/>
                    <a:gd name="T15" fmla="*/ 8 h 62"/>
                    <a:gd name="T16" fmla="*/ 82 w 91"/>
                    <a:gd name="T17" fmla="*/ 32 h 62"/>
                    <a:gd name="T18" fmla="*/ 46 w 91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62">
                      <a:moveTo>
                        <a:pt x="46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6" y="62"/>
                      </a:cubicBezTo>
                      <a:cubicBezTo>
                        <a:pt x="70" y="62"/>
                        <a:pt x="90" y="48"/>
                        <a:pt x="91" y="32"/>
                      </a:cubicBezTo>
                      <a:cubicBezTo>
                        <a:pt x="90" y="14"/>
                        <a:pt x="70" y="0"/>
                        <a:pt x="46" y="0"/>
                      </a:cubicBezTo>
                      <a:close/>
                      <a:moveTo>
                        <a:pt x="46" y="53"/>
                      </a:moveTo>
                      <a:cubicBezTo>
                        <a:pt x="27" y="53"/>
                        <a:pt x="10" y="43"/>
                        <a:pt x="9" y="32"/>
                      </a:cubicBezTo>
                      <a:cubicBezTo>
                        <a:pt x="10" y="19"/>
                        <a:pt x="27" y="8"/>
                        <a:pt x="46" y="8"/>
                      </a:cubicBezTo>
                      <a:cubicBezTo>
                        <a:pt x="65" y="8"/>
                        <a:pt x="81" y="19"/>
                        <a:pt x="82" y="32"/>
                      </a:cubicBezTo>
                      <a:cubicBezTo>
                        <a:pt x="82" y="42"/>
                        <a:pt x="66" y="53"/>
                        <a:pt x="46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394" name="文本框 1393"/>
            <p:cNvSpPr txBox="1"/>
            <p:nvPr/>
          </p:nvSpPr>
          <p:spPr>
            <a:xfrm>
              <a:off x="5223193" y="4532531"/>
              <a:ext cx="208422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dirty="0" smtClean="0">
                  <a:solidFill>
                    <a:schemeClr val="bg1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等级</a:t>
              </a:r>
              <a:r>
                <a:rPr lang="en-US" altLang="zh-CN" sz="5400" dirty="0">
                  <a:solidFill>
                    <a:schemeClr val="bg1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B</a:t>
              </a:r>
              <a:endParaRPr lang="zh-CN" altLang="en-US" sz="5400" dirty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endParaRPr>
            </a:p>
          </p:txBody>
        </p:sp>
      </p:grpSp>
      <p:grpSp>
        <p:nvGrpSpPr>
          <p:cNvPr id="1392" name="组合 1391"/>
          <p:cNvGrpSpPr/>
          <p:nvPr/>
        </p:nvGrpSpPr>
        <p:grpSpPr>
          <a:xfrm>
            <a:off x="8800176" y="1699292"/>
            <a:ext cx="2697918" cy="3611855"/>
            <a:chOff x="8554372" y="1208862"/>
            <a:chExt cx="3189526" cy="4269999"/>
          </a:xfrm>
        </p:grpSpPr>
        <p:grpSp>
          <p:nvGrpSpPr>
            <p:cNvPr id="1391" name="组合 1390"/>
            <p:cNvGrpSpPr/>
            <p:nvPr/>
          </p:nvGrpSpPr>
          <p:grpSpPr>
            <a:xfrm>
              <a:off x="8554372" y="1208862"/>
              <a:ext cx="3189526" cy="3047350"/>
              <a:chOff x="8536105" y="1612442"/>
              <a:chExt cx="3189526" cy="3047350"/>
            </a:xfrm>
          </p:grpSpPr>
          <p:grpSp>
            <p:nvGrpSpPr>
              <p:cNvPr id="1072" name="组合 1071"/>
              <p:cNvGrpSpPr/>
              <p:nvPr/>
            </p:nvGrpSpPr>
            <p:grpSpPr>
              <a:xfrm>
                <a:off x="8536105" y="1926462"/>
                <a:ext cx="1753995" cy="2335395"/>
                <a:chOff x="2976563" y="3729038"/>
                <a:chExt cx="1704975" cy="2270126"/>
              </a:xfrm>
            </p:grpSpPr>
            <p:sp>
              <p:nvSpPr>
                <p:cNvPr id="1285" name="Freeform 46"/>
                <p:cNvSpPr>
                  <a:spLocks/>
                </p:cNvSpPr>
                <p:nvPr/>
              </p:nvSpPr>
              <p:spPr bwMode="auto">
                <a:xfrm>
                  <a:off x="2987676" y="4484688"/>
                  <a:ext cx="1581150" cy="984250"/>
                </a:xfrm>
                <a:custGeom>
                  <a:avLst/>
                  <a:gdLst>
                    <a:gd name="T0" fmla="*/ 996 w 996"/>
                    <a:gd name="T1" fmla="*/ 310 h 620"/>
                    <a:gd name="T2" fmla="*/ 106 w 996"/>
                    <a:gd name="T3" fmla="*/ 620 h 620"/>
                    <a:gd name="T4" fmla="*/ 0 w 996"/>
                    <a:gd name="T5" fmla="*/ 313 h 620"/>
                    <a:gd name="T6" fmla="*/ 887 w 996"/>
                    <a:gd name="T7" fmla="*/ 0 h 620"/>
                    <a:gd name="T8" fmla="*/ 996 w 996"/>
                    <a:gd name="T9" fmla="*/ 310 h 6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96" h="620">
                      <a:moveTo>
                        <a:pt x="996" y="310"/>
                      </a:moveTo>
                      <a:lnTo>
                        <a:pt x="106" y="620"/>
                      </a:lnTo>
                      <a:lnTo>
                        <a:pt x="0" y="313"/>
                      </a:lnTo>
                      <a:lnTo>
                        <a:pt x="887" y="0"/>
                      </a:lnTo>
                      <a:lnTo>
                        <a:pt x="996" y="310"/>
                      </a:lnTo>
                      <a:close/>
                    </a:path>
                  </a:pathLst>
                </a:custGeom>
                <a:solidFill>
                  <a:srgbClr val="4DB8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86" name="Freeform 47"/>
                <p:cNvSpPr>
                  <a:spLocks noEditPoints="1"/>
                </p:cNvSpPr>
                <p:nvPr/>
              </p:nvSpPr>
              <p:spPr bwMode="auto">
                <a:xfrm>
                  <a:off x="3051176" y="4541838"/>
                  <a:ext cx="1454150" cy="874713"/>
                </a:xfrm>
                <a:custGeom>
                  <a:avLst/>
                  <a:gdLst>
                    <a:gd name="T0" fmla="*/ 346 w 387"/>
                    <a:gd name="T1" fmla="*/ 0 h 233"/>
                    <a:gd name="T2" fmla="*/ 1 w 387"/>
                    <a:gd name="T3" fmla="*/ 121 h 233"/>
                    <a:gd name="T4" fmla="*/ 0 w 387"/>
                    <a:gd name="T5" fmla="*/ 123 h 233"/>
                    <a:gd name="T6" fmla="*/ 38 w 387"/>
                    <a:gd name="T7" fmla="*/ 232 h 233"/>
                    <a:gd name="T8" fmla="*/ 40 w 387"/>
                    <a:gd name="T9" fmla="*/ 233 h 233"/>
                    <a:gd name="T10" fmla="*/ 386 w 387"/>
                    <a:gd name="T11" fmla="*/ 112 h 233"/>
                    <a:gd name="T12" fmla="*/ 387 w 387"/>
                    <a:gd name="T13" fmla="*/ 110 h 233"/>
                    <a:gd name="T14" fmla="*/ 349 w 387"/>
                    <a:gd name="T15" fmla="*/ 1 h 233"/>
                    <a:gd name="T16" fmla="*/ 346 w 387"/>
                    <a:gd name="T17" fmla="*/ 0 h 233"/>
                    <a:gd name="T18" fmla="*/ 362 w 387"/>
                    <a:gd name="T19" fmla="*/ 85 h 233"/>
                    <a:gd name="T20" fmla="*/ 349 w 387"/>
                    <a:gd name="T21" fmla="*/ 109 h 233"/>
                    <a:gd name="T22" fmla="*/ 67 w 387"/>
                    <a:gd name="T23" fmla="*/ 208 h 233"/>
                    <a:gd name="T24" fmla="*/ 42 w 387"/>
                    <a:gd name="T25" fmla="*/ 197 h 233"/>
                    <a:gd name="T26" fmla="*/ 25 w 387"/>
                    <a:gd name="T27" fmla="*/ 148 h 233"/>
                    <a:gd name="T28" fmla="*/ 37 w 387"/>
                    <a:gd name="T29" fmla="*/ 123 h 233"/>
                    <a:gd name="T30" fmla="*/ 320 w 387"/>
                    <a:gd name="T31" fmla="*/ 24 h 233"/>
                    <a:gd name="T32" fmla="*/ 345 w 387"/>
                    <a:gd name="T33" fmla="*/ 36 h 233"/>
                    <a:gd name="T34" fmla="*/ 362 w 387"/>
                    <a:gd name="T35" fmla="*/ 85 h 2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87" h="233">
                      <a:moveTo>
                        <a:pt x="346" y="0"/>
                      </a:moveTo>
                      <a:cubicBezTo>
                        <a:pt x="1" y="121"/>
                        <a:pt x="1" y="121"/>
                        <a:pt x="1" y="121"/>
                      </a:cubicBezTo>
                      <a:cubicBezTo>
                        <a:pt x="1" y="121"/>
                        <a:pt x="0" y="122"/>
                        <a:pt x="0" y="123"/>
                      </a:cubicBezTo>
                      <a:cubicBezTo>
                        <a:pt x="38" y="232"/>
                        <a:pt x="38" y="232"/>
                        <a:pt x="38" y="232"/>
                      </a:cubicBezTo>
                      <a:cubicBezTo>
                        <a:pt x="39" y="232"/>
                        <a:pt x="40" y="233"/>
                        <a:pt x="40" y="233"/>
                      </a:cubicBezTo>
                      <a:cubicBezTo>
                        <a:pt x="386" y="112"/>
                        <a:pt x="386" y="112"/>
                        <a:pt x="386" y="112"/>
                      </a:cubicBezTo>
                      <a:cubicBezTo>
                        <a:pt x="386" y="111"/>
                        <a:pt x="386" y="111"/>
                        <a:pt x="387" y="110"/>
                      </a:cubicBezTo>
                      <a:cubicBezTo>
                        <a:pt x="349" y="1"/>
                        <a:pt x="349" y="1"/>
                        <a:pt x="349" y="1"/>
                      </a:cubicBezTo>
                      <a:cubicBezTo>
                        <a:pt x="348" y="0"/>
                        <a:pt x="347" y="0"/>
                        <a:pt x="346" y="0"/>
                      </a:cubicBezTo>
                      <a:close/>
                      <a:moveTo>
                        <a:pt x="362" y="85"/>
                      </a:moveTo>
                      <a:cubicBezTo>
                        <a:pt x="352" y="88"/>
                        <a:pt x="346" y="99"/>
                        <a:pt x="349" y="109"/>
                      </a:cubicBezTo>
                      <a:cubicBezTo>
                        <a:pt x="67" y="208"/>
                        <a:pt x="67" y="208"/>
                        <a:pt x="67" y="208"/>
                      </a:cubicBezTo>
                      <a:cubicBezTo>
                        <a:pt x="64" y="198"/>
                        <a:pt x="52" y="193"/>
                        <a:pt x="42" y="197"/>
                      </a:cubicBezTo>
                      <a:cubicBezTo>
                        <a:pt x="25" y="148"/>
                        <a:pt x="25" y="148"/>
                        <a:pt x="25" y="148"/>
                      </a:cubicBezTo>
                      <a:cubicBezTo>
                        <a:pt x="35" y="144"/>
                        <a:pt x="41" y="133"/>
                        <a:pt x="37" y="123"/>
                      </a:cubicBezTo>
                      <a:cubicBezTo>
                        <a:pt x="320" y="24"/>
                        <a:pt x="320" y="24"/>
                        <a:pt x="320" y="24"/>
                      </a:cubicBezTo>
                      <a:cubicBezTo>
                        <a:pt x="323" y="34"/>
                        <a:pt x="334" y="39"/>
                        <a:pt x="345" y="36"/>
                      </a:cubicBezTo>
                      <a:lnTo>
                        <a:pt x="362" y="85"/>
                      </a:lnTo>
                      <a:close/>
                    </a:path>
                  </a:pathLst>
                </a:custGeom>
                <a:solidFill>
                  <a:srgbClr val="4099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87" name="Freeform 48"/>
                <p:cNvSpPr>
                  <a:spLocks/>
                </p:cNvSpPr>
                <p:nvPr/>
              </p:nvSpPr>
              <p:spPr bwMode="auto">
                <a:xfrm>
                  <a:off x="3155951" y="4976813"/>
                  <a:ext cx="1450975" cy="609600"/>
                </a:xfrm>
                <a:custGeom>
                  <a:avLst/>
                  <a:gdLst>
                    <a:gd name="T0" fmla="*/ 914 w 914"/>
                    <a:gd name="T1" fmla="*/ 74 h 384"/>
                    <a:gd name="T2" fmla="*/ 26 w 914"/>
                    <a:gd name="T3" fmla="*/ 384 h 384"/>
                    <a:gd name="T4" fmla="*/ 0 w 914"/>
                    <a:gd name="T5" fmla="*/ 310 h 384"/>
                    <a:gd name="T6" fmla="*/ 890 w 914"/>
                    <a:gd name="T7" fmla="*/ 0 h 384"/>
                    <a:gd name="T8" fmla="*/ 914 w 914"/>
                    <a:gd name="T9" fmla="*/ 7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4" h="384">
                      <a:moveTo>
                        <a:pt x="914" y="74"/>
                      </a:moveTo>
                      <a:lnTo>
                        <a:pt x="26" y="384"/>
                      </a:lnTo>
                      <a:lnTo>
                        <a:pt x="0" y="310"/>
                      </a:lnTo>
                      <a:lnTo>
                        <a:pt x="890" y="0"/>
                      </a:lnTo>
                      <a:lnTo>
                        <a:pt x="914" y="74"/>
                      </a:ln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88" name="Freeform 49"/>
                <p:cNvSpPr>
                  <a:spLocks/>
                </p:cNvSpPr>
                <p:nvPr/>
              </p:nvSpPr>
              <p:spPr bwMode="auto">
                <a:xfrm>
                  <a:off x="3444876" y="4657726"/>
                  <a:ext cx="639763" cy="654050"/>
                </a:xfrm>
                <a:custGeom>
                  <a:avLst/>
                  <a:gdLst>
                    <a:gd name="T0" fmla="*/ 403 w 403"/>
                    <a:gd name="T1" fmla="*/ 308 h 412"/>
                    <a:gd name="T2" fmla="*/ 109 w 403"/>
                    <a:gd name="T3" fmla="*/ 412 h 412"/>
                    <a:gd name="T4" fmla="*/ 0 w 403"/>
                    <a:gd name="T5" fmla="*/ 102 h 412"/>
                    <a:gd name="T6" fmla="*/ 294 w 403"/>
                    <a:gd name="T7" fmla="*/ 0 h 412"/>
                    <a:gd name="T8" fmla="*/ 403 w 403"/>
                    <a:gd name="T9" fmla="*/ 308 h 4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3" h="412">
                      <a:moveTo>
                        <a:pt x="403" y="308"/>
                      </a:moveTo>
                      <a:lnTo>
                        <a:pt x="109" y="412"/>
                      </a:lnTo>
                      <a:lnTo>
                        <a:pt x="0" y="102"/>
                      </a:lnTo>
                      <a:lnTo>
                        <a:pt x="294" y="0"/>
                      </a:lnTo>
                      <a:lnTo>
                        <a:pt x="403" y="30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89" name="Freeform 50"/>
                <p:cNvSpPr>
                  <a:spLocks/>
                </p:cNvSpPr>
                <p:nvPr/>
              </p:nvSpPr>
              <p:spPr bwMode="auto">
                <a:xfrm>
                  <a:off x="3617913" y="5146676"/>
                  <a:ext cx="503238" cy="277813"/>
                </a:xfrm>
                <a:custGeom>
                  <a:avLst/>
                  <a:gdLst>
                    <a:gd name="T0" fmla="*/ 317 w 317"/>
                    <a:gd name="T1" fmla="*/ 73 h 175"/>
                    <a:gd name="T2" fmla="*/ 24 w 317"/>
                    <a:gd name="T3" fmla="*/ 175 h 175"/>
                    <a:gd name="T4" fmla="*/ 0 w 317"/>
                    <a:gd name="T5" fmla="*/ 104 h 175"/>
                    <a:gd name="T6" fmla="*/ 294 w 317"/>
                    <a:gd name="T7" fmla="*/ 0 h 175"/>
                    <a:gd name="T8" fmla="*/ 317 w 317"/>
                    <a:gd name="T9" fmla="*/ 73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7" h="175">
                      <a:moveTo>
                        <a:pt x="317" y="73"/>
                      </a:moveTo>
                      <a:lnTo>
                        <a:pt x="24" y="175"/>
                      </a:lnTo>
                      <a:lnTo>
                        <a:pt x="0" y="104"/>
                      </a:lnTo>
                      <a:lnTo>
                        <a:pt x="294" y="0"/>
                      </a:lnTo>
                      <a:lnTo>
                        <a:pt x="317" y="73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90" name="Freeform 51"/>
                <p:cNvSpPr>
                  <a:spLocks/>
                </p:cNvSpPr>
                <p:nvPr/>
              </p:nvSpPr>
              <p:spPr bwMode="auto">
                <a:xfrm>
                  <a:off x="3479801" y="4786313"/>
                  <a:ext cx="236538" cy="509588"/>
                </a:xfrm>
                <a:custGeom>
                  <a:avLst/>
                  <a:gdLst>
                    <a:gd name="T0" fmla="*/ 149 w 149"/>
                    <a:gd name="T1" fmla="*/ 310 h 321"/>
                    <a:gd name="T2" fmla="*/ 109 w 149"/>
                    <a:gd name="T3" fmla="*/ 321 h 321"/>
                    <a:gd name="T4" fmla="*/ 0 w 149"/>
                    <a:gd name="T5" fmla="*/ 14 h 321"/>
                    <a:gd name="T6" fmla="*/ 40 w 149"/>
                    <a:gd name="T7" fmla="*/ 0 h 321"/>
                    <a:gd name="T8" fmla="*/ 149 w 149"/>
                    <a:gd name="T9" fmla="*/ 310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321">
                      <a:moveTo>
                        <a:pt x="149" y="310"/>
                      </a:moveTo>
                      <a:lnTo>
                        <a:pt x="109" y="321"/>
                      </a:lnTo>
                      <a:lnTo>
                        <a:pt x="0" y="14"/>
                      </a:lnTo>
                      <a:lnTo>
                        <a:pt x="40" y="0"/>
                      </a:lnTo>
                      <a:lnTo>
                        <a:pt x="149" y="310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91" name="Freeform 52"/>
                <p:cNvSpPr>
                  <a:spLocks/>
                </p:cNvSpPr>
                <p:nvPr/>
              </p:nvSpPr>
              <p:spPr bwMode="auto">
                <a:xfrm>
                  <a:off x="3817938" y="4665663"/>
                  <a:ext cx="236538" cy="514350"/>
                </a:xfrm>
                <a:custGeom>
                  <a:avLst/>
                  <a:gdLst>
                    <a:gd name="T0" fmla="*/ 149 w 149"/>
                    <a:gd name="T1" fmla="*/ 310 h 324"/>
                    <a:gd name="T2" fmla="*/ 109 w 149"/>
                    <a:gd name="T3" fmla="*/ 324 h 324"/>
                    <a:gd name="T4" fmla="*/ 0 w 149"/>
                    <a:gd name="T5" fmla="*/ 14 h 324"/>
                    <a:gd name="T6" fmla="*/ 40 w 149"/>
                    <a:gd name="T7" fmla="*/ 0 h 324"/>
                    <a:gd name="T8" fmla="*/ 149 w 149"/>
                    <a:gd name="T9" fmla="*/ 310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324">
                      <a:moveTo>
                        <a:pt x="149" y="310"/>
                      </a:moveTo>
                      <a:lnTo>
                        <a:pt x="109" y="324"/>
                      </a:lnTo>
                      <a:lnTo>
                        <a:pt x="0" y="14"/>
                      </a:lnTo>
                      <a:lnTo>
                        <a:pt x="40" y="0"/>
                      </a:lnTo>
                      <a:lnTo>
                        <a:pt x="149" y="310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92" name="Freeform 53"/>
                <p:cNvSpPr>
                  <a:spLocks/>
                </p:cNvSpPr>
                <p:nvPr/>
              </p:nvSpPr>
              <p:spPr bwMode="auto">
                <a:xfrm>
                  <a:off x="3652838" y="5278438"/>
                  <a:ext cx="100013" cy="134938"/>
                </a:xfrm>
                <a:custGeom>
                  <a:avLst/>
                  <a:gdLst>
                    <a:gd name="T0" fmla="*/ 63 w 63"/>
                    <a:gd name="T1" fmla="*/ 71 h 85"/>
                    <a:gd name="T2" fmla="*/ 26 w 63"/>
                    <a:gd name="T3" fmla="*/ 85 h 85"/>
                    <a:gd name="T4" fmla="*/ 0 w 63"/>
                    <a:gd name="T5" fmla="*/ 11 h 85"/>
                    <a:gd name="T6" fmla="*/ 40 w 63"/>
                    <a:gd name="T7" fmla="*/ 0 h 85"/>
                    <a:gd name="T8" fmla="*/ 63 w 63"/>
                    <a:gd name="T9" fmla="*/ 71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85">
                      <a:moveTo>
                        <a:pt x="63" y="71"/>
                      </a:moveTo>
                      <a:lnTo>
                        <a:pt x="26" y="85"/>
                      </a:lnTo>
                      <a:lnTo>
                        <a:pt x="0" y="11"/>
                      </a:lnTo>
                      <a:lnTo>
                        <a:pt x="40" y="0"/>
                      </a:lnTo>
                      <a:lnTo>
                        <a:pt x="63" y="71"/>
                      </a:lnTo>
                      <a:close/>
                    </a:path>
                  </a:pathLst>
                </a:custGeom>
                <a:solidFill>
                  <a:srgbClr val="B89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93" name="Freeform 54"/>
                <p:cNvSpPr>
                  <a:spLocks/>
                </p:cNvSpPr>
                <p:nvPr/>
              </p:nvSpPr>
              <p:spPr bwMode="auto">
                <a:xfrm>
                  <a:off x="3990976" y="5157788"/>
                  <a:ext cx="100013" cy="138113"/>
                </a:xfrm>
                <a:custGeom>
                  <a:avLst/>
                  <a:gdLst>
                    <a:gd name="T0" fmla="*/ 63 w 63"/>
                    <a:gd name="T1" fmla="*/ 73 h 87"/>
                    <a:gd name="T2" fmla="*/ 26 w 63"/>
                    <a:gd name="T3" fmla="*/ 87 h 87"/>
                    <a:gd name="T4" fmla="*/ 0 w 63"/>
                    <a:gd name="T5" fmla="*/ 14 h 87"/>
                    <a:gd name="T6" fmla="*/ 40 w 63"/>
                    <a:gd name="T7" fmla="*/ 0 h 87"/>
                    <a:gd name="T8" fmla="*/ 63 w 63"/>
                    <a:gd name="T9" fmla="*/ 73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87">
                      <a:moveTo>
                        <a:pt x="63" y="73"/>
                      </a:moveTo>
                      <a:lnTo>
                        <a:pt x="26" y="87"/>
                      </a:lnTo>
                      <a:lnTo>
                        <a:pt x="0" y="14"/>
                      </a:lnTo>
                      <a:lnTo>
                        <a:pt x="40" y="0"/>
                      </a:lnTo>
                      <a:lnTo>
                        <a:pt x="63" y="73"/>
                      </a:lnTo>
                      <a:close/>
                    </a:path>
                  </a:pathLst>
                </a:custGeom>
                <a:solidFill>
                  <a:srgbClr val="BD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94" name="Freeform 55"/>
                <p:cNvSpPr>
                  <a:spLocks/>
                </p:cNvSpPr>
                <p:nvPr/>
              </p:nvSpPr>
              <p:spPr bwMode="auto">
                <a:xfrm>
                  <a:off x="3336926" y="5022851"/>
                  <a:ext cx="173038" cy="157163"/>
                </a:xfrm>
                <a:custGeom>
                  <a:avLst/>
                  <a:gdLst>
                    <a:gd name="T0" fmla="*/ 43 w 46"/>
                    <a:gd name="T1" fmla="*/ 14 h 42"/>
                    <a:gd name="T2" fmla="*/ 29 w 46"/>
                    <a:gd name="T3" fmla="*/ 39 h 42"/>
                    <a:gd name="T4" fmla="*/ 3 w 46"/>
                    <a:gd name="T5" fmla="*/ 28 h 42"/>
                    <a:gd name="T6" fmla="*/ 17 w 46"/>
                    <a:gd name="T7" fmla="*/ 4 h 42"/>
                    <a:gd name="T8" fmla="*/ 43 w 46"/>
                    <a:gd name="T9" fmla="*/ 14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42">
                      <a:moveTo>
                        <a:pt x="43" y="14"/>
                      </a:moveTo>
                      <a:cubicBezTo>
                        <a:pt x="46" y="24"/>
                        <a:pt x="40" y="35"/>
                        <a:pt x="29" y="39"/>
                      </a:cubicBezTo>
                      <a:cubicBezTo>
                        <a:pt x="18" y="42"/>
                        <a:pt x="7" y="38"/>
                        <a:pt x="3" y="28"/>
                      </a:cubicBezTo>
                      <a:cubicBezTo>
                        <a:pt x="0" y="19"/>
                        <a:pt x="6" y="8"/>
                        <a:pt x="17" y="4"/>
                      </a:cubicBezTo>
                      <a:cubicBezTo>
                        <a:pt x="28" y="0"/>
                        <a:pt x="40" y="5"/>
                        <a:pt x="43" y="14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95" name="Freeform 56"/>
                <p:cNvSpPr>
                  <a:spLocks/>
                </p:cNvSpPr>
                <p:nvPr/>
              </p:nvSpPr>
              <p:spPr bwMode="auto">
                <a:xfrm>
                  <a:off x="4027488" y="4781551"/>
                  <a:ext cx="173038" cy="158750"/>
                </a:xfrm>
                <a:custGeom>
                  <a:avLst/>
                  <a:gdLst>
                    <a:gd name="T0" fmla="*/ 43 w 46"/>
                    <a:gd name="T1" fmla="*/ 14 h 42"/>
                    <a:gd name="T2" fmla="*/ 29 w 46"/>
                    <a:gd name="T3" fmla="*/ 38 h 42"/>
                    <a:gd name="T4" fmla="*/ 3 w 46"/>
                    <a:gd name="T5" fmla="*/ 28 h 42"/>
                    <a:gd name="T6" fmla="*/ 17 w 46"/>
                    <a:gd name="T7" fmla="*/ 4 h 42"/>
                    <a:gd name="T8" fmla="*/ 43 w 46"/>
                    <a:gd name="T9" fmla="*/ 14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42">
                      <a:moveTo>
                        <a:pt x="43" y="14"/>
                      </a:moveTo>
                      <a:cubicBezTo>
                        <a:pt x="46" y="24"/>
                        <a:pt x="40" y="35"/>
                        <a:pt x="29" y="38"/>
                      </a:cubicBezTo>
                      <a:cubicBezTo>
                        <a:pt x="18" y="42"/>
                        <a:pt x="6" y="38"/>
                        <a:pt x="3" y="28"/>
                      </a:cubicBezTo>
                      <a:cubicBezTo>
                        <a:pt x="0" y="18"/>
                        <a:pt x="6" y="7"/>
                        <a:pt x="17" y="4"/>
                      </a:cubicBezTo>
                      <a:cubicBezTo>
                        <a:pt x="28" y="0"/>
                        <a:pt x="39" y="4"/>
                        <a:pt x="43" y="14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96" name="Rectangle 57"/>
                <p:cNvSpPr>
                  <a:spLocks noChangeArrowheads="1"/>
                </p:cNvSpPr>
                <p:nvPr/>
              </p:nvSpPr>
              <p:spPr bwMode="auto">
                <a:xfrm>
                  <a:off x="2976563" y="4379913"/>
                  <a:ext cx="1493838" cy="522288"/>
                </a:xfrm>
                <a:prstGeom prst="rect">
                  <a:avLst/>
                </a:prstGeom>
                <a:solidFill>
                  <a:srgbClr val="4DB8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97" name="Freeform 58"/>
                <p:cNvSpPr>
                  <a:spLocks noEditPoints="1"/>
                </p:cNvSpPr>
                <p:nvPr/>
              </p:nvSpPr>
              <p:spPr bwMode="auto">
                <a:xfrm>
                  <a:off x="3032126" y="4418013"/>
                  <a:ext cx="1385888" cy="446088"/>
                </a:xfrm>
                <a:custGeom>
                  <a:avLst/>
                  <a:gdLst>
                    <a:gd name="T0" fmla="*/ 367 w 369"/>
                    <a:gd name="T1" fmla="*/ 0 h 119"/>
                    <a:gd name="T2" fmla="*/ 2 w 369"/>
                    <a:gd name="T3" fmla="*/ 0 h 119"/>
                    <a:gd name="T4" fmla="*/ 0 w 369"/>
                    <a:gd name="T5" fmla="*/ 2 h 119"/>
                    <a:gd name="T6" fmla="*/ 0 w 369"/>
                    <a:gd name="T7" fmla="*/ 117 h 119"/>
                    <a:gd name="T8" fmla="*/ 2 w 369"/>
                    <a:gd name="T9" fmla="*/ 119 h 119"/>
                    <a:gd name="T10" fmla="*/ 367 w 369"/>
                    <a:gd name="T11" fmla="*/ 119 h 119"/>
                    <a:gd name="T12" fmla="*/ 369 w 369"/>
                    <a:gd name="T13" fmla="*/ 117 h 119"/>
                    <a:gd name="T14" fmla="*/ 369 w 369"/>
                    <a:gd name="T15" fmla="*/ 2 h 119"/>
                    <a:gd name="T16" fmla="*/ 367 w 369"/>
                    <a:gd name="T17" fmla="*/ 0 h 119"/>
                    <a:gd name="T18" fmla="*/ 354 w 369"/>
                    <a:gd name="T19" fmla="*/ 85 h 119"/>
                    <a:gd name="T20" fmla="*/ 334 w 369"/>
                    <a:gd name="T21" fmla="*/ 105 h 119"/>
                    <a:gd name="T22" fmla="*/ 35 w 369"/>
                    <a:gd name="T23" fmla="*/ 105 h 119"/>
                    <a:gd name="T24" fmla="*/ 15 w 369"/>
                    <a:gd name="T25" fmla="*/ 85 h 119"/>
                    <a:gd name="T26" fmla="*/ 15 w 369"/>
                    <a:gd name="T27" fmla="*/ 34 h 119"/>
                    <a:gd name="T28" fmla="*/ 35 w 369"/>
                    <a:gd name="T29" fmla="*/ 14 h 119"/>
                    <a:gd name="T30" fmla="*/ 334 w 369"/>
                    <a:gd name="T31" fmla="*/ 14 h 119"/>
                    <a:gd name="T32" fmla="*/ 354 w 369"/>
                    <a:gd name="T33" fmla="*/ 34 h 119"/>
                    <a:gd name="T34" fmla="*/ 354 w 369"/>
                    <a:gd name="T35" fmla="*/ 85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69" h="119">
                      <a:moveTo>
                        <a:pt x="367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117"/>
                        <a:pt x="0" y="117"/>
                        <a:pt x="0" y="117"/>
                      </a:cubicBezTo>
                      <a:cubicBezTo>
                        <a:pt x="0" y="118"/>
                        <a:pt x="1" y="118"/>
                        <a:pt x="2" y="119"/>
                      </a:cubicBezTo>
                      <a:cubicBezTo>
                        <a:pt x="367" y="119"/>
                        <a:pt x="367" y="119"/>
                        <a:pt x="367" y="119"/>
                      </a:cubicBezTo>
                      <a:cubicBezTo>
                        <a:pt x="368" y="118"/>
                        <a:pt x="369" y="118"/>
                        <a:pt x="369" y="117"/>
                      </a:cubicBezTo>
                      <a:cubicBezTo>
                        <a:pt x="369" y="2"/>
                        <a:pt x="369" y="2"/>
                        <a:pt x="369" y="2"/>
                      </a:cubicBezTo>
                      <a:cubicBezTo>
                        <a:pt x="369" y="1"/>
                        <a:pt x="368" y="1"/>
                        <a:pt x="367" y="0"/>
                      </a:cubicBezTo>
                      <a:close/>
                      <a:moveTo>
                        <a:pt x="354" y="85"/>
                      </a:moveTo>
                      <a:cubicBezTo>
                        <a:pt x="343" y="85"/>
                        <a:pt x="334" y="94"/>
                        <a:pt x="334" y="105"/>
                      </a:cubicBezTo>
                      <a:cubicBezTo>
                        <a:pt x="35" y="105"/>
                        <a:pt x="35" y="105"/>
                        <a:pt x="35" y="105"/>
                      </a:cubicBezTo>
                      <a:cubicBezTo>
                        <a:pt x="35" y="94"/>
                        <a:pt x="26" y="85"/>
                        <a:pt x="15" y="85"/>
                      </a:cubicBezTo>
                      <a:cubicBezTo>
                        <a:pt x="15" y="34"/>
                        <a:pt x="15" y="34"/>
                        <a:pt x="15" y="34"/>
                      </a:cubicBezTo>
                      <a:cubicBezTo>
                        <a:pt x="26" y="34"/>
                        <a:pt x="35" y="25"/>
                        <a:pt x="35" y="14"/>
                      </a:cubicBezTo>
                      <a:cubicBezTo>
                        <a:pt x="334" y="14"/>
                        <a:pt x="334" y="14"/>
                        <a:pt x="334" y="14"/>
                      </a:cubicBezTo>
                      <a:cubicBezTo>
                        <a:pt x="334" y="25"/>
                        <a:pt x="343" y="34"/>
                        <a:pt x="354" y="34"/>
                      </a:cubicBezTo>
                      <a:lnTo>
                        <a:pt x="354" y="85"/>
                      </a:lnTo>
                      <a:close/>
                    </a:path>
                  </a:pathLst>
                </a:custGeom>
                <a:solidFill>
                  <a:srgbClr val="4099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98" name="Rectangle 59"/>
                <p:cNvSpPr>
                  <a:spLocks noChangeArrowheads="1"/>
                </p:cNvSpPr>
                <p:nvPr/>
              </p:nvSpPr>
              <p:spPr bwMode="auto">
                <a:xfrm>
                  <a:off x="2976563" y="4902201"/>
                  <a:ext cx="1493838" cy="120650"/>
                </a:xfrm>
                <a:prstGeom prst="rect">
                  <a:avLst/>
                </a:pr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99" name="Rectangle 60"/>
                <p:cNvSpPr>
                  <a:spLocks noChangeArrowheads="1"/>
                </p:cNvSpPr>
                <p:nvPr/>
              </p:nvSpPr>
              <p:spPr bwMode="auto">
                <a:xfrm>
                  <a:off x="3463926" y="4379913"/>
                  <a:ext cx="492125" cy="522288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00" name="Rectangle 61"/>
                <p:cNvSpPr>
                  <a:spLocks noChangeArrowheads="1"/>
                </p:cNvSpPr>
                <p:nvPr/>
              </p:nvSpPr>
              <p:spPr bwMode="auto">
                <a:xfrm>
                  <a:off x="3463926" y="4902201"/>
                  <a:ext cx="492125" cy="120650"/>
                </a:xfrm>
                <a:prstGeom prst="rect">
                  <a:avLst/>
                </a:pr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01" name="Rectangle 62"/>
                <p:cNvSpPr>
                  <a:spLocks noChangeArrowheads="1"/>
                </p:cNvSpPr>
                <p:nvPr/>
              </p:nvSpPr>
              <p:spPr bwMode="auto">
                <a:xfrm>
                  <a:off x="3502026" y="4379913"/>
                  <a:ext cx="63500" cy="522288"/>
                </a:xfrm>
                <a:prstGeom prst="rect">
                  <a:avLst/>
                </a:pr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02" name="Rectangle 63"/>
                <p:cNvSpPr>
                  <a:spLocks noChangeArrowheads="1"/>
                </p:cNvSpPr>
                <p:nvPr/>
              </p:nvSpPr>
              <p:spPr bwMode="auto">
                <a:xfrm>
                  <a:off x="3859213" y="4379913"/>
                  <a:ext cx="66675" cy="522288"/>
                </a:xfrm>
                <a:prstGeom prst="rect">
                  <a:avLst/>
                </a:pr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03" name="Rectangle 64"/>
                <p:cNvSpPr>
                  <a:spLocks noChangeArrowheads="1"/>
                </p:cNvSpPr>
                <p:nvPr/>
              </p:nvSpPr>
              <p:spPr bwMode="auto">
                <a:xfrm>
                  <a:off x="3502026" y="4902201"/>
                  <a:ext cx="63500" cy="120650"/>
                </a:xfrm>
                <a:prstGeom prst="rect">
                  <a:avLst/>
                </a:prstGeom>
                <a:solidFill>
                  <a:srgbClr val="B89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04" name="Rectangle 65"/>
                <p:cNvSpPr>
                  <a:spLocks noChangeArrowheads="1"/>
                </p:cNvSpPr>
                <p:nvPr/>
              </p:nvSpPr>
              <p:spPr bwMode="auto">
                <a:xfrm>
                  <a:off x="3859213" y="4902201"/>
                  <a:ext cx="66675" cy="120650"/>
                </a:xfrm>
                <a:prstGeom prst="rect">
                  <a:avLst/>
                </a:prstGeom>
                <a:solidFill>
                  <a:srgbClr val="BD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05" name="Oval 66"/>
                <p:cNvSpPr>
                  <a:spLocks noChangeArrowheads="1"/>
                </p:cNvSpPr>
                <p:nvPr/>
              </p:nvSpPr>
              <p:spPr bwMode="auto">
                <a:xfrm>
                  <a:off x="3273426" y="4572001"/>
                  <a:ext cx="157163" cy="138113"/>
                </a:xfrm>
                <a:prstGeom prst="ellipse">
                  <a:avLst/>
                </a:pr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06" name="Oval 67"/>
                <p:cNvSpPr>
                  <a:spLocks noChangeArrowheads="1"/>
                </p:cNvSpPr>
                <p:nvPr/>
              </p:nvSpPr>
              <p:spPr bwMode="auto">
                <a:xfrm>
                  <a:off x="4002088" y="4572001"/>
                  <a:ext cx="157163" cy="138113"/>
                </a:xfrm>
                <a:prstGeom prst="ellipse">
                  <a:avLst/>
                </a:pr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07" name="Freeform 68"/>
                <p:cNvSpPr>
                  <a:spLocks/>
                </p:cNvSpPr>
                <p:nvPr/>
              </p:nvSpPr>
              <p:spPr bwMode="auto">
                <a:xfrm>
                  <a:off x="3103563" y="3729038"/>
                  <a:ext cx="1577975" cy="1071563"/>
                </a:xfrm>
                <a:custGeom>
                  <a:avLst/>
                  <a:gdLst>
                    <a:gd name="T0" fmla="*/ 866 w 994"/>
                    <a:gd name="T1" fmla="*/ 675 h 675"/>
                    <a:gd name="T2" fmla="*/ 0 w 994"/>
                    <a:gd name="T3" fmla="*/ 301 h 675"/>
                    <a:gd name="T4" fmla="*/ 130 w 994"/>
                    <a:gd name="T5" fmla="*/ 0 h 675"/>
                    <a:gd name="T6" fmla="*/ 994 w 994"/>
                    <a:gd name="T7" fmla="*/ 374 h 675"/>
                    <a:gd name="T8" fmla="*/ 866 w 994"/>
                    <a:gd name="T9" fmla="*/ 675 h 6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94" h="675">
                      <a:moveTo>
                        <a:pt x="866" y="675"/>
                      </a:moveTo>
                      <a:lnTo>
                        <a:pt x="0" y="301"/>
                      </a:lnTo>
                      <a:lnTo>
                        <a:pt x="130" y="0"/>
                      </a:lnTo>
                      <a:lnTo>
                        <a:pt x="994" y="374"/>
                      </a:lnTo>
                      <a:lnTo>
                        <a:pt x="866" y="675"/>
                      </a:lnTo>
                      <a:close/>
                    </a:path>
                  </a:pathLst>
                </a:custGeom>
                <a:solidFill>
                  <a:srgbClr val="4DB8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08" name="Freeform 69"/>
                <p:cNvSpPr>
                  <a:spLocks noEditPoints="1"/>
                </p:cNvSpPr>
                <p:nvPr/>
              </p:nvSpPr>
              <p:spPr bwMode="auto">
                <a:xfrm>
                  <a:off x="3171826" y="3786188"/>
                  <a:ext cx="1446213" cy="954088"/>
                </a:xfrm>
                <a:custGeom>
                  <a:avLst/>
                  <a:gdLst>
                    <a:gd name="T0" fmla="*/ 384 w 385"/>
                    <a:gd name="T1" fmla="*/ 145 h 254"/>
                    <a:gd name="T2" fmla="*/ 48 w 385"/>
                    <a:gd name="T3" fmla="*/ 0 h 254"/>
                    <a:gd name="T4" fmla="*/ 46 w 385"/>
                    <a:gd name="T5" fmla="*/ 1 h 254"/>
                    <a:gd name="T6" fmla="*/ 0 w 385"/>
                    <a:gd name="T7" fmla="*/ 107 h 254"/>
                    <a:gd name="T8" fmla="*/ 1 w 385"/>
                    <a:gd name="T9" fmla="*/ 109 h 254"/>
                    <a:gd name="T10" fmla="*/ 337 w 385"/>
                    <a:gd name="T11" fmla="*/ 254 h 254"/>
                    <a:gd name="T12" fmla="*/ 339 w 385"/>
                    <a:gd name="T13" fmla="*/ 254 h 254"/>
                    <a:gd name="T14" fmla="*/ 385 w 385"/>
                    <a:gd name="T15" fmla="*/ 148 h 254"/>
                    <a:gd name="T16" fmla="*/ 384 w 385"/>
                    <a:gd name="T17" fmla="*/ 145 h 254"/>
                    <a:gd name="T18" fmla="*/ 338 w 385"/>
                    <a:gd name="T19" fmla="*/ 218 h 254"/>
                    <a:gd name="T20" fmla="*/ 312 w 385"/>
                    <a:gd name="T21" fmla="*/ 228 h 254"/>
                    <a:gd name="T22" fmla="*/ 38 w 385"/>
                    <a:gd name="T23" fmla="*/ 109 h 254"/>
                    <a:gd name="T24" fmla="*/ 27 w 385"/>
                    <a:gd name="T25" fmla="*/ 84 h 254"/>
                    <a:gd name="T26" fmla="*/ 47 w 385"/>
                    <a:gd name="T27" fmla="*/ 36 h 254"/>
                    <a:gd name="T28" fmla="*/ 73 w 385"/>
                    <a:gd name="T29" fmla="*/ 27 h 254"/>
                    <a:gd name="T30" fmla="*/ 348 w 385"/>
                    <a:gd name="T31" fmla="*/ 145 h 254"/>
                    <a:gd name="T32" fmla="*/ 359 w 385"/>
                    <a:gd name="T33" fmla="*/ 171 h 254"/>
                    <a:gd name="T34" fmla="*/ 338 w 385"/>
                    <a:gd name="T35" fmla="*/ 218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85" h="254">
                      <a:moveTo>
                        <a:pt x="384" y="145"/>
                      </a:move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1"/>
                        <a:pt x="47" y="1"/>
                        <a:pt x="46" y="1"/>
                      </a:cubicBezTo>
                      <a:cubicBezTo>
                        <a:pt x="0" y="107"/>
                        <a:pt x="0" y="107"/>
                        <a:pt x="0" y="107"/>
                      </a:cubicBezTo>
                      <a:cubicBezTo>
                        <a:pt x="1" y="108"/>
                        <a:pt x="1" y="109"/>
                        <a:pt x="1" y="109"/>
                      </a:cubicBezTo>
                      <a:cubicBezTo>
                        <a:pt x="337" y="254"/>
                        <a:pt x="337" y="254"/>
                        <a:pt x="337" y="254"/>
                      </a:cubicBezTo>
                      <a:cubicBezTo>
                        <a:pt x="338" y="254"/>
                        <a:pt x="339" y="254"/>
                        <a:pt x="339" y="254"/>
                      </a:cubicBezTo>
                      <a:cubicBezTo>
                        <a:pt x="385" y="148"/>
                        <a:pt x="385" y="148"/>
                        <a:pt x="385" y="148"/>
                      </a:cubicBezTo>
                      <a:cubicBezTo>
                        <a:pt x="385" y="147"/>
                        <a:pt x="384" y="146"/>
                        <a:pt x="384" y="145"/>
                      </a:cubicBezTo>
                      <a:close/>
                      <a:moveTo>
                        <a:pt x="338" y="218"/>
                      </a:moveTo>
                      <a:cubicBezTo>
                        <a:pt x="328" y="214"/>
                        <a:pt x="316" y="218"/>
                        <a:pt x="312" y="228"/>
                      </a:cubicBezTo>
                      <a:cubicBezTo>
                        <a:pt x="38" y="109"/>
                        <a:pt x="38" y="109"/>
                        <a:pt x="38" y="109"/>
                      </a:cubicBezTo>
                      <a:cubicBezTo>
                        <a:pt x="42" y="100"/>
                        <a:pt x="37" y="88"/>
                        <a:pt x="27" y="84"/>
                      </a:cubicBezTo>
                      <a:cubicBezTo>
                        <a:pt x="47" y="36"/>
                        <a:pt x="47" y="36"/>
                        <a:pt x="47" y="36"/>
                      </a:cubicBezTo>
                      <a:cubicBezTo>
                        <a:pt x="57" y="41"/>
                        <a:pt x="69" y="36"/>
                        <a:pt x="73" y="27"/>
                      </a:cubicBezTo>
                      <a:cubicBezTo>
                        <a:pt x="348" y="145"/>
                        <a:pt x="348" y="145"/>
                        <a:pt x="348" y="145"/>
                      </a:cubicBezTo>
                      <a:cubicBezTo>
                        <a:pt x="344" y="155"/>
                        <a:pt x="348" y="166"/>
                        <a:pt x="359" y="171"/>
                      </a:cubicBezTo>
                      <a:lnTo>
                        <a:pt x="338" y="218"/>
                      </a:lnTo>
                      <a:close/>
                    </a:path>
                  </a:pathLst>
                </a:custGeom>
                <a:solidFill>
                  <a:srgbClr val="4099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09" name="Freeform 70"/>
                <p:cNvSpPr>
                  <a:spLocks/>
                </p:cNvSpPr>
                <p:nvPr/>
              </p:nvSpPr>
              <p:spPr bwMode="auto">
                <a:xfrm>
                  <a:off x="3059113" y="4206876"/>
                  <a:ext cx="1419225" cy="703263"/>
                </a:xfrm>
                <a:custGeom>
                  <a:avLst/>
                  <a:gdLst>
                    <a:gd name="T0" fmla="*/ 863 w 894"/>
                    <a:gd name="T1" fmla="*/ 443 h 443"/>
                    <a:gd name="T2" fmla="*/ 0 w 894"/>
                    <a:gd name="T3" fmla="*/ 71 h 443"/>
                    <a:gd name="T4" fmla="*/ 28 w 894"/>
                    <a:gd name="T5" fmla="*/ 0 h 443"/>
                    <a:gd name="T6" fmla="*/ 894 w 894"/>
                    <a:gd name="T7" fmla="*/ 374 h 443"/>
                    <a:gd name="T8" fmla="*/ 863 w 894"/>
                    <a:gd name="T9" fmla="*/ 443 h 4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94" h="443">
                      <a:moveTo>
                        <a:pt x="863" y="443"/>
                      </a:moveTo>
                      <a:lnTo>
                        <a:pt x="0" y="71"/>
                      </a:lnTo>
                      <a:lnTo>
                        <a:pt x="28" y="0"/>
                      </a:lnTo>
                      <a:lnTo>
                        <a:pt x="894" y="374"/>
                      </a:lnTo>
                      <a:lnTo>
                        <a:pt x="863" y="443"/>
                      </a:ln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10" name="Freeform 71"/>
                <p:cNvSpPr>
                  <a:spLocks/>
                </p:cNvSpPr>
                <p:nvPr/>
              </p:nvSpPr>
              <p:spPr bwMode="auto">
                <a:xfrm>
                  <a:off x="3551238" y="3921126"/>
                  <a:ext cx="660400" cy="673100"/>
                </a:xfrm>
                <a:custGeom>
                  <a:avLst/>
                  <a:gdLst>
                    <a:gd name="T0" fmla="*/ 286 w 416"/>
                    <a:gd name="T1" fmla="*/ 424 h 424"/>
                    <a:gd name="T2" fmla="*/ 0 w 416"/>
                    <a:gd name="T3" fmla="*/ 301 h 424"/>
                    <a:gd name="T4" fmla="*/ 130 w 416"/>
                    <a:gd name="T5" fmla="*/ 0 h 424"/>
                    <a:gd name="T6" fmla="*/ 416 w 416"/>
                    <a:gd name="T7" fmla="*/ 123 h 424"/>
                    <a:gd name="T8" fmla="*/ 286 w 416"/>
                    <a:gd name="T9" fmla="*/ 424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6" h="424">
                      <a:moveTo>
                        <a:pt x="286" y="424"/>
                      </a:moveTo>
                      <a:lnTo>
                        <a:pt x="0" y="301"/>
                      </a:lnTo>
                      <a:lnTo>
                        <a:pt x="130" y="0"/>
                      </a:lnTo>
                      <a:lnTo>
                        <a:pt x="416" y="123"/>
                      </a:lnTo>
                      <a:lnTo>
                        <a:pt x="286" y="42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11" name="Freeform 72"/>
                <p:cNvSpPr>
                  <a:spLocks/>
                </p:cNvSpPr>
                <p:nvPr/>
              </p:nvSpPr>
              <p:spPr bwMode="auto">
                <a:xfrm>
                  <a:off x="3505201" y="4398963"/>
                  <a:ext cx="500063" cy="307975"/>
                </a:xfrm>
                <a:custGeom>
                  <a:avLst/>
                  <a:gdLst>
                    <a:gd name="T0" fmla="*/ 284 w 315"/>
                    <a:gd name="T1" fmla="*/ 194 h 194"/>
                    <a:gd name="T2" fmla="*/ 0 w 315"/>
                    <a:gd name="T3" fmla="*/ 71 h 194"/>
                    <a:gd name="T4" fmla="*/ 29 w 315"/>
                    <a:gd name="T5" fmla="*/ 0 h 194"/>
                    <a:gd name="T6" fmla="*/ 315 w 315"/>
                    <a:gd name="T7" fmla="*/ 123 h 194"/>
                    <a:gd name="T8" fmla="*/ 284 w 315"/>
                    <a:gd name="T9" fmla="*/ 194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5" h="194">
                      <a:moveTo>
                        <a:pt x="284" y="194"/>
                      </a:moveTo>
                      <a:lnTo>
                        <a:pt x="0" y="71"/>
                      </a:lnTo>
                      <a:lnTo>
                        <a:pt x="29" y="0"/>
                      </a:lnTo>
                      <a:lnTo>
                        <a:pt x="315" y="123"/>
                      </a:lnTo>
                      <a:lnTo>
                        <a:pt x="284" y="194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12" name="Freeform 73"/>
                <p:cNvSpPr>
                  <a:spLocks/>
                </p:cNvSpPr>
                <p:nvPr/>
              </p:nvSpPr>
              <p:spPr bwMode="auto">
                <a:xfrm>
                  <a:off x="3584576" y="3937001"/>
                  <a:ext cx="269875" cy="503238"/>
                </a:xfrm>
                <a:custGeom>
                  <a:avLst/>
                  <a:gdLst>
                    <a:gd name="T0" fmla="*/ 40 w 170"/>
                    <a:gd name="T1" fmla="*/ 317 h 317"/>
                    <a:gd name="T2" fmla="*/ 0 w 170"/>
                    <a:gd name="T3" fmla="*/ 300 h 317"/>
                    <a:gd name="T4" fmla="*/ 130 w 170"/>
                    <a:gd name="T5" fmla="*/ 0 h 317"/>
                    <a:gd name="T6" fmla="*/ 170 w 170"/>
                    <a:gd name="T7" fmla="*/ 16 h 317"/>
                    <a:gd name="T8" fmla="*/ 40 w 170"/>
                    <a:gd name="T9" fmla="*/ 317 h 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0" h="317">
                      <a:moveTo>
                        <a:pt x="40" y="317"/>
                      </a:moveTo>
                      <a:lnTo>
                        <a:pt x="0" y="300"/>
                      </a:lnTo>
                      <a:lnTo>
                        <a:pt x="130" y="0"/>
                      </a:lnTo>
                      <a:lnTo>
                        <a:pt x="170" y="16"/>
                      </a:lnTo>
                      <a:lnTo>
                        <a:pt x="40" y="317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13" name="Freeform 74"/>
                <p:cNvSpPr>
                  <a:spLocks/>
                </p:cNvSpPr>
                <p:nvPr/>
              </p:nvSpPr>
              <p:spPr bwMode="auto">
                <a:xfrm>
                  <a:off x="3914776" y="4079876"/>
                  <a:ext cx="266700" cy="503238"/>
                </a:xfrm>
                <a:custGeom>
                  <a:avLst/>
                  <a:gdLst>
                    <a:gd name="T0" fmla="*/ 38 w 168"/>
                    <a:gd name="T1" fmla="*/ 317 h 317"/>
                    <a:gd name="T2" fmla="*/ 0 w 168"/>
                    <a:gd name="T3" fmla="*/ 300 h 317"/>
                    <a:gd name="T4" fmla="*/ 130 w 168"/>
                    <a:gd name="T5" fmla="*/ 0 h 317"/>
                    <a:gd name="T6" fmla="*/ 168 w 168"/>
                    <a:gd name="T7" fmla="*/ 16 h 317"/>
                    <a:gd name="T8" fmla="*/ 38 w 168"/>
                    <a:gd name="T9" fmla="*/ 317 h 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8" h="317">
                      <a:moveTo>
                        <a:pt x="38" y="317"/>
                      </a:moveTo>
                      <a:lnTo>
                        <a:pt x="0" y="300"/>
                      </a:lnTo>
                      <a:lnTo>
                        <a:pt x="130" y="0"/>
                      </a:lnTo>
                      <a:lnTo>
                        <a:pt x="168" y="16"/>
                      </a:lnTo>
                      <a:lnTo>
                        <a:pt x="38" y="317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14" name="Freeform 75"/>
                <p:cNvSpPr>
                  <a:spLocks/>
                </p:cNvSpPr>
                <p:nvPr/>
              </p:nvSpPr>
              <p:spPr bwMode="auto">
                <a:xfrm>
                  <a:off x="3540126" y="4413251"/>
                  <a:ext cx="107950" cy="139700"/>
                </a:xfrm>
                <a:custGeom>
                  <a:avLst/>
                  <a:gdLst>
                    <a:gd name="T0" fmla="*/ 37 w 68"/>
                    <a:gd name="T1" fmla="*/ 88 h 88"/>
                    <a:gd name="T2" fmla="*/ 0 w 68"/>
                    <a:gd name="T3" fmla="*/ 71 h 88"/>
                    <a:gd name="T4" fmla="*/ 28 w 68"/>
                    <a:gd name="T5" fmla="*/ 0 h 88"/>
                    <a:gd name="T6" fmla="*/ 68 w 68"/>
                    <a:gd name="T7" fmla="*/ 17 h 88"/>
                    <a:gd name="T8" fmla="*/ 37 w 68"/>
                    <a:gd name="T9" fmla="*/ 8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88">
                      <a:moveTo>
                        <a:pt x="37" y="88"/>
                      </a:moveTo>
                      <a:lnTo>
                        <a:pt x="0" y="71"/>
                      </a:lnTo>
                      <a:lnTo>
                        <a:pt x="28" y="0"/>
                      </a:lnTo>
                      <a:lnTo>
                        <a:pt x="68" y="17"/>
                      </a:lnTo>
                      <a:lnTo>
                        <a:pt x="37" y="88"/>
                      </a:lnTo>
                      <a:close/>
                    </a:path>
                  </a:pathLst>
                </a:custGeom>
                <a:solidFill>
                  <a:srgbClr val="B89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15" name="Freeform 76"/>
                <p:cNvSpPr>
                  <a:spLocks/>
                </p:cNvSpPr>
                <p:nvPr/>
              </p:nvSpPr>
              <p:spPr bwMode="auto">
                <a:xfrm>
                  <a:off x="3865563" y="4556126"/>
                  <a:ext cx="109538" cy="139700"/>
                </a:xfrm>
                <a:custGeom>
                  <a:avLst/>
                  <a:gdLst>
                    <a:gd name="T0" fmla="*/ 38 w 69"/>
                    <a:gd name="T1" fmla="*/ 88 h 88"/>
                    <a:gd name="T2" fmla="*/ 0 w 69"/>
                    <a:gd name="T3" fmla="*/ 71 h 88"/>
                    <a:gd name="T4" fmla="*/ 31 w 69"/>
                    <a:gd name="T5" fmla="*/ 0 h 88"/>
                    <a:gd name="T6" fmla="*/ 69 w 69"/>
                    <a:gd name="T7" fmla="*/ 17 h 88"/>
                    <a:gd name="T8" fmla="*/ 38 w 69"/>
                    <a:gd name="T9" fmla="*/ 8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88">
                      <a:moveTo>
                        <a:pt x="38" y="88"/>
                      </a:moveTo>
                      <a:lnTo>
                        <a:pt x="0" y="71"/>
                      </a:lnTo>
                      <a:lnTo>
                        <a:pt x="31" y="0"/>
                      </a:lnTo>
                      <a:lnTo>
                        <a:pt x="69" y="17"/>
                      </a:lnTo>
                      <a:lnTo>
                        <a:pt x="38" y="88"/>
                      </a:lnTo>
                      <a:close/>
                    </a:path>
                  </a:pathLst>
                </a:custGeom>
                <a:solidFill>
                  <a:srgbClr val="BD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16" name="Freeform 77"/>
                <p:cNvSpPr>
                  <a:spLocks/>
                </p:cNvSpPr>
                <p:nvPr/>
              </p:nvSpPr>
              <p:spPr bwMode="auto">
                <a:xfrm>
                  <a:off x="3463926" y="4033838"/>
                  <a:ext cx="173038" cy="161925"/>
                </a:xfrm>
                <a:custGeom>
                  <a:avLst/>
                  <a:gdLst>
                    <a:gd name="T0" fmla="*/ 42 w 46"/>
                    <a:gd name="T1" fmla="*/ 30 h 43"/>
                    <a:gd name="T2" fmla="*/ 16 w 46"/>
                    <a:gd name="T3" fmla="*/ 39 h 43"/>
                    <a:gd name="T4" fmla="*/ 4 w 46"/>
                    <a:gd name="T5" fmla="*/ 14 h 43"/>
                    <a:gd name="T6" fmla="*/ 30 w 46"/>
                    <a:gd name="T7" fmla="*/ 5 h 43"/>
                    <a:gd name="T8" fmla="*/ 42 w 46"/>
                    <a:gd name="T9" fmla="*/ 3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43">
                      <a:moveTo>
                        <a:pt x="42" y="30"/>
                      </a:moveTo>
                      <a:cubicBezTo>
                        <a:pt x="38" y="40"/>
                        <a:pt x="26" y="43"/>
                        <a:pt x="16" y="39"/>
                      </a:cubicBezTo>
                      <a:cubicBezTo>
                        <a:pt x="5" y="34"/>
                        <a:pt x="0" y="23"/>
                        <a:pt x="4" y="14"/>
                      </a:cubicBezTo>
                      <a:cubicBezTo>
                        <a:pt x="8" y="4"/>
                        <a:pt x="20" y="0"/>
                        <a:pt x="30" y="5"/>
                      </a:cubicBezTo>
                      <a:cubicBezTo>
                        <a:pt x="41" y="10"/>
                        <a:pt x="46" y="21"/>
                        <a:pt x="42" y="30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17" name="Freeform 78"/>
                <p:cNvSpPr>
                  <a:spLocks/>
                </p:cNvSpPr>
                <p:nvPr/>
              </p:nvSpPr>
              <p:spPr bwMode="auto">
                <a:xfrm>
                  <a:off x="4132263" y="4322763"/>
                  <a:ext cx="177800" cy="161925"/>
                </a:xfrm>
                <a:custGeom>
                  <a:avLst/>
                  <a:gdLst>
                    <a:gd name="T0" fmla="*/ 43 w 47"/>
                    <a:gd name="T1" fmla="*/ 30 h 43"/>
                    <a:gd name="T2" fmla="*/ 16 w 47"/>
                    <a:gd name="T3" fmla="*/ 39 h 43"/>
                    <a:gd name="T4" fmla="*/ 4 w 47"/>
                    <a:gd name="T5" fmla="*/ 14 h 43"/>
                    <a:gd name="T6" fmla="*/ 31 w 47"/>
                    <a:gd name="T7" fmla="*/ 5 h 43"/>
                    <a:gd name="T8" fmla="*/ 43 w 47"/>
                    <a:gd name="T9" fmla="*/ 3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3">
                      <a:moveTo>
                        <a:pt x="43" y="30"/>
                      </a:moveTo>
                      <a:cubicBezTo>
                        <a:pt x="39" y="40"/>
                        <a:pt x="27" y="43"/>
                        <a:pt x="16" y="39"/>
                      </a:cubicBezTo>
                      <a:cubicBezTo>
                        <a:pt x="6" y="34"/>
                        <a:pt x="0" y="23"/>
                        <a:pt x="4" y="14"/>
                      </a:cubicBezTo>
                      <a:cubicBezTo>
                        <a:pt x="8" y="4"/>
                        <a:pt x="20" y="0"/>
                        <a:pt x="31" y="5"/>
                      </a:cubicBezTo>
                      <a:cubicBezTo>
                        <a:pt x="42" y="10"/>
                        <a:pt x="47" y="21"/>
                        <a:pt x="43" y="30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18" name="Freeform 79"/>
                <p:cNvSpPr>
                  <a:spLocks/>
                </p:cNvSpPr>
                <p:nvPr/>
              </p:nvSpPr>
              <p:spPr bwMode="auto">
                <a:xfrm>
                  <a:off x="3595688" y="5680076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19" name="Freeform 80"/>
                <p:cNvSpPr>
                  <a:spLocks/>
                </p:cNvSpPr>
                <p:nvPr/>
              </p:nvSpPr>
              <p:spPr bwMode="auto">
                <a:xfrm>
                  <a:off x="3595688" y="553402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20" name="Freeform 81"/>
                <p:cNvSpPr>
                  <a:spLocks noEditPoints="1"/>
                </p:cNvSpPr>
                <p:nvPr/>
              </p:nvSpPr>
              <p:spPr bwMode="auto">
                <a:xfrm>
                  <a:off x="3622676" y="5559426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1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1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21" name="Freeform 82"/>
                <p:cNvSpPr>
                  <a:spLocks/>
                </p:cNvSpPr>
                <p:nvPr/>
              </p:nvSpPr>
              <p:spPr bwMode="auto">
                <a:xfrm>
                  <a:off x="3611563" y="5661026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0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1" y="41"/>
                        <a:pt x="52" y="41"/>
                      </a:cubicBezTo>
                      <a:cubicBezTo>
                        <a:pt x="23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22" name="Freeform 83"/>
                <p:cNvSpPr>
                  <a:spLocks/>
                </p:cNvSpPr>
                <p:nvPr/>
              </p:nvSpPr>
              <p:spPr bwMode="auto">
                <a:xfrm>
                  <a:off x="3611563" y="551497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23" name="Freeform 84"/>
                <p:cNvSpPr>
                  <a:spLocks noEditPoints="1"/>
                </p:cNvSpPr>
                <p:nvPr/>
              </p:nvSpPr>
              <p:spPr bwMode="auto">
                <a:xfrm>
                  <a:off x="3636963" y="5540376"/>
                  <a:ext cx="338138" cy="230188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1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8 w 90"/>
                    <a:gd name="T13" fmla="*/ 31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1"/>
                      </a:cubicBezTo>
                      <a:cubicBezTo>
                        <a:pt x="0" y="48"/>
                        <a:pt x="21" y="61"/>
                        <a:pt x="45" y="61"/>
                      </a:cubicBezTo>
                      <a:cubicBezTo>
                        <a:pt x="69" y="61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1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24" name="Freeform 85"/>
                <p:cNvSpPr>
                  <a:spLocks/>
                </p:cNvSpPr>
                <p:nvPr/>
              </p:nvSpPr>
              <p:spPr bwMode="auto">
                <a:xfrm>
                  <a:off x="3636963" y="5638801"/>
                  <a:ext cx="387350" cy="157163"/>
                </a:xfrm>
                <a:custGeom>
                  <a:avLst/>
                  <a:gdLst>
                    <a:gd name="T0" fmla="*/ 103 w 103"/>
                    <a:gd name="T1" fmla="*/ 2 h 42"/>
                    <a:gd name="T2" fmla="*/ 52 w 103"/>
                    <a:gd name="T3" fmla="*/ 42 h 42"/>
                    <a:gd name="T4" fmla="*/ 0 w 103"/>
                    <a:gd name="T5" fmla="*/ 2 h 42"/>
                    <a:gd name="T6" fmla="*/ 0 w 103"/>
                    <a:gd name="T7" fmla="*/ 0 h 42"/>
                    <a:gd name="T8" fmla="*/ 52 w 103"/>
                    <a:gd name="T9" fmla="*/ 37 h 42"/>
                    <a:gd name="T10" fmla="*/ 103 w 103"/>
                    <a:gd name="T11" fmla="*/ 0 h 42"/>
                    <a:gd name="T12" fmla="*/ 103 w 103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42">
                      <a:moveTo>
                        <a:pt x="103" y="2"/>
                      </a:moveTo>
                      <a:cubicBezTo>
                        <a:pt x="103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3" y="0"/>
                      </a:cubicBezTo>
                      <a:cubicBezTo>
                        <a:pt x="103" y="1"/>
                        <a:pt x="103" y="1"/>
                        <a:pt x="103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25" name="Freeform 86"/>
                <p:cNvSpPr>
                  <a:spLocks/>
                </p:cNvSpPr>
                <p:nvPr/>
              </p:nvSpPr>
              <p:spPr bwMode="auto">
                <a:xfrm>
                  <a:off x="3636963" y="5491163"/>
                  <a:ext cx="387350" cy="285750"/>
                </a:xfrm>
                <a:custGeom>
                  <a:avLst/>
                  <a:gdLst>
                    <a:gd name="T0" fmla="*/ 103 w 103"/>
                    <a:gd name="T1" fmla="*/ 39 h 76"/>
                    <a:gd name="T2" fmla="*/ 52 w 103"/>
                    <a:gd name="T3" fmla="*/ 76 h 76"/>
                    <a:gd name="T4" fmla="*/ 0 w 103"/>
                    <a:gd name="T5" fmla="*/ 39 h 76"/>
                    <a:gd name="T6" fmla="*/ 52 w 103"/>
                    <a:gd name="T7" fmla="*/ 0 h 76"/>
                    <a:gd name="T8" fmla="*/ 103 w 103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6">
                      <a:moveTo>
                        <a:pt x="103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2" y="18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26" name="Freeform 87"/>
                <p:cNvSpPr>
                  <a:spLocks noEditPoints="1"/>
                </p:cNvSpPr>
                <p:nvPr/>
              </p:nvSpPr>
              <p:spPr bwMode="auto">
                <a:xfrm>
                  <a:off x="3659188" y="5518151"/>
                  <a:ext cx="342900" cy="233363"/>
                </a:xfrm>
                <a:custGeom>
                  <a:avLst/>
                  <a:gdLst>
                    <a:gd name="T0" fmla="*/ 46 w 91"/>
                    <a:gd name="T1" fmla="*/ 0 h 62"/>
                    <a:gd name="T2" fmla="*/ 0 w 91"/>
                    <a:gd name="T3" fmla="*/ 32 h 62"/>
                    <a:gd name="T4" fmla="*/ 46 w 91"/>
                    <a:gd name="T5" fmla="*/ 62 h 62"/>
                    <a:gd name="T6" fmla="*/ 91 w 91"/>
                    <a:gd name="T7" fmla="*/ 33 h 62"/>
                    <a:gd name="T8" fmla="*/ 46 w 91"/>
                    <a:gd name="T9" fmla="*/ 0 h 62"/>
                    <a:gd name="T10" fmla="*/ 46 w 91"/>
                    <a:gd name="T11" fmla="*/ 53 h 62"/>
                    <a:gd name="T12" fmla="*/ 9 w 91"/>
                    <a:gd name="T13" fmla="*/ 32 h 62"/>
                    <a:gd name="T14" fmla="*/ 46 w 91"/>
                    <a:gd name="T15" fmla="*/ 8 h 62"/>
                    <a:gd name="T16" fmla="*/ 82 w 91"/>
                    <a:gd name="T17" fmla="*/ 33 h 62"/>
                    <a:gd name="T18" fmla="*/ 46 w 91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62">
                      <a:moveTo>
                        <a:pt x="46" y="0"/>
                      </a:moveTo>
                      <a:cubicBezTo>
                        <a:pt x="22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6" y="62"/>
                      </a:cubicBezTo>
                      <a:cubicBezTo>
                        <a:pt x="70" y="62"/>
                        <a:pt x="90" y="48"/>
                        <a:pt x="91" y="33"/>
                      </a:cubicBezTo>
                      <a:cubicBezTo>
                        <a:pt x="90" y="15"/>
                        <a:pt x="70" y="0"/>
                        <a:pt x="46" y="0"/>
                      </a:cubicBezTo>
                      <a:close/>
                      <a:moveTo>
                        <a:pt x="46" y="53"/>
                      </a:moveTo>
                      <a:cubicBezTo>
                        <a:pt x="27" y="53"/>
                        <a:pt x="10" y="43"/>
                        <a:pt x="9" y="32"/>
                      </a:cubicBezTo>
                      <a:cubicBezTo>
                        <a:pt x="10" y="19"/>
                        <a:pt x="27" y="8"/>
                        <a:pt x="46" y="8"/>
                      </a:cubicBezTo>
                      <a:cubicBezTo>
                        <a:pt x="65" y="8"/>
                        <a:pt x="82" y="19"/>
                        <a:pt x="82" y="33"/>
                      </a:cubicBezTo>
                      <a:cubicBezTo>
                        <a:pt x="82" y="43"/>
                        <a:pt x="67" y="53"/>
                        <a:pt x="46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27" name="Freeform 88"/>
                <p:cNvSpPr>
                  <a:spLocks/>
                </p:cNvSpPr>
                <p:nvPr/>
              </p:nvSpPr>
              <p:spPr bwMode="auto">
                <a:xfrm>
                  <a:off x="3606801" y="5600701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28" name="Freeform 89"/>
                <p:cNvSpPr>
                  <a:spLocks/>
                </p:cNvSpPr>
                <p:nvPr/>
              </p:nvSpPr>
              <p:spPr bwMode="auto">
                <a:xfrm>
                  <a:off x="3606801" y="5454651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29" name="Freeform 90"/>
                <p:cNvSpPr>
                  <a:spLocks noEditPoints="1"/>
                </p:cNvSpPr>
                <p:nvPr/>
              </p:nvSpPr>
              <p:spPr bwMode="auto">
                <a:xfrm>
                  <a:off x="3633788" y="548005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2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30" name="Freeform 91"/>
                <p:cNvSpPr>
                  <a:spLocks/>
                </p:cNvSpPr>
                <p:nvPr/>
              </p:nvSpPr>
              <p:spPr bwMode="auto">
                <a:xfrm>
                  <a:off x="3611563" y="5540376"/>
                  <a:ext cx="390525" cy="158750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31" name="Freeform 92"/>
                <p:cNvSpPr>
                  <a:spLocks/>
                </p:cNvSpPr>
                <p:nvPr/>
              </p:nvSpPr>
              <p:spPr bwMode="auto">
                <a:xfrm>
                  <a:off x="3611563" y="539432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32" name="Freeform 93"/>
                <p:cNvSpPr>
                  <a:spLocks noEditPoints="1"/>
                </p:cNvSpPr>
                <p:nvPr/>
              </p:nvSpPr>
              <p:spPr bwMode="auto">
                <a:xfrm>
                  <a:off x="3636963" y="5421313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33" name="Freeform 94"/>
                <p:cNvSpPr>
                  <a:spLocks/>
                </p:cNvSpPr>
                <p:nvPr/>
              </p:nvSpPr>
              <p:spPr bwMode="auto">
                <a:xfrm>
                  <a:off x="3595688" y="5491163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34" name="Freeform 95"/>
                <p:cNvSpPr>
                  <a:spLocks/>
                </p:cNvSpPr>
                <p:nvPr/>
              </p:nvSpPr>
              <p:spPr bwMode="auto">
                <a:xfrm>
                  <a:off x="3595688" y="5345113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35" name="Freeform 96"/>
                <p:cNvSpPr>
                  <a:spLocks noEditPoints="1"/>
                </p:cNvSpPr>
                <p:nvPr/>
              </p:nvSpPr>
              <p:spPr bwMode="auto">
                <a:xfrm>
                  <a:off x="3622676" y="5372101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1 w 90"/>
                    <a:gd name="T17" fmla="*/ 33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1" y="33"/>
                      </a:cubicBezTo>
                      <a:cubicBezTo>
                        <a:pt x="81" y="43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36" name="Freeform 97"/>
                <p:cNvSpPr>
                  <a:spLocks/>
                </p:cNvSpPr>
                <p:nvPr/>
              </p:nvSpPr>
              <p:spPr bwMode="auto">
                <a:xfrm>
                  <a:off x="3611563" y="5435601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3"/>
                        <a:pt x="81" y="42"/>
                        <a:pt x="52" y="42"/>
                      </a:cubicBezTo>
                      <a:cubicBezTo>
                        <a:pt x="23" y="42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37" name="Freeform 98"/>
                <p:cNvSpPr>
                  <a:spLocks/>
                </p:cNvSpPr>
                <p:nvPr/>
              </p:nvSpPr>
              <p:spPr bwMode="auto">
                <a:xfrm>
                  <a:off x="3611563" y="5289551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38" name="Freeform 99"/>
                <p:cNvSpPr>
                  <a:spLocks noEditPoints="1"/>
                </p:cNvSpPr>
                <p:nvPr/>
              </p:nvSpPr>
              <p:spPr bwMode="auto">
                <a:xfrm>
                  <a:off x="3636963" y="5314951"/>
                  <a:ext cx="338138" cy="230188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1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8 w 90"/>
                    <a:gd name="T13" fmla="*/ 31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1"/>
                      </a:cubicBezTo>
                      <a:cubicBezTo>
                        <a:pt x="0" y="48"/>
                        <a:pt x="21" y="61"/>
                        <a:pt x="45" y="61"/>
                      </a:cubicBezTo>
                      <a:cubicBezTo>
                        <a:pt x="69" y="61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1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39" name="Freeform 100"/>
                <p:cNvSpPr>
                  <a:spLocks/>
                </p:cNvSpPr>
                <p:nvPr/>
              </p:nvSpPr>
              <p:spPr bwMode="auto">
                <a:xfrm>
                  <a:off x="3084513" y="5735638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40" name="Freeform 101"/>
                <p:cNvSpPr>
                  <a:spLocks/>
                </p:cNvSpPr>
                <p:nvPr/>
              </p:nvSpPr>
              <p:spPr bwMode="auto">
                <a:xfrm>
                  <a:off x="3084513" y="5589588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41" name="Freeform 102"/>
                <p:cNvSpPr>
                  <a:spLocks noEditPoints="1"/>
                </p:cNvSpPr>
                <p:nvPr/>
              </p:nvSpPr>
              <p:spPr bwMode="auto">
                <a:xfrm>
                  <a:off x="3111501" y="5616576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3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42" name="Freeform 103"/>
                <p:cNvSpPr>
                  <a:spLocks/>
                </p:cNvSpPr>
                <p:nvPr/>
              </p:nvSpPr>
              <p:spPr bwMode="auto">
                <a:xfrm>
                  <a:off x="3100388" y="5718176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1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43" name="Freeform 104"/>
                <p:cNvSpPr>
                  <a:spLocks/>
                </p:cNvSpPr>
                <p:nvPr/>
              </p:nvSpPr>
              <p:spPr bwMode="auto">
                <a:xfrm>
                  <a:off x="3103563" y="5570538"/>
                  <a:ext cx="387350" cy="282575"/>
                </a:xfrm>
                <a:custGeom>
                  <a:avLst/>
                  <a:gdLst>
                    <a:gd name="T0" fmla="*/ 103 w 103"/>
                    <a:gd name="T1" fmla="*/ 39 h 75"/>
                    <a:gd name="T2" fmla="*/ 51 w 103"/>
                    <a:gd name="T3" fmla="*/ 75 h 75"/>
                    <a:gd name="T4" fmla="*/ 0 w 103"/>
                    <a:gd name="T5" fmla="*/ 39 h 75"/>
                    <a:gd name="T6" fmla="*/ 51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2" y="59"/>
                        <a:pt x="79" y="75"/>
                        <a:pt x="51" y="75"/>
                      </a:cubicBezTo>
                      <a:cubicBezTo>
                        <a:pt x="23" y="75"/>
                        <a:pt x="0" y="59"/>
                        <a:pt x="0" y="39"/>
                      </a:cubicBezTo>
                      <a:cubicBezTo>
                        <a:pt x="0" y="17"/>
                        <a:pt x="23" y="0"/>
                        <a:pt x="51" y="0"/>
                      </a:cubicBezTo>
                      <a:cubicBezTo>
                        <a:pt x="79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44" name="Freeform 105"/>
                <p:cNvSpPr>
                  <a:spLocks noEditPoints="1"/>
                </p:cNvSpPr>
                <p:nvPr/>
              </p:nvSpPr>
              <p:spPr bwMode="auto">
                <a:xfrm>
                  <a:off x="3125788" y="5597526"/>
                  <a:ext cx="338138" cy="228600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2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9 w 90"/>
                    <a:gd name="T13" fmla="*/ 32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1"/>
                        <a:pt x="45" y="61"/>
                      </a:cubicBezTo>
                      <a:cubicBezTo>
                        <a:pt x="70" y="61"/>
                        <a:pt x="90" y="48"/>
                        <a:pt x="90" y="32"/>
                      </a:cubicBezTo>
                      <a:cubicBezTo>
                        <a:pt x="90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9" y="32"/>
                      </a:cubicBezTo>
                      <a:cubicBezTo>
                        <a:pt x="9" y="19"/>
                        <a:pt x="27" y="8"/>
                        <a:pt x="45" y="8"/>
                      </a:cubicBezTo>
                      <a:cubicBezTo>
                        <a:pt x="65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45" name="Freeform 106"/>
                <p:cNvSpPr>
                  <a:spLocks/>
                </p:cNvSpPr>
                <p:nvPr/>
              </p:nvSpPr>
              <p:spPr bwMode="auto">
                <a:xfrm>
                  <a:off x="3125788" y="5694363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1"/>
                        <a:pt x="24" y="37"/>
                        <a:pt x="52" y="37"/>
                      </a:cubicBezTo>
                      <a:cubicBezTo>
                        <a:pt x="80" y="37"/>
                        <a:pt x="103" y="21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46" name="Freeform 107"/>
                <p:cNvSpPr>
                  <a:spLocks/>
                </p:cNvSpPr>
                <p:nvPr/>
              </p:nvSpPr>
              <p:spPr bwMode="auto">
                <a:xfrm>
                  <a:off x="3125788" y="5551488"/>
                  <a:ext cx="390525" cy="282575"/>
                </a:xfrm>
                <a:custGeom>
                  <a:avLst/>
                  <a:gdLst>
                    <a:gd name="T0" fmla="*/ 104 w 104"/>
                    <a:gd name="T1" fmla="*/ 38 h 75"/>
                    <a:gd name="T2" fmla="*/ 52 w 104"/>
                    <a:gd name="T3" fmla="*/ 75 h 75"/>
                    <a:gd name="T4" fmla="*/ 0 w 104"/>
                    <a:gd name="T5" fmla="*/ 38 h 75"/>
                    <a:gd name="T6" fmla="*/ 52 w 104"/>
                    <a:gd name="T7" fmla="*/ 0 h 75"/>
                    <a:gd name="T8" fmla="*/ 104 w 104"/>
                    <a:gd name="T9" fmla="*/ 3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8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8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8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47" name="Freeform 108"/>
                <p:cNvSpPr>
                  <a:spLocks noEditPoints="1"/>
                </p:cNvSpPr>
                <p:nvPr/>
              </p:nvSpPr>
              <p:spPr bwMode="auto">
                <a:xfrm>
                  <a:off x="3152776" y="5575301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5" y="62"/>
                      </a:cubicBezTo>
                      <a:cubicBezTo>
                        <a:pt x="69" y="62"/>
                        <a:pt x="89" y="49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20"/>
                        <a:pt x="26" y="9"/>
                        <a:pt x="45" y="9"/>
                      </a:cubicBezTo>
                      <a:cubicBezTo>
                        <a:pt x="64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48" name="Freeform 109"/>
                <p:cNvSpPr>
                  <a:spLocks/>
                </p:cNvSpPr>
                <p:nvPr/>
              </p:nvSpPr>
              <p:spPr bwMode="auto">
                <a:xfrm>
                  <a:off x="3100388" y="5657851"/>
                  <a:ext cx="385763" cy="157163"/>
                </a:xfrm>
                <a:custGeom>
                  <a:avLst/>
                  <a:gdLst>
                    <a:gd name="T0" fmla="*/ 103 w 103"/>
                    <a:gd name="T1" fmla="*/ 2 h 42"/>
                    <a:gd name="T2" fmla="*/ 52 w 103"/>
                    <a:gd name="T3" fmla="*/ 42 h 42"/>
                    <a:gd name="T4" fmla="*/ 0 w 103"/>
                    <a:gd name="T5" fmla="*/ 2 h 42"/>
                    <a:gd name="T6" fmla="*/ 0 w 103"/>
                    <a:gd name="T7" fmla="*/ 0 h 42"/>
                    <a:gd name="T8" fmla="*/ 52 w 103"/>
                    <a:gd name="T9" fmla="*/ 37 h 42"/>
                    <a:gd name="T10" fmla="*/ 103 w 103"/>
                    <a:gd name="T11" fmla="*/ 0 h 42"/>
                    <a:gd name="T12" fmla="*/ 103 w 103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42">
                      <a:moveTo>
                        <a:pt x="103" y="2"/>
                      </a:moveTo>
                      <a:cubicBezTo>
                        <a:pt x="103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1"/>
                        <a:pt x="24" y="37"/>
                        <a:pt x="52" y="37"/>
                      </a:cubicBezTo>
                      <a:cubicBezTo>
                        <a:pt x="80" y="37"/>
                        <a:pt x="103" y="21"/>
                        <a:pt x="103" y="0"/>
                      </a:cubicBezTo>
                      <a:cubicBezTo>
                        <a:pt x="103" y="1"/>
                        <a:pt x="103" y="1"/>
                        <a:pt x="103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49" name="Freeform 110"/>
                <p:cNvSpPr>
                  <a:spLocks/>
                </p:cNvSpPr>
                <p:nvPr/>
              </p:nvSpPr>
              <p:spPr bwMode="auto">
                <a:xfrm>
                  <a:off x="3100388" y="5514976"/>
                  <a:ext cx="385763" cy="280988"/>
                </a:xfrm>
                <a:custGeom>
                  <a:avLst/>
                  <a:gdLst>
                    <a:gd name="T0" fmla="*/ 103 w 103"/>
                    <a:gd name="T1" fmla="*/ 38 h 75"/>
                    <a:gd name="T2" fmla="*/ 52 w 103"/>
                    <a:gd name="T3" fmla="*/ 75 h 75"/>
                    <a:gd name="T4" fmla="*/ 0 w 103"/>
                    <a:gd name="T5" fmla="*/ 38 h 75"/>
                    <a:gd name="T6" fmla="*/ 52 w 103"/>
                    <a:gd name="T7" fmla="*/ 0 h 75"/>
                    <a:gd name="T8" fmla="*/ 103 w 103"/>
                    <a:gd name="T9" fmla="*/ 3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8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8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2" y="17"/>
                        <a:pt x="103" y="38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50" name="Freeform 111"/>
                <p:cNvSpPr>
                  <a:spLocks noEditPoints="1"/>
                </p:cNvSpPr>
                <p:nvPr/>
              </p:nvSpPr>
              <p:spPr bwMode="auto">
                <a:xfrm>
                  <a:off x="3122613" y="5537201"/>
                  <a:ext cx="341313" cy="233363"/>
                </a:xfrm>
                <a:custGeom>
                  <a:avLst/>
                  <a:gdLst>
                    <a:gd name="T0" fmla="*/ 46 w 91"/>
                    <a:gd name="T1" fmla="*/ 0 h 62"/>
                    <a:gd name="T2" fmla="*/ 0 w 91"/>
                    <a:gd name="T3" fmla="*/ 32 h 62"/>
                    <a:gd name="T4" fmla="*/ 46 w 91"/>
                    <a:gd name="T5" fmla="*/ 62 h 62"/>
                    <a:gd name="T6" fmla="*/ 91 w 91"/>
                    <a:gd name="T7" fmla="*/ 33 h 62"/>
                    <a:gd name="T8" fmla="*/ 46 w 91"/>
                    <a:gd name="T9" fmla="*/ 0 h 62"/>
                    <a:gd name="T10" fmla="*/ 46 w 91"/>
                    <a:gd name="T11" fmla="*/ 54 h 62"/>
                    <a:gd name="T12" fmla="*/ 9 w 91"/>
                    <a:gd name="T13" fmla="*/ 32 h 62"/>
                    <a:gd name="T14" fmla="*/ 46 w 91"/>
                    <a:gd name="T15" fmla="*/ 9 h 62"/>
                    <a:gd name="T16" fmla="*/ 82 w 91"/>
                    <a:gd name="T17" fmla="*/ 33 h 62"/>
                    <a:gd name="T18" fmla="*/ 46 w 91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62">
                      <a:moveTo>
                        <a:pt x="46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6" y="62"/>
                      </a:cubicBezTo>
                      <a:cubicBezTo>
                        <a:pt x="70" y="62"/>
                        <a:pt x="90" y="49"/>
                        <a:pt x="91" y="33"/>
                      </a:cubicBezTo>
                      <a:cubicBezTo>
                        <a:pt x="90" y="15"/>
                        <a:pt x="70" y="0"/>
                        <a:pt x="46" y="0"/>
                      </a:cubicBezTo>
                      <a:close/>
                      <a:moveTo>
                        <a:pt x="46" y="54"/>
                      </a:moveTo>
                      <a:cubicBezTo>
                        <a:pt x="27" y="54"/>
                        <a:pt x="10" y="44"/>
                        <a:pt x="9" y="32"/>
                      </a:cubicBezTo>
                      <a:cubicBezTo>
                        <a:pt x="10" y="20"/>
                        <a:pt x="27" y="9"/>
                        <a:pt x="46" y="9"/>
                      </a:cubicBezTo>
                      <a:cubicBezTo>
                        <a:pt x="65" y="9"/>
                        <a:pt x="81" y="20"/>
                        <a:pt x="82" y="33"/>
                      </a:cubicBezTo>
                      <a:cubicBezTo>
                        <a:pt x="82" y="43"/>
                        <a:pt x="67" y="54"/>
                        <a:pt x="46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51" name="Freeform 112"/>
                <p:cNvSpPr>
                  <a:spLocks/>
                </p:cNvSpPr>
                <p:nvPr/>
              </p:nvSpPr>
              <p:spPr bwMode="auto">
                <a:xfrm>
                  <a:off x="3125788" y="5627688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52" name="Freeform 113"/>
                <p:cNvSpPr>
                  <a:spLocks/>
                </p:cNvSpPr>
                <p:nvPr/>
              </p:nvSpPr>
              <p:spPr bwMode="auto">
                <a:xfrm>
                  <a:off x="3125788" y="5480051"/>
                  <a:ext cx="390525" cy="282575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53" name="Freeform 114"/>
                <p:cNvSpPr>
                  <a:spLocks noEditPoints="1"/>
                </p:cNvSpPr>
                <p:nvPr/>
              </p:nvSpPr>
              <p:spPr bwMode="auto">
                <a:xfrm>
                  <a:off x="3152776" y="550703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54" name="Freeform 115"/>
                <p:cNvSpPr>
                  <a:spLocks/>
                </p:cNvSpPr>
                <p:nvPr/>
              </p:nvSpPr>
              <p:spPr bwMode="auto">
                <a:xfrm>
                  <a:off x="3084513" y="5556251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55" name="Freeform 116"/>
                <p:cNvSpPr>
                  <a:spLocks/>
                </p:cNvSpPr>
                <p:nvPr/>
              </p:nvSpPr>
              <p:spPr bwMode="auto">
                <a:xfrm>
                  <a:off x="3084513" y="5408613"/>
                  <a:ext cx="390525" cy="282575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56" name="Freeform 117"/>
                <p:cNvSpPr>
                  <a:spLocks noEditPoints="1"/>
                </p:cNvSpPr>
                <p:nvPr/>
              </p:nvSpPr>
              <p:spPr bwMode="auto">
                <a:xfrm>
                  <a:off x="3111501" y="543560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2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57" name="Freeform 118"/>
                <p:cNvSpPr>
                  <a:spLocks/>
                </p:cNvSpPr>
                <p:nvPr/>
              </p:nvSpPr>
              <p:spPr bwMode="auto">
                <a:xfrm>
                  <a:off x="3111501" y="5526088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0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1" y="41"/>
                        <a:pt x="52" y="41"/>
                      </a:cubicBezTo>
                      <a:cubicBezTo>
                        <a:pt x="23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58" name="Freeform 119"/>
                <p:cNvSpPr>
                  <a:spLocks/>
                </p:cNvSpPr>
                <p:nvPr/>
              </p:nvSpPr>
              <p:spPr bwMode="auto">
                <a:xfrm>
                  <a:off x="3111501" y="5378451"/>
                  <a:ext cx="390525" cy="282575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59" name="Freeform 120"/>
                <p:cNvSpPr>
                  <a:spLocks noEditPoints="1"/>
                </p:cNvSpPr>
                <p:nvPr/>
              </p:nvSpPr>
              <p:spPr bwMode="auto">
                <a:xfrm>
                  <a:off x="3136901" y="5405438"/>
                  <a:ext cx="338138" cy="228600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1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8 w 90"/>
                    <a:gd name="T13" fmla="*/ 31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1"/>
                      </a:cubicBezTo>
                      <a:cubicBezTo>
                        <a:pt x="0" y="48"/>
                        <a:pt x="21" y="61"/>
                        <a:pt x="45" y="61"/>
                      </a:cubicBezTo>
                      <a:cubicBezTo>
                        <a:pt x="69" y="61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1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60" name="Freeform 121"/>
                <p:cNvSpPr>
                  <a:spLocks/>
                </p:cNvSpPr>
                <p:nvPr/>
              </p:nvSpPr>
              <p:spPr bwMode="auto">
                <a:xfrm>
                  <a:off x="3100388" y="5468938"/>
                  <a:ext cx="390525" cy="158750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1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61" name="Freeform 122"/>
                <p:cNvSpPr>
                  <a:spLocks/>
                </p:cNvSpPr>
                <p:nvPr/>
              </p:nvSpPr>
              <p:spPr bwMode="auto">
                <a:xfrm>
                  <a:off x="3103563" y="5322888"/>
                  <a:ext cx="387350" cy="280988"/>
                </a:xfrm>
                <a:custGeom>
                  <a:avLst/>
                  <a:gdLst>
                    <a:gd name="T0" fmla="*/ 103 w 103"/>
                    <a:gd name="T1" fmla="*/ 39 h 75"/>
                    <a:gd name="T2" fmla="*/ 51 w 103"/>
                    <a:gd name="T3" fmla="*/ 75 h 75"/>
                    <a:gd name="T4" fmla="*/ 0 w 103"/>
                    <a:gd name="T5" fmla="*/ 39 h 75"/>
                    <a:gd name="T6" fmla="*/ 51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2" y="59"/>
                        <a:pt x="79" y="75"/>
                        <a:pt x="51" y="75"/>
                      </a:cubicBezTo>
                      <a:cubicBezTo>
                        <a:pt x="23" y="75"/>
                        <a:pt x="0" y="59"/>
                        <a:pt x="0" y="39"/>
                      </a:cubicBezTo>
                      <a:cubicBezTo>
                        <a:pt x="0" y="17"/>
                        <a:pt x="23" y="0"/>
                        <a:pt x="51" y="0"/>
                      </a:cubicBezTo>
                      <a:cubicBezTo>
                        <a:pt x="79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62" name="Freeform 123"/>
                <p:cNvSpPr>
                  <a:spLocks noEditPoints="1"/>
                </p:cNvSpPr>
                <p:nvPr/>
              </p:nvSpPr>
              <p:spPr bwMode="auto">
                <a:xfrm>
                  <a:off x="3125788" y="5349876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9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70" y="62"/>
                        <a:pt x="90" y="48"/>
                        <a:pt x="90" y="32"/>
                      </a:cubicBezTo>
                      <a:cubicBezTo>
                        <a:pt x="90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9" y="32"/>
                      </a:cubicBezTo>
                      <a:cubicBezTo>
                        <a:pt x="9" y="19"/>
                        <a:pt x="27" y="8"/>
                        <a:pt x="45" y="8"/>
                      </a:cubicBezTo>
                      <a:cubicBezTo>
                        <a:pt x="65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63" name="Freeform 124"/>
                <p:cNvSpPr>
                  <a:spLocks/>
                </p:cNvSpPr>
                <p:nvPr/>
              </p:nvSpPr>
              <p:spPr bwMode="auto">
                <a:xfrm>
                  <a:off x="3125788" y="5454651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1"/>
                        <a:pt x="24" y="37"/>
                        <a:pt x="52" y="37"/>
                      </a:cubicBezTo>
                      <a:cubicBezTo>
                        <a:pt x="80" y="37"/>
                        <a:pt x="103" y="21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64" name="Freeform 125"/>
                <p:cNvSpPr>
                  <a:spLocks/>
                </p:cNvSpPr>
                <p:nvPr/>
              </p:nvSpPr>
              <p:spPr bwMode="auto">
                <a:xfrm>
                  <a:off x="3125788" y="5311776"/>
                  <a:ext cx="390525" cy="280988"/>
                </a:xfrm>
                <a:custGeom>
                  <a:avLst/>
                  <a:gdLst>
                    <a:gd name="T0" fmla="*/ 104 w 104"/>
                    <a:gd name="T1" fmla="*/ 38 h 75"/>
                    <a:gd name="T2" fmla="*/ 52 w 104"/>
                    <a:gd name="T3" fmla="*/ 75 h 75"/>
                    <a:gd name="T4" fmla="*/ 0 w 104"/>
                    <a:gd name="T5" fmla="*/ 38 h 75"/>
                    <a:gd name="T6" fmla="*/ 52 w 104"/>
                    <a:gd name="T7" fmla="*/ 0 h 75"/>
                    <a:gd name="T8" fmla="*/ 104 w 104"/>
                    <a:gd name="T9" fmla="*/ 3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8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8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8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65" name="Freeform 126"/>
                <p:cNvSpPr>
                  <a:spLocks noEditPoints="1"/>
                </p:cNvSpPr>
                <p:nvPr/>
              </p:nvSpPr>
              <p:spPr bwMode="auto">
                <a:xfrm>
                  <a:off x="3152776" y="533400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5" y="62"/>
                      </a:cubicBezTo>
                      <a:cubicBezTo>
                        <a:pt x="69" y="62"/>
                        <a:pt x="89" y="49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20"/>
                        <a:pt x="26" y="9"/>
                        <a:pt x="45" y="9"/>
                      </a:cubicBezTo>
                      <a:cubicBezTo>
                        <a:pt x="64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66" name="Freeform 127"/>
                <p:cNvSpPr>
                  <a:spLocks/>
                </p:cNvSpPr>
                <p:nvPr/>
              </p:nvSpPr>
              <p:spPr bwMode="auto">
                <a:xfrm>
                  <a:off x="3144838" y="5427663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0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0" y="41"/>
                        <a:pt x="52" y="41"/>
                      </a:cubicBezTo>
                      <a:cubicBezTo>
                        <a:pt x="23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67" name="Freeform 128"/>
                <p:cNvSpPr>
                  <a:spLocks/>
                </p:cNvSpPr>
                <p:nvPr/>
              </p:nvSpPr>
              <p:spPr bwMode="auto">
                <a:xfrm>
                  <a:off x="3144838" y="5281613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68" name="Freeform 129"/>
                <p:cNvSpPr>
                  <a:spLocks noEditPoints="1"/>
                </p:cNvSpPr>
                <p:nvPr/>
              </p:nvSpPr>
              <p:spPr bwMode="auto">
                <a:xfrm>
                  <a:off x="3171826" y="530383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9"/>
                        <a:pt x="21" y="62"/>
                        <a:pt x="45" y="62"/>
                      </a:cubicBezTo>
                      <a:cubicBezTo>
                        <a:pt x="69" y="62"/>
                        <a:pt x="89" y="49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20"/>
                        <a:pt x="26" y="9"/>
                        <a:pt x="45" y="9"/>
                      </a:cubicBezTo>
                      <a:cubicBezTo>
                        <a:pt x="64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69" name="Freeform 130"/>
                <p:cNvSpPr>
                  <a:spLocks/>
                </p:cNvSpPr>
                <p:nvPr/>
              </p:nvSpPr>
              <p:spPr bwMode="auto">
                <a:xfrm>
                  <a:off x="3125788" y="5394326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70" name="Freeform 131"/>
                <p:cNvSpPr>
                  <a:spLocks/>
                </p:cNvSpPr>
                <p:nvPr/>
              </p:nvSpPr>
              <p:spPr bwMode="auto">
                <a:xfrm>
                  <a:off x="3125788" y="524827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71" name="Freeform 132"/>
                <p:cNvSpPr>
                  <a:spLocks noEditPoints="1"/>
                </p:cNvSpPr>
                <p:nvPr/>
              </p:nvSpPr>
              <p:spPr bwMode="auto">
                <a:xfrm>
                  <a:off x="3152776" y="5273676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72" name="Freeform 133"/>
                <p:cNvSpPr>
                  <a:spLocks/>
                </p:cNvSpPr>
                <p:nvPr/>
              </p:nvSpPr>
              <p:spPr bwMode="auto">
                <a:xfrm>
                  <a:off x="3144838" y="5353051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73" name="Freeform 134"/>
                <p:cNvSpPr>
                  <a:spLocks/>
                </p:cNvSpPr>
                <p:nvPr/>
              </p:nvSpPr>
              <p:spPr bwMode="auto">
                <a:xfrm>
                  <a:off x="3144838" y="5207001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74" name="Freeform 135"/>
                <p:cNvSpPr>
                  <a:spLocks noEditPoints="1"/>
                </p:cNvSpPr>
                <p:nvPr/>
              </p:nvSpPr>
              <p:spPr bwMode="auto">
                <a:xfrm>
                  <a:off x="3171826" y="523240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75" name="Freeform 136"/>
                <p:cNvSpPr>
                  <a:spLocks/>
                </p:cNvSpPr>
                <p:nvPr/>
              </p:nvSpPr>
              <p:spPr bwMode="auto">
                <a:xfrm>
                  <a:off x="3111501" y="5303838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76" name="Freeform 137"/>
                <p:cNvSpPr>
                  <a:spLocks/>
                </p:cNvSpPr>
                <p:nvPr/>
              </p:nvSpPr>
              <p:spPr bwMode="auto">
                <a:xfrm>
                  <a:off x="3111501" y="5157788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77" name="Freeform 138"/>
                <p:cNvSpPr>
                  <a:spLocks noEditPoints="1"/>
                </p:cNvSpPr>
                <p:nvPr/>
              </p:nvSpPr>
              <p:spPr bwMode="auto">
                <a:xfrm>
                  <a:off x="3136901" y="518318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78" name="Freeform 139"/>
                <p:cNvSpPr>
                  <a:spLocks/>
                </p:cNvSpPr>
                <p:nvPr/>
              </p:nvSpPr>
              <p:spPr bwMode="auto">
                <a:xfrm>
                  <a:off x="3122613" y="5243513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1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1" y="41"/>
                        <a:pt x="52" y="41"/>
                      </a:cubicBezTo>
                      <a:cubicBezTo>
                        <a:pt x="24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79" name="Freeform 140"/>
                <p:cNvSpPr>
                  <a:spLocks/>
                </p:cNvSpPr>
                <p:nvPr/>
              </p:nvSpPr>
              <p:spPr bwMode="auto">
                <a:xfrm>
                  <a:off x="3125788" y="5097463"/>
                  <a:ext cx="387350" cy="280988"/>
                </a:xfrm>
                <a:custGeom>
                  <a:avLst/>
                  <a:gdLst>
                    <a:gd name="T0" fmla="*/ 103 w 103"/>
                    <a:gd name="T1" fmla="*/ 39 h 75"/>
                    <a:gd name="T2" fmla="*/ 51 w 103"/>
                    <a:gd name="T3" fmla="*/ 75 h 75"/>
                    <a:gd name="T4" fmla="*/ 0 w 103"/>
                    <a:gd name="T5" fmla="*/ 39 h 75"/>
                    <a:gd name="T6" fmla="*/ 51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2" y="59"/>
                        <a:pt x="79" y="75"/>
                        <a:pt x="51" y="75"/>
                      </a:cubicBezTo>
                      <a:cubicBezTo>
                        <a:pt x="23" y="75"/>
                        <a:pt x="0" y="59"/>
                        <a:pt x="0" y="39"/>
                      </a:cubicBezTo>
                      <a:cubicBezTo>
                        <a:pt x="0" y="17"/>
                        <a:pt x="23" y="0"/>
                        <a:pt x="51" y="0"/>
                      </a:cubicBezTo>
                      <a:cubicBezTo>
                        <a:pt x="79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80" name="Freeform 141"/>
                <p:cNvSpPr>
                  <a:spLocks noEditPoints="1"/>
                </p:cNvSpPr>
                <p:nvPr/>
              </p:nvSpPr>
              <p:spPr bwMode="auto">
                <a:xfrm>
                  <a:off x="3148013" y="511968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9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5" y="62"/>
                      </a:cubicBezTo>
                      <a:cubicBezTo>
                        <a:pt x="70" y="62"/>
                        <a:pt x="90" y="49"/>
                        <a:pt x="90" y="33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9" y="32"/>
                      </a:cubicBezTo>
                      <a:cubicBezTo>
                        <a:pt x="9" y="20"/>
                        <a:pt x="27" y="9"/>
                        <a:pt x="45" y="9"/>
                      </a:cubicBezTo>
                      <a:cubicBezTo>
                        <a:pt x="65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81" name="Freeform 142"/>
                <p:cNvSpPr>
                  <a:spLocks/>
                </p:cNvSpPr>
                <p:nvPr/>
              </p:nvSpPr>
              <p:spPr bwMode="auto">
                <a:xfrm>
                  <a:off x="3373438" y="5842001"/>
                  <a:ext cx="392113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82" name="Freeform 143"/>
                <p:cNvSpPr>
                  <a:spLocks/>
                </p:cNvSpPr>
                <p:nvPr/>
              </p:nvSpPr>
              <p:spPr bwMode="auto">
                <a:xfrm>
                  <a:off x="3373438" y="5694363"/>
                  <a:ext cx="392113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83" name="Freeform 144"/>
                <p:cNvSpPr>
                  <a:spLocks noEditPoints="1"/>
                </p:cNvSpPr>
                <p:nvPr/>
              </p:nvSpPr>
              <p:spPr bwMode="auto">
                <a:xfrm>
                  <a:off x="3400426" y="572135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3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3"/>
                      </a:cubicBezTo>
                      <a:cubicBezTo>
                        <a:pt x="81" y="43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84" name="Freeform 145"/>
                <p:cNvSpPr>
                  <a:spLocks/>
                </p:cNvSpPr>
                <p:nvPr/>
              </p:nvSpPr>
              <p:spPr bwMode="auto">
                <a:xfrm>
                  <a:off x="3408363" y="5811838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85" name="Freeform 146"/>
                <p:cNvSpPr>
                  <a:spLocks/>
                </p:cNvSpPr>
                <p:nvPr/>
              </p:nvSpPr>
              <p:spPr bwMode="auto">
                <a:xfrm>
                  <a:off x="3408363" y="5664201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86" name="Freeform 147"/>
                <p:cNvSpPr>
                  <a:spLocks noEditPoints="1"/>
                </p:cNvSpPr>
                <p:nvPr/>
              </p:nvSpPr>
              <p:spPr bwMode="auto">
                <a:xfrm>
                  <a:off x="3433763" y="569118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1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1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87" name="Freeform 148"/>
                <p:cNvSpPr>
                  <a:spLocks/>
                </p:cNvSpPr>
                <p:nvPr/>
              </p:nvSpPr>
              <p:spPr bwMode="auto">
                <a:xfrm>
                  <a:off x="3381376" y="5762626"/>
                  <a:ext cx="387350" cy="157163"/>
                </a:xfrm>
                <a:custGeom>
                  <a:avLst/>
                  <a:gdLst>
                    <a:gd name="T0" fmla="*/ 103 w 103"/>
                    <a:gd name="T1" fmla="*/ 1 h 42"/>
                    <a:gd name="T2" fmla="*/ 52 w 103"/>
                    <a:gd name="T3" fmla="*/ 42 h 42"/>
                    <a:gd name="T4" fmla="*/ 0 w 103"/>
                    <a:gd name="T5" fmla="*/ 1 h 42"/>
                    <a:gd name="T6" fmla="*/ 0 w 103"/>
                    <a:gd name="T7" fmla="*/ 0 h 42"/>
                    <a:gd name="T8" fmla="*/ 52 w 103"/>
                    <a:gd name="T9" fmla="*/ 36 h 42"/>
                    <a:gd name="T10" fmla="*/ 103 w 103"/>
                    <a:gd name="T11" fmla="*/ 0 h 42"/>
                    <a:gd name="T12" fmla="*/ 103 w 103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42">
                      <a:moveTo>
                        <a:pt x="103" y="1"/>
                      </a:moveTo>
                      <a:cubicBezTo>
                        <a:pt x="103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3" y="0"/>
                      </a:cubicBezTo>
                      <a:cubicBezTo>
                        <a:pt x="103" y="0"/>
                        <a:pt x="103" y="1"/>
                        <a:pt x="103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88" name="Freeform 149"/>
                <p:cNvSpPr>
                  <a:spLocks/>
                </p:cNvSpPr>
                <p:nvPr/>
              </p:nvSpPr>
              <p:spPr bwMode="auto">
                <a:xfrm>
                  <a:off x="3381376" y="5616576"/>
                  <a:ext cx="387350" cy="280988"/>
                </a:xfrm>
                <a:custGeom>
                  <a:avLst/>
                  <a:gdLst>
                    <a:gd name="T0" fmla="*/ 103 w 103"/>
                    <a:gd name="T1" fmla="*/ 39 h 75"/>
                    <a:gd name="T2" fmla="*/ 52 w 103"/>
                    <a:gd name="T3" fmla="*/ 75 h 75"/>
                    <a:gd name="T4" fmla="*/ 0 w 103"/>
                    <a:gd name="T5" fmla="*/ 39 h 75"/>
                    <a:gd name="T6" fmla="*/ 52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89" name="Freeform 150"/>
                <p:cNvSpPr>
                  <a:spLocks noEditPoints="1"/>
                </p:cNvSpPr>
                <p:nvPr/>
              </p:nvSpPr>
              <p:spPr bwMode="auto">
                <a:xfrm>
                  <a:off x="3403601" y="5641976"/>
                  <a:ext cx="342900" cy="233363"/>
                </a:xfrm>
                <a:custGeom>
                  <a:avLst/>
                  <a:gdLst>
                    <a:gd name="T0" fmla="*/ 46 w 91"/>
                    <a:gd name="T1" fmla="*/ 0 h 62"/>
                    <a:gd name="T2" fmla="*/ 0 w 91"/>
                    <a:gd name="T3" fmla="*/ 32 h 62"/>
                    <a:gd name="T4" fmla="*/ 46 w 91"/>
                    <a:gd name="T5" fmla="*/ 62 h 62"/>
                    <a:gd name="T6" fmla="*/ 91 w 91"/>
                    <a:gd name="T7" fmla="*/ 32 h 62"/>
                    <a:gd name="T8" fmla="*/ 46 w 91"/>
                    <a:gd name="T9" fmla="*/ 0 h 62"/>
                    <a:gd name="T10" fmla="*/ 46 w 91"/>
                    <a:gd name="T11" fmla="*/ 53 h 62"/>
                    <a:gd name="T12" fmla="*/ 9 w 91"/>
                    <a:gd name="T13" fmla="*/ 32 h 62"/>
                    <a:gd name="T14" fmla="*/ 46 w 91"/>
                    <a:gd name="T15" fmla="*/ 8 h 62"/>
                    <a:gd name="T16" fmla="*/ 82 w 91"/>
                    <a:gd name="T17" fmla="*/ 32 h 62"/>
                    <a:gd name="T18" fmla="*/ 46 w 91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62">
                      <a:moveTo>
                        <a:pt x="46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6" y="62"/>
                      </a:cubicBezTo>
                      <a:cubicBezTo>
                        <a:pt x="70" y="62"/>
                        <a:pt x="90" y="48"/>
                        <a:pt x="91" y="32"/>
                      </a:cubicBezTo>
                      <a:cubicBezTo>
                        <a:pt x="90" y="14"/>
                        <a:pt x="70" y="0"/>
                        <a:pt x="46" y="0"/>
                      </a:cubicBezTo>
                      <a:close/>
                      <a:moveTo>
                        <a:pt x="46" y="53"/>
                      </a:moveTo>
                      <a:cubicBezTo>
                        <a:pt x="27" y="53"/>
                        <a:pt x="10" y="43"/>
                        <a:pt x="9" y="32"/>
                      </a:cubicBezTo>
                      <a:cubicBezTo>
                        <a:pt x="10" y="19"/>
                        <a:pt x="27" y="8"/>
                        <a:pt x="46" y="8"/>
                      </a:cubicBezTo>
                      <a:cubicBezTo>
                        <a:pt x="65" y="8"/>
                        <a:pt x="81" y="19"/>
                        <a:pt x="82" y="32"/>
                      </a:cubicBezTo>
                      <a:cubicBezTo>
                        <a:pt x="82" y="42"/>
                        <a:pt x="66" y="53"/>
                        <a:pt x="46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pic>
            <p:nvPicPr>
              <p:cNvPr id="1071" name="图片 1070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9817383" y="1612442"/>
                <a:ext cx="1529157" cy="1955898"/>
              </a:xfrm>
              <a:prstGeom prst="rect">
                <a:avLst/>
              </a:prstGeom>
            </p:spPr>
          </p:pic>
          <p:grpSp>
            <p:nvGrpSpPr>
              <p:cNvPr id="1073" name="组合 1072"/>
              <p:cNvGrpSpPr/>
              <p:nvPr/>
            </p:nvGrpSpPr>
            <p:grpSpPr>
              <a:xfrm>
                <a:off x="9133096" y="2324397"/>
                <a:ext cx="1753995" cy="2335395"/>
                <a:chOff x="2976563" y="3729038"/>
                <a:chExt cx="1704975" cy="2270126"/>
              </a:xfrm>
            </p:grpSpPr>
            <p:sp>
              <p:nvSpPr>
                <p:cNvPr id="1180" name="Freeform 46"/>
                <p:cNvSpPr>
                  <a:spLocks/>
                </p:cNvSpPr>
                <p:nvPr/>
              </p:nvSpPr>
              <p:spPr bwMode="auto">
                <a:xfrm>
                  <a:off x="2987676" y="4484688"/>
                  <a:ext cx="1581150" cy="984250"/>
                </a:xfrm>
                <a:custGeom>
                  <a:avLst/>
                  <a:gdLst>
                    <a:gd name="T0" fmla="*/ 996 w 996"/>
                    <a:gd name="T1" fmla="*/ 310 h 620"/>
                    <a:gd name="T2" fmla="*/ 106 w 996"/>
                    <a:gd name="T3" fmla="*/ 620 h 620"/>
                    <a:gd name="T4" fmla="*/ 0 w 996"/>
                    <a:gd name="T5" fmla="*/ 313 h 620"/>
                    <a:gd name="T6" fmla="*/ 887 w 996"/>
                    <a:gd name="T7" fmla="*/ 0 h 620"/>
                    <a:gd name="T8" fmla="*/ 996 w 996"/>
                    <a:gd name="T9" fmla="*/ 310 h 6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96" h="620">
                      <a:moveTo>
                        <a:pt x="996" y="310"/>
                      </a:moveTo>
                      <a:lnTo>
                        <a:pt x="106" y="620"/>
                      </a:lnTo>
                      <a:lnTo>
                        <a:pt x="0" y="313"/>
                      </a:lnTo>
                      <a:lnTo>
                        <a:pt x="887" y="0"/>
                      </a:lnTo>
                      <a:lnTo>
                        <a:pt x="996" y="310"/>
                      </a:lnTo>
                      <a:close/>
                    </a:path>
                  </a:pathLst>
                </a:custGeom>
                <a:solidFill>
                  <a:srgbClr val="4DB8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81" name="Freeform 47"/>
                <p:cNvSpPr>
                  <a:spLocks noEditPoints="1"/>
                </p:cNvSpPr>
                <p:nvPr/>
              </p:nvSpPr>
              <p:spPr bwMode="auto">
                <a:xfrm>
                  <a:off x="3051176" y="4541838"/>
                  <a:ext cx="1454150" cy="874713"/>
                </a:xfrm>
                <a:custGeom>
                  <a:avLst/>
                  <a:gdLst>
                    <a:gd name="T0" fmla="*/ 346 w 387"/>
                    <a:gd name="T1" fmla="*/ 0 h 233"/>
                    <a:gd name="T2" fmla="*/ 1 w 387"/>
                    <a:gd name="T3" fmla="*/ 121 h 233"/>
                    <a:gd name="T4" fmla="*/ 0 w 387"/>
                    <a:gd name="T5" fmla="*/ 123 h 233"/>
                    <a:gd name="T6" fmla="*/ 38 w 387"/>
                    <a:gd name="T7" fmla="*/ 232 h 233"/>
                    <a:gd name="T8" fmla="*/ 40 w 387"/>
                    <a:gd name="T9" fmla="*/ 233 h 233"/>
                    <a:gd name="T10" fmla="*/ 386 w 387"/>
                    <a:gd name="T11" fmla="*/ 112 h 233"/>
                    <a:gd name="T12" fmla="*/ 387 w 387"/>
                    <a:gd name="T13" fmla="*/ 110 h 233"/>
                    <a:gd name="T14" fmla="*/ 349 w 387"/>
                    <a:gd name="T15" fmla="*/ 1 h 233"/>
                    <a:gd name="T16" fmla="*/ 346 w 387"/>
                    <a:gd name="T17" fmla="*/ 0 h 233"/>
                    <a:gd name="T18" fmla="*/ 362 w 387"/>
                    <a:gd name="T19" fmla="*/ 85 h 233"/>
                    <a:gd name="T20" fmla="*/ 349 w 387"/>
                    <a:gd name="T21" fmla="*/ 109 h 233"/>
                    <a:gd name="T22" fmla="*/ 67 w 387"/>
                    <a:gd name="T23" fmla="*/ 208 h 233"/>
                    <a:gd name="T24" fmla="*/ 42 w 387"/>
                    <a:gd name="T25" fmla="*/ 197 h 233"/>
                    <a:gd name="T26" fmla="*/ 25 w 387"/>
                    <a:gd name="T27" fmla="*/ 148 h 233"/>
                    <a:gd name="T28" fmla="*/ 37 w 387"/>
                    <a:gd name="T29" fmla="*/ 123 h 233"/>
                    <a:gd name="T30" fmla="*/ 320 w 387"/>
                    <a:gd name="T31" fmla="*/ 24 h 233"/>
                    <a:gd name="T32" fmla="*/ 345 w 387"/>
                    <a:gd name="T33" fmla="*/ 36 h 233"/>
                    <a:gd name="T34" fmla="*/ 362 w 387"/>
                    <a:gd name="T35" fmla="*/ 85 h 2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87" h="233">
                      <a:moveTo>
                        <a:pt x="346" y="0"/>
                      </a:moveTo>
                      <a:cubicBezTo>
                        <a:pt x="1" y="121"/>
                        <a:pt x="1" y="121"/>
                        <a:pt x="1" y="121"/>
                      </a:cubicBezTo>
                      <a:cubicBezTo>
                        <a:pt x="1" y="121"/>
                        <a:pt x="0" y="122"/>
                        <a:pt x="0" y="123"/>
                      </a:cubicBezTo>
                      <a:cubicBezTo>
                        <a:pt x="38" y="232"/>
                        <a:pt x="38" y="232"/>
                        <a:pt x="38" y="232"/>
                      </a:cubicBezTo>
                      <a:cubicBezTo>
                        <a:pt x="39" y="232"/>
                        <a:pt x="40" y="233"/>
                        <a:pt x="40" y="233"/>
                      </a:cubicBezTo>
                      <a:cubicBezTo>
                        <a:pt x="386" y="112"/>
                        <a:pt x="386" y="112"/>
                        <a:pt x="386" y="112"/>
                      </a:cubicBezTo>
                      <a:cubicBezTo>
                        <a:pt x="386" y="111"/>
                        <a:pt x="386" y="111"/>
                        <a:pt x="387" y="110"/>
                      </a:cubicBezTo>
                      <a:cubicBezTo>
                        <a:pt x="349" y="1"/>
                        <a:pt x="349" y="1"/>
                        <a:pt x="349" y="1"/>
                      </a:cubicBezTo>
                      <a:cubicBezTo>
                        <a:pt x="348" y="0"/>
                        <a:pt x="347" y="0"/>
                        <a:pt x="346" y="0"/>
                      </a:cubicBezTo>
                      <a:close/>
                      <a:moveTo>
                        <a:pt x="362" y="85"/>
                      </a:moveTo>
                      <a:cubicBezTo>
                        <a:pt x="352" y="88"/>
                        <a:pt x="346" y="99"/>
                        <a:pt x="349" y="109"/>
                      </a:cubicBezTo>
                      <a:cubicBezTo>
                        <a:pt x="67" y="208"/>
                        <a:pt x="67" y="208"/>
                        <a:pt x="67" y="208"/>
                      </a:cubicBezTo>
                      <a:cubicBezTo>
                        <a:pt x="64" y="198"/>
                        <a:pt x="52" y="193"/>
                        <a:pt x="42" y="197"/>
                      </a:cubicBezTo>
                      <a:cubicBezTo>
                        <a:pt x="25" y="148"/>
                        <a:pt x="25" y="148"/>
                        <a:pt x="25" y="148"/>
                      </a:cubicBezTo>
                      <a:cubicBezTo>
                        <a:pt x="35" y="144"/>
                        <a:pt x="41" y="133"/>
                        <a:pt x="37" y="123"/>
                      </a:cubicBezTo>
                      <a:cubicBezTo>
                        <a:pt x="320" y="24"/>
                        <a:pt x="320" y="24"/>
                        <a:pt x="320" y="24"/>
                      </a:cubicBezTo>
                      <a:cubicBezTo>
                        <a:pt x="323" y="34"/>
                        <a:pt x="334" y="39"/>
                        <a:pt x="345" y="36"/>
                      </a:cubicBezTo>
                      <a:lnTo>
                        <a:pt x="362" y="85"/>
                      </a:lnTo>
                      <a:close/>
                    </a:path>
                  </a:pathLst>
                </a:custGeom>
                <a:solidFill>
                  <a:srgbClr val="4099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82" name="Freeform 48"/>
                <p:cNvSpPr>
                  <a:spLocks/>
                </p:cNvSpPr>
                <p:nvPr/>
              </p:nvSpPr>
              <p:spPr bwMode="auto">
                <a:xfrm>
                  <a:off x="3155951" y="4976813"/>
                  <a:ext cx="1450975" cy="609600"/>
                </a:xfrm>
                <a:custGeom>
                  <a:avLst/>
                  <a:gdLst>
                    <a:gd name="T0" fmla="*/ 914 w 914"/>
                    <a:gd name="T1" fmla="*/ 74 h 384"/>
                    <a:gd name="T2" fmla="*/ 26 w 914"/>
                    <a:gd name="T3" fmla="*/ 384 h 384"/>
                    <a:gd name="T4" fmla="*/ 0 w 914"/>
                    <a:gd name="T5" fmla="*/ 310 h 384"/>
                    <a:gd name="T6" fmla="*/ 890 w 914"/>
                    <a:gd name="T7" fmla="*/ 0 h 384"/>
                    <a:gd name="T8" fmla="*/ 914 w 914"/>
                    <a:gd name="T9" fmla="*/ 7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4" h="384">
                      <a:moveTo>
                        <a:pt x="914" y="74"/>
                      </a:moveTo>
                      <a:lnTo>
                        <a:pt x="26" y="384"/>
                      </a:lnTo>
                      <a:lnTo>
                        <a:pt x="0" y="310"/>
                      </a:lnTo>
                      <a:lnTo>
                        <a:pt x="890" y="0"/>
                      </a:lnTo>
                      <a:lnTo>
                        <a:pt x="914" y="74"/>
                      </a:ln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83" name="Freeform 49"/>
                <p:cNvSpPr>
                  <a:spLocks/>
                </p:cNvSpPr>
                <p:nvPr/>
              </p:nvSpPr>
              <p:spPr bwMode="auto">
                <a:xfrm>
                  <a:off x="3444876" y="4657726"/>
                  <a:ext cx="639763" cy="654050"/>
                </a:xfrm>
                <a:custGeom>
                  <a:avLst/>
                  <a:gdLst>
                    <a:gd name="T0" fmla="*/ 403 w 403"/>
                    <a:gd name="T1" fmla="*/ 308 h 412"/>
                    <a:gd name="T2" fmla="*/ 109 w 403"/>
                    <a:gd name="T3" fmla="*/ 412 h 412"/>
                    <a:gd name="T4" fmla="*/ 0 w 403"/>
                    <a:gd name="T5" fmla="*/ 102 h 412"/>
                    <a:gd name="T6" fmla="*/ 294 w 403"/>
                    <a:gd name="T7" fmla="*/ 0 h 412"/>
                    <a:gd name="T8" fmla="*/ 403 w 403"/>
                    <a:gd name="T9" fmla="*/ 308 h 4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3" h="412">
                      <a:moveTo>
                        <a:pt x="403" y="308"/>
                      </a:moveTo>
                      <a:lnTo>
                        <a:pt x="109" y="412"/>
                      </a:lnTo>
                      <a:lnTo>
                        <a:pt x="0" y="102"/>
                      </a:lnTo>
                      <a:lnTo>
                        <a:pt x="294" y="0"/>
                      </a:lnTo>
                      <a:lnTo>
                        <a:pt x="403" y="30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84" name="Freeform 50"/>
                <p:cNvSpPr>
                  <a:spLocks/>
                </p:cNvSpPr>
                <p:nvPr/>
              </p:nvSpPr>
              <p:spPr bwMode="auto">
                <a:xfrm>
                  <a:off x="3617913" y="5146676"/>
                  <a:ext cx="503238" cy="277813"/>
                </a:xfrm>
                <a:custGeom>
                  <a:avLst/>
                  <a:gdLst>
                    <a:gd name="T0" fmla="*/ 317 w 317"/>
                    <a:gd name="T1" fmla="*/ 73 h 175"/>
                    <a:gd name="T2" fmla="*/ 24 w 317"/>
                    <a:gd name="T3" fmla="*/ 175 h 175"/>
                    <a:gd name="T4" fmla="*/ 0 w 317"/>
                    <a:gd name="T5" fmla="*/ 104 h 175"/>
                    <a:gd name="T6" fmla="*/ 294 w 317"/>
                    <a:gd name="T7" fmla="*/ 0 h 175"/>
                    <a:gd name="T8" fmla="*/ 317 w 317"/>
                    <a:gd name="T9" fmla="*/ 73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7" h="175">
                      <a:moveTo>
                        <a:pt x="317" y="73"/>
                      </a:moveTo>
                      <a:lnTo>
                        <a:pt x="24" y="175"/>
                      </a:lnTo>
                      <a:lnTo>
                        <a:pt x="0" y="104"/>
                      </a:lnTo>
                      <a:lnTo>
                        <a:pt x="294" y="0"/>
                      </a:lnTo>
                      <a:lnTo>
                        <a:pt x="317" y="73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85" name="Freeform 51"/>
                <p:cNvSpPr>
                  <a:spLocks/>
                </p:cNvSpPr>
                <p:nvPr/>
              </p:nvSpPr>
              <p:spPr bwMode="auto">
                <a:xfrm>
                  <a:off x="3479801" y="4786313"/>
                  <a:ext cx="236538" cy="509588"/>
                </a:xfrm>
                <a:custGeom>
                  <a:avLst/>
                  <a:gdLst>
                    <a:gd name="T0" fmla="*/ 149 w 149"/>
                    <a:gd name="T1" fmla="*/ 310 h 321"/>
                    <a:gd name="T2" fmla="*/ 109 w 149"/>
                    <a:gd name="T3" fmla="*/ 321 h 321"/>
                    <a:gd name="T4" fmla="*/ 0 w 149"/>
                    <a:gd name="T5" fmla="*/ 14 h 321"/>
                    <a:gd name="T6" fmla="*/ 40 w 149"/>
                    <a:gd name="T7" fmla="*/ 0 h 321"/>
                    <a:gd name="T8" fmla="*/ 149 w 149"/>
                    <a:gd name="T9" fmla="*/ 310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321">
                      <a:moveTo>
                        <a:pt x="149" y="310"/>
                      </a:moveTo>
                      <a:lnTo>
                        <a:pt x="109" y="321"/>
                      </a:lnTo>
                      <a:lnTo>
                        <a:pt x="0" y="14"/>
                      </a:lnTo>
                      <a:lnTo>
                        <a:pt x="40" y="0"/>
                      </a:lnTo>
                      <a:lnTo>
                        <a:pt x="149" y="310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86" name="Freeform 52"/>
                <p:cNvSpPr>
                  <a:spLocks/>
                </p:cNvSpPr>
                <p:nvPr/>
              </p:nvSpPr>
              <p:spPr bwMode="auto">
                <a:xfrm>
                  <a:off x="3817938" y="4665663"/>
                  <a:ext cx="236538" cy="514350"/>
                </a:xfrm>
                <a:custGeom>
                  <a:avLst/>
                  <a:gdLst>
                    <a:gd name="T0" fmla="*/ 149 w 149"/>
                    <a:gd name="T1" fmla="*/ 310 h 324"/>
                    <a:gd name="T2" fmla="*/ 109 w 149"/>
                    <a:gd name="T3" fmla="*/ 324 h 324"/>
                    <a:gd name="T4" fmla="*/ 0 w 149"/>
                    <a:gd name="T5" fmla="*/ 14 h 324"/>
                    <a:gd name="T6" fmla="*/ 40 w 149"/>
                    <a:gd name="T7" fmla="*/ 0 h 324"/>
                    <a:gd name="T8" fmla="*/ 149 w 149"/>
                    <a:gd name="T9" fmla="*/ 310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324">
                      <a:moveTo>
                        <a:pt x="149" y="310"/>
                      </a:moveTo>
                      <a:lnTo>
                        <a:pt x="109" y="324"/>
                      </a:lnTo>
                      <a:lnTo>
                        <a:pt x="0" y="14"/>
                      </a:lnTo>
                      <a:lnTo>
                        <a:pt x="40" y="0"/>
                      </a:lnTo>
                      <a:lnTo>
                        <a:pt x="149" y="310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87" name="Freeform 53"/>
                <p:cNvSpPr>
                  <a:spLocks/>
                </p:cNvSpPr>
                <p:nvPr/>
              </p:nvSpPr>
              <p:spPr bwMode="auto">
                <a:xfrm>
                  <a:off x="3652838" y="5278438"/>
                  <a:ext cx="100013" cy="134938"/>
                </a:xfrm>
                <a:custGeom>
                  <a:avLst/>
                  <a:gdLst>
                    <a:gd name="T0" fmla="*/ 63 w 63"/>
                    <a:gd name="T1" fmla="*/ 71 h 85"/>
                    <a:gd name="T2" fmla="*/ 26 w 63"/>
                    <a:gd name="T3" fmla="*/ 85 h 85"/>
                    <a:gd name="T4" fmla="*/ 0 w 63"/>
                    <a:gd name="T5" fmla="*/ 11 h 85"/>
                    <a:gd name="T6" fmla="*/ 40 w 63"/>
                    <a:gd name="T7" fmla="*/ 0 h 85"/>
                    <a:gd name="T8" fmla="*/ 63 w 63"/>
                    <a:gd name="T9" fmla="*/ 71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85">
                      <a:moveTo>
                        <a:pt x="63" y="71"/>
                      </a:moveTo>
                      <a:lnTo>
                        <a:pt x="26" y="85"/>
                      </a:lnTo>
                      <a:lnTo>
                        <a:pt x="0" y="11"/>
                      </a:lnTo>
                      <a:lnTo>
                        <a:pt x="40" y="0"/>
                      </a:lnTo>
                      <a:lnTo>
                        <a:pt x="63" y="71"/>
                      </a:lnTo>
                      <a:close/>
                    </a:path>
                  </a:pathLst>
                </a:custGeom>
                <a:solidFill>
                  <a:srgbClr val="B89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88" name="Freeform 54"/>
                <p:cNvSpPr>
                  <a:spLocks/>
                </p:cNvSpPr>
                <p:nvPr/>
              </p:nvSpPr>
              <p:spPr bwMode="auto">
                <a:xfrm>
                  <a:off x="3990976" y="5157788"/>
                  <a:ext cx="100013" cy="138113"/>
                </a:xfrm>
                <a:custGeom>
                  <a:avLst/>
                  <a:gdLst>
                    <a:gd name="T0" fmla="*/ 63 w 63"/>
                    <a:gd name="T1" fmla="*/ 73 h 87"/>
                    <a:gd name="T2" fmla="*/ 26 w 63"/>
                    <a:gd name="T3" fmla="*/ 87 h 87"/>
                    <a:gd name="T4" fmla="*/ 0 w 63"/>
                    <a:gd name="T5" fmla="*/ 14 h 87"/>
                    <a:gd name="T6" fmla="*/ 40 w 63"/>
                    <a:gd name="T7" fmla="*/ 0 h 87"/>
                    <a:gd name="T8" fmla="*/ 63 w 63"/>
                    <a:gd name="T9" fmla="*/ 73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87">
                      <a:moveTo>
                        <a:pt x="63" y="73"/>
                      </a:moveTo>
                      <a:lnTo>
                        <a:pt x="26" y="87"/>
                      </a:lnTo>
                      <a:lnTo>
                        <a:pt x="0" y="14"/>
                      </a:lnTo>
                      <a:lnTo>
                        <a:pt x="40" y="0"/>
                      </a:lnTo>
                      <a:lnTo>
                        <a:pt x="63" y="73"/>
                      </a:lnTo>
                      <a:close/>
                    </a:path>
                  </a:pathLst>
                </a:custGeom>
                <a:solidFill>
                  <a:srgbClr val="BD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89" name="Freeform 55"/>
                <p:cNvSpPr>
                  <a:spLocks/>
                </p:cNvSpPr>
                <p:nvPr/>
              </p:nvSpPr>
              <p:spPr bwMode="auto">
                <a:xfrm>
                  <a:off x="3336926" y="5022851"/>
                  <a:ext cx="173038" cy="157163"/>
                </a:xfrm>
                <a:custGeom>
                  <a:avLst/>
                  <a:gdLst>
                    <a:gd name="T0" fmla="*/ 43 w 46"/>
                    <a:gd name="T1" fmla="*/ 14 h 42"/>
                    <a:gd name="T2" fmla="*/ 29 w 46"/>
                    <a:gd name="T3" fmla="*/ 39 h 42"/>
                    <a:gd name="T4" fmla="*/ 3 w 46"/>
                    <a:gd name="T5" fmla="*/ 28 h 42"/>
                    <a:gd name="T6" fmla="*/ 17 w 46"/>
                    <a:gd name="T7" fmla="*/ 4 h 42"/>
                    <a:gd name="T8" fmla="*/ 43 w 46"/>
                    <a:gd name="T9" fmla="*/ 14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42">
                      <a:moveTo>
                        <a:pt x="43" y="14"/>
                      </a:moveTo>
                      <a:cubicBezTo>
                        <a:pt x="46" y="24"/>
                        <a:pt x="40" y="35"/>
                        <a:pt x="29" y="39"/>
                      </a:cubicBezTo>
                      <a:cubicBezTo>
                        <a:pt x="18" y="42"/>
                        <a:pt x="7" y="38"/>
                        <a:pt x="3" y="28"/>
                      </a:cubicBezTo>
                      <a:cubicBezTo>
                        <a:pt x="0" y="19"/>
                        <a:pt x="6" y="8"/>
                        <a:pt x="17" y="4"/>
                      </a:cubicBezTo>
                      <a:cubicBezTo>
                        <a:pt x="28" y="0"/>
                        <a:pt x="40" y="5"/>
                        <a:pt x="43" y="14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90" name="Freeform 56"/>
                <p:cNvSpPr>
                  <a:spLocks/>
                </p:cNvSpPr>
                <p:nvPr/>
              </p:nvSpPr>
              <p:spPr bwMode="auto">
                <a:xfrm>
                  <a:off x="4027488" y="4781551"/>
                  <a:ext cx="173038" cy="158750"/>
                </a:xfrm>
                <a:custGeom>
                  <a:avLst/>
                  <a:gdLst>
                    <a:gd name="T0" fmla="*/ 43 w 46"/>
                    <a:gd name="T1" fmla="*/ 14 h 42"/>
                    <a:gd name="T2" fmla="*/ 29 w 46"/>
                    <a:gd name="T3" fmla="*/ 38 h 42"/>
                    <a:gd name="T4" fmla="*/ 3 w 46"/>
                    <a:gd name="T5" fmla="*/ 28 h 42"/>
                    <a:gd name="T6" fmla="*/ 17 w 46"/>
                    <a:gd name="T7" fmla="*/ 4 h 42"/>
                    <a:gd name="T8" fmla="*/ 43 w 46"/>
                    <a:gd name="T9" fmla="*/ 14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42">
                      <a:moveTo>
                        <a:pt x="43" y="14"/>
                      </a:moveTo>
                      <a:cubicBezTo>
                        <a:pt x="46" y="24"/>
                        <a:pt x="40" y="35"/>
                        <a:pt x="29" y="38"/>
                      </a:cubicBezTo>
                      <a:cubicBezTo>
                        <a:pt x="18" y="42"/>
                        <a:pt x="6" y="38"/>
                        <a:pt x="3" y="28"/>
                      </a:cubicBezTo>
                      <a:cubicBezTo>
                        <a:pt x="0" y="18"/>
                        <a:pt x="6" y="7"/>
                        <a:pt x="17" y="4"/>
                      </a:cubicBezTo>
                      <a:cubicBezTo>
                        <a:pt x="28" y="0"/>
                        <a:pt x="39" y="4"/>
                        <a:pt x="43" y="14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91" name="Rectangle 57"/>
                <p:cNvSpPr>
                  <a:spLocks noChangeArrowheads="1"/>
                </p:cNvSpPr>
                <p:nvPr/>
              </p:nvSpPr>
              <p:spPr bwMode="auto">
                <a:xfrm>
                  <a:off x="2976563" y="4379913"/>
                  <a:ext cx="1493838" cy="522288"/>
                </a:xfrm>
                <a:prstGeom prst="rect">
                  <a:avLst/>
                </a:prstGeom>
                <a:solidFill>
                  <a:srgbClr val="4DB8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92" name="Freeform 58"/>
                <p:cNvSpPr>
                  <a:spLocks noEditPoints="1"/>
                </p:cNvSpPr>
                <p:nvPr/>
              </p:nvSpPr>
              <p:spPr bwMode="auto">
                <a:xfrm>
                  <a:off x="3032126" y="4418013"/>
                  <a:ext cx="1385888" cy="446088"/>
                </a:xfrm>
                <a:custGeom>
                  <a:avLst/>
                  <a:gdLst>
                    <a:gd name="T0" fmla="*/ 367 w 369"/>
                    <a:gd name="T1" fmla="*/ 0 h 119"/>
                    <a:gd name="T2" fmla="*/ 2 w 369"/>
                    <a:gd name="T3" fmla="*/ 0 h 119"/>
                    <a:gd name="T4" fmla="*/ 0 w 369"/>
                    <a:gd name="T5" fmla="*/ 2 h 119"/>
                    <a:gd name="T6" fmla="*/ 0 w 369"/>
                    <a:gd name="T7" fmla="*/ 117 h 119"/>
                    <a:gd name="T8" fmla="*/ 2 w 369"/>
                    <a:gd name="T9" fmla="*/ 119 h 119"/>
                    <a:gd name="T10" fmla="*/ 367 w 369"/>
                    <a:gd name="T11" fmla="*/ 119 h 119"/>
                    <a:gd name="T12" fmla="*/ 369 w 369"/>
                    <a:gd name="T13" fmla="*/ 117 h 119"/>
                    <a:gd name="T14" fmla="*/ 369 w 369"/>
                    <a:gd name="T15" fmla="*/ 2 h 119"/>
                    <a:gd name="T16" fmla="*/ 367 w 369"/>
                    <a:gd name="T17" fmla="*/ 0 h 119"/>
                    <a:gd name="T18" fmla="*/ 354 w 369"/>
                    <a:gd name="T19" fmla="*/ 85 h 119"/>
                    <a:gd name="T20" fmla="*/ 334 w 369"/>
                    <a:gd name="T21" fmla="*/ 105 h 119"/>
                    <a:gd name="T22" fmla="*/ 35 w 369"/>
                    <a:gd name="T23" fmla="*/ 105 h 119"/>
                    <a:gd name="T24" fmla="*/ 15 w 369"/>
                    <a:gd name="T25" fmla="*/ 85 h 119"/>
                    <a:gd name="T26" fmla="*/ 15 w 369"/>
                    <a:gd name="T27" fmla="*/ 34 h 119"/>
                    <a:gd name="T28" fmla="*/ 35 w 369"/>
                    <a:gd name="T29" fmla="*/ 14 h 119"/>
                    <a:gd name="T30" fmla="*/ 334 w 369"/>
                    <a:gd name="T31" fmla="*/ 14 h 119"/>
                    <a:gd name="T32" fmla="*/ 354 w 369"/>
                    <a:gd name="T33" fmla="*/ 34 h 119"/>
                    <a:gd name="T34" fmla="*/ 354 w 369"/>
                    <a:gd name="T35" fmla="*/ 85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69" h="119">
                      <a:moveTo>
                        <a:pt x="367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117"/>
                        <a:pt x="0" y="117"/>
                        <a:pt x="0" y="117"/>
                      </a:cubicBezTo>
                      <a:cubicBezTo>
                        <a:pt x="0" y="118"/>
                        <a:pt x="1" y="118"/>
                        <a:pt x="2" y="119"/>
                      </a:cubicBezTo>
                      <a:cubicBezTo>
                        <a:pt x="367" y="119"/>
                        <a:pt x="367" y="119"/>
                        <a:pt x="367" y="119"/>
                      </a:cubicBezTo>
                      <a:cubicBezTo>
                        <a:pt x="368" y="118"/>
                        <a:pt x="369" y="118"/>
                        <a:pt x="369" y="117"/>
                      </a:cubicBezTo>
                      <a:cubicBezTo>
                        <a:pt x="369" y="2"/>
                        <a:pt x="369" y="2"/>
                        <a:pt x="369" y="2"/>
                      </a:cubicBezTo>
                      <a:cubicBezTo>
                        <a:pt x="369" y="1"/>
                        <a:pt x="368" y="1"/>
                        <a:pt x="367" y="0"/>
                      </a:cubicBezTo>
                      <a:close/>
                      <a:moveTo>
                        <a:pt x="354" y="85"/>
                      </a:moveTo>
                      <a:cubicBezTo>
                        <a:pt x="343" y="85"/>
                        <a:pt x="334" y="94"/>
                        <a:pt x="334" y="105"/>
                      </a:cubicBezTo>
                      <a:cubicBezTo>
                        <a:pt x="35" y="105"/>
                        <a:pt x="35" y="105"/>
                        <a:pt x="35" y="105"/>
                      </a:cubicBezTo>
                      <a:cubicBezTo>
                        <a:pt x="35" y="94"/>
                        <a:pt x="26" y="85"/>
                        <a:pt x="15" y="85"/>
                      </a:cubicBezTo>
                      <a:cubicBezTo>
                        <a:pt x="15" y="34"/>
                        <a:pt x="15" y="34"/>
                        <a:pt x="15" y="34"/>
                      </a:cubicBezTo>
                      <a:cubicBezTo>
                        <a:pt x="26" y="34"/>
                        <a:pt x="35" y="25"/>
                        <a:pt x="35" y="14"/>
                      </a:cubicBezTo>
                      <a:cubicBezTo>
                        <a:pt x="334" y="14"/>
                        <a:pt x="334" y="14"/>
                        <a:pt x="334" y="14"/>
                      </a:cubicBezTo>
                      <a:cubicBezTo>
                        <a:pt x="334" y="25"/>
                        <a:pt x="343" y="34"/>
                        <a:pt x="354" y="34"/>
                      </a:cubicBezTo>
                      <a:lnTo>
                        <a:pt x="354" y="85"/>
                      </a:lnTo>
                      <a:close/>
                    </a:path>
                  </a:pathLst>
                </a:custGeom>
                <a:solidFill>
                  <a:srgbClr val="4099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93" name="Rectangle 59"/>
                <p:cNvSpPr>
                  <a:spLocks noChangeArrowheads="1"/>
                </p:cNvSpPr>
                <p:nvPr/>
              </p:nvSpPr>
              <p:spPr bwMode="auto">
                <a:xfrm>
                  <a:off x="2976563" y="4902201"/>
                  <a:ext cx="1493838" cy="120650"/>
                </a:xfrm>
                <a:prstGeom prst="rect">
                  <a:avLst/>
                </a:pr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94" name="Rectangle 60"/>
                <p:cNvSpPr>
                  <a:spLocks noChangeArrowheads="1"/>
                </p:cNvSpPr>
                <p:nvPr/>
              </p:nvSpPr>
              <p:spPr bwMode="auto">
                <a:xfrm>
                  <a:off x="3463926" y="4379913"/>
                  <a:ext cx="492125" cy="522288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95" name="Rectangle 61"/>
                <p:cNvSpPr>
                  <a:spLocks noChangeArrowheads="1"/>
                </p:cNvSpPr>
                <p:nvPr/>
              </p:nvSpPr>
              <p:spPr bwMode="auto">
                <a:xfrm>
                  <a:off x="3463926" y="4902201"/>
                  <a:ext cx="492125" cy="120650"/>
                </a:xfrm>
                <a:prstGeom prst="rect">
                  <a:avLst/>
                </a:pr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96" name="Rectangle 62"/>
                <p:cNvSpPr>
                  <a:spLocks noChangeArrowheads="1"/>
                </p:cNvSpPr>
                <p:nvPr/>
              </p:nvSpPr>
              <p:spPr bwMode="auto">
                <a:xfrm>
                  <a:off x="3502026" y="4379913"/>
                  <a:ext cx="63500" cy="522288"/>
                </a:xfrm>
                <a:prstGeom prst="rect">
                  <a:avLst/>
                </a:pr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97" name="Rectangle 63"/>
                <p:cNvSpPr>
                  <a:spLocks noChangeArrowheads="1"/>
                </p:cNvSpPr>
                <p:nvPr/>
              </p:nvSpPr>
              <p:spPr bwMode="auto">
                <a:xfrm>
                  <a:off x="3859213" y="4379913"/>
                  <a:ext cx="66675" cy="522288"/>
                </a:xfrm>
                <a:prstGeom prst="rect">
                  <a:avLst/>
                </a:pr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98" name="Rectangle 64"/>
                <p:cNvSpPr>
                  <a:spLocks noChangeArrowheads="1"/>
                </p:cNvSpPr>
                <p:nvPr/>
              </p:nvSpPr>
              <p:spPr bwMode="auto">
                <a:xfrm>
                  <a:off x="3502026" y="4902201"/>
                  <a:ext cx="63500" cy="120650"/>
                </a:xfrm>
                <a:prstGeom prst="rect">
                  <a:avLst/>
                </a:prstGeom>
                <a:solidFill>
                  <a:srgbClr val="B89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99" name="Rectangle 65"/>
                <p:cNvSpPr>
                  <a:spLocks noChangeArrowheads="1"/>
                </p:cNvSpPr>
                <p:nvPr/>
              </p:nvSpPr>
              <p:spPr bwMode="auto">
                <a:xfrm>
                  <a:off x="3859213" y="4902201"/>
                  <a:ext cx="66675" cy="120650"/>
                </a:xfrm>
                <a:prstGeom prst="rect">
                  <a:avLst/>
                </a:prstGeom>
                <a:solidFill>
                  <a:srgbClr val="BD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00" name="Oval 66"/>
                <p:cNvSpPr>
                  <a:spLocks noChangeArrowheads="1"/>
                </p:cNvSpPr>
                <p:nvPr/>
              </p:nvSpPr>
              <p:spPr bwMode="auto">
                <a:xfrm>
                  <a:off x="3273426" y="4572001"/>
                  <a:ext cx="157163" cy="138113"/>
                </a:xfrm>
                <a:prstGeom prst="ellipse">
                  <a:avLst/>
                </a:pr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01" name="Oval 67"/>
                <p:cNvSpPr>
                  <a:spLocks noChangeArrowheads="1"/>
                </p:cNvSpPr>
                <p:nvPr/>
              </p:nvSpPr>
              <p:spPr bwMode="auto">
                <a:xfrm>
                  <a:off x="4002088" y="4572001"/>
                  <a:ext cx="157163" cy="138113"/>
                </a:xfrm>
                <a:prstGeom prst="ellipse">
                  <a:avLst/>
                </a:pr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02" name="Freeform 68"/>
                <p:cNvSpPr>
                  <a:spLocks/>
                </p:cNvSpPr>
                <p:nvPr/>
              </p:nvSpPr>
              <p:spPr bwMode="auto">
                <a:xfrm>
                  <a:off x="3103563" y="3729038"/>
                  <a:ext cx="1577975" cy="1071563"/>
                </a:xfrm>
                <a:custGeom>
                  <a:avLst/>
                  <a:gdLst>
                    <a:gd name="T0" fmla="*/ 866 w 994"/>
                    <a:gd name="T1" fmla="*/ 675 h 675"/>
                    <a:gd name="T2" fmla="*/ 0 w 994"/>
                    <a:gd name="T3" fmla="*/ 301 h 675"/>
                    <a:gd name="T4" fmla="*/ 130 w 994"/>
                    <a:gd name="T5" fmla="*/ 0 h 675"/>
                    <a:gd name="T6" fmla="*/ 994 w 994"/>
                    <a:gd name="T7" fmla="*/ 374 h 675"/>
                    <a:gd name="T8" fmla="*/ 866 w 994"/>
                    <a:gd name="T9" fmla="*/ 675 h 6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94" h="675">
                      <a:moveTo>
                        <a:pt x="866" y="675"/>
                      </a:moveTo>
                      <a:lnTo>
                        <a:pt x="0" y="301"/>
                      </a:lnTo>
                      <a:lnTo>
                        <a:pt x="130" y="0"/>
                      </a:lnTo>
                      <a:lnTo>
                        <a:pt x="994" y="374"/>
                      </a:lnTo>
                      <a:lnTo>
                        <a:pt x="866" y="675"/>
                      </a:lnTo>
                      <a:close/>
                    </a:path>
                  </a:pathLst>
                </a:custGeom>
                <a:solidFill>
                  <a:srgbClr val="4DB8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03" name="Freeform 69"/>
                <p:cNvSpPr>
                  <a:spLocks noEditPoints="1"/>
                </p:cNvSpPr>
                <p:nvPr/>
              </p:nvSpPr>
              <p:spPr bwMode="auto">
                <a:xfrm>
                  <a:off x="3171826" y="3786188"/>
                  <a:ext cx="1446213" cy="954088"/>
                </a:xfrm>
                <a:custGeom>
                  <a:avLst/>
                  <a:gdLst>
                    <a:gd name="T0" fmla="*/ 384 w 385"/>
                    <a:gd name="T1" fmla="*/ 145 h 254"/>
                    <a:gd name="T2" fmla="*/ 48 w 385"/>
                    <a:gd name="T3" fmla="*/ 0 h 254"/>
                    <a:gd name="T4" fmla="*/ 46 w 385"/>
                    <a:gd name="T5" fmla="*/ 1 h 254"/>
                    <a:gd name="T6" fmla="*/ 0 w 385"/>
                    <a:gd name="T7" fmla="*/ 107 h 254"/>
                    <a:gd name="T8" fmla="*/ 1 w 385"/>
                    <a:gd name="T9" fmla="*/ 109 h 254"/>
                    <a:gd name="T10" fmla="*/ 337 w 385"/>
                    <a:gd name="T11" fmla="*/ 254 h 254"/>
                    <a:gd name="T12" fmla="*/ 339 w 385"/>
                    <a:gd name="T13" fmla="*/ 254 h 254"/>
                    <a:gd name="T14" fmla="*/ 385 w 385"/>
                    <a:gd name="T15" fmla="*/ 148 h 254"/>
                    <a:gd name="T16" fmla="*/ 384 w 385"/>
                    <a:gd name="T17" fmla="*/ 145 h 254"/>
                    <a:gd name="T18" fmla="*/ 338 w 385"/>
                    <a:gd name="T19" fmla="*/ 218 h 254"/>
                    <a:gd name="T20" fmla="*/ 312 w 385"/>
                    <a:gd name="T21" fmla="*/ 228 h 254"/>
                    <a:gd name="T22" fmla="*/ 38 w 385"/>
                    <a:gd name="T23" fmla="*/ 109 h 254"/>
                    <a:gd name="T24" fmla="*/ 27 w 385"/>
                    <a:gd name="T25" fmla="*/ 84 h 254"/>
                    <a:gd name="T26" fmla="*/ 47 w 385"/>
                    <a:gd name="T27" fmla="*/ 36 h 254"/>
                    <a:gd name="T28" fmla="*/ 73 w 385"/>
                    <a:gd name="T29" fmla="*/ 27 h 254"/>
                    <a:gd name="T30" fmla="*/ 348 w 385"/>
                    <a:gd name="T31" fmla="*/ 145 h 254"/>
                    <a:gd name="T32" fmla="*/ 359 w 385"/>
                    <a:gd name="T33" fmla="*/ 171 h 254"/>
                    <a:gd name="T34" fmla="*/ 338 w 385"/>
                    <a:gd name="T35" fmla="*/ 218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85" h="254">
                      <a:moveTo>
                        <a:pt x="384" y="145"/>
                      </a:move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1"/>
                        <a:pt x="47" y="1"/>
                        <a:pt x="46" y="1"/>
                      </a:cubicBezTo>
                      <a:cubicBezTo>
                        <a:pt x="0" y="107"/>
                        <a:pt x="0" y="107"/>
                        <a:pt x="0" y="107"/>
                      </a:cubicBezTo>
                      <a:cubicBezTo>
                        <a:pt x="1" y="108"/>
                        <a:pt x="1" y="109"/>
                        <a:pt x="1" y="109"/>
                      </a:cubicBezTo>
                      <a:cubicBezTo>
                        <a:pt x="337" y="254"/>
                        <a:pt x="337" y="254"/>
                        <a:pt x="337" y="254"/>
                      </a:cubicBezTo>
                      <a:cubicBezTo>
                        <a:pt x="338" y="254"/>
                        <a:pt x="339" y="254"/>
                        <a:pt x="339" y="254"/>
                      </a:cubicBezTo>
                      <a:cubicBezTo>
                        <a:pt x="385" y="148"/>
                        <a:pt x="385" y="148"/>
                        <a:pt x="385" y="148"/>
                      </a:cubicBezTo>
                      <a:cubicBezTo>
                        <a:pt x="385" y="147"/>
                        <a:pt x="384" y="146"/>
                        <a:pt x="384" y="145"/>
                      </a:cubicBezTo>
                      <a:close/>
                      <a:moveTo>
                        <a:pt x="338" y="218"/>
                      </a:moveTo>
                      <a:cubicBezTo>
                        <a:pt x="328" y="214"/>
                        <a:pt x="316" y="218"/>
                        <a:pt x="312" y="228"/>
                      </a:cubicBezTo>
                      <a:cubicBezTo>
                        <a:pt x="38" y="109"/>
                        <a:pt x="38" y="109"/>
                        <a:pt x="38" y="109"/>
                      </a:cubicBezTo>
                      <a:cubicBezTo>
                        <a:pt x="42" y="100"/>
                        <a:pt x="37" y="88"/>
                        <a:pt x="27" y="84"/>
                      </a:cubicBezTo>
                      <a:cubicBezTo>
                        <a:pt x="47" y="36"/>
                        <a:pt x="47" y="36"/>
                        <a:pt x="47" y="36"/>
                      </a:cubicBezTo>
                      <a:cubicBezTo>
                        <a:pt x="57" y="41"/>
                        <a:pt x="69" y="36"/>
                        <a:pt x="73" y="27"/>
                      </a:cubicBezTo>
                      <a:cubicBezTo>
                        <a:pt x="348" y="145"/>
                        <a:pt x="348" y="145"/>
                        <a:pt x="348" y="145"/>
                      </a:cubicBezTo>
                      <a:cubicBezTo>
                        <a:pt x="344" y="155"/>
                        <a:pt x="348" y="166"/>
                        <a:pt x="359" y="171"/>
                      </a:cubicBezTo>
                      <a:lnTo>
                        <a:pt x="338" y="218"/>
                      </a:lnTo>
                      <a:close/>
                    </a:path>
                  </a:pathLst>
                </a:custGeom>
                <a:solidFill>
                  <a:srgbClr val="4099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04" name="Freeform 70"/>
                <p:cNvSpPr>
                  <a:spLocks/>
                </p:cNvSpPr>
                <p:nvPr/>
              </p:nvSpPr>
              <p:spPr bwMode="auto">
                <a:xfrm>
                  <a:off x="3059113" y="4206876"/>
                  <a:ext cx="1419225" cy="703263"/>
                </a:xfrm>
                <a:custGeom>
                  <a:avLst/>
                  <a:gdLst>
                    <a:gd name="T0" fmla="*/ 863 w 894"/>
                    <a:gd name="T1" fmla="*/ 443 h 443"/>
                    <a:gd name="T2" fmla="*/ 0 w 894"/>
                    <a:gd name="T3" fmla="*/ 71 h 443"/>
                    <a:gd name="T4" fmla="*/ 28 w 894"/>
                    <a:gd name="T5" fmla="*/ 0 h 443"/>
                    <a:gd name="T6" fmla="*/ 894 w 894"/>
                    <a:gd name="T7" fmla="*/ 374 h 443"/>
                    <a:gd name="T8" fmla="*/ 863 w 894"/>
                    <a:gd name="T9" fmla="*/ 443 h 4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94" h="443">
                      <a:moveTo>
                        <a:pt x="863" y="443"/>
                      </a:moveTo>
                      <a:lnTo>
                        <a:pt x="0" y="71"/>
                      </a:lnTo>
                      <a:lnTo>
                        <a:pt x="28" y="0"/>
                      </a:lnTo>
                      <a:lnTo>
                        <a:pt x="894" y="374"/>
                      </a:lnTo>
                      <a:lnTo>
                        <a:pt x="863" y="443"/>
                      </a:ln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05" name="Freeform 71"/>
                <p:cNvSpPr>
                  <a:spLocks/>
                </p:cNvSpPr>
                <p:nvPr/>
              </p:nvSpPr>
              <p:spPr bwMode="auto">
                <a:xfrm>
                  <a:off x="3551238" y="3921126"/>
                  <a:ext cx="660400" cy="673100"/>
                </a:xfrm>
                <a:custGeom>
                  <a:avLst/>
                  <a:gdLst>
                    <a:gd name="T0" fmla="*/ 286 w 416"/>
                    <a:gd name="T1" fmla="*/ 424 h 424"/>
                    <a:gd name="T2" fmla="*/ 0 w 416"/>
                    <a:gd name="T3" fmla="*/ 301 h 424"/>
                    <a:gd name="T4" fmla="*/ 130 w 416"/>
                    <a:gd name="T5" fmla="*/ 0 h 424"/>
                    <a:gd name="T6" fmla="*/ 416 w 416"/>
                    <a:gd name="T7" fmla="*/ 123 h 424"/>
                    <a:gd name="T8" fmla="*/ 286 w 416"/>
                    <a:gd name="T9" fmla="*/ 424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6" h="424">
                      <a:moveTo>
                        <a:pt x="286" y="424"/>
                      </a:moveTo>
                      <a:lnTo>
                        <a:pt x="0" y="301"/>
                      </a:lnTo>
                      <a:lnTo>
                        <a:pt x="130" y="0"/>
                      </a:lnTo>
                      <a:lnTo>
                        <a:pt x="416" y="123"/>
                      </a:lnTo>
                      <a:lnTo>
                        <a:pt x="286" y="42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06" name="Freeform 72"/>
                <p:cNvSpPr>
                  <a:spLocks/>
                </p:cNvSpPr>
                <p:nvPr/>
              </p:nvSpPr>
              <p:spPr bwMode="auto">
                <a:xfrm>
                  <a:off x="3505201" y="4398963"/>
                  <a:ext cx="500063" cy="307975"/>
                </a:xfrm>
                <a:custGeom>
                  <a:avLst/>
                  <a:gdLst>
                    <a:gd name="T0" fmla="*/ 284 w 315"/>
                    <a:gd name="T1" fmla="*/ 194 h 194"/>
                    <a:gd name="T2" fmla="*/ 0 w 315"/>
                    <a:gd name="T3" fmla="*/ 71 h 194"/>
                    <a:gd name="T4" fmla="*/ 29 w 315"/>
                    <a:gd name="T5" fmla="*/ 0 h 194"/>
                    <a:gd name="T6" fmla="*/ 315 w 315"/>
                    <a:gd name="T7" fmla="*/ 123 h 194"/>
                    <a:gd name="T8" fmla="*/ 284 w 315"/>
                    <a:gd name="T9" fmla="*/ 194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5" h="194">
                      <a:moveTo>
                        <a:pt x="284" y="194"/>
                      </a:moveTo>
                      <a:lnTo>
                        <a:pt x="0" y="71"/>
                      </a:lnTo>
                      <a:lnTo>
                        <a:pt x="29" y="0"/>
                      </a:lnTo>
                      <a:lnTo>
                        <a:pt x="315" y="123"/>
                      </a:lnTo>
                      <a:lnTo>
                        <a:pt x="284" y="194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07" name="Freeform 73"/>
                <p:cNvSpPr>
                  <a:spLocks/>
                </p:cNvSpPr>
                <p:nvPr/>
              </p:nvSpPr>
              <p:spPr bwMode="auto">
                <a:xfrm>
                  <a:off x="3584576" y="3937001"/>
                  <a:ext cx="269875" cy="503238"/>
                </a:xfrm>
                <a:custGeom>
                  <a:avLst/>
                  <a:gdLst>
                    <a:gd name="T0" fmla="*/ 40 w 170"/>
                    <a:gd name="T1" fmla="*/ 317 h 317"/>
                    <a:gd name="T2" fmla="*/ 0 w 170"/>
                    <a:gd name="T3" fmla="*/ 300 h 317"/>
                    <a:gd name="T4" fmla="*/ 130 w 170"/>
                    <a:gd name="T5" fmla="*/ 0 h 317"/>
                    <a:gd name="T6" fmla="*/ 170 w 170"/>
                    <a:gd name="T7" fmla="*/ 16 h 317"/>
                    <a:gd name="T8" fmla="*/ 40 w 170"/>
                    <a:gd name="T9" fmla="*/ 317 h 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0" h="317">
                      <a:moveTo>
                        <a:pt x="40" y="317"/>
                      </a:moveTo>
                      <a:lnTo>
                        <a:pt x="0" y="300"/>
                      </a:lnTo>
                      <a:lnTo>
                        <a:pt x="130" y="0"/>
                      </a:lnTo>
                      <a:lnTo>
                        <a:pt x="170" y="16"/>
                      </a:lnTo>
                      <a:lnTo>
                        <a:pt x="40" y="317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08" name="Freeform 74"/>
                <p:cNvSpPr>
                  <a:spLocks/>
                </p:cNvSpPr>
                <p:nvPr/>
              </p:nvSpPr>
              <p:spPr bwMode="auto">
                <a:xfrm>
                  <a:off x="3914776" y="4079876"/>
                  <a:ext cx="266700" cy="503238"/>
                </a:xfrm>
                <a:custGeom>
                  <a:avLst/>
                  <a:gdLst>
                    <a:gd name="T0" fmla="*/ 38 w 168"/>
                    <a:gd name="T1" fmla="*/ 317 h 317"/>
                    <a:gd name="T2" fmla="*/ 0 w 168"/>
                    <a:gd name="T3" fmla="*/ 300 h 317"/>
                    <a:gd name="T4" fmla="*/ 130 w 168"/>
                    <a:gd name="T5" fmla="*/ 0 h 317"/>
                    <a:gd name="T6" fmla="*/ 168 w 168"/>
                    <a:gd name="T7" fmla="*/ 16 h 317"/>
                    <a:gd name="T8" fmla="*/ 38 w 168"/>
                    <a:gd name="T9" fmla="*/ 317 h 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8" h="317">
                      <a:moveTo>
                        <a:pt x="38" y="317"/>
                      </a:moveTo>
                      <a:lnTo>
                        <a:pt x="0" y="300"/>
                      </a:lnTo>
                      <a:lnTo>
                        <a:pt x="130" y="0"/>
                      </a:lnTo>
                      <a:lnTo>
                        <a:pt x="168" y="16"/>
                      </a:lnTo>
                      <a:lnTo>
                        <a:pt x="38" y="317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09" name="Freeform 75"/>
                <p:cNvSpPr>
                  <a:spLocks/>
                </p:cNvSpPr>
                <p:nvPr/>
              </p:nvSpPr>
              <p:spPr bwMode="auto">
                <a:xfrm>
                  <a:off x="3540126" y="4413251"/>
                  <a:ext cx="107950" cy="139700"/>
                </a:xfrm>
                <a:custGeom>
                  <a:avLst/>
                  <a:gdLst>
                    <a:gd name="T0" fmla="*/ 37 w 68"/>
                    <a:gd name="T1" fmla="*/ 88 h 88"/>
                    <a:gd name="T2" fmla="*/ 0 w 68"/>
                    <a:gd name="T3" fmla="*/ 71 h 88"/>
                    <a:gd name="T4" fmla="*/ 28 w 68"/>
                    <a:gd name="T5" fmla="*/ 0 h 88"/>
                    <a:gd name="T6" fmla="*/ 68 w 68"/>
                    <a:gd name="T7" fmla="*/ 17 h 88"/>
                    <a:gd name="T8" fmla="*/ 37 w 68"/>
                    <a:gd name="T9" fmla="*/ 8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88">
                      <a:moveTo>
                        <a:pt x="37" y="88"/>
                      </a:moveTo>
                      <a:lnTo>
                        <a:pt x="0" y="71"/>
                      </a:lnTo>
                      <a:lnTo>
                        <a:pt x="28" y="0"/>
                      </a:lnTo>
                      <a:lnTo>
                        <a:pt x="68" y="17"/>
                      </a:lnTo>
                      <a:lnTo>
                        <a:pt x="37" y="88"/>
                      </a:lnTo>
                      <a:close/>
                    </a:path>
                  </a:pathLst>
                </a:custGeom>
                <a:solidFill>
                  <a:srgbClr val="B89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10" name="Freeform 76"/>
                <p:cNvSpPr>
                  <a:spLocks/>
                </p:cNvSpPr>
                <p:nvPr/>
              </p:nvSpPr>
              <p:spPr bwMode="auto">
                <a:xfrm>
                  <a:off x="3865563" y="4556126"/>
                  <a:ext cx="109538" cy="139700"/>
                </a:xfrm>
                <a:custGeom>
                  <a:avLst/>
                  <a:gdLst>
                    <a:gd name="T0" fmla="*/ 38 w 69"/>
                    <a:gd name="T1" fmla="*/ 88 h 88"/>
                    <a:gd name="T2" fmla="*/ 0 w 69"/>
                    <a:gd name="T3" fmla="*/ 71 h 88"/>
                    <a:gd name="T4" fmla="*/ 31 w 69"/>
                    <a:gd name="T5" fmla="*/ 0 h 88"/>
                    <a:gd name="T6" fmla="*/ 69 w 69"/>
                    <a:gd name="T7" fmla="*/ 17 h 88"/>
                    <a:gd name="T8" fmla="*/ 38 w 69"/>
                    <a:gd name="T9" fmla="*/ 8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88">
                      <a:moveTo>
                        <a:pt x="38" y="88"/>
                      </a:moveTo>
                      <a:lnTo>
                        <a:pt x="0" y="71"/>
                      </a:lnTo>
                      <a:lnTo>
                        <a:pt x="31" y="0"/>
                      </a:lnTo>
                      <a:lnTo>
                        <a:pt x="69" y="17"/>
                      </a:lnTo>
                      <a:lnTo>
                        <a:pt x="38" y="88"/>
                      </a:lnTo>
                      <a:close/>
                    </a:path>
                  </a:pathLst>
                </a:custGeom>
                <a:solidFill>
                  <a:srgbClr val="BD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11" name="Freeform 77"/>
                <p:cNvSpPr>
                  <a:spLocks/>
                </p:cNvSpPr>
                <p:nvPr/>
              </p:nvSpPr>
              <p:spPr bwMode="auto">
                <a:xfrm>
                  <a:off x="3463926" y="4033838"/>
                  <a:ext cx="173038" cy="161925"/>
                </a:xfrm>
                <a:custGeom>
                  <a:avLst/>
                  <a:gdLst>
                    <a:gd name="T0" fmla="*/ 42 w 46"/>
                    <a:gd name="T1" fmla="*/ 30 h 43"/>
                    <a:gd name="T2" fmla="*/ 16 w 46"/>
                    <a:gd name="T3" fmla="*/ 39 h 43"/>
                    <a:gd name="T4" fmla="*/ 4 w 46"/>
                    <a:gd name="T5" fmla="*/ 14 h 43"/>
                    <a:gd name="T6" fmla="*/ 30 w 46"/>
                    <a:gd name="T7" fmla="*/ 5 h 43"/>
                    <a:gd name="T8" fmla="*/ 42 w 46"/>
                    <a:gd name="T9" fmla="*/ 3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43">
                      <a:moveTo>
                        <a:pt x="42" y="30"/>
                      </a:moveTo>
                      <a:cubicBezTo>
                        <a:pt x="38" y="40"/>
                        <a:pt x="26" y="43"/>
                        <a:pt x="16" y="39"/>
                      </a:cubicBezTo>
                      <a:cubicBezTo>
                        <a:pt x="5" y="34"/>
                        <a:pt x="0" y="23"/>
                        <a:pt x="4" y="14"/>
                      </a:cubicBezTo>
                      <a:cubicBezTo>
                        <a:pt x="8" y="4"/>
                        <a:pt x="20" y="0"/>
                        <a:pt x="30" y="5"/>
                      </a:cubicBezTo>
                      <a:cubicBezTo>
                        <a:pt x="41" y="10"/>
                        <a:pt x="46" y="21"/>
                        <a:pt x="42" y="30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12" name="Freeform 78"/>
                <p:cNvSpPr>
                  <a:spLocks/>
                </p:cNvSpPr>
                <p:nvPr/>
              </p:nvSpPr>
              <p:spPr bwMode="auto">
                <a:xfrm>
                  <a:off x="4132263" y="4322763"/>
                  <a:ext cx="177800" cy="161925"/>
                </a:xfrm>
                <a:custGeom>
                  <a:avLst/>
                  <a:gdLst>
                    <a:gd name="T0" fmla="*/ 43 w 47"/>
                    <a:gd name="T1" fmla="*/ 30 h 43"/>
                    <a:gd name="T2" fmla="*/ 16 w 47"/>
                    <a:gd name="T3" fmla="*/ 39 h 43"/>
                    <a:gd name="T4" fmla="*/ 4 w 47"/>
                    <a:gd name="T5" fmla="*/ 14 h 43"/>
                    <a:gd name="T6" fmla="*/ 31 w 47"/>
                    <a:gd name="T7" fmla="*/ 5 h 43"/>
                    <a:gd name="T8" fmla="*/ 43 w 47"/>
                    <a:gd name="T9" fmla="*/ 3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3">
                      <a:moveTo>
                        <a:pt x="43" y="30"/>
                      </a:moveTo>
                      <a:cubicBezTo>
                        <a:pt x="39" y="40"/>
                        <a:pt x="27" y="43"/>
                        <a:pt x="16" y="39"/>
                      </a:cubicBezTo>
                      <a:cubicBezTo>
                        <a:pt x="6" y="34"/>
                        <a:pt x="0" y="23"/>
                        <a:pt x="4" y="14"/>
                      </a:cubicBezTo>
                      <a:cubicBezTo>
                        <a:pt x="8" y="4"/>
                        <a:pt x="20" y="0"/>
                        <a:pt x="31" y="5"/>
                      </a:cubicBezTo>
                      <a:cubicBezTo>
                        <a:pt x="42" y="10"/>
                        <a:pt x="47" y="21"/>
                        <a:pt x="43" y="30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13" name="Freeform 79"/>
                <p:cNvSpPr>
                  <a:spLocks/>
                </p:cNvSpPr>
                <p:nvPr/>
              </p:nvSpPr>
              <p:spPr bwMode="auto">
                <a:xfrm>
                  <a:off x="3595688" y="5680076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14" name="Freeform 80"/>
                <p:cNvSpPr>
                  <a:spLocks/>
                </p:cNvSpPr>
                <p:nvPr/>
              </p:nvSpPr>
              <p:spPr bwMode="auto">
                <a:xfrm>
                  <a:off x="3595688" y="553402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15" name="Freeform 81"/>
                <p:cNvSpPr>
                  <a:spLocks noEditPoints="1"/>
                </p:cNvSpPr>
                <p:nvPr/>
              </p:nvSpPr>
              <p:spPr bwMode="auto">
                <a:xfrm>
                  <a:off x="3622676" y="5559426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1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1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16" name="Freeform 82"/>
                <p:cNvSpPr>
                  <a:spLocks/>
                </p:cNvSpPr>
                <p:nvPr/>
              </p:nvSpPr>
              <p:spPr bwMode="auto">
                <a:xfrm>
                  <a:off x="3611563" y="5661026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0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1" y="41"/>
                        <a:pt x="52" y="41"/>
                      </a:cubicBezTo>
                      <a:cubicBezTo>
                        <a:pt x="23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17" name="Freeform 83"/>
                <p:cNvSpPr>
                  <a:spLocks/>
                </p:cNvSpPr>
                <p:nvPr/>
              </p:nvSpPr>
              <p:spPr bwMode="auto">
                <a:xfrm>
                  <a:off x="3611563" y="551497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18" name="Freeform 84"/>
                <p:cNvSpPr>
                  <a:spLocks noEditPoints="1"/>
                </p:cNvSpPr>
                <p:nvPr/>
              </p:nvSpPr>
              <p:spPr bwMode="auto">
                <a:xfrm>
                  <a:off x="3636963" y="5540376"/>
                  <a:ext cx="338138" cy="230188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1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8 w 90"/>
                    <a:gd name="T13" fmla="*/ 31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1"/>
                      </a:cubicBezTo>
                      <a:cubicBezTo>
                        <a:pt x="0" y="48"/>
                        <a:pt x="21" y="61"/>
                        <a:pt x="45" y="61"/>
                      </a:cubicBezTo>
                      <a:cubicBezTo>
                        <a:pt x="69" y="61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1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19" name="Freeform 85"/>
                <p:cNvSpPr>
                  <a:spLocks/>
                </p:cNvSpPr>
                <p:nvPr/>
              </p:nvSpPr>
              <p:spPr bwMode="auto">
                <a:xfrm>
                  <a:off x="3636963" y="5638801"/>
                  <a:ext cx="387350" cy="157163"/>
                </a:xfrm>
                <a:custGeom>
                  <a:avLst/>
                  <a:gdLst>
                    <a:gd name="T0" fmla="*/ 103 w 103"/>
                    <a:gd name="T1" fmla="*/ 2 h 42"/>
                    <a:gd name="T2" fmla="*/ 52 w 103"/>
                    <a:gd name="T3" fmla="*/ 42 h 42"/>
                    <a:gd name="T4" fmla="*/ 0 w 103"/>
                    <a:gd name="T5" fmla="*/ 2 h 42"/>
                    <a:gd name="T6" fmla="*/ 0 w 103"/>
                    <a:gd name="T7" fmla="*/ 0 h 42"/>
                    <a:gd name="T8" fmla="*/ 52 w 103"/>
                    <a:gd name="T9" fmla="*/ 37 h 42"/>
                    <a:gd name="T10" fmla="*/ 103 w 103"/>
                    <a:gd name="T11" fmla="*/ 0 h 42"/>
                    <a:gd name="T12" fmla="*/ 103 w 103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42">
                      <a:moveTo>
                        <a:pt x="103" y="2"/>
                      </a:moveTo>
                      <a:cubicBezTo>
                        <a:pt x="103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3" y="0"/>
                      </a:cubicBezTo>
                      <a:cubicBezTo>
                        <a:pt x="103" y="1"/>
                        <a:pt x="103" y="1"/>
                        <a:pt x="103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20" name="Freeform 86"/>
                <p:cNvSpPr>
                  <a:spLocks/>
                </p:cNvSpPr>
                <p:nvPr/>
              </p:nvSpPr>
              <p:spPr bwMode="auto">
                <a:xfrm>
                  <a:off x="3636963" y="5491163"/>
                  <a:ext cx="387350" cy="285750"/>
                </a:xfrm>
                <a:custGeom>
                  <a:avLst/>
                  <a:gdLst>
                    <a:gd name="T0" fmla="*/ 103 w 103"/>
                    <a:gd name="T1" fmla="*/ 39 h 76"/>
                    <a:gd name="T2" fmla="*/ 52 w 103"/>
                    <a:gd name="T3" fmla="*/ 76 h 76"/>
                    <a:gd name="T4" fmla="*/ 0 w 103"/>
                    <a:gd name="T5" fmla="*/ 39 h 76"/>
                    <a:gd name="T6" fmla="*/ 52 w 103"/>
                    <a:gd name="T7" fmla="*/ 0 h 76"/>
                    <a:gd name="T8" fmla="*/ 103 w 103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6">
                      <a:moveTo>
                        <a:pt x="103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2" y="18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21" name="Freeform 87"/>
                <p:cNvSpPr>
                  <a:spLocks noEditPoints="1"/>
                </p:cNvSpPr>
                <p:nvPr/>
              </p:nvSpPr>
              <p:spPr bwMode="auto">
                <a:xfrm>
                  <a:off x="3659188" y="5518151"/>
                  <a:ext cx="342900" cy="233363"/>
                </a:xfrm>
                <a:custGeom>
                  <a:avLst/>
                  <a:gdLst>
                    <a:gd name="T0" fmla="*/ 46 w 91"/>
                    <a:gd name="T1" fmla="*/ 0 h 62"/>
                    <a:gd name="T2" fmla="*/ 0 w 91"/>
                    <a:gd name="T3" fmla="*/ 32 h 62"/>
                    <a:gd name="T4" fmla="*/ 46 w 91"/>
                    <a:gd name="T5" fmla="*/ 62 h 62"/>
                    <a:gd name="T6" fmla="*/ 91 w 91"/>
                    <a:gd name="T7" fmla="*/ 33 h 62"/>
                    <a:gd name="T8" fmla="*/ 46 w 91"/>
                    <a:gd name="T9" fmla="*/ 0 h 62"/>
                    <a:gd name="T10" fmla="*/ 46 w 91"/>
                    <a:gd name="T11" fmla="*/ 53 h 62"/>
                    <a:gd name="T12" fmla="*/ 9 w 91"/>
                    <a:gd name="T13" fmla="*/ 32 h 62"/>
                    <a:gd name="T14" fmla="*/ 46 w 91"/>
                    <a:gd name="T15" fmla="*/ 8 h 62"/>
                    <a:gd name="T16" fmla="*/ 82 w 91"/>
                    <a:gd name="T17" fmla="*/ 33 h 62"/>
                    <a:gd name="T18" fmla="*/ 46 w 91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62">
                      <a:moveTo>
                        <a:pt x="46" y="0"/>
                      </a:moveTo>
                      <a:cubicBezTo>
                        <a:pt x="22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6" y="62"/>
                      </a:cubicBezTo>
                      <a:cubicBezTo>
                        <a:pt x="70" y="62"/>
                        <a:pt x="90" y="48"/>
                        <a:pt x="91" y="33"/>
                      </a:cubicBezTo>
                      <a:cubicBezTo>
                        <a:pt x="90" y="15"/>
                        <a:pt x="70" y="0"/>
                        <a:pt x="46" y="0"/>
                      </a:cubicBezTo>
                      <a:close/>
                      <a:moveTo>
                        <a:pt x="46" y="53"/>
                      </a:moveTo>
                      <a:cubicBezTo>
                        <a:pt x="27" y="53"/>
                        <a:pt x="10" y="43"/>
                        <a:pt x="9" y="32"/>
                      </a:cubicBezTo>
                      <a:cubicBezTo>
                        <a:pt x="10" y="19"/>
                        <a:pt x="27" y="8"/>
                        <a:pt x="46" y="8"/>
                      </a:cubicBezTo>
                      <a:cubicBezTo>
                        <a:pt x="65" y="8"/>
                        <a:pt x="82" y="19"/>
                        <a:pt x="82" y="33"/>
                      </a:cubicBezTo>
                      <a:cubicBezTo>
                        <a:pt x="82" y="43"/>
                        <a:pt x="67" y="53"/>
                        <a:pt x="46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22" name="Freeform 88"/>
                <p:cNvSpPr>
                  <a:spLocks/>
                </p:cNvSpPr>
                <p:nvPr/>
              </p:nvSpPr>
              <p:spPr bwMode="auto">
                <a:xfrm>
                  <a:off x="3606801" y="5600701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23" name="Freeform 89"/>
                <p:cNvSpPr>
                  <a:spLocks/>
                </p:cNvSpPr>
                <p:nvPr/>
              </p:nvSpPr>
              <p:spPr bwMode="auto">
                <a:xfrm>
                  <a:off x="3606801" y="5454651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24" name="Freeform 90"/>
                <p:cNvSpPr>
                  <a:spLocks noEditPoints="1"/>
                </p:cNvSpPr>
                <p:nvPr/>
              </p:nvSpPr>
              <p:spPr bwMode="auto">
                <a:xfrm>
                  <a:off x="3633788" y="548005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2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25" name="Freeform 91"/>
                <p:cNvSpPr>
                  <a:spLocks/>
                </p:cNvSpPr>
                <p:nvPr/>
              </p:nvSpPr>
              <p:spPr bwMode="auto">
                <a:xfrm>
                  <a:off x="3611563" y="5540376"/>
                  <a:ext cx="390525" cy="158750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26" name="Freeform 92"/>
                <p:cNvSpPr>
                  <a:spLocks/>
                </p:cNvSpPr>
                <p:nvPr/>
              </p:nvSpPr>
              <p:spPr bwMode="auto">
                <a:xfrm>
                  <a:off x="3611563" y="539432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27" name="Freeform 93"/>
                <p:cNvSpPr>
                  <a:spLocks noEditPoints="1"/>
                </p:cNvSpPr>
                <p:nvPr/>
              </p:nvSpPr>
              <p:spPr bwMode="auto">
                <a:xfrm>
                  <a:off x="3636963" y="5421313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28" name="Freeform 94"/>
                <p:cNvSpPr>
                  <a:spLocks/>
                </p:cNvSpPr>
                <p:nvPr/>
              </p:nvSpPr>
              <p:spPr bwMode="auto">
                <a:xfrm>
                  <a:off x="3595688" y="5491163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29" name="Freeform 95"/>
                <p:cNvSpPr>
                  <a:spLocks/>
                </p:cNvSpPr>
                <p:nvPr/>
              </p:nvSpPr>
              <p:spPr bwMode="auto">
                <a:xfrm>
                  <a:off x="3595688" y="5345113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30" name="Freeform 96"/>
                <p:cNvSpPr>
                  <a:spLocks noEditPoints="1"/>
                </p:cNvSpPr>
                <p:nvPr/>
              </p:nvSpPr>
              <p:spPr bwMode="auto">
                <a:xfrm>
                  <a:off x="3622676" y="5372101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1 w 90"/>
                    <a:gd name="T17" fmla="*/ 33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1" y="33"/>
                      </a:cubicBezTo>
                      <a:cubicBezTo>
                        <a:pt x="81" y="43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31" name="Freeform 97"/>
                <p:cNvSpPr>
                  <a:spLocks/>
                </p:cNvSpPr>
                <p:nvPr/>
              </p:nvSpPr>
              <p:spPr bwMode="auto">
                <a:xfrm>
                  <a:off x="3611563" y="5435601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3"/>
                        <a:pt x="81" y="42"/>
                        <a:pt x="52" y="42"/>
                      </a:cubicBezTo>
                      <a:cubicBezTo>
                        <a:pt x="23" y="42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32" name="Freeform 98"/>
                <p:cNvSpPr>
                  <a:spLocks/>
                </p:cNvSpPr>
                <p:nvPr/>
              </p:nvSpPr>
              <p:spPr bwMode="auto">
                <a:xfrm>
                  <a:off x="3611563" y="5289551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33" name="Freeform 99"/>
                <p:cNvSpPr>
                  <a:spLocks noEditPoints="1"/>
                </p:cNvSpPr>
                <p:nvPr/>
              </p:nvSpPr>
              <p:spPr bwMode="auto">
                <a:xfrm>
                  <a:off x="3636963" y="5314951"/>
                  <a:ext cx="338138" cy="230188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1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8 w 90"/>
                    <a:gd name="T13" fmla="*/ 31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1"/>
                      </a:cubicBezTo>
                      <a:cubicBezTo>
                        <a:pt x="0" y="48"/>
                        <a:pt x="21" y="61"/>
                        <a:pt x="45" y="61"/>
                      </a:cubicBezTo>
                      <a:cubicBezTo>
                        <a:pt x="69" y="61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1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34" name="Freeform 100"/>
                <p:cNvSpPr>
                  <a:spLocks/>
                </p:cNvSpPr>
                <p:nvPr/>
              </p:nvSpPr>
              <p:spPr bwMode="auto">
                <a:xfrm>
                  <a:off x="3084513" y="5735638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35" name="Freeform 101"/>
                <p:cNvSpPr>
                  <a:spLocks/>
                </p:cNvSpPr>
                <p:nvPr/>
              </p:nvSpPr>
              <p:spPr bwMode="auto">
                <a:xfrm>
                  <a:off x="3084513" y="5589588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36" name="Freeform 102"/>
                <p:cNvSpPr>
                  <a:spLocks noEditPoints="1"/>
                </p:cNvSpPr>
                <p:nvPr/>
              </p:nvSpPr>
              <p:spPr bwMode="auto">
                <a:xfrm>
                  <a:off x="3111501" y="5616576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3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37" name="Freeform 103"/>
                <p:cNvSpPr>
                  <a:spLocks/>
                </p:cNvSpPr>
                <p:nvPr/>
              </p:nvSpPr>
              <p:spPr bwMode="auto">
                <a:xfrm>
                  <a:off x="3100388" y="5718176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1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38" name="Freeform 104"/>
                <p:cNvSpPr>
                  <a:spLocks/>
                </p:cNvSpPr>
                <p:nvPr/>
              </p:nvSpPr>
              <p:spPr bwMode="auto">
                <a:xfrm>
                  <a:off x="3103563" y="5570538"/>
                  <a:ext cx="387350" cy="282575"/>
                </a:xfrm>
                <a:custGeom>
                  <a:avLst/>
                  <a:gdLst>
                    <a:gd name="T0" fmla="*/ 103 w 103"/>
                    <a:gd name="T1" fmla="*/ 39 h 75"/>
                    <a:gd name="T2" fmla="*/ 51 w 103"/>
                    <a:gd name="T3" fmla="*/ 75 h 75"/>
                    <a:gd name="T4" fmla="*/ 0 w 103"/>
                    <a:gd name="T5" fmla="*/ 39 h 75"/>
                    <a:gd name="T6" fmla="*/ 51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2" y="59"/>
                        <a:pt x="79" y="75"/>
                        <a:pt x="51" y="75"/>
                      </a:cubicBezTo>
                      <a:cubicBezTo>
                        <a:pt x="23" y="75"/>
                        <a:pt x="0" y="59"/>
                        <a:pt x="0" y="39"/>
                      </a:cubicBezTo>
                      <a:cubicBezTo>
                        <a:pt x="0" y="17"/>
                        <a:pt x="23" y="0"/>
                        <a:pt x="51" y="0"/>
                      </a:cubicBezTo>
                      <a:cubicBezTo>
                        <a:pt x="79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39" name="Freeform 105"/>
                <p:cNvSpPr>
                  <a:spLocks noEditPoints="1"/>
                </p:cNvSpPr>
                <p:nvPr/>
              </p:nvSpPr>
              <p:spPr bwMode="auto">
                <a:xfrm>
                  <a:off x="3125788" y="5597526"/>
                  <a:ext cx="338138" cy="228600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2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9 w 90"/>
                    <a:gd name="T13" fmla="*/ 32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1"/>
                        <a:pt x="45" y="61"/>
                      </a:cubicBezTo>
                      <a:cubicBezTo>
                        <a:pt x="70" y="61"/>
                        <a:pt x="90" y="48"/>
                        <a:pt x="90" y="32"/>
                      </a:cubicBezTo>
                      <a:cubicBezTo>
                        <a:pt x="90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9" y="32"/>
                      </a:cubicBezTo>
                      <a:cubicBezTo>
                        <a:pt x="9" y="19"/>
                        <a:pt x="27" y="8"/>
                        <a:pt x="45" y="8"/>
                      </a:cubicBezTo>
                      <a:cubicBezTo>
                        <a:pt x="65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40" name="Freeform 106"/>
                <p:cNvSpPr>
                  <a:spLocks/>
                </p:cNvSpPr>
                <p:nvPr/>
              </p:nvSpPr>
              <p:spPr bwMode="auto">
                <a:xfrm>
                  <a:off x="3125788" y="5694363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1"/>
                        <a:pt x="24" y="37"/>
                        <a:pt x="52" y="37"/>
                      </a:cubicBezTo>
                      <a:cubicBezTo>
                        <a:pt x="80" y="37"/>
                        <a:pt x="103" y="21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41" name="Freeform 107"/>
                <p:cNvSpPr>
                  <a:spLocks/>
                </p:cNvSpPr>
                <p:nvPr/>
              </p:nvSpPr>
              <p:spPr bwMode="auto">
                <a:xfrm>
                  <a:off x="3125788" y="5551488"/>
                  <a:ext cx="390525" cy="282575"/>
                </a:xfrm>
                <a:custGeom>
                  <a:avLst/>
                  <a:gdLst>
                    <a:gd name="T0" fmla="*/ 104 w 104"/>
                    <a:gd name="T1" fmla="*/ 38 h 75"/>
                    <a:gd name="T2" fmla="*/ 52 w 104"/>
                    <a:gd name="T3" fmla="*/ 75 h 75"/>
                    <a:gd name="T4" fmla="*/ 0 w 104"/>
                    <a:gd name="T5" fmla="*/ 38 h 75"/>
                    <a:gd name="T6" fmla="*/ 52 w 104"/>
                    <a:gd name="T7" fmla="*/ 0 h 75"/>
                    <a:gd name="T8" fmla="*/ 104 w 104"/>
                    <a:gd name="T9" fmla="*/ 3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8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8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8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42" name="Freeform 108"/>
                <p:cNvSpPr>
                  <a:spLocks noEditPoints="1"/>
                </p:cNvSpPr>
                <p:nvPr/>
              </p:nvSpPr>
              <p:spPr bwMode="auto">
                <a:xfrm>
                  <a:off x="3152776" y="5575301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5" y="62"/>
                      </a:cubicBezTo>
                      <a:cubicBezTo>
                        <a:pt x="69" y="62"/>
                        <a:pt x="89" y="49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20"/>
                        <a:pt x="26" y="9"/>
                        <a:pt x="45" y="9"/>
                      </a:cubicBezTo>
                      <a:cubicBezTo>
                        <a:pt x="64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43" name="Freeform 109"/>
                <p:cNvSpPr>
                  <a:spLocks/>
                </p:cNvSpPr>
                <p:nvPr/>
              </p:nvSpPr>
              <p:spPr bwMode="auto">
                <a:xfrm>
                  <a:off x="3100388" y="5657851"/>
                  <a:ext cx="385763" cy="157163"/>
                </a:xfrm>
                <a:custGeom>
                  <a:avLst/>
                  <a:gdLst>
                    <a:gd name="T0" fmla="*/ 103 w 103"/>
                    <a:gd name="T1" fmla="*/ 2 h 42"/>
                    <a:gd name="T2" fmla="*/ 52 w 103"/>
                    <a:gd name="T3" fmla="*/ 42 h 42"/>
                    <a:gd name="T4" fmla="*/ 0 w 103"/>
                    <a:gd name="T5" fmla="*/ 2 h 42"/>
                    <a:gd name="T6" fmla="*/ 0 w 103"/>
                    <a:gd name="T7" fmla="*/ 0 h 42"/>
                    <a:gd name="T8" fmla="*/ 52 w 103"/>
                    <a:gd name="T9" fmla="*/ 37 h 42"/>
                    <a:gd name="T10" fmla="*/ 103 w 103"/>
                    <a:gd name="T11" fmla="*/ 0 h 42"/>
                    <a:gd name="T12" fmla="*/ 103 w 103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42">
                      <a:moveTo>
                        <a:pt x="103" y="2"/>
                      </a:moveTo>
                      <a:cubicBezTo>
                        <a:pt x="103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1"/>
                        <a:pt x="24" y="37"/>
                        <a:pt x="52" y="37"/>
                      </a:cubicBezTo>
                      <a:cubicBezTo>
                        <a:pt x="80" y="37"/>
                        <a:pt x="103" y="21"/>
                        <a:pt x="103" y="0"/>
                      </a:cubicBezTo>
                      <a:cubicBezTo>
                        <a:pt x="103" y="1"/>
                        <a:pt x="103" y="1"/>
                        <a:pt x="103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44" name="Freeform 110"/>
                <p:cNvSpPr>
                  <a:spLocks/>
                </p:cNvSpPr>
                <p:nvPr/>
              </p:nvSpPr>
              <p:spPr bwMode="auto">
                <a:xfrm>
                  <a:off x="3100388" y="5514976"/>
                  <a:ext cx="385763" cy="280988"/>
                </a:xfrm>
                <a:custGeom>
                  <a:avLst/>
                  <a:gdLst>
                    <a:gd name="T0" fmla="*/ 103 w 103"/>
                    <a:gd name="T1" fmla="*/ 38 h 75"/>
                    <a:gd name="T2" fmla="*/ 52 w 103"/>
                    <a:gd name="T3" fmla="*/ 75 h 75"/>
                    <a:gd name="T4" fmla="*/ 0 w 103"/>
                    <a:gd name="T5" fmla="*/ 38 h 75"/>
                    <a:gd name="T6" fmla="*/ 52 w 103"/>
                    <a:gd name="T7" fmla="*/ 0 h 75"/>
                    <a:gd name="T8" fmla="*/ 103 w 103"/>
                    <a:gd name="T9" fmla="*/ 3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8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8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2" y="17"/>
                        <a:pt x="103" y="38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45" name="Freeform 111"/>
                <p:cNvSpPr>
                  <a:spLocks noEditPoints="1"/>
                </p:cNvSpPr>
                <p:nvPr/>
              </p:nvSpPr>
              <p:spPr bwMode="auto">
                <a:xfrm>
                  <a:off x="3122613" y="5537201"/>
                  <a:ext cx="341313" cy="233363"/>
                </a:xfrm>
                <a:custGeom>
                  <a:avLst/>
                  <a:gdLst>
                    <a:gd name="T0" fmla="*/ 46 w 91"/>
                    <a:gd name="T1" fmla="*/ 0 h 62"/>
                    <a:gd name="T2" fmla="*/ 0 w 91"/>
                    <a:gd name="T3" fmla="*/ 32 h 62"/>
                    <a:gd name="T4" fmla="*/ 46 w 91"/>
                    <a:gd name="T5" fmla="*/ 62 h 62"/>
                    <a:gd name="T6" fmla="*/ 91 w 91"/>
                    <a:gd name="T7" fmla="*/ 33 h 62"/>
                    <a:gd name="T8" fmla="*/ 46 w 91"/>
                    <a:gd name="T9" fmla="*/ 0 h 62"/>
                    <a:gd name="T10" fmla="*/ 46 w 91"/>
                    <a:gd name="T11" fmla="*/ 54 h 62"/>
                    <a:gd name="T12" fmla="*/ 9 w 91"/>
                    <a:gd name="T13" fmla="*/ 32 h 62"/>
                    <a:gd name="T14" fmla="*/ 46 w 91"/>
                    <a:gd name="T15" fmla="*/ 9 h 62"/>
                    <a:gd name="T16" fmla="*/ 82 w 91"/>
                    <a:gd name="T17" fmla="*/ 33 h 62"/>
                    <a:gd name="T18" fmla="*/ 46 w 91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62">
                      <a:moveTo>
                        <a:pt x="46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6" y="62"/>
                      </a:cubicBezTo>
                      <a:cubicBezTo>
                        <a:pt x="70" y="62"/>
                        <a:pt x="90" y="49"/>
                        <a:pt x="91" y="33"/>
                      </a:cubicBezTo>
                      <a:cubicBezTo>
                        <a:pt x="90" y="15"/>
                        <a:pt x="70" y="0"/>
                        <a:pt x="46" y="0"/>
                      </a:cubicBezTo>
                      <a:close/>
                      <a:moveTo>
                        <a:pt x="46" y="54"/>
                      </a:moveTo>
                      <a:cubicBezTo>
                        <a:pt x="27" y="54"/>
                        <a:pt x="10" y="44"/>
                        <a:pt x="9" y="32"/>
                      </a:cubicBezTo>
                      <a:cubicBezTo>
                        <a:pt x="10" y="20"/>
                        <a:pt x="27" y="9"/>
                        <a:pt x="46" y="9"/>
                      </a:cubicBezTo>
                      <a:cubicBezTo>
                        <a:pt x="65" y="9"/>
                        <a:pt x="81" y="20"/>
                        <a:pt x="82" y="33"/>
                      </a:cubicBezTo>
                      <a:cubicBezTo>
                        <a:pt x="82" y="43"/>
                        <a:pt x="67" y="54"/>
                        <a:pt x="46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46" name="Freeform 112"/>
                <p:cNvSpPr>
                  <a:spLocks/>
                </p:cNvSpPr>
                <p:nvPr/>
              </p:nvSpPr>
              <p:spPr bwMode="auto">
                <a:xfrm>
                  <a:off x="3125788" y="5627688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47" name="Freeform 113"/>
                <p:cNvSpPr>
                  <a:spLocks/>
                </p:cNvSpPr>
                <p:nvPr/>
              </p:nvSpPr>
              <p:spPr bwMode="auto">
                <a:xfrm>
                  <a:off x="3125788" y="5480051"/>
                  <a:ext cx="390525" cy="282575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48" name="Freeform 114"/>
                <p:cNvSpPr>
                  <a:spLocks noEditPoints="1"/>
                </p:cNvSpPr>
                <p:nvPr/>
              </p:nvSpPr>
              <p:spPr bwMode="auto">
                <a:xfrm>
                  <a:off x="3152776" y="550703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49" name="Freeform 115"/>
                <p:cNvSpPr>
                  <a:spLocks/>
                </p:cNvSpPr>
                <p:nvPr/>
              </p:nvSpPr>
              <p:spPr bwMode="auto">
                <a:xfrm>
                  <a:off x="3084513" y="5556251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50" name="Freeform 116"/>
                <p:cNvSpPr>
                  <a:spLocks/>
                </p:cNvSpPr>
                <p:nvPr/>
              </p:nvSpPr>
              <p:spPr bwMode="auto">
                <a:xfrm>
                  <a:off x="3084513" y="5408613"/>
                  <a:ext cx="390525" cy="282575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51" name="Freeform 117"/>
                <p:cNvSpPr>
                  <a:spLocks noEditPoints="1"/>
                </p:cNvSpPr>
                <p:nvPr/>
              </p:nvSpPr>
              <p:spPr bwMode="auto">
                <a:xfrm>
                  <a:off x="3111501" y="543560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2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52" name="Freeform 118"/>
                <p:cNvSpPr>
                  <a:spLocks/>
                </p:cNvSpPr>
                <p:nvPr/>
              </p:nvSpPr>
              <p:spPr bwMode="auto">
                <a:xfrm>
                  <a:off x="3111501" y="5526088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0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1" y="41"/>
                        <a:pt x="52" y="41"/>
                      </a:cubicBezTo>
                      <a:cubicBezTo>
                        <a:pt x="23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53" name="Freeform 119"/>
                <p:cNvSpPr>
                  <a:spLocks/>
                </p:cNvSpPr>
                <p:nvPr/>
              </p:nvSpPr>
              <p:spPr bwMode="auto">
                <a:xfrm>
                  <a:off x="3111501" y="5378451"/>
                  <a:ext cx="390525" cy="282575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54" name="Freeform 120"/>
                <p:cNvSpPr>
                  <a:spLocks noEditPoints="1"/>
                </p:cNvSpPr>
                <p:nvPr/>
              </p:nvSpPr>
              <p:spPr bwMode="auto">
                <a:xfrm>
                  <a:off x="3136901" y="5405438"/>
                  <a:ext cx="338138" cy="228600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1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8 w 90"/>
                    <a:gd name="T13" fmla="*/ 31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1"/>
                      </a:cubicBezTo>
                      <a:cubicBezTo>
                        <a:pt x="0" y="48"/>
                        <a:pt x="21" y="61"/>
                        <a:pt x="45" y="61"/>
                      </a:cubicBezTo>
                      <a:cubicBezTo>
                        <a:pt x="69" y="61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1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55" name="Freeform 121"/>
                <p:cNvSpPr>
                  <a:spLocks/>
                </p:cNvSpPr>
                <p:nvPr/>
              </p:nvSpPr>
              <p:spPr bwMode="auto">
                <a:xfrm>
                  <a:off x="3100388" y="5468938"/>
                  <a:ext cx="390525" cy="158750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1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56" name="Freeform 122"/>
                <p:cNvSpPr>
                  <a:spLocks/>
                </p:cNvSpPr>
                <p:nvPr/>
              </p:nvSpPr>
              <p:spPr bwMode="auto">
                <a:xfrm>
                  <a:off x="3103563" y="5322888"/>
                  <a:ext cx="387350" cy="280988"/>
                </a:xfrm>
                <a:custGeom>
                  <a:avLst/>
                  <a:gdLst>
                    <a:gd name="T0" fmla="*/ 103 w 103"/>
                    <a:gd name="T1" fmla="*/ 39 h 75"/>
                    <a:gd name="T2" fmla="*/ 51 w 103"/>
                    <a:gd name="T3" fmla="*/ 75 h 75"/>
                    <a:gd name="T4" fmla="*/ 0 w 103"/>
                    <a:gd name="T5" fmla="*/ 39 h 75"/>
                    <a:gd name="T6" fmla="*/ 51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2" y="59"/>
                        <a:pt x="79" y="75"/>
                        <a:pt x="51" y="75"/>
                      </a:cubicBezTo>
                      <a:cubicBezTo>
                        <a:pt x="23" y="75"/>
                        <a:pt x="0" y="59"/>
                        <a:pt x="0" y="39"/>
                      </a:cubicBezTo>
                      <a:cubicBezTo>
                        <a:pt x="0" y="17"/>
                        <a:pt x="23" y="0"/>
                        <a:pt x="51" y="0"/>
                      </a:cubicBezTo>
                      <a:cubicBezTo>
                        <a:pt x="79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57" name="Freeform 123"/>
                <p:cNvSpPr>
                  <a:spLocks noEditPoints="1"/>
                </p:cNvSpPr>
                <p:nvPr/>
              </p:nvSpPr>
              <p:spPr bwMode="auto">
                <a:xfrm>
                  <a:off x="3125788" y="5349876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9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70" y="62"/>
                        <a:pt x="90" y="48"/>
                        <a:pt x="90" y="32"/>
                      </a:cubicBezTo>
                      <a:cubicBezTo>
                        <a:pt x="90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9" y="32"/>
                      </a:cubicBezTo>
                      <a:cubicBezTo>
                        <a:pt x="9" y="19"/>
                        <a:pt x="27" y="8"/>
                        <a:pt x="45" y="8"/>
                      </a:cubicBezTo>
                      <a:cubicBezTo>
                        <a:pt x="65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58" name="Freeform 124"/>
                <p:cNvSpPr>
                  <a:spLocks/>
                </p:cNvSpPr>
                <p:nvPr/>
              </p:nvSpPr>
              <p:spPr bwMode="auto">
                <a:xfrm>
                  <a:off x="3125788" y="5454651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1"/>
                        <a:pt x="24" y="37"/>
                        <a:pt x="52" y="37"/>
                      </a:cubicBezTo>
                      <a:cubicBezTo>
                        <a:pt x="80" y="37"/>
                        <a:pt x="103" y="21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59" name="Freeform 125"/>
                <p:cNvSpPr>
                  <a:spLocks/>
                </p:cNvSpPr>
                <p:nvPr/>
              </p:nvSpPr>
              <p:spPr bwMode="auto">
                <a:xfrm>
                  <a:off x="3125788" y="5311776"/>
                  <a:ext cx="390525" cy="280988"/>
                </a:xfrm>
                <a:custGeom>
                  <a:avLst/>
                  <a:gdLst>
                    <a:gd name="T0" fmla="*/ 104 w 104"/>
                    <a:gd name="T1" fmla="*/ 38 h 75"/>
                    <a:gd name="T2" fmla="*/ 52 w 104"/>
                    <a:gd name="T3" fmla="*/ 75 h 75"/>
                    <a:gd name="T4" fmla="*/ 0 w 104"/>
                    <a:gd name="T5" fmla="*/ 38 h 75"/>
                    <a:gd name="T6" fmla="*/ 52 w 104"/>
                    <a:gd name="T7" fmla="*/ 0 h 75"/>
                    <a:gd name="T8" fmla="*/ 104 w 104"/>
                    <a:gd name="T9" fmla="*/ 3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8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8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8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60" name="Freeform 126"/>
                <p:cNvSpPr>
                  <a:spLocks noEditPoints="1"/>
                </p:cNvSpPr>
                <p:nvPr/>
              </p:nvSpPr>
              <p:spPr bwMode="auto">
                <a:xfrm>
                  <a:off x="3152776" y="533400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5" y="62"/>
                      </a:cubicBezTo>
                      <a:cubicBezTo>
                        <a:pt x="69" y="62"/>
                        <a:pt x="89" y="49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20"/>
                        <a:pt x="26" y="9"/>
                        <a:pt x="45" y="9"/>
                      </a:cubicBezTo>
                      <a:cubicBezTo>
                        <a:pt x="64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61" name="Freeform 127"/>
                <p:cNvSpPr>
                  <a:spLocks/>
                </p:cNvSpPr>
                <p:nvPr/>
              </p:nvSpPr>
              <p:spPr bwMode="auto">
                <a:xfrm>
                  <a:off x="3144838" y="5427663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0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0" y="41"/>
                        <a:pt x="52" y="41"/>
                      </a:cubicBezTo>
                      <a:cubicBezTo>
                        <a:pt x="23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62" name="Freeform 128"/>
                <p:cNvSpPr>
                  <a:spLocks/>
                </p:cNvSpPr>
                <p:nvPr/>
              </p:nvSpPr>
              <p:spPr bwMode="auto">
                <a:xfrm>
                  <a:off x="3144838" y="5281613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63" name="Freeform 129"/>
                <p:cNvSpPr>
                  <a:spLocks noEditPoints="1"/>
                </p:cNvSpPr>
                <p:nvPr/>
              </p:nvSpPr>
              <p:spPr bwMode="auto">
                <a:xfrm>
                  <a:off x="3171826" y="530383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9"/>
                        <a:pt x="21" y="62"/>
                        <a:pt x="45" y="62"/>
                      </a:cubicBezTo>
                      <a:cubicBezTo>
                        <a:pt x="69" y="62"/>
                        <a:pt x="89" y="49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20"/>
                        <a:pt x="26" y="9"/>
                        <a:pt x="45" y="9"/>
                      </a:cubicBezTo>
                      <a:cubicBezTo>
                        <a:pt x="64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64" name="Freeform 130"/>
                <p:cNvSpPr>
                  <a:spLocks/>
                </p:cNvSpPr>
                <p:nvPr/>
              </p:nvSpPr>
              <p:spPr bwMode="auto">
                <a:xfrm>
                  <a:off x="3125788" y="5394326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65" name="Freeform 131"/>
                <p:cNvSpPr>
                  <a:spLocks/>
                </p:cNvSpPr>
                <p:nvPr/>
              </p:nvSpPr>
              <p:spPr bwMode="auto">
                <a:xfrm>
                  <a:off x="3125788" y="524827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66" name="Freeform 132"/>
                <p:cNvSpPr>
                  <a:spLocks noEditPoints="1"/>
                </p:cNvSpPr>
                <p:nvPr/>
              </p:nvSpPr>
              <p:spPr bwMode="auto">
                <a:xfrm>
                  <a:off x="3152776" y="5273676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67" name="Freeform 133"/>
                <p:cNvSpPr>
                  <a:spLocks/>
                </p:cNvSpPr>
                <p:nvPr/>
              </p:nvSpPr>
              <p:spPr bwMode="auto">
                <a:xfrm>
                  <a:off x="3144838" y="5353051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68" name="Freeform 134"/>
                <p:cNvSpPr>
                  <a:spLocks/>
                </p:cNvSpPr>
                <p:nvPr/>
              </p:nvSpPr>
              <p:spPr bwMode="auto">
                <a:xfrm>
                  <a:off x="3144838" y="5207001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69" name="Freeform 135"/>
                <p:cNvSpPr>
                  <a:spLocks noEditPoints="1"/>
                </p:cNvSpPr>
                <p:nvPr/>
              </p:nvSpPr>
              <p:spPr bwMode="auto">
                <a:xfrm>
                  <a:off x="3171826" y="523240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70" name="Freeform 136"/>
                <p:cNvSpPr>
                  <a:spLocks/>
                </p:cNvSpPr>
                <p:nvPr/>
              </p:nvSpPr>
              <p:spPr bwMode="auto">
                <a:xfrm>
                  <a:off x="3111501" y="5303838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71" name="Freeform 137"/>
                <p:cNvSpPr>
                  <a:spLocks/>
                </p:cNvSpPr>
                <p:nvPr/>
              </p:nvSpPr>
              <p:spPr bwMode="auto">
                <a:xfrm>
                  <a:off x="3111501" y="5157788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72" name="Freeform 138"/>
                <p:cNvSpPr>
                  <a:spLocks noEditPoints="1"/>
                </p:cNvSpPr>
                <p:nvPr/>
              </p:nvSpPr>
              <p:spPr bwMode="auto">
                <a:xfrm>
                  <a:off x="3136901" y="518318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73" name="Freeform 139"/>
                <p:cNvSpPr>
                  <a:spLocks/>
                </p:cNvSpPr>
                <p:nvPr/>
              </p:nvSpPr>
              <p:spPr bwMode="auto">
                <a:xfrm>
                  <a:off x="3122613" y="5243513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1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1" y="41"/>
                        <a:pt x="52" y="41"/>
                      </a:cubicBezTo>
                      <a:cubicBezTo>
                        <a:pt x="24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74" name="Freeform 140"/>
                <p:cNvSpPr>
                  <a:spLocks/>
                </p:cNvSpPr>
                <p:nvPr/>
              </p:nvSpPr>
              <p:spPr bwMode="auto">
                <a:xfrm>
                  <a:off x="3125788" y="5097463"/>
                  <a:ext cx="387350" cy="280988"/>
                </a:xfrm>
                <a:custGeom>
                  <a:avLst/>
                  <a:gdLst>
                    <a:gd name="T0" fmla="*/ 103 w 103"/>
                    <a:gd name="T1" fmla="*/ 39 h 75"/>
                    <a:gd name="T2" fmla="*/ 51 w 103"/>
                    <a:gd name="T3" fmla="*/ 75 h 75"/>
                    <a:gd name="T4" fmla="*/ 0 w 103"/>
                    <a:gd name="T5" fmla="*/ 39 h 75"/>
                    <a:gd name="T6" fmla="*/ 51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2" y="59"/>
                        <a:pt x="79" y="75"/>
                        <a:pt x="51" y="75"/>
                      </a:cubicBezTo>
                      <a:cubicBezTo>
                        <a:pt x="23" y="75"/>
                        <a:pt x="0" y="59"/>
                        <a:pt x="0" y="39"/>
                      </a:cubicBezTo>
                      <a:cubicBezTo>
                        <a:pt x="0" y="17"/>
                        <a:pt x="23" y="0"/>
                        <a:pt x="51" y="0"/>
                      </a:cubicBezTo>
                      <a:cubicBezTo>
                        <a:pt x="79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75" name="Freeform 141"/>
                <p:cNvSpPr>
                  <a:spLocks noEditPoints="1"/>
                </p:cNvSpPr>
                <p:nvPr/>
              </p:nvSpPr>
              <p:spPr bwMode="auto">
                <a:xfrm>
                  <a:off x="3148013" y="511968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9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5" y="62"/>
                      </a:cubicBezTo>
                      <a:cubicBezTo>
                        <a:pt x="70" y="62"/>
                        <a:pt x="90" y="49"/>
                        <a:pt x="90" y="33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9" y="32"/>
                      </a:cubicBezTo>
                      <a:cubicBezTo>
                        <a:pt x="9" y="20"/>
                        <a:pt x="27" y="9"/>
                        <a:pt x="45" y="9"/>
                      </a:cubicBezTo>
                      <a:cubicBezTo>
                        <a:pt x="65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76" name="Freeform 142"/>
                <p:cNvSpPr>
                  <a:spLocks/>
                </p:cNvSpPr>
                <p:nvPr/>
              </p:nvSpPr>
              <p:spPr bwMode="auto">
                <a:xfrm>
                  <a:off x="3373438" y="5842001"/>
                  <a:ext cx="392113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77" name="Freeform 143"/>
                <p:cNvSpPr>
                  <a:spLocks/>
                </p:cNvSpPr>
                <p:nvPr/>
              </p:nvSpPr>
              <p:spPr bwMode="auto">
                <a:xfrm>
                  <a:off x="3373438" y="5694363"/>
                  <a:ext cx="392113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78" name="Freeform 144"/>
                <p:cNvSpPr>
                  <a:spLocks noEditPoints="1"/>
                </p:cNvSpPr>
                <p:nvPr/>
              </p:nvSpPr>
              <p:spPr bwMode="auto">
                <a:xfrm>
                  <a:off x="3400426" y="572135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3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3"/>
                      </a:cubicBezTo>
                      <a:cubicBezTo>
                        <a:pt x="81" y="43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79" name="Freeform 145"/>
                <p:cNvSpPr>
                  <a:spLocks/>
                </p:cNvSpPr>
                <p:nvPr/>
              </p:nvSpPr>
              <p:spPr bwMode="auto">
                <a:xfrm>
                  <a:off x="3408363" y="5811838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80" name="Freeform 146"/>
                <p:cNvSpPr>
                  <a:spLocks/>
                </p:cNvSpPr>
                <p:nvPr/>
              </p:nvSpPr>
              <p:spPr bwMode="auto">
                <a:xfrm>
                  <a:off x="3408363" y="5664201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81" name="Freeform 147"/>
                <p:cNvSpPr>
                  <a:spLocks noEditPoints="1"/>
                </p:cNvSpPr>
                <p:nvPr/>
              </p:nvSpPr>
              <p:spPr bwMode="auto">
                <a:xfrm>
                  <a:off x="3433763" y="569118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1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1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82" name="Freeform 148"/>
                <p:cNvSpPr>
                  <a:spLocks/>
                </p:cNvSpPr>
                <p:nvPr/>
              </p:nvSpPr>
              <p:spPr bwMode="auto">
                <a:xfrm>
                  <a:off x="3381376" y="5762626"/>
                  <a:ext cx="387350" cy="157163"/>
                </a:xfrm>
                <a:custGeom>
                  <a:avLst/>
                  <a:gdLst>
                    <a:gd name="T0" fmla="*/ 103 w 103"/>
                    <a:gd name="T1" fmla="*/ 1 h 42"/>
                    <a:gd name="T2" fmla="*/ 52 w 103"/>
                    <a:gd name="T3" fmla="*/ 42 h 42"/>
                    <a:gd name="T4" fmla="*/ 0 w 103"/>
                    <a:gd name="T5" fmla="*/ 1 h 42"/>
                    <a:gd name="T6" fmla="*/ 0 w 103"/>
                    <a:gd name="T7" fmla="*/ 0 h 42"/>
                    <a:gd name="T8" fmla="*/ 52 w 103"/>
                    <a:gd name="T9" fmla="*/ 36 h 42"/>
                    <a:gd name="T10" fmla="*/ 103 w 103"/>
                    <a:gd name="T11" fmla="*/ 0 h 42"/>
                    <a:gd name="T12" fmla="*/ 103 w 103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42">
                      <a:moveTo>
                        <a:pt x="103" y="1"/>
                      </a:moveTo>
                      <a:cubicBezTo>
                        <a:pt x="103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3" y="0"/>
                      </a:cubicBezTo>
                      <a:cubicBezTo>
                        <a:pt x="103" y="0"/>
                        <a:pt x="103" y="1"/>
                        <a:pt x="103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83" name="Freeform 149"/>
                <p:cNvSpPr>
                  <a:spLocks/>
                </p:cNvSpPr>
                <p:nvPr/>
              </p:nvSpPr>
              <p:spPr bwMode="auto">
                <a:xfrm>
                  <a:off x="3381376" y="5616576"/>
                  <a:ext cx="387350" cy="280988"/>
                </a:xfrm>
                <a:custGeom>
                  <a:avLst/>
                  <a:gdLst>
                    <a:gd name="T0" fmla="*/ 103 w 103"/>
                    <a:gd name="T1" fmla="*/ 39 h 75"/>
                    <a:gd name="T2" fmla="*/ 52 w 103"/>
                    <a:gd name="T3" fmla="*/ 75 h 75"/>
                    <a:gd name="T4" fmla="*/ 0 w 103"/>
                    <a:gd name="T5" fmla="*/ 39 h 75"/>
                    <a:gd name="T6" fmla="*/ 52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84" name="Freeform 150"/>
                <p:cNvSpPr>
                  <a:spLocks noEditPoints="1"/>
                </p:cNvSpPr>
                <p:nvPr/>
              </p:nvSpPr>
              <p:spPr bwMode="auto">
                <a:xfrm>
                  <a:off x="3403601" y="5641976"/>
                  <a:ext cx="342900" cy="233363"/>
                </a:xfrm>
                <a:custGeom>
                  <a:avLst/>
                  <a:gdLst>
                    <a:gd name="T0" fmla="*/ 46 w 91"/>
                    <a:gd name="T1" fmla="*/ 0 h 62"/>
                    <a:gd name="T2" fmla="*/ 0 w 91"/>
                    <a:gd name="T3" fmla="*/ 32 h 62"/>
                    <a:gd name="T4" fmla="*/ 46 w 91"/>
                    <a:gd name="T5" fmla="*/ 62 h 62"/>
                    <a:gd name="T6" fmla="*/ 91 w 91"/>
                    <a:gd name="T7" fmla="*/ 32 h 62"/>
                    <a:gd name="T8" fmla="*/ 46 w 91"/>
                    <a:gd name="T9" fmla="*/ 0 h 62"/>
                    <a:gd name="T10" fmla="*/ 46 w 91"/>
                    <a:gd name="T11" fmla="*/ 53 h 62"/>
                    <a:gd name="T12" fmla="*/ 9 w 91"/>
                    <a:gd name="T13" fmla="*/ 32 h 62"/>
                    <a:gd name="T14" fmla="*/ 46 w 91"/>
                    <a:gd name="T15" fmla="*/ 8 h 62"/>
                    <a:gd name="T16" fmla="*/ 82 w 91"/>
                    <a:gd name="T17" fmla="*/ 32 h 62"/>
                    <a:gd name="T18" fmla="*/ 46 w 91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62">
                      <a:moveTo>
                        <a:pt x="46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6" y="62"/>
                      </a:cubicBezTo>
                      <a:cubicBezTo>
                        <a:pt x="70" y="62"/>
                        <a:pt x="90" y="48"/>
                        <a:pt x="91" y="32"/>
                      </a:cubicBezTo>
                      <a:cubicBezTo>
                        <a:pt x="90" y="14"/>
                        <a:pt x="70" y="0"/>
                        <a:pt x="46" y="0"/>
                      </a:cubicBezTo>
                      <a:close/>
                      <a:moveTo>
                        <a:pt x="46" y="53"/>
                      </a:moveTo>
                      <a:cubicBezTo>
                        <a:pt x="27" y="53"/>
                        <a:pt x="10" y="43"/>
                        <a:pt x="9" y="32"/>
                      </a:cubicBezTo>
                      <a:cubicBezTo>
                        <a:pt x="10" y="19"/>
                        <a:pt x="27" y="8"/>
                        <a:pt x="46" y="8"/>
                      </a:cubicBezTo>
                      <a:cubicBezTo>
                        <a:pt x="65" y="8"/>
                        <a:pt x="81" y="19"/>
                        <a:pt x="82" y="32"/>
                      </a:cubicBezTo>
                      <a:cubicBezTo>
                        <a:pt x="82" y="42"/>
                        <a:pt x="66" y="53"/>
                        <a:pt x="46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074" name="组合 1073"/>
              <p:cNvGrpSpPr/>
              <p:nvPr/>
            </p:nvGrpSpPr>
            <p:grpSpPr>
              <a:xfrm>
                <a:off x="9971636" y="2171987"/>
                <a:ext cx="1753995" cy="2335395"/>
                <a:chOff x="2976563" y="3729038"/>
                <a:chExt cx="1704975" cy="2270126"/>
              </a:xfrm>
            </p:grpSpPr>
            <p:sp>
              <p:nvSpPr>
                <p:cNvPr id="1075" name="Freeform 46"/>
                <p:cNvSpPr>
                  <a:spLocks/>
                </p:cNvSpPr>
                <p:nvPr/>
              </p:nvSpPr>
              <p:spPr bwMode="auto">
                <a:xfrm>
                  <a:off x="2987676" y="4484688"/>
                  <a:ext cx="1581150" cy="984250"/>
                </a:xfrm>
                <a:custGeom>
                  <a:avLst/>
                  <a:gdLst>
                    <a:gd name="T0" fmla="*/ 996 w 996"/>
                    <a:gd name="T1" fmla="*/ 310 h 620"/>
                    <a:gd name="T2" fmla="*/ 106 w 996"/>
                    <a:gd name="T3" fmla="*/ 620 h 620"/>
                    <a:gd name="T4" fmla="*/ 0 w 996"/>
                    <a:gd name="T5" fmla="*/ 313 h 620"/>
                    <a:gd name="T6" fmla="*/ 887 w 996"/>
                    <a:gd name="T7" fmla="*/ 0 h 620"/>
                    <a:gd name="T8" fmla="*/ 996 w 996"/>
                    <a:gd name="T9" fmla="*/ 310 h 6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96" h="620">
                      <a:moveTo>
                        <a:pt x="996" y="310"/>
                      </a:moveTo>
                      <a:lnTo>
                        <a:pt x="106" y="620"/>
                      </a:lnTo>
                      <a:lnTo>
                        <a:pt x="0" y="313"/>
                      </a:lnTo>
                      <a:lnTo>
                        <a:pt x="887" y="0"/>
                      </a:lnTo>
                      <a:lnTo>
                        <a:pt x="996" y="310"/>
                      </a:lnTo>
                      <a:close/>
                    </a:path>
                  </a:pathLst>
                </a:custGeom>
                <a:solidFill>
                  <a:srgbClr val="4DB8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76" name="Freeform 47"/>
                <p:cNvSpPr>
                  <a:spLocks noEditPoints="1"/>
                </p:cNvSpPr>
                <p:nvPr/>
              </p:nvSpPr>
              <p:spPr bwMode="auto">
                <a:xfrm>
                  <a:off x="3051176" y="4541838"/>
                  <a:ext cx="1454150" cy="874713"/>
                </a:xfrm>
                <a:custGeom>
                  <a:avLst/>
                  <a:gdLst>
                    <a:gd name="T0" fmla="*/ 346 w 387"/>
                    <a:gd name="T1" fmla="*/ 0 h 233"/>
                    <a:gd name="T2" fmla="*/ 1 w 387"/>
                    <a:gd name="T3" fmla="*/ 121 h 233"/>
                    <a:gd name="T4" fmla="*/ 0 w 387"/>
                    <a:gd name="T5" fmla="*/ 123 h 233"/>
                    <a:gd name="T6" fmla="*/ 38 w 387"/>
                    <a:gd name="T7" fmla="*/ 232 h 233"/>
                    <a:gd name="T8" fmla="*/ 40 w 387"/>
                    <a:gd name="T9" fmla="*/ 233 h 233"/>
                    <a:gd name="T10" fmla="*/ 386 w 387"/>
                    <a:gd name="T11" fmla="*/ 112 h 233"/>
                    <a:gd name="T12" fmla="*/ 387 w 387"/>
                    <a:gd name="T13" fmla="*/ 110 h 233"/>
                    <a:gd name="T14" fmla="*/ 349 w 387"/>
                    <a:gd name="T15" fmla="*/ 1 h 233"/>
                    <a:gd name="T16" fmla="*/ 346 w 387"/>
                    <a:gd name="T17" fmla="*/ 0 h 233"/>
                    <a:gd name="T18" fmla="*/ 362 w 387"/>
                    <a:gd name="T19" fmla="*/ 85 h 233"/>
                    <a:gd name="T20" fmla="*/ 349 w 387"/>
                    <a:gd name="T21" fmla="*/ 109 h 233"/>
                    <a:gd name="T22" fmla="*/ 67 w 387"/>
                    <a:gd name="T23" fmla="*/ 208 h 233"/>
                    <a:gd name="T24" fmla="*/ 42 w 387"/>
                    <a:gd name="T25" fmla="*/ 197 h 233"/>
                    <a:gd name="T26" fmla="*/ 25 w 387"/>
                    <a:gd name="T27" fmla="*/ 148 h 233"/>
                    <a:gd name="T28" fmla="*/ 37 w 387"/>
                    <a:gd name="T29" fmla="*/ 123 h 233"/>
                    <a:gd name="T30" fmla="*/ 320 w 387"/>
                    <a:gd name="T31" fmla="*/ 24 h 233"/>
                    <a:gd name="T32" fmla="*/ 345 w 387"/>
                    <a:gd name="T33" fmla="*/ 36 h 233"/>
                    <a:gd name="T34" fmla="*/ 362 w 387"/>
                    <a:gd name="T35" fmla="*/ 85 h 2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87" h="233">
                      <a:moveTo>
                        <a:pt x="346" y="0"/>
                      </a:moveTo>
                      <a:cubicBezTo>
                        <a:pt x="1" y="121"/>
                        <a:pt x="1" y="121"/>
                        <a:pt x="1" y="121"/>
                      </a:cubicBezTo>
                      <a:cubicBezTo>
                        <a:pt x="1" y="121"/>
                        <a:pt x="0" y="122"/>
                        <a:pt x="0" y="123"/>
                      </a:cubicBezTo>
                      <a:cubicBezTo>
                        <a:pt x="38" y="232"/>
                        <a:pt x="38" y="232"/>
                        <a:pt x="38" y="232"/>
                      </a:cubicBezTo>
                      <a:cubicBezTo>
                        <a:pt x="39" y="232"/>
                        <a:pt x="40" y="233"/>
                        <a:pt x="40" y="233"/>
                      </a:cubicBezTo>
                      <a:cubicBezTo>
                        <a:pt x="386" y="112"/>
                        <a:pt x="386" y="112"/>
                        <a:pt x="386" y="112"/>
                      </a:cubicBezTo>
                      <a:cubicBezTo>
                        <a:pt x="386" y="111"/>
                        <a:pt x="386" y="111"/>
                        <a:pt x="387" y="110"/>
                      </a:cubicBezTo>
                      <a:cubicBezTo>
                        <a:pt x="349" y="1"/>
                        <a:pt x="349" y="1"/>
                        <a:pt x="349" y="1"/>
                      </a:cubicBezTo>
                      <a:cubicBezTo>
                        <a:pt x="348" y="0"/>
                        <a:pt x="347" y="0"/>
                        <a:pt x="346" y="0"/>
                      </a:cubicBezTo>
                      <a:close/>
                      <a:moveTo>
                        <a:pt x="362" y="85"/>
                      </a:moveTo>
                      <a:cubicBezTo>
                        <a:pt x="352" y="88"/>
                        <a:pt x="346" y="99"/>
                        <a:pt x="349" y="109"/>
                      </a:cubicBezTo>
                      <a:cubicBezTo>
                        <a:pt x="67" y="208"/>
                        <a:pt x="67" y="208"/>
                        <a:pt x="67" y="208"/>
                      </a:cubicBezTo>
                      <a:cubicBezTo>
                        <a:pt x="64" y="198"/>
                        <a:pt x="52" y="193"/>
                        <a:pt x="42" y="197"/>
                      </a:cubicBezTo>
                      <a:cubicBezTo>
                        <a:pt x="25" y="148"/>
                        <a:pt x="25" y="148"/>
                        <a:pt x="25" y="148"/>
                      </a:cubicBezTo>
                      <a:cubicBezTo>
                        <a:pt x="35" y="144"/>
                        <a:pt x="41" y="133"/>
                        <a:pt x="37" y="123"/>
                      </a:cubicBezTo>
                      <a:cubicBezTo>
                        <a:pt x="320" y="24"/>
                        <a:pt x="320" y="24"/>
                        <a:pt x="320" y="24"/>
                      </a:cubicBezTo>
                      <a:cubicBezTo>
                        <a:pt x="323" y="34"/>
                        <a:pt x="334" y="39"/>
                        <a:pt x="345" y="36"/>
                      </a:cubicBezTo>
                      <a:lnTo>
                        <a:pt x="362" y="85"/>
                      </a:lnTo>
                      <a:close/>
                    </a:path>
                  </a:pathLst>
                </a:custGeom>
                <a:solidFill>
                  <a:srgbClr val="4099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77" name="Freeform 48"/>
                <p:cNvSpPr>
                  <a:spLocks/>
                </p:cNvSpPr>
                <p:nvPr/>
              </p:nvSpPr>
              <p:spPr bwMode="auto">
                <a:xfrm>
                  <a:off x="3155951" y="4976813"/>
                  <a:ext cx="1450975" cy="609600"/>
                </a:xfrm>
                <a:custGeom>
                  <a:avLst/>
                  <a:gdLst>
                    <a:gd name="T0" fmla="*/ 914 w 914"/>
                    <a:gd name="T1" fmla="*/ 74 h 384"/>
                    <a:gd name="T2" fmla="*/ 26 w 914"/>
                    <a:gd name="T3" fmla="*/ 384 h 384"/>
                    <a:gd name="T4" fmla="*/ 0 w 914"/>
                    <a:gd name="T5" fmla="*/ 310 h 384"/>
                    <a:gd name="T6" fmla="*/ 890 w 914"/>
                    <a:gd name="T7" fmla="*/ 0 h 384"/>
                    <a:gd name="T8" fmla="*/ 914 w 914"/>
                    <a:gd name="T9" fmla="*/ 7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4" h="384">
                      <a:moveTo>
                        <a:pt x="914" y="74"/>
                      </a:moveTo>
                      <a:lnTo>
                        <a:pt x="26" y="384"/>
                      </a:lnTo>
                      <a:lnTo>
                        <a:pt x="0" y="310"/>
                      </a:lnTo>
                      <a:lnTo>
                        <a:pt x="890" y="0"/>
                      </a:lnTo>
                      <a:lnTo>
                        <a:pt x="914" y="74"/>
                      </a:ln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78" name="Freeform 49"/>
                <p:cNvSpPr>
                  <a:spLocks/>
                </p:cNvSpPr>
                <p:nvPr/>
              </p:nvSpPr>
              <p:spPr bwMode="auto">
                <a:xfrm>
                  <a:off x="3444876" y="4657726"/>
                  <a:ext cx="639763" cy="654050"/>
                </a:xfrm>
                <a:custGeom>
                  <a:avLst/>
                  <a:gdLst>
                    <a:gd name="T0" fmla="*/ 403 w 403"/>
                    <a:gd name="T1" fmla="*/ 308 h 412"/>
                    <a:gd name="T2" fmla="*/ 109 w 403"/>
                    <a:gd name="T3" fmla="*/ 412 h 412"/>
                    <a:gd name="T4" fmla="*/ 0 w 403"/>
                    <a:gd name="T5" fmla="*/ 102 h 412"/>
                    <a:gd name="T6" fmla="*/ 294 w 403"/>
                    <a:gd name="T7" fmla="*/ 0 h 412"/>
                    <a:gd name="T8" fmla="*/ 403 w 403"/>
                    <a:gd name="T9" fmla="*/ 308 h 4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3" h="412">
                      <a:moveTo>
                        <a:pt x="403" y="308"/>
                      </a:moveTo>
                      <a:lnTo>
                        <a:pt x="109" y="412"/>
                      </a:lnTo>
                      <a:lnTo>
                        <a:pt x="0" y="102"/>
                      </a:lnTo>
                      <a:lnTo>
                        <a:pt x="294" y="0"/>
                      </a:lnTo>
                      <a:lnTo>
                        <a:pt x="403" y="30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79" name="Freeform 50"/>
                <p:cNvSpPr>
                  <a:spLocks/>
                </p:cNvSpPr>
                <p:nvPr/>
              </p:nvSpPr>
              <p:spPr bwMode="auto">
                <a:xfrm>
                  <a:off x="3617913" y="5146676"/>
                  <a:ext cx="503238" cy="277813"/>
                </a:xfrm>
                <a:custGeom>
                  <a:avLst/>
                  <a:gdLst>
                    <a:gd name="T0" fmla="*/ 317 w 317"/>
                    <a:gd name="T1" fmla="*/ 73 h 175"/>
                    <a:gd name="T2" fmla="*/ 24 w 317"/>
                    <a:gd name="T3" fmla="*/ 175 h 175"/>
                    <a:gd name="T4" fmla="*/ 0 w 317"/>
                    <a:gd name="T5" fmla="*/ 104 h 175"/>
                    <a:gd name="T6" fmla="*/ 294 w 317"/>
                    <a:gd name="T7" fmla="*/ 0 h 175"/>
                    <a:gd name="T8" fmla="*/ 317 w 317"/>
                    <a:gd name="T9" fmla="*/ 73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7" h="175">
                      <a:moveTo>
                        <a:pt x="317" y="73"/>
                      </a:moveTo>
                      <a:lnTo>
                        <a:pt x="24" y="175"/>
                      </a:lnTo>
                      <a:lnTo>
                        <a:pt x="0" y="104"/>
                      </a:lnTo>
                      <a:lnTo>
                        <a:pt x="294" y="0"/>
                      </a:lnTo>
                      <a:lnTo>
                        <a:pt x="317" y="73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80" name="Freeform 51"/>
                <p:cNvSpPr>
                  <a:spLocks/>
                </p:cNvSpPr>
                <p:nvPr/>
              </p:nvSpPr>
              <p:spPr bwMode="auto">
                <a:xfrm>
                  <a:off x="3479801" y="4786313"/>
                  <a:ext cx="236538" cy="509588"/>
                </a:xfrm>
                <a:custGeom>
                  <a:avLst/>
                  <a:gdLst>
                    <a:gd name="T0" fmla="*/ 149 w 149"/>
                    <a:gd name="T1" fmla="*/ 310 h 321"/>
                    <a:gd name="T2" fmla="*/ 109 w 149"/>
                    <a:gd name="T3" fmla="*/ 321 h 321"/>
                    <a:gd name="T4" fmla="*/ 0 w 149"/>
                    <a:gd name="T5" fmla="*/ 14 h 321"/>
                    <a:gd name="T6" fmla="*/ 40 w 149"/>
                    <a:gd name="T7" fmla="*/ 0 h 321"/>
                    <a:gd name="T8" fmla="*/ 149 w 149"/>
                    <a:gd name="T9" fmla="*/ 310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321">
                      <a:moveTo>
                        <a:pt x="149" y="310"/>
                      </a:moveTo>
                      <a:lnTo>
                        <a:pt x="109" y="321"/>
                      </a:lnTo>
                      <a:lnTo>
                        <a:pt x="0" y="14"/>
                      </a:lnTo>
                      <a:lnTo>
                        <a:pt x="40" y="0"/>
                      </a:lnTo>
                      <a:lnTo>
                        <a:pt x="149" y="310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81" name="Freeform 52"/>
                <p:cNvSpPr>
                  <a:spLocks/>
                </p:cNvSpPr>
                <p:nvPr/>
              </p:nvSpPr>
              <p:spPr bwMode="auto">
                <a:xfrm>
                  <a:off x="3817938" y="4665663"/>
                  <a:ext cx="236538" cy="514350"/>
                </a:xfrm>
                <a:custGeom>
                  <a:avLst/>
                  <a:gdLst>
                    <a:gd name="T0" fmla="*/ 149 w 149"/>
                    <a:gd name="T1" fmla="*/ 310 h 324"/>
                    <a:gd name="T2" fmla="*/ 109 w 149"/>
                    <a:gd name="T3" fmla="*/ 324 h 324"/>
                    <a:gd name="T4" fmla="*/ 0 w 149"/>
                    <a:gd name="T5" fmla="*/ 14 h 324"/>
                    <a:gd name="T6" fmla="*/ 40 w 149"/>
                    <a:gd name="T7" fmla="*/ 0 h 324"/>
                    <a:gd name="T8" fmla="*/ 149 w 149"/>
                    <a:gd name="T9" fmla="*/ 310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324">
                      <a:moveTo>
                        <a:pt x="149" y="310"/>
                      </a:moveTo>
                      <a:lnTo>
                        <a:pt x="109" y="324"/>
                      </a:lnTo>
                      <a:lnTo>
                        <a:pt x="0" y="14"/>
                      </a:lnTo>
                      <a:lnTo>
                        <a:pt x="40" y="0"/>
                      </a:lnTo>
                      <a:lnTo>
                        <a:pt x="149" y="310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82" name="Freeform 53"/>
                <p:cNvSpPr>
                  <a:spLocks/>
                </p:cNvSpPr>
                <p:nvPr/>
              </p:nvSpPr>
              <p:spPr bwMode="auto">
                <a:xfrm>
                  <a:off x="3652838" y="5278438"/>
                  <a:ext cx="100013" cy="134938"/>
                </a:xfrm>
                <a:custGeom>
                  <a:avLst/>
                  <a:gdLst>
                    <a:gd name="T0" fmla="*/ 63 w 63"/>
                    <a:gd name="T1" fmla="*/ 71 h 85"/>
                    <a:gd name="T2" fmla="*/ 26 w 63"/>
                    <a:gd name="T3" fmla="*/ 85 h 85"/>
                    <a:gd name="T4" fmla="*/ 0 w 63"/>
                    <a:gd name="T5" fmla="*/ 11 h 85"/>
                    <a:gd name="T6" fmla="*/ 40 w 63"/>
                    <a:gd name="T7" fmla="*/ 0 h 85"/>
                    <a:gd name="T8" fmla="*/ 63 w 63"/>
                    <a:gd name="T9" fmla="*/ 71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85">
                      <a:moveTo>
                        <a:pt x="63" y="71"/>
                      </a:moveTo>
                      <a:lnTo>
                        <a:pt x="26" y="85"/>
                      </a:lnTo>
                      <a:lnTo>
                        <a:pt x="0" y="11"/>
                      </a:lnTo>
                      <a:lnTo>
                        <a:pt x="40" y="0"/>
                      </a:lnTo>
                      <a:lnTo>
                        <a:pt x="63" y="71"/>
                      </a:lnTo>
                      <a:close/>
                    </a:path>
                  </a:pathLst>
                </a:custGeom>
                <a:solidFill>
                  <a:srgbClr val="B89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83" name="Freeform 54"/>
                <p:cNvSpPr>
                  <a:spLocks/>
                </p:cNvSpPr>
                <p:nvPr/>
              </p:nvSpPr>
              <p:spPr bwMode="auto">
                <a:xfrm>
                  <a:off x="3990976" y="5157788"/>
                  <a:ext cx="100013" cy="138113"/>
                </a:xfrm>
                <a:custGeom>
                  <a:avLst/>
                  <a:gdLst>
                    <a:gd name="T0" fmla="*/ 63 w 63"/>
                    <a:gd name="T1" fmla="*/ 73 h 87"/>
                    <a:gd name="T2" fmla="*/ 26 w 63"/>
                    <a:gd name="T3" fmla="*/ 87 h 87"/>
                    <a:gd name="T4" fmla="*/ 0 w 63"/>
                    <a:gd name="T5" fmla="*/ 14 h 87"/>
                    <a:gd name="T6" fmla="*/ 40 w 63"/>
                    <a:gd name="T7" fmla="*/ 0 h 87"/>
                    <a:gd name="T8" fmla="*/ 63 w 63"/>
                    <a:gd name="T9" fmla="*/ 73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87">
                      <a:moveTo>
                        <a:pt x="63" y="73"/>
                      </a:moveTo>
                      <a:lnTo>
                        <a:pt x="26" y="87"/>
                      </a:lnTo>
                      <a:lnTo>
                        <a:pt x="0" y="14"/>
                      </a:lnTo>
                      <a:lnTo>
                        <a:pt x="40" y="0"/>
                      </a:lnTo>
                      <a:lnTo>
                        <a:pt x="63" y="73"/>
                      </a:lnTo>
                      <a:close/>
                    </a:path>
                  </a:pathLst>
                </a:custGeom>
                <a:solidFill>
                  <a:srgbClr val="BD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84" name="Freeform 55"/>
                <p:cNvSpPr>
                  <a:spLocks/>
                </p:cNvSpPr>
                <p:nvPr/>
              </p:nvSpPr>
              <p:spPr bwMode="auto">
                <a:xfrm>
                  <a:off x="3336926" y="5022851"/>
                  <a:ext cx="173038" cy="157163"/>
                </a:xfrm>
                <a:custGeom>
                  <a:avLst/>
                  <a:gdLst>
                    <a:gd name="T0" fmla="*/ 43 w 46"/>
                    <a:gd name="T1" fmla="*/ 14 h 42"/>
                    <a:gd name="T2" fmla="*/ 29 w 46"/>
                    <a:gd name="T3" fmla="*/ 39 h 42"/>
                    <a:gd name="T4" fmla="*/ 3 w 46"/>
                    <a:gd name="T5" fmla="*/ 28 h 42"/>
                    <a:gd name="T6" fmla="*/ 17 w 46"/>
                    <a:gd name="T7" fmla="*/ 4 h 42"/>
                    <a:gd name="T8" fmla="*/ 43 w 46"/>
                    <a:gd name="T9" fmla="*/ 14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42">
                      <a:moveTo>
                        <a:pt x="43" y="14"/>
                      </a:moveTo>
                      <a:cubicBezTo>
                        <a:pt x="46" y="24"/>
                        <a:pt x="40" y="35"/>
                        <a:pt x="29" y="39"/>
                      </a:cubicBezTo>
                      <a:cubicBezTo>
                        <a:pt x="18" y="42"/>
                        <a:pt x="7" y="38"/>
                        <a:pt x="3" y="28"/>
                      </a:cubicBezTo>
                      <a:cubicBezTo>
                        <a:pt x="0" y="19"/>
                        <a:pt x="6" y="8"/>
                        <a:pt x="17" y="4"/>
                      </a:cubicBezTo>
                      <a:cubicBezTo>
                        <a:pt x="28" y="0"/>
                        <a:pt x="40" y="5"/>
                        <a:pt x="43" y="14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85" name="Freeform 56"/>
                <p:cNvSpPr>
                  <a:spLocks/>
                </p:cNvSpPr>
                <p:nvPr/>
              </p:nvSpPr>
              <p:spPr bwMode="auto">
                <a:xfrm>
                  <a:off x="4027488" y="4781551"/>
                  <a:ext cx="173038" cy="158750"/>
                </a:xfrm>
                <a:custGeom>
                  <a:avLst/>
                  <a:gdLst>
                    <a:gd name="T0" fmla="*/ 43 w 46"/>
                    <a:gd name="T1" fmla="*/ 14 h 42"/>
                    <a:gd name="T2" fmla="*/ 29 w 46"/>
                    <a:gd name="T3" fmla="*/ 38 h 42"/>
                    <a:gd name="T4" fmla="*/ 3 w 46"/>
                    <a:gd name="T5" fmla="*/ 28 h 42"/>
                    <a:gd name="T6" fmla="*/ 17 w 46"/>
                    <a:gd name="T7" fmla="*/ 4 h 42"/>
                    <a:gd name="T8" fmla="*/ 43 w 46"/>
                    <a:gd name="T9" fmla="*/ 14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42">
                      <a:moveTo>
                        <a:pt x="43" y="14"/>
                      </a:moveTo>
                      <a:cubicBezTo>
                        <a:pt x="46" y="24"/>
                        <a:pt x="40" y="35"/>
                        <a:pt x="29" y="38"/>
                      </a:cubicBezTo>
                      <a:cubicBezTo>
                        <a:pt x="18" y="42"/>
                        <a:pt x="6" y="38"/>
                        <a:pt x="3" y="28"/>
                      </a:cubicBezTo>
                      <a:cubicBezTo>
                        <a:pt x="0" y="18"/>
                        <a:pt x="6" y="7"/>
                        <a:pt x="17" y="4"/>
                      </a:cubicBezTo>
                      <a:cubicBezTo>
                        <a:pt x="28" y="0"/>
                        <a:pt x="39" y="4"/>
                        <a:pt x="43" y="14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86" name="Rectangle 57"/>
                <p:cNvSpPr>
                  <a:spLocks noChangeArrowheads="1"/>
                </p:cNvSpPr>
                <p:nvPr/>
              </p:nvSpPr>
              <p:spPr bwMode="auto">
                <a:xfrm>
                  <a:off x="2976563" y="4379913"/>
                  <a:ext cx="1493838" cy="522288"/>
                </a:xfrm>
                <a:prstGeom prst="rect">
                  <a:avLst/>
                </a:prstGeom>
                <a:solidFill>
                  <a:srgbClr val="4DB8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87" name="Freeform 58"/>
                <p:cNvSpPr>
                  <a:spLocks noEditPoints="1"/>
                </p:cNvSpPr>
                <p:nvPr/>
              </p:nvSpPr>
              <p:spPr bwMode="auto">
                <a:xfrm>
                  <a:off x="3032126" y="4418013"/>
                  <a:ext cx="1385888" cy="446088"/>
                </a:xfrm>
                <a:custGeom>
                  <a:avLst/>
                  <a:gdLst>
                    <a:gd name="T0" fmla="*/ 367 w 369"/>
                    <a:gd name="T1" fmla="*/ 0 h 119"/>
                    <a:gd name="T2" fmla="*/ 2 w 369"/>
                    <a:gd name="T3" fmla="*/ 0 h 119"/>
                    <a:gd name="T4" fmla="*/ 0 w 369"/>
                    <a:gd name="T5" fmla="*/ 2 h 119"/>
                    <a:gd name="T6" fmla="*/ 0 w 369"/>
                    <a:gd name="T7" fmla="*/ 117 h 119"/>
                    <a:gd name="T8" fmla="*/ 2 w 369"/>
                    <a:gd name="T9" fmla="*/ 119 h 119"/>
                    <a:gd name="T10" fmla="*/ 367 w 369"/>
                    <a:gd name="T11" fmla="*/ 119 h 119"/>
                    <a:gd name="T12" fmla="*/ 369 w 369"/>
                    <a:gd name="T13" fmla="*/ 117 h 119"/>
                    <a:gd name="T14" fmla="*/ 369 w 369"/>
                    <a:gd name="T15" fmla="*/ 2 h 119"/>
                    <a:gd name="T16" fmla="*/ 367 w 369"/>
                    <a:gd name="T17" fmla="*/ 0 h 119"/>
                    <a:gd name="T18" fmla="*/ 354 w 369"/>
                    <a:gd name="T19" fmla="*/ 85 h 119"/>
                    <a:gd name="T20" fmla="*/ 334 w 369"/>
                    <a:gd name="T21" fmla="*/ 105 h 119"/>
                    <a:gd name="T22" fmla="*/ 35 w 369"/>
                    <a:gd name="T23" fmla="*/ 105 h 119"/>
                    <a:gd name="T24" fmla="*/ 15 w 369"/>
                    <a:gd name="T25" fmla="*/ 85 h 119"/>
                    <a:gd name="T26" fmla="*/ 15 w 369"/>
                    <a:gd name="T27" fmla="*/ 34 h 119"/>
                    <a:gd name="T28" fmla="*/ 35 w 369"/>
                    <a:gd name="T29" fmla="*/ 14 h 119"/>
                    <a:gd name="T30" fmla="*/ 334 w 369"/>
                    <a:gd name="T31" fmla="*/ 14 h 119"/>
                    <a:gd name="T32" fmla="*/ 354 w 369"/>
                    <a:gd name="T33" fmla="*/ 34 h 119"/>
                    <a:gd name="T34" fmla="*/ 354 w 369"/>
                    <a:gd name="T35" fmla="*/ 85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69" h="119">
                      <a:moveTo>
                        <a:pt x="367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117"/>
                        <a:pt x="0" y="117"/>
                        <a:pt x="0" y="117"/>
                      </a:cubicBezTo>
                      <a:cubicBezTo>
                        <a:pt x="0" y="118"/>
                        <a:pt x="1" y="118"/>
                        <a:pt x="2" y="119"/>
                      </a:cubicBezTo>
                      <a:cubicBezTo>
                        <a:pt x="367" y="119"/>
                        <a:pt x="367" y="119"/>
                        <a:pt x="367" y="119"/>
                      </a:cubicBezTo>
                      <a:cubicBezTo>
                        <a:pt x="368" y="118"/>
                        <a:pt x="369" y="118"/>
                        <a:pt x="369" y="117"/>
                      </a:cubicBezTo>
                      <a:cubicBezTo>
                        <a:pt x="369" y="2"/>
                        <a:pt x="369" y="2"/>
                        <a:pt x="369" y="2"/>
                      </a:cubicBezTo>
                      <a:cubicBezTo>
                        <a:pt x="369" y="1"/>
                        <a:pt x="368" y="1"/>
                        <a:pt x="367" y="0"/>
                      </a:cubicBezTo>
                      <a:close/>
                      <a:moveTo>
                        <a:pt x="354" y="85"/>
                      </a:moveTo>
                      <a:cubicBezTo>
                        <a:pt x="343" y="85"/>
                        <a:pt x="334" y="94"/>
                        <a:pt x="334" y="105"/>
                      </a:cubicBezTo>
                      <a:cubicBezTo>
                        <a:pt x="35" y="105"/>
                        <a:pt x="35" y="105"/>
                        <a:pt x="35" y="105"/>
                      </a:cubicBezTo>
                      <a:cubicBezTo>
                        <a:pt x="35" y="94"/>
                        <a:pt x="26" y="85"/>
                        <a:pt x="15" y="85"/>
                      </a:cubicBezTo>
                      <a:cubicBezTo>
                        <a:pt x="15" y="34"/>
                        <a:pt x="15" y="34"/>
                        <a:pt x="15" y="34"/>
                      </a:cubicBezTo>
                      <a:cubicBezTo>
                        <a:pt x="26" y="34"/>
                        <a:pt x="35" y="25"/>
                        <a:pt x="35" y="14"/>
                      </a:cubicBezTo>
                      <a:cubicBezTo>
                        <a:pt x="334" y="14"/>
                        <a:pt x="334" y="14"/>
                        <a:pt x="334" y="14"/>
                      </a:cubicBezTo>
                      <a:cubicBezTo>
                        <a:pt x="334" y="25"/>
                        <a:pt x="343" y="34"/>
                        <a:pt x="354" y="34"/>
                      </a:cubicBezTo>
                      <a:lnTo>
                        <a:pt x="354" y="85"/>
                      </a:lnTo>
                      <a:close/>
                    </a:path>
                  </a:pathLst>
                </a:custGeom>
                <a:solidFill>
                  <a:srgbClr val="4099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88" name="Rectangle 59"/>
                <p:cNvSpPr>
                  <a:spLocks noChangeArrowheads="1"/>
                </p:cNvSpPr>
                <p:nvPr/>
              </p:nvSpPr>
              <p:spPr bwMode="auto">
                <a:xfrm>
                  <a:off x="2976563" y="4902201"/>
                  <a:ext cx="1493838" cy="120650"/>
                </a:xfrm>
                <a:prstGeom prst="rect">
                  <a:avLst/>
                </a:pr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89" name="Rectangle 60"/>
                <p:cNvSpPr>
                  <a:spLocks noChangeArrowheads="1"/>
                </p:cNvSpPr>
                <p:nvPr/>
              </p:nvSpPr>
              <p:spPr bwMode="auto">
                <a:xfrm>
                  <a:off x="3463926" y="4379913"/>
                  <a:ext cx="492125" cy="522288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0" name="Rectangle 61"/>
                <p:cNvSpPr>
                  <a:spLocks noChangeArrowheads="1"/>
                </p:cNvSpPr>
                <p:nvPr/>
              </p:nvSpPr>
              <p:spPr bwMode="auto">
                <a:xfrm>
                  <a:off x="3463926" y="4902201"/>
                  <a:ext cx="492125" cy="120650"/>
                </a:xfrm>
                <a:prstGeom prst="rect">
                  <a:avLst/>
                </a:pr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1" name="Rectangle 62"/>
                <p:cNvSpPr>
                  <a:spLocks noChangeArrowheads="1"/>
                </p:cNvSpPr>
                <p:nvPr/>
              </p:nvSpPr>
              <p:spPr bwMode="auto">
                <a:xfrm>
                  <a:off x="3502026" y="4379913"/>
                  <a:ext cx="63500" cy="522288"/>
                </a:xfrm>
                <a:prstGeom prst="rect">
                  <a:avLst/>
                </a:pr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2" name="Rectangle 63"/>
                <p:cNvSpPr>
                  <a:spLocks noChangeArrowheads="1"/>
                </p:cNvSpPr>
                <p:nvPr/>
              </p:nvSpPr>
              <p:spPr bwMode="auto">
                <a:xfrm>
                  <a:off x="3859213" y="4379913"/>
                  <a:ext cx="66675" cy="522288"/>
                </a:xfrm>
                <a:prstGeom prst="rect">
                  <a:avLst/>
                </a:pr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3" name="Rectangle 64"/>
                <p:cNvSpPr>
                  <a:spLocks noChangeArrowheads="1"/>
                </p:cNvSpPr>
                <p:nvPr/>
              </p:nvSpPr>
              <p:spPr bwMode="auto">
                <a:xfrm>
                  <a:off x="3502026" y="4902201"/>
                  <a:ext cx="63500" cy="120650"/>
                </a:xfrm>
                <a:prstGeom prst="rect">
                  <a:avLst/>
                </a:prstGeom>
                <a:solidFill>
                  <a:srgbClr val="B89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4" name="Rectangle 65"/>
                <p:cNvSpPr>
                  <a:spLocks noChangeArrowheads="1"/>
                </p:cNvSpPr>
                <p:nvPr/>
              </p:nvSpPr>
              <p:spPr bwMode="auto">
                <a:xfrm>
                  <a:off x="3859213" y="4902201"/>
                  <a:ext cx="66675" cy="120650"/>
                </a:xfrm>
                <a:prstGeom prst="rect">
                  <a:avLst/>
                </a:prstGeom>
                <a:solidFill>
                  <a:srgbClr val="BD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5" name="Oval 66"/>
                <p:cNvSpPr>
                  <a:spLocks noChangeArrowheads="1"/>
                </p:cNvSpPr>
                <p:nvPr/>
              </p:nvSpPr>
              <p:spPr bwMode="auto">
                <a:xfrm>
                  <a:off x="3273426" y="4572001"/>
                  <a:ext cx="157163" cy="138113"/>
                </a:xfrm>
                <a:prstGeom prst="ellipse">
                  <a:avLst/>
                </a:pr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6" name="Oval 67"/>
                <p:cNvSpPr>
                  <a:spLocks noChangeArrowheads="1"/>
                </p:cNvSpPr>
                <p:nvPr/>
              </p:nvSpPr>
              <p:spPr bwMode="auto">
                <a:xfrm>
                  <a:off x="4002088" y="4572001"/>
                  <a:ext cx="157163" cy="138113"/>
                </a:xfrm>
                <a:prstGeom prst="ellipse">
                  <a:avLst/>
                </a:pr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7" name="Freeform 68"/>
                <p:cNvSpPr>
                  <a:spLocks/>
                </p:cNvSpPr>
                <p:nvPr/>
              </p:nvSpPr>
              <p:spPr bwMode="auto">
                <a:xfrm>
                  <a:off x="3103563" y="3729038"/>
                  <a:ext cx="1577975" cy="1071563"/>
                </a:xfrm>
                <a:custGeom>
                  <a:avLst/>
                  <a:gdLst>
                    <a:gd name="T0" fmla="*/ 866 w 994"/>
                    <a:gd name="T1" fmla="*/ 675 h 675"/>
                    <a:gd name="T2" fmla="*/ 0 w 994"/>
                    <a:gd name="T3" fmla="*/ 301 h 675"/>
                    <a:gd name="T4" fmla="*/ 130 w 994"/>
                    <a:gd name="T5" fmla="*/ 0 h 675"/>
                    <a:gd name="T6" fmla="*/ 994 w 994"/>
                    <a:gd name="T7" fmla="*/ 374 h 675"/>
                    <a:gd name="T8" fmla="*/ 866 w 994"/>
                    <a:gd name="T9" fmla="*/ 675 h 6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94" h="675">
                      <a:moveTo>
                        <a:pt x="866" y="675"/>
                      </a:moveTo>
                      <a:lnTo>
                        <a:pt x="0" y="301"/>
                      </a:lnTo>
                      <a:lnTo>
                        <a:pt x="130" y="0"/>
                      </a:lnTo>
                      <a:lnTo>
                        <a:pt x="994" y="374"/>
                      </a:lnTo>
                      <a:lnTo>
                        <a:pt x="866" y="675"/>
                      </a:lnTo>
                      <a:close/>
                    </a:path>
                  </a:pathLst>
                </a:custGeom>
                <a:solidFill>
                  <a:srgbClr val="4DB8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8" name="Freeform 69"/>
                <p:cNvSpPr>
                  <a:spLocks noEditPoints="1"/>
                </p:cNvSpPr>
                <p:nvPr/>
              </p:nvSpPr>
              <p:spPr bwMode="auto">
                <a:xfrm>
                  <a:off x="3171826" y="3786188"/>
                  <a:ext cx="1446213" cy="954088"/>
                </a:xfrm>
                <a:custGeom>
                  <a:avLst/>
                  <a:gdLst>
                    <a:gd name="T0" fmla="*/ 384 w 385"/>
                    <a:gd name="T1" fmla="*/ 145 h 254"/>
                    <a:gd name="T2" fmla="*/ 48 w 385"/>
                    <a:gd name="T3" fmla="*/ 0 h 254"/>
                    <a:gd name="T4" fmla="*/ 46 w 385"/>
                    <a:gd name="T5" fmla="*/ 1 h 254"/>
                    <a:gd name="T6" fmla="*/ 0 w 385"/>
                    <a:gd name="T7" fmla="*/ 107 h 254"/>
                    <a:gd name="T8" fmla="*/ 1 w 385"/>
                    <a:gd name="T9" fmla="*/ 109 h 254"/>
                    <a:gd name="T10" fmla="*/ 337 w 385"/>
                    <a:gd name="T11" fmla="*/ 254 h 254"/>
                    <a:gd name="T12" fmla="*/ 339 w 385"/>
                    <a:gd name="T13" fmla="*/ 254 h 254"/>
                    <a:gd name="T14" fmla="*/ 385 w 385"/>
                    <a:gd name="T15" fmla="*/ 148 h 254"/>
                    <a:gd name="T16" fmla="*/ 384 w 385"/>
                    <a:gd name="T17" fmla="*/ 145 h 254"/>
                    <a:gd name="T18" fmla="*/ 338 w 385"/>
                    <a:gd name="T19" fmla="*/ 218 h 254"/>
                    <a:gd name="T20" fmla="*/ 312 w 385"/>
                    <a:gd name="T21" fmla="*/ 228 h 254"/>
                    <a:gd name="T22" fmla="*/ 38 w 385"/>
                    <a:gd name="T23" fmla="*/ 109 h 254"/>
                    <a:gd name="T24" fmla="*/ 27 w 385"/>
                    <a:gd name="T25" fmla="*/ 84 h 254"/>
                    <a:gd name="T26" fmla="*/ 47 w 385"/>
                    <a:gd name="T27" fmla="*/ 36 h 254"/>
                    <a:gd name="T28" fmla="*/ 73 w 385"/>
                    <a:gd name="T29" fmla="*/ 27 h 254"/>
                    <a:gd name="T30" fmla="*/ 348 w 385"/>
                    <a:gd name="T31" fmla="*/ 145 h 254"/>
                    <a:gd name="T32" fmla="*/ 359 w 385"/>
                    <a:gd name="T33" fmla="*/ 171 h 254"/>
                    <a:gd name="T34" fmla="*/ 338 w 385"/>
                    <a:gd name="T35" fmla="*/ 218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85" h="254">
                      <a:moveTo>
                        <a:pt x="384" y="145"/>
                      </a:move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1"/>
                        <a:pt x="47" y="1"/>
                        <a:pt x="46" y="1"/>
                      </a:cubicBezTo>
                      <a:cubicBezTo>
                        <a:pt x="0" y="107"/>
                        <a:pt x="0" y="107"/>
                        <a:pt x="0" y="107"/>
                      </a:cubicBezTo>
                      <a:cubicBezTo>
                        <a:pt x="1" y="108"/>
                        <a:pt x="1" y="109"/>
                        <a:pt x="1" y="109"/>
                      </a:cubicBezTo>
                      <a:cubicBezTo>
                        <a:pt x="337" y="254"/>
                        <a:pt x="337" y="254"/>
                        <a:pt x="337" y="254"/>
                      </a:cubicBezTo>
                      <a:cubicBezTo>
                        <a:pt x="338" y="254"/>
                        <a:pt x="339" y="254"/>
                        <a:pt x="339" y="254"/>
                      </a:cubicBezTo>
                      <a:cubicBezTo>
                        <a:pt x="385" y="148"/>
                        <a:pt x="385" y="148"/>
                        <a:pt x="385" y="148"/>
                      </a:cubicBezTo>
                      <a:cubicBezTo>
                        <a:pt x="385" y="147"/>
                        <a:pt x="384" y="146"/>
                        <a:pt x="384" y="145"/>
                      </a:cubicBezTo>
                      <a:close/>
                      <a:moveTo>
                        <a:pt x="338" y="218"/>
                      </a:moveTo>
                      <a:cubicBezTo>
                        <a:pt x="328" y="214"/>
                        <a:pt x="316" y="218"/>
                        <a:pt x="312" y="228"/>
                      </a:cubicBezTo>
                      <a:cubicBezTo>
                        <a:pt x="38" y="109"/>
                        <a:pt x="38" y="109"/>
                        <a:pt x="38" y="109"/>
                      </a:cubicBezTo>
                      <a:cubicBezTo>
                        <a:pt x="42" y="100"/>
                        <a:pt x="37" y="88"/>
                        <a:pt x="27" y="84"/>
                      </a:cubicBezTo>
                      <a:cubicBezTo>
                        <a:pt x="47" y="36"/>
                        <a:pt x="47" y="36"/>
                        <a:pt x="47" y="36"/>
                      </a:cubicBezTo>
                      <a:cubicBezTo>
                        <a:pt x="57" y="41"/>
                        <a:pt x="69" y="36"/>
                        <a:pt x="73" y="27"/>
                      </a:cubicBezTo>
                      <a:cubicBezTo>
                        <a:pt x="348" y="145"/>
                        <a:pt x="348" y="145"/>
                        <a:pt x="348" y="145"/>
                      </a:cubicBezTo>
                      <a:cubicBezTo>
                        <a:pt x="344" y="155"/>
                        <a:pt x="348" y="166"/>
                        <a:pt x="359" y="171"/>
                      </a:cubicBezTo>
                      <a:lnTo>
                        <a:pt x="338" y="218"/>
                      </a:lnTo>
                      <a:close/>
                    </a:path>
                  </a:pathLst>
                </a:custGeom>
                <a:solidFill>
                  <a:srgbClr val="4099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9" name="Freeform 70"/>
                <p:cNvSpPr>
                  <a:spLocks/>
                </p:cNvSpPr>
                <p:nvPr/>
              </p:nvSpPr>
              <p:spPr bwMode="auto">
                <a:xfrm>
                  <a:off x="3059113" y="4206876"/>
                  <a:ext cx="1419225" cy="703263"/>
                </a:xfrm>
                <a:custGeom>
                  <a:avLst/>
                  <a:gdLst>
                    <a:gd name="T0" fmla="*/ 863 w 894"/>
                    <a:gd name="T1" fmla="*/ 443 h 443"/>
                    <a:gd name="T2" fmla="*/ 0 w 894"/>
                    <a:gd name="T3" fmla="*/ 71 h 443"/>
                    <a:gd name="T4" fmla="*/ 28 w 894"/>
                    <a:gd name="T5" fmla="*/ 0 h 443"/>
                    <a:gd name="T6" fmla="*/ 894 w 894"/>
                    <a:gd name="T7" fmla="*/ 374 h 443"/>
                    <a:gd name="T8" fmla="*/ 863 w 894"/>
                    <a:gd name="T9" fmla="*/ 443 h 4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94" h="443">
                      <a:moveTo>
                        <a:pt x="863" y="443"/>
                      </a:moveTo>
                      <a:lnTo>
                        <a:pt x="0" y="71"/>
                      </a:lnTo>
                      <a:lnTo>
                        <a:pt x="28" y="0"/>
                      </a:lnTo>
                      <a:lnTo>
                        <a:pt x="894" y="374"/>
                      </a:lnTo>
                      <a:lnTo>
                        <a:pt x="863" y="443"/>
                      </a:ln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0" name="Freeform 71"/>
                <p:cNvSpPr>
                  <a:spLocks/>
                </p:cNvSpPr>
                <p:nvPr/>
              </p:nvSpPr>
              <p:spPr bwMode="auto">
                <a:xfrm>
                  <a:off x="3551238" y="3921126"/>
                  <a:ext cx="660400" cy="673100"/>
                </a:xfrm>
                <a:custGeom>
                  <a:avLst/>
                  <a:gdLst>
                    <a:gd name="T0" fmla="*/ 286 w 416"/>
                    <a:gd name="T1" fmla="*/ 424 h 424"/>
                    <a:gd name="T2" fmla="*/ 0 w 416"/>
                    <a:gd name="T3" fmla="*/ 301 h 424"/>
                    <a:gd name="T4" fmla="*/ 130 w 416"/>
                    <a:gd name="T5" fmla="*/ 0 h 424"/>
                    <a:gd name="T6" fmla="*/ 416 w 416"/>
                    <a:gd name="T7" fmla="*/ 123 h 424"/>
                    <a:gd name="T8" fmla="*/ 286 w 416"/>
                    <a:gd name="T9" fmla="*/ 424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6" h="424">
                      <a:moveTo>
                        <a:pt x="286" y="424"/>
                      </a:moveTo>
                      <a:lnTo>
                        <a:pt x="0" y="301"/>
                      </a:lnTo>
                      <a:lnTo>
                        <a:pt x="130" y="0"/>
                      </a:lnTo>
                      <a:lnTo>
                        <a:pt x="416" y="123"/>
                      </a:lnTo>
                      <a:lnTo>
                        <a:pt x="286" y="42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1" name="Freeform 72"/>
                <p:cNvSpPr>
                  <a:spLocks/>
                </p:cNvSpPr>
                <p:nvPr/>
              </p:nvSpPr>
              <p:spPr bwMode="auto">
                <a:xfrm>
                  <a:off x="3505201" y="4398963"/>
                  <a:ext cx="500063" cy="307975"/>
                </a:xfrm>
                <a:custGeom>
                  <a:avLst/>
                  <a:gdLst>
                    <a:gd name="T0" fmla="*/ 284 w 315"/>
                    <a:gd name="T1" fmla="*/ 194 h 194"/>
                    <a:gd name="T2" fmla="*/ 0 w 315"/>
                    <a:gd name="T3" fmla="*/ 71 h 194"/>
                    <a:gd name="T4" fmla="*/ 29 w 315"/>
                    <a:gd name="T5" fmla="*/ 0 h 194"/>
                    <a:gd name="T6" fmla="*/ 315 w 315"/>
                    <a:gd name="T7" fmla="*/ 123 h 194"/>
                    <a:gd name="T8" fmla="*/ 284 w 315"/>
                    <a:gd name="T9" fmla="*/ 194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5" h="194">
                      <a:moveTo>
                        <a:pt x="284" y="194"/>
                      </a:moveTo>
                      <a:lnTo>
                        <a:pt x="0" y="71"/>
                      </a:lnTo>
                      <a:lnTo>
                        <a:pt x="29" y="0"/>
                      </a:lnTo>
                      <a:lnTo>
                        <a:pt x="315" y="123"/>
                      </a:lnTo>
                      <a:lnTo>
                        <a:pt x="284" y="194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2" name="Freeform 73"/>
                <p:cNvSpPr>
                  <a:spLocks/>
                </p:cNvSpPr>
                <p:nvPr/>
              </p:nvSpPr>
              <p:spPr bwMode="auto">
                <a:xfrm>
                  <a:off x="3584576" y="3937001"/>
                  <a:ext cx="269875" cy="503238"/>
                </a:xfrm>
                <a:custGeom>
                  <a:avLst/>
                  <a:gdLst>
                    <a:gd name="T0" fmla="*/ 40 w 170"/>
                    <a:gd name="T1" fmla="*/ 317 h 317"/>
                    <a:gd name="T2" fmla="*/ 0 w 170"/>
                    <a:gd name="T3" fmla="*/ 300 h 317"/>
                    <a:gd name="T4" fmla="*/ 130 w 170"/>
                    <a:gd name="T5" fmla="*/ 0 h 317"/>
                    <a:gd name="T6" fmla="*/ 170 w 170"/>
                    <a:gd name="T7" fmla="*/ 16 h 317"/>
                    <a:gd name="T8" fmla="*/ 40 w 170"/>
                    <a:gd name="T9" fmla="*/ 317 h 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0" h="317">
                      <a:moveTo>
                        <a:pt x="40" y="317"/>
                      </a:moveTo>
                      <a:lnTo>
                        <a:pt x="0" y="300"/>
                      </a:lnTo>
                      <a:lnTo>
                        <a:pt x="130" y="0"/>
                      </a:lnTo>
                      <a:lnTo>
                        <a:pt x="170" y="16"/>
                      </a:lnTo>
                      <a:lnTo>
                        <a:pt x="40" y="317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3" name="Freeform 74"/>
                <p:cNvSpPr>
                  <a:spLocks/>
                </p:cNvSpPr>
                <p:nvPr/>
              </p:nvSpPr>
              <p:spPr bwMode="auto">
                <a:xfrm>
                  <a:off x="3914776" y="4079876"/>
                  <a:ext cx="266700" cy="503238"/>
                </a:xfrm>
                <a:custGeom>
                  <a:avLst/>
                  <a:gdLst>
                    <a:gd name="T0" fmla="*/ 38 w 168"/>
                    <a:gd name="T1" fmla="*/ 317 h 317"/>
                    <a:gd name="T2" fmla="*/ 0 w 168"/>
                    <a:gd name="T3" fmla="*/ 300 h 317"/>
                    <a:gd name="T4" fmla="*/ 130 w 168"/>
                    <a:gd name="T5" fmla="*/ 0 h 317"/>
                    <a:gd name="T6" fmla="*/ 168 w 168"/>
                    <a:gd name="T7" fmla="*/ 16 h 317"/>
                    <a:gd name="T8" fmla="*/ 38 w 168"/>
                    <a:gd name="T9" fmla="*/ 317 h 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8" h="317">
                      <a:moveTo>
                        <a:pt x="38" y="317"/>
                      </a:moveTo>
                      <a:lnTo>
                        <a:pt x="0" y="300"/>
                      </a:lnTo>
                      <a:lnTo>
                        <a:pt x="130" y="0"/>
                      </a:lnTo>
                      <a:lnTo>
                        <a:pt x="168" y="16"/>
                      </a:lnTo>
                      <a:lnTo>
                        <a:pt x="38" y="317"/>
                      </a:ln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4" name="Freeform 75"/>
                <p:cNvSpPr>
                  <a:spLocks/>
                </p:cNvSpPr>
                <p:nvPr/>
              </p:nvSpPr>
              <p:spPr bwMode="auto">
                <a:xfrm>
                  <a:off x="3540126" y="4413251"/>
                  <a:ext cx="107950" cy="139700"/>
                </a:xfrm>
                <a:custGeom>
                  <a:avLst/>
                  <a:gdLst>
                    <a:gd name="T0" fmla="*/ 37 w 68"/>
                    <a:gd name="T1" fmla="*/ 88 h 88"/>
                    <a:gd name="T2" fmla="*/ 0 w 68"/>
                    <a:gd name="T3" fmla="*/ 71 h 88"/>
                    <a:gd name="T4" fmla="*/ 28 w 68"/>
                    <a:gd name="T5" fmla="*/ 0 h 88"/>
                    <a:gd name="T6" fmla="*/ 68 w 68"/>
                    <a:gd name="T7" fmla="*/ 17 h 88"/>
                    <a:gd name="T8" fmla="*/ 37 w 68"/>
                    <a:gd name="T9" fmla="*/ 8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88">
                      <a:moveTo>
                        <a:pt x="37" y="88"/>
                      </a:moveTo>
                      <a:lnTo>
                        <a:pt x="0" y="71"/>
                      </a:lnTo>
                      <a:lnTo>
                        <a:pt x="28" y="0"/>
                      </a:lnTo>
                      <a:lnTo>
                        <a:pt x="68" y="17"/>
                      </a:lnTo>
                      <a:lnTo>
                        <a:pt x="37" y="88"/>
                      </a:lnTo>
                      <a:close/>
                    </a:path>
                  </a:pathLst>
                </a:custGeom>
                <a:solidFill>
                  <a:srgbClr val="B89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5" name="Freeform 76"/>
                <p:cNvSpPr>
                  <a:spLocks/>
                </p:cNvSpPr>
                <p:nvPr/>
              </p:nvSpPr>
              <p:spPr bwMode="auto">
                <a:xfrm>
                  <a:off x="3865563" y="4556126"/>
                  <a:ext cx="109538" cy="139700"/>
                </a:xfrm>
                <a:custGeom>
                  <a:avLst/>
                  <a:gdLst>
                    <a:gd name="T0" fmla="*/ 38 w 69"/>
                    <a:gd name="T1" fmla="*/ 88 h 88"/>
                    <a:gd name="T2" fmla="*/ 0 w 69"/>
                    <a:gd name="T3" fmla="*/ 71 h 88"/>
                    <a:gd name="T4" fmla="*/ 31 w 69"/>
                    <a:gd name="T5" fmla="*/ 0 h 88"/>
                    <a:gd name="T6" fmla="*/ 69 w 69"/>
                    <a:gd name="T7" fmla="*/ 17 h 88"/>
                    <a:gd name="T8" fmla="*/ 38 w 69"/>
                    <a:gd name="T9" fmla="*/ 8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88">
                      <a:moveTo>
                        <a:pt x="38" y="88"/>
                      </a:moveTo>
                      <a:lnTo>
                        <a:pt x="0" y="71"/>
                      </a:lnTo>
                      <a:lnTo>
                        <a:pt x="31" y="0"/>
                      </a:lnTo>
                      <a:lnTo>
                        <a:pt x="69" y="17"/>
                      </a:lnTo>
                      <a:lnTo>
                        <a:pt x="38" y="88"/>
                      </a:lnTo>
                      <a:close/>
                    </a:path>
                  </a:pathLst>
                </a:custGeom>
                <a:solidFill>
                  <a:srgbClr val="BD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6" name="Freeform 77"/>
                <p:cNvSpPr>
                  <a:spLocks/>
                </p:cNvSpPr>
                <p:nvPr/>
              </p:nvSpPr>
              <p:spPr bwMode="auto">
                <a:xfrm>
                  <a:off x="3463926" y="4033838"/>
                  <a:ext cx="173038" cy="161925"/>
                </a:xfrm>
                <a:custGeom>
                  <a:avLst/>
                  <a:gdLst>
                    <a:gd name="T0" fmla="*/ 42 w 46"/>
                    <a:gd name="T1" fmla="*/ 30 h 43"/>
                    <a:gd name="T2" fmla="*/ 16 w 46"/>
                    <a:gd name="T3" fmla="*/ 39 h 43"/>
                    <a:gd name="T4" fmla="*/ 4 w 46"/>
                    <a:gd name="T5" fmla="*/ 14 h 43"/>
                    <a:gd name="T6" fmla="*/ 30 w 46"/>
                    <a:gd name="T7" fmla="*/ 5 h 43"/>
                    <a:gd name="T8" fmla="*/ 42 w 46"/>
                    <a:gd name="T9" fmla="*/ 3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43">
                      <a:moveTo>
                        <a:pt x="42" y="30"/>
                      </a:moveTo>
                      <a:cubicBezTo>
                        <a:pt x="38" y="40"/>
                        <a:pt x="26" y="43"/>
                        <a:pt x="16" y="39"/>
                      </a:cubicBezTo>
                      <a:cubicBezTo>
                        <a:pt x="5" y="34"/>
                        <a:pt x="0" y="23"/>
                        <a:pt x="4" y="14"/>
                      </a:cubicBezTo>
                      <a:cubicBezTo>
                        <a:pt x="8" y="4"/>
                        <a:pt x="20" y="0"/>
                        <a:pt x="30" y="5"/>
                      </a:cubicBezTo>
                      <a:cubicBezTo>
                        <a:pt x="41" y="10"/>
                        <a:pt x="46" y="21"/>
                        <a:pt x="42" y="30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7" name="Freeform 78"/>
                <p:cNvSpPr>
                  <a:spLocks/>
                </p:cNvSpPr>
                <p:nvPr/>
              </p:nvSpPr>
              <p:spPr bwMode="auto">
                <a:xfrm>
                  <a:off x="4132263" y="4322763"/>
                  <a:ext cx="177800" cy="161925"/>
                </a:xfrm>
                <a:custGeom>
                  <a:avLst/>
                  <a:gdLst>
                    <a:gd name="T0" fmla="*/ 43 w 47"/>
                    <a:gd name="T1" fmla="*/ 30 h 43"/>
                    <a:gd name="T2" fmla="*/ 16 w 47"/>
                    <a:gd name="T3" fmla="*/ 39 h 43"/>
                    <a:gd name="T4" fmla="*/ 4 w 47"/>
                    <a:gd name="T5" fmla="*/ 14 h 43"/>
                    <a:gd name="T6" fmla="*/ 31 w 47"/>
                    <a:gd name="T7" fmla="*/ 5 h 43"/>
                    <a:gd name="T8" fmla="*/ 43 w 47"/>
                    <a:gd name="T9" fmla="*/ 3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3">
                      <a:moveTo>
                        <a:pt x="43" y="30"/>
                      </a:moveTo>
                      <a:cubicBezTo>
                        <a:pt x="39" y="40"/>
                        <a:pt x="27" y="43"/>
                        <a:pt x="16" y="39"/>
                      </a:cubicBezTo>
                      <a:cubicBezTo>
                        <a:pt x="6" y="34"/>
                        <a:pt x="0" y="23"/>
                        <a:pt x="4" y="14"/>
                      </a:cubicBezTo>
                      <a:cubicBezTo>
                        <a:pt x="8" y="4"/>
                        <a:pt x="20" y="0"/>
                        <a:pt x="31" y="5"/>
                      </a:cubicBezTo>
                      <a:cubicBezTo>
                        <a:pt x="42" y="10"/>
                        <a:pt x="47" y="21"/>
                        <a:pt x="43" y="30"/>
                      </a:cubicBezTo>
                      <a:close/>
                    </a:path>
                  </a:pathLst>
                </a:custGeom>
                <a:solidFill>
                  <a:srgbClr val="419A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8" name="Freeform 79"/>
                <p:cNvSpPr>
                  <a:spLocks/>
                </p:cNvSpPr>
                <p:nvPr/>
              </p:nvSpPr>
              <p:spPr bwMode="auto">
                <a:xfrm>
                  <a:off x="3595688" y="5680076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9" name="Freeform 80"/>
                <p:cNvSpPr>
                  <a:spLocks/>
                </p:cNvSpPr>
                <p:nvPr/>
              </p:nvSpPr>
              <p:spPr bwMode="auto">
                <a:xfrm>
                  <a:off x="3595688" y="553402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0" name="Freeform 81"/>
                <p:cNvSpPr>
                  <a:spLocks noEditPoints="1"/>
                </p:cNvSpPr>
                <p:nvPr/>
              </p:nvSpPr>
              <p:spPr bwMode="auto">
                <a:xfrm>
                  <a:off x="3622676" y="5559426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1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1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1" name="Freeform 82"/>
                <p:cNvSpPr>
                  <a:spLocks/>
                </p:cNvSpPr>
                <p:nvPr/>
              </p:nvSpPr>
              <p:spPr bwMode="auto">
                <a:xfrm>
                  <a:off x="3611563" y="5661026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0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1" y="41"/>
                        <a:pt x="52" y="41"/>
                      </a:cubicBezTo>
                      <a:cubicBezTo>
                        <a:pt x="23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2" name="Freeform 83"/>
                <p:cNvSpPr>
                  <a:spLocks/>
                </p:cNvSpPr>
                <p:nvPr/>
              </p:nvSpPr>
              <p:spPr bwMode="auto">
                <a:xfrm>
                  <a:off x="3611563" y="551497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3" name="Freeform 84"/>
                <p:cNvSpPr>
                  <a:spLocks noEditPoints="1"/>
                </p:cNvSpPr>
                <p:nvPr/>
              </p:nvSpPr>
              <p:spPr bwMode="auto">
                <a:xfrm>
                  <a:off x="3636963" y="5540376"/>
                  <a:ext cx="338138" cy="230188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1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8 w 90"/>
                    <a:gd name="T13" fmla="*/ 31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1"/>
                      </a:cubicBezTo>
                      <a:cubicBezTo>
                        <a:pt x="0" y="48"/>
                        <a:pt x="21" y="61"/>
                        <a:pt x="45" y="61"/>
                      </a:cubicBezTo>
                      <a:cubicBezTo>
                        <a:pt x="69" y="61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1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4" name="Freeform 85"/>
                <p:cNvSpPr>
                  <a:spLocks/>
                </p:cNvSpPr>
                <p:nvPr/>
              </p:nvSpPr>
              <p:spPr bwMode="auto">
                <a:xfrm>
                  <a:off x="3636963" y="5638801"/>
                  <a:ext cx="387350" cy="157163"/>
                </a:xfrm>
                <a:custGeom>
                  <a:avLst/>
                  <a:gdLst>
                    <a:gd name="T0" fmla="*/ 103 w 103"/>
                    <a:gd name="T1" fmla="*/ 2 h 42"/>
                    <a:gd name="T2" fmla="*/ 52 w 103"/>
                    <a:gd name="T3" fmla="*/ 42 h 42"/>
                    <a:gd name="T4" fmla="*/ 0 w 103"/>
                    <a:gd name="T5" fmla="*/ 2 h 42"/>
                    <a:gd name="T6" fmla="*/ 0 w 103"/>
                    <a:gd name="T7" fmla="*/ 0 h 42"/>
                    <a:gd name="T8" fmla="*/ 52 w 103"/>
                    <a:gd name="T9" fmla="*/ 37 h 42"/>
                    <a:gd name="T10" fmla="*/ 103 w 103"/>
                    <a:gd name="T11" fmla="*/ 0 h 42"/>
                    <a:gd name="T12" fmla="*/ 103 w 103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42">
                      <a:moveTo>
                        <a:pt x="103" y="2"/>
                      </a:moveTo>
                      <a:cubicBezTo>
                        <a:pt x="103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3" y="0"/>
                      </a:cubicBezTo>
                      <a:cubicBezTo>
                        <a:pt x="103" y="1"/>
                        <a:pt x="103" y="1"/>
                        <a:pt x="103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5" name="Freeform 86"/>
                <p:cNvSpPr>
                  <a:spLocks/>
                </p:cNvSpPr>
                <p:nvPr/>
              </p:nvSpPr>
              <p:spPr bwMode="auto">
                <a:xfrm>
                  <a:off x="3636963" y="5491163"/>
                  <a:ext cx="387350" cy="285750"/>
                </a:xfrm>
                <a:custGeom>
                  <a:avLst/>
                  <a:gdLst>
                    <a:gd name="T0" fmla="*/ 103 w 103"/>
                    <a:gd name="T1" fmla="*/ 39 h 76"/>
                    <a:gd name="T2" fmla="*/ 52 w 103"/>
                    <a:gd name="T3" fmla="*/ 76 h 76"/>
                    <a:gd name="T4" fmla="*/ 0 w 103"/>
                    <a:gd name="T5" fmla="*/ 39 h 76"/>
                    <a:gd name="T6" fmla="*/ 52 w 103"/>
                    <a:gd name="T7" fmla="*/ 0 h 76"/>
                    <a:gd name="T8" fmla="*/ 103 w 103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6">
                      <a:moveTo>
                        <a:pt x="103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2" y="18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6" name="Freeform 87"/>
                <p:cNvSpPr>
                  <a:spLocks noEditPoints="1"/>
                </p:cNvSpPr>
                <p:nvPr/>
              </p:nvSpPr>
              <p:spPr bwMode="auto">
                <a:xfrm>
                  <a:off x="3659188" y="5518151"/>
                  <a:ext cx="342900" cy="233363"/>
                </a:xfrm>
                <a:custGeom>
                  <a:avLst/>
                  <a:gdLst>
                    <a:gd name="T0" fmla="*/ 46 w 91"/>
                    <a:gd name="T1" fmla="*/ 0 h 62"/>
                    <a:gd name="T2" fmla="*/ 0 w 91"/>
                    <a:gd name="T3" fmla="*/ 32 h 62"/>
                    <a:gd name="T4" fmla="*/ 46 w 91"/>
                    <a:gd name="T5" fmla="*/ 62 h 62"/>
                    <a:gd name="T6" fmla="*/ 91 w 91"/>
                    <a:gd name="T7" fmla="*/ 33 h 62"/>
                    <a:gd name="T8" fmla="*/ 46 w 91"/>
                    <a:gd name="T9" fmla="*/ 0 h 62"/>
                    <a:gd name="T10" fmla="*/ 46 w 91"/>
                    <a:gd name="T11" fmla="*/ 53 h 62"/>
                    <a:gd name="T12" fmla="*/ 9 w 91"/>
                    <a:gd name="T13" fmla="*/ 32 h 62"/>
                    <a:gd name="T14" fmla="*/ 46 w 91"/>
                    <a:gd name="T15" fmla="*/ 8 h 62"/>
                    <a:gd name="T16" fmla="*/ 82 w 91"/>
                    <a:gd name="T17" fmla="*/ 33 h 62"/>
                    <a:gd name="T18" fmla="*/ 46 w 91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62">
                      <a:moveTo>
                        <a:pt x="46" y="0"/>
                      </a:moveTo>
                      <a:cubicBezTo>
                        <a:pt x="22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6" y="62"/>
                      </a:cubicBezTo>
                      <a:cubicBezTo>
                        <a:pt x="70" y="62"/>
                        <a:pt x="90" y="48"/>
                        <a:pt x="91" y="33"/>
                      </a:cubicBezTo>
                      <a:cubicBezTo>
                        <a:pt x="90" y="15"/>
                        <a:pt x="70" y="0"/>
                        <a:pt x="46" y="0"/>
                      </a:cubicBezTo>
                      <a:close/>
                      <a:moveTo>
                        <a:pt x="46" y="53"/>
                      </a:moveTo>
                      <a:cubicBezTo>
                        <a:pt x="27" y="53"/>
                        <a:pt x="10" y="43"/>
                        <a:pt x="9" y="32"/>
                      </a:cubicBezTo>
                      <a:cubicBezTo>
                        <a:pt x="10" y="19"/>
                        <a:pt x="27" y="8"/>
                        <a:pt x="46" y="8"/>
                      </a:cubicBezTo>
                      <a:cubicBezTo>
                        <a:pt x="65" y="8"/>
                        <a:pt x="82" y="19"/>
                        <a:pt x="82" y="33"/>
                      </a:cubicBezTo>
                      <a:cubicBezTo>
                        <a:pt x="82" y="43"/>
                        <a:pt x="67" y="53"/>
                        <a:pt x="46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7" name="Freeform 88"/>
                <p:cNvSpPr>
                  <a:spLocks/>
                </p:cNvSpPr>
                <p:nvPr/>
              </p:nvSpPr>
              <p:spPr bwMode="auto">
                <a:xfrm>
                  <a:off x="3606801" y="5600701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8" name="Freeform 89"/>
                <p:cNvSpPr>
                  <a:spLocks/>
                </p:cNvSpPr>
                <p:nvPr/>
              </p:nvSpPr>
              <p:spPr bwMode="auto">
                <a:xfrm>
                  <a:off x="3606801" y="5454651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9" name="Freeform 90"/>
                <p:cNvSpPr>
                  <a:spLocks noEditPoints="1"/>
                </p:cNvSpPr>
                <p:nvPr/>
              </p:nvSpPr>
              <p:spPr bwMode="auto">
                <a:xfrm>
                  <a:off x="3633788" y="548005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2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20" name="Freeform 91"/>
                <p:cNvSpPr>
                  <a:spLocks/>
                </p:cNvSpPr>
                <p:nvPr/>
              </p:nvSpPr>
              <p:spPr bwMode="auto">
                <a:xfrm>
                  <a:off x="3611563" y="5540376"/>
                  <a:ext cx="390525" cy="158750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21" name="Freeform 92"/>
                <p:cNvSpPr>
                  <a:spLocks/>
                </p:cNvSpPr>
                <p:nvPr/>
              </p:nvSpPr>
              <p:spPr bwMode="auto">
                <a:xfrm>
                  <a:off x="3611563" y="539432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22" name="Freeform 93"/>
                <p:cNvSpPr>
                  <a:spLocks noEditPoints="1"/>
                </p:cNvSpPr>
                <p:nvPr/>
              </p:nvSpPr>
              <p:spPr bwMode="auto">
                <a:xfrm>
                  <a:off x="3636963" y="5421313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23" name="Freeform 94"/>
                <p:cNvSpPr>
                  <a:spLocks/>
                </p:cNvSpPr>
                <p:nvPr/>
              </p:nvSpPr>
              <p:spPr bwMode="auto">
                <a:xfrm>
                  <a:off x="3595688" y="5491163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24" name="Freeform 95"/>
                <p:cNvSpPr>
                  <a:spLocks/>
                </p:cNvSpPr>
                <p:nvPr/>
              </p:nvSpPr>
              <p:spPr bwMode="auto">
                <a:xfrm>
                  <a:off x="3595688" y="5345113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25" name="Freeform 96"/>
                <p:cNvSpPr>
                  <a:spLocks noEditPoints="1"/>
                </p:cNvSpPr>
                <p:nvPr/>
              </p:nvSpPr>
              <p:spPr bwMode="auto">
                <a:xfrm>
                  <a:off x="3622676" y="5372101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1 w 90"/>
                    <a:gd name="T17" fmla="*/ 33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1" y="33"/>
                      </a:cubicBezTo>
                      <a:cubicBezTo>
                        <a:pt x="81" y="43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26" name="Freeform 97"/>
                <p:cNvSpPr>
                  <a:spLocks/>
                </p:cNvSpPr>
                <p:nvPr/>
              </p:nvSpPr>
              <p:spPr bwMode="auto">
                <a:xfrm>
                  <a:off x="3611563" y="5435601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3"/>
                        <a:pt x="81" y="42"/>
                        <a:pt x="52" y="42"/>
                      </a:cubicBezTo>
                      <a:cubicBezTo>
                        <a:pt x="23" y="42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27" name="Freeform 98"/>
                <p:cNvSpPr>
                  <a:spLocks/>
                </p:cNvSpPr>
                <p:nvPr/>
              </p:nvSpPr>
              <p:spPr bwMode="auto">
                <a:xfrm>
                  <a:off x="3611563" y="5289551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28" name="Freeform 99"/>
                <p:cNvSpPr>
                  <a:spLocks noEditPoints="1"/>
                </p:cNvSpPr>
                <p:nvPr/>
              </p:nvSpPr>
              <p:spPr bwMode="auto">
                <a:xfrm>
                  <a:off x="3636963" y="5314951"/>
                  <a:ext cx="338138" cy="230188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1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8 w 90"/>
                    <a:gd name="T13" fmla="*/ 31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0" y="14"/>
                        <a:pt x="0" y="31"/>
                      </a:cubicBezTo>
                      <a:cubicBezTo>
                        <a:pt x="0" y="48"/>
                        <a:pt x="21" y="61"/>
                        <a:pt x="45" y="61"/>
                      </a:cubicBezTo>
                      <a:cubicBezTo>
                        <a:pt x="69" y="61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1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29" name="Freeform 100"/>
                <p:cNvSpPr>
                  <a:spLocks/>
                </p:cNvSpPr>
                <p:nvPr/>
              </p:nvSpPr>
              <p:spPr bwMode="auto">
                <a:xfrm>
                  <a:off x="3084513" y="5735638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30" name="Freeform 101"/>
                <p:cNvSpPr>
                  <a:spLocks/>
                </p:cNvSpPr>
                <p:nvPr/>
              </p:nvSpPr>
              <p:spPr bwMode="auto">
                <a:xfrm>
                  <a:off x="3084513" y="5589588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31" name="Freeform 102"/>
                <p:cNvSpPr>
                  <a:spLocks noEditPoints="1"/>
                </p:cNvSpPr>
                <p:nvPr/>
              </p:nvSpPr>
              <p:spPr bwMode="auto">
                <a:xfrm>
                  <a:off x="3111501" y="5616576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3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32" name="Freeform 103"/>
                <p:cNvSpPr>
                  <a:spLocks/>
                </p:cNvSpPr>
                <p:nvPr/>
              </p:nvSpPr>
              <p:spPr bwMode="auto">
                <a:xfrm>
                  <a:off x="3100388" y="5718176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1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33" name="Freeform 104"/>
                <p:cNvSpPr>
                  <a:spLocks/>
                </p:cNvSpPr>
                <p:nvPr/>
              </p:nvSpPr>
              <p:spPr bwMode="auto">
                <a:xfrm>
                  <a:off x="3103563" y="5570538"/>
                  <a:ext cx="387350" cy="282575"/>
                </a:xfrm>
                <a:custGeom>
                  <a:avLst/>
                  <a:gdLst>
                    <a:gd name="T0" fmla="*/ 103 w 103"/>
                    <a:gd name="T1" fmla="*/ 39 h 75"/>
                    <a:gd name="T2" fmla="*/ 51 w 103"/>
                    <a:gd name="T3" fmla="*/ 75 h 75"/>
                    <a:gd name="T4" fmla="*/ 0 w 103"/>
                    <a:gd name="T5" fmla="*/ 39 h 75"/>
                    <a:gd name="T6" fmla="*/ 51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2" y="59"/>
                        <a:pt x="79" y="75"/>
                        <a:pt x="51" y="75"/>
                      </a:cubicBezTo>
                      <a:cubicBezTo>
                        <a:pt x="23" y="75"/>
                        <a:pt x="0" y="59"/>
                        <a:pt x="0" y="39"/>
                      </a:cubicBezTo>
                      <a:cubicBezTo>
                        <a:pt x="0" y="17"/>
                        <a:pt x="23" y="0"/>
                        <a:pt x="51" y="0"/>
                      </a:cubicBezTo>
                      <a:cubicBezTo>
                        <a:pt x="79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34" name="Freeform 105"/>
                <p:cNvSpPr>
                  <a:spLocks noEditPoints="1"/>
                </p:cNvSpPr>
                <p:nvPr/>
              </p:nvSpPr>
              <p:spPr bwMode="auto">
                <a:xfrm>
                  <a:off x="3125788" y="5597526"/>
                  <a:ext cx="338138" cy="228600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2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9 w 90"/>
                    <a:gd name="T13" fmla="*/ 32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1"/>
                        <a:pt x="45" y="61"/>
                      </a:cubicBezTo>
                      <a:cubicBezTo>
                        <a:pt x="70" y="61"/>
                        <a:pt x="90" y="48"/>
                        <a:pt x="90" y="32"/>
                      </a:cubicBezTo>
                      <a:cubicBezTo>
                        <a:pt x="90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9" y="32"/>
                      </a:cubicBezTo>
                      <a:cubicBezTo>
                        <a:pt x="9" y="19"/>
                        <a:pt x="27" y="8"/>
                        <a:pt x="45" y="8"/>
                      </a:cubicBezTo>
                      <a:cubicBezTo>
                        <a:pt x="65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35" name="Freeform 106"/>
                <p:cNvSpPr>
                  <a:spLocks/>
                </p:cNvSpPr>
                <p:nvPr/>
              </p:nvSpPr>
              <p:spPr bwMode="auto">
                <a:xfrm>
                  <a:off x="3125788" y="5694363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1"/>
                        <a:pt x="24" y="37"/>
                        <a:pt x="52" y="37"/>
                      </a:cubicBezTo>
                      <a:cubicBezTo>
                        <a:pt x="80" y="37"/>
                        <a:pt x="103" y="21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36" name="Freeform 107"/>
                <p:cNvSpPr>
                  <a:spLocks/>
                </p:cNvSpPr>
                <p:nvPr/>
              </p:nvSpPr>
              <p:spPr bwMode="auto">
                <a:xfrm>
                  <a:off x="3125788" y="5551488"/>
                  <a:ext cx="390525" cy="282575"/>
                </a:xfrm>
                <a:custGeom>
                  <a:avLst/>
                  <a:gdLst>
                    <a:gd name="T0" fmla="*/ 104 w 104"/>
                    <a:gd name="T1" fmla="*/ 38 h 75"/>
                    <a:gd name="T2" fmla="*/ 52 w 104"/>
                    <a:gd name="T3" fmla="*/ 75 h 75"/>
                    <a:gd name="T4" fmla="*/ 0 w 104"/>
                    <a:gd name="T5" fmla="*/ 38 h 75"/>
                    <a:gd name="T6" fmla="*/ 52 w 104"/>
                    <a:gd name="T7" fmla="*/ 0 h 75"/>
                    <a:gd name="T8" fmla="*/ 104 w 104"/>
                    <a:gd name="T9" fmla="*/ 3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8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8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8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37" name="Freeform 108"/>
                <p:cNvSpPr>
                  <a:spLocks noEditPoints="1"/>
                </p:cNvSpPr>
                <p:nvPr/>
              </p:nvSpPr>
              <p:spPr bwMode="auto">
                <a:xfrm>
                  <a:off x="3152776" y="5575301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5" y="62"/>
                      </a:cubicBezTo>
                      <a:cubicBezTo>
                        <a:pt x="69" y="62"/>
                        <a:pt x="89" y="49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20"/>
                        <a:pt x="26" y="9"/>
                        <a:pt x="45" y="9"/>
                      </a:cubicBezTo>
                      <a:cubicBezTo>
                        <a:pt x="64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38" name="Freeform 109"/>
                <p:cNvSpPr>
                  <a:spLocks/>
                </p:cNvSpPr>
                <p:nvPr/>
              </p:nvSpPr>
              <p:spPr bwMode="auto">
                <a:xfrm>
                  <a:off x="3100388" y="5657851"/>
                  <a:ext cx="385763" cy="157163"/>
                </a:xfrm>
                <a:custGeom>
                  <a:avLst/>
                  <a:gdLst>
                    <a:gd name="T0" fmla="*/ 103 w 103"/>
                    <a:gd name="T1" fmla="*/ 2 h 42"/>
                    <a:gd name="T2" fmla="*/ 52 w 103"/>
                    <a:gd name="T3" fmla="*/ 42 h 42"/>
                    <a:gd name="T4" fmla="*/ 0 w 103"/>
                    <a:gd name="T5" fmla="*/ 2 h 42"/>
                    <a:gd name="T6" fmla="*/ 0 w 103"/>
                    <a:gd name="T7" fmla="*/ 0 h 42"/>
                    <a:gd name="T8" fmla="*/ 52 w 103"/>
                    <a:gd name="T9" fmla="*/ 37 h 42"/>
                    <a:gd name="T10" fmla="*/ 103 w 103"/>
                    <a:gd name="T11" fmla="*/ 0 h 42"/>
                    <a:gd name="T12" fmla="*/ 103 w 103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42">
                      <a:moveTo>
                        <a:pt x="103" y="2"/>
                      </a:moveTo>
                      <a:cubicBezTo>
                        <a:pt x="103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1"/>
                        <a:pt x="24" y="37"/>
                        <a:pt x="52" y="37"/>
                      </a:cubicBezTo>
                      <a:cubicBezTo>
                        <a:pt x="80" y="37"/>
                        <a:pt x="103" y="21"/>
                        <a:pt x="103" y="0"/>
                      </a:cubicBezTo>
                      <a:cubicBezTo>
                        <a:pt x="103" y="1"/>
                        <a:pt x="103" y="1"/>
                        <a:pt x="103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39" name="Freeform 110"/>
                <p:cNvSpPr>
                  <a:spLocks/>
                </p:cNvSpPr>
                <p:nvPr/>
              </p:nvSpPr>
              <p:spPr bwMode="auto">
                <a:xfrm>
                  <a:off x="3100388" y="5514976"/>
                  <a:ext cx="385763" cy="280988"/>
                </a:xfrm>
                <a:custGeom>
                  <a:avLst/>
                  <a:gdLst>
                    <a:gd name="T0" fmla="*/ 103 w 103"/>
                    <a:gd name="T1" fmla="*/ 38 h 75"/>
                    <a:gd name="T2" fmla="*/ 52 w 103"/>
                    <a:gd name="T3" fmla="*/ 75 h 75"/>
                    <a:gd name="T4" fmla="*/ 0 w 103"/>
                    <a:gd name="T5" fmla="*/ 38 h 75"/>
                    <a:gd name="T6" fmla="*/ 52 w 103"/>
                    <a:gd name="T7" fmla="*/ 0 h 75"/>
                    <a:gd name="T8" fmla="*/ 103 w 103"/>
                    <a:gd name="T9" fmla="*/ 3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8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8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2" y="17"/>
                        <a:pt x="103" y="38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0" name="Freeform 111"/>
                <p:cNvSpPr>
                  <a:spLocks noEditPoints="1"/>
                </p:cNvSpPr>
                <p:nvPr/>
              </p:nvSpPr>
              <p:spPr bwMode="auto">
                <a:xfrm>
                  <a:off x="3122613" y="5537201"/>
                  <a:ext cx="341313" cy="233363"/>
                </a:xfrm>
                <a:custGeom>
                  <a:avLst/>
                  <a:gdLst>
                    <a:gd name="T0" fmla="*/ 46 w 91"/>
                    <a:gd name="T1" fmla="*/ 0 h 62"/>
                    <a:gd name="T2" fmla="*/ 0 w 91"/>
                    <a:gd name="T3" fmla="*/ 32 h 62"/>
                    <a:gd name="T4" fmla="*/ 46 w 91"/>
                    <a:gd name="T5" fmla="*/ 62 h 62"/>
                    <a:gd name="T6" fmla="*/ 91 w 91"/>
                    <a:gd name="T7" fmla="*/ 33 h 62"/>
                    <a:gd name="T8" fmla="*/ 46 w 91"/>
                    <a:gd name="T9" fmla="*/ 0 h 62"/>
                    <a:gd name="T10" fmla="*/ 46 w 91"/>
                    <a:gd name="T11" fmla="*/ 54 h 62"/>
                    <a:gd name="T12" fmla="*/ 9 w 91"/>
                    <a:gd name="T13" fmla="*/ 32 h 62"/>
                    <a:gd name="T14" fmla="*/ 46 w 91"/>
                    <a:gd name="T15" fmla="*/ 9 h 62"/>
                    <a:gd name="T16" fmla="*/ 82 w 91"/>
                    <a:gd name="T17" fmla="*/ 33 h 62"/>
                    <a:gd name="T18" fmla="*/ 46 w 91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62">
                      <a:moveTo>
                        <a:pt x="46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6" y="62"/>
                      </a:cubicBezTo>
                      <a:cubicBezTo>
                        <a:pt x="70" y="62"/>
                        <a:pt x="90" y="49"/>
                        <a:pt x="91" y="33"/>
                      </a:cubicBezTo>
                      <a:cubicBezTo>
                        <a:pt x="90" y="15"/>
                        <a:pt x="70" y="0"/>
                        <a:pt x="46" y="0"/>
                      </a:cubicBezTo>
                      <a:close/>
                      <a:moveTo>
                        <a:pt x="46" y="54"/>
                      </a:moveTo>
                      <a:cubicBezTo>
                        <a:pt x="27" y="54"/>
                        <a:pt x="10" y="44"/>
                        <a:pt x="9" y="32"/>
                      </a:cubicBezTo>
                      <a:cubicBezTo>
                        <a:pt x="10" y="20"/>
                        <a:pt x="27" y="9"/>
                        <a:pt x="46" y="9"/>
                      </a:cubicBezTo>
                      <a:cubicBezTo>
                        <a:pt x="65" y="9"/>
                        <a:pt x="81" y="20"/>
                        <a:pt x="82" y="33"/>
                      </a:cubicBezTo>
                      <a:cubicBezTo>
                        <a:pt x="82" y="43"/>
                        <a:pt x="67" y="54"/>
                        <a:pt x="46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1" name="Freeform 112"/>
                <p:cNvSpPr>
                  <a:spLocks/>
                </p:cNvSpPr>
                <p:nvPr/>
              </p:nvSpPr>
              <p:spPr bwMode="auto">
                <a:xfrm>
                  <a:off x="3125788" y="5627688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2" name="Freeform 113"/>
                <p:cNvSpPr>
                  <a:spLocks/>
                </p:cNvSpPr>
                <p:nvPr/>
              </p:nvSpPr>
              <p:spPr bwMode="auto">
                <a:xfrm>
                  <a:off x="3125788" y="5480051"/>
                  <a:ext cx="390525" cy="282575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3" name="Freeform 114"/>
                <p:cNvSpPr>
                  <a:spLocks noEditPoints="1"/>
                </p:cNvSpPr>
                <p:nvPr/>
              </p:nvSpPr>
              <p:spPr bwMode="auto">
                <a:xfrm>
                  <a:off x="3152776" y="550703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4" name="Freeform 115"/>
                <p:cNvSpPr>
                  <a:spLocks/>
                </p:cNvSpPr>
                <p:nvPr/>
              </p:nvSpPr>
              <p:spPr bwMode="auto">
                <a:xfrm>
                  <a:off x="3084513" y="5556251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5" name="Freeform 116"/>
                <p:cNvSpPr>
                  <a:spLocks/>
                </p:cNvSpPr>
                <p:nvPr/>
              </p:nvSpPr>
              <p:spPr bwMode="auto">
                <a:xfrm>
                  <a:off x="3084513" y="5408613"/>
                  <a:ext cx="390525" cy="282575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6" name="Freeform 117"/>
                <p:cNvSpPr>
                  <a:spLocks noEditPoints="1"/>
                </p:cNvSpPr>
                <p:nvPr/>
              </p:nvSpPr>
              <p:spPr bwMode="auto">
                <a:xfrm>
                  <a:off x="3111501" y="543560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2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7" name="Freeform 118"/>
                <p:cNvSpPr>
                  <a:spLocks/>
                </p:cNvSpPr>
                <p:nvPr/>
              </p:nvSpPr>
              <p:spPr bwMode="auto">
                <a:xfrm>
                  <a:off x="3111501" y="5526088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0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1" y="41"/>
                        <a:pt x="52" y="41"/>
                      </a:cubicBezTo>
                      <a:cubicBezTo>
                        <a:pt x="23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8" name="Freeform 119"/>
                <p:cNvSpPr>
                  <a:spLocks/>
                </p:cNvSpPr>
                <p:nvPr/>
              </p:nvSpPr>
              <p:spPr bwMode="auto">
                <a:xfrm>
                  <a:off x="3111501" y="5378451"/>
                  <a:ext cx="390525" cy="282575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9" name="Freeform 120"/>
                <p:cNvSpPr>
                  <a:spLocks noEditPoints="1"/>
                </p:cNvSpPr>
                <p:nvPr/>
              </p:nvSpPr>
              <p:spPr bwMode="auto">
                <a:xfrm>
                  <a:off x="3136901" y="5405438"/>
                  <a:ext cx="338138" cy="228600"/>
                </a:xfrm>
                <a:custGeom>
                  <a:avLst/>
                  <a:gdLst>
                    <a:gd name="T0" fmla="*/ 45 w 90"/>
                    <a:gd name="T1" fmla="*/ 0 h 61"/>
                    <a:gd name="T2" fmla="*/ 0 w 90"/>
                    <a:gd name="T3" fmla="*/ 31 h 61"/>
                    <a:gd name="T4" fmla="*/ 45 w 90"/>
                    <a:gd name="T5" fmla="*/ 61 h 61"/>
                    <a:gd name="T6" fmla="*/ 90 w 90"/>
                    <a:gd name="T7" fmla="*/ 32 h 61"/>
                    <a:gd name="T8" fmla="*/ 45 w 90"/>
                    <a:gd name="T9" fmla="*/ 0 h 61"/>
                    <a:gd name="T10" fmla="*/ 45 w 90"/>
                    <a:gd name="T11" fmla="*/ 53 h 61"/>
                    <a:gd name="T12" fmla="*/ 8 w 90"/>
                    <a:gd name="T13" fmla="*/ 31 h 61"/>
                    <a:gd name="T14" fmla="*/ 45 w 90"/>
                    <a:gd name="T15" fmla="*/ 8 h 61"/>
                    <a:gd name="T16" fmla="*/ 82 w 90"/>
                    <a:gd name="T17" fmla="*/ 32 h 61"/>
                    <a:gd name="T18" fmla="*/ 45 w 90"/>
                    <a:gd name="T19" fmla="*/ 5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1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1"/>
                      </a:cubicBezTo>
                      <a:cubicBezTo>
                        <a:pt x="0" y="48"/>
                        <a:pt x="21" y="61"/>
                        <a:pt x="45" y="61"/>
                      </a:cubicBezTo>
                      <a:cubicBezTo>
                        <a:pt x="69" y="61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1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0" name="Freeform 121"/>
                <p:cNvSpPr>
                  <a:spLocks/>
                </p:cNvSpPr>
                <p:nvPr/>
              </p:nvSpPr>
              <p:spPr bwMode="auto">
                <a:xfrm>
                  <a:off x="3100388" y="5468938"/>
                  <a:ext cx="390525" cy="158750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1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4" y="42"/>
                        <a:pt x="0" y="24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1" name="Freeform 122"/>
                <p:cNvSpPr>
                  <a:spLocks/>
                </p:cNvSpPr>
                <p:nvPr/>
              </p:nvSpPr>
              <p:spPr bwMode="auto">
                <a:xfrm>
                  <a:off x="3103563" y="5322888"/>
                  <a:ext cx="387350" cy="280988"/>
                </a:xfrm>
                <a:custGeom>
                  <a:avLst/>
                  <a:gdLst>
                    <a:gd name="T0" fmla="*/ 103 w 103"/>
                    <a:gd name="T1" fmla="*/ 39 h 75"/>
                    <a:gd name="T2" fmla="*/ 51 w 103"/>
                    <a:gd name="T3" fmla="*/ 75 h 75"/>
                    <a:gd name="T4" fmla="*/ 0 w 103"/>
                    <a:gd name="T5" fmla="*/ 39 h 75"/>
                    <a:gd name="T6" fmla="*/ 51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2" y="59"/>
                        <a:pt x="79" y="75"/>
                        <a:pt x="51" y="75"/>
                      </a:cubicBezTo>
                      <a:cubicBezTo>
                        <a:pt x="23" y="75"/>
                        <a:pt x="0" y="59"/>
                        <a:pt x="0" y="39"/>
                      </a:cubicBezTo>
                      <a:cubicBezTo>
                        <a:pt x="0" y="17"/>
                        <a:pt x="23" y="0"/>
                        <a:pt x="51" y="0"/>
                      </a:cubicBezTo>
                      <a:cubicBezTo>
                        <a:pt x="79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2" name="Freeform 123"/>
                <p:cNvSpPr>
                  <a:spLocks noEditPoints="1"/>
                </p:cNvSpPr>
                <p:nvPr/>
              </p:nvSpPr>
              <p:spPr bwMode="auto">
                <a:xfrm>
                  <a:off x="3125788" y="5349876"/>
                  <a:ext cx="338138" cy="231775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9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70" y="62"/>
                        <a:pt x="90" y="48"/>
                        <a:pt x="90" y="32"/>
                      </a:cubicBezTo>
                      <a:cubicBezTo>
                        <a:pt x="90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9" y="32"/>
                      </a:cubicBezTo>
                      <a:cubicBezTo>
                        <a:pt x="9" y="19"/>
                        <a:pt x="27" y="8"/>
                        <a:pt x="45" y="8"/>
                      </a:cubicBezTo>
                      <a:cubicBezTo>
                        <a:pt x="65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3" name="Freeform 124"/>
                <p:cNvSpPr>
                  <a:spLocks/>
                </p:cNvSpPr>
                <p:nvPr/>
              </p:nvSpPr>
              <p:spPr bwMode="auto">
                <a:xfrm>
                  <a:off x="3125788" y="5454651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1"/>
                        <a:pt x="24" y="37"/>
                        <a:pt x="52" y="37"/>
                      </a:cubicBezTo>
                      <a:cubicBezTo>
                        <a:pt x="80" y="37"/>
                        <a:pt x="103" y="21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4" name="Freeform 125"/>
                <p:cNvSpPr>
                  <a:spLocks/>
                </p:cNvSpPr>
                <p:nvPr/>
              </p:nvSpPr>
              <p:spPr bwMode="auto">
                <a:xfrm>
                  <a:off x="3125788" y="5311776"/>
                  <a:ext cx="390525" cy="280988"/>
                </a:xfrm>
                <a:custGeom>
                  <a:avLst/>
                  <a:gdLst>
                    <a:gd name="T0" fmla="*/ 104 w 104"/>
                    <a:gd name="T1" fmla="*/ 38 h 75"/>
                    <a:gd name="T2" fmla="*/ 52 w 104"/>
                    <a:gd name="T3" fmla="*/ 75 h 75"/>
                    <a:gd name="T4" fmla="*/ 0 w 104"/>
                    <a:gd name="T5" fmla="*/ 38 h 75"/>
                    <a:gd name="T6" fmla="*/ 52 w 104"/>
                    <a:gd name="T7" fmla="*/ 0 h 75"/>
                    <a:gd name="T8" fmla="*/ 104 w 104"/>
                    <a:gd name="T9" fmla="*/ 3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8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8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8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5" name="Freeform 126"/>
                <p:cNvSpPr>
                  <a:spLocks noEditPoints="1"/>
                </p:cNvSpPr>
                <p:nvPr/>
              </p:nvSpPr>
              <p:spPr bwMode="auto">
                <a:xfrm>
                  <a:off x="3152776" y="533400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5" y="62"/>
                      </a:cubicBezTo>
                      <a:cubicBezTo>
                        <a:pt x="69" y="62"/>
                        <a:pt x="89" y="49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20"/>
                        <a:pt x="26" y="9"/>
                        <a:pt x="45" y="9"/>
                      </a:cubicBezTo>
                      <a:cubicBezTo>
                        <a:pt x="64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6" name="Freeform 127"/>
                <p:cNvSpPr>
                  <a:spLocks/>
                </p:cNvSpPr>
                <p:nvPr/>
              </p:nvSpPr>
              <p:spPr bwMode="auto">
                <a:xfrm>
                  <a:off x="3144838" y="5427663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0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0" y="41"/>
                        <a:pt x="52" y="41"/>
                      </a:cubicBezTo>
                      <a:cubicBezTo>
                        <a:pt x="23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7" name="Freeform 128"/>
                <p:cNvSpPr>
                  <a:spLocks/>
                </p:cNvSpPr>
                <p:nvPr/>
              </p:nvSpPr>
              <p:spPr bwMode="auto">
                <a:xfrm>
                  <a:off x="3144838" y="5281613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8" name="Freeform 129"/>
                <p:cNvSpPr>
                  <a:spLocks noEditPoints="1"/>
                </p:cNvSpPr>
                <p:nvPr/>
              </p:nvSpPr>
              <p:spPr bwMode="auto">
                <a:xfrm>
                  <a:off x="3171826" y="530383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9"/>
                        <a:pt x="21" y="62"/>
                        <a:pt x="45" y="62"/>
                      </a:cubicBezTo>
                      <a:cubicBezTo>
                        <a:pt x="69" y="62"/>
                        <a:pt x="89" y="49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8" y="32"/>
                      </a:cubicBezTo>
                      <a:cubicBezTo>
                        <a:pt x="9" y="20"/>
                        <a:pt x="26" y="9"/>
                        <a:pt x="45" y="9"/>
                      </a:cubicBezTo>
                      <a:cubicBezTo>
                        <a:pt x="64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9" name="Freeform 130"/>
                <p:cNvSpPr>
                  <a:spLocks/>
                </p:cNvSpPr>
                <p:nvPr/>
              </p:nvSpPr>
              <p:spPr bwMode="auto">
                <a:xfrm>
                  <a:off x="3125788" y="5394326"/>
                  <a:ext cx="390525" cy="157163"/>
                </a:xfrm>
                <a:custGeom>
                  <a:avLst/>
                  <a:gdLst>
                    <a:gd name="T0" fmla="*/ 104 w 104"/>
                    <a:gd name="T1" fmla="*/ 1 h 42"/>
                    <a:gd name="T2" fmla="*/ 52 w 104"/>
                    <a:gd name="T3" fmla="*/ 42 h 42"/>
                    <a:gd name="T4" fmla="*/ 0 w 104"/>
                    <a:gd name="T5" fmla="*/ 1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1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60" name="Freeform 131"/>
                <p:cNvSpPr>
                  <a:spLocks/>
                </p:cNvSpPr>
                <p:nvPr/>
              </p:nvSpPr>
              <p:spPr bwMode="auto">
                <a:xfrm>
                  <a:off x="3125788" y="5248276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3" y="17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61" name="Freeform 132"/>
                <p:cNvSpPr>
                  <a:spLocks noEditPoints="1"/>
                </p:cNvSpPr>
                <p:nvPr/>
              </p:nvSpPr>
              <p:spPr bwMode="auto">
                <a:xfrm>
                  <a:off x="3152776" y="5273676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4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62" name="Freeform 133"/>
                <p:cNvSpPr>
                  <a:spLocks/>
                </p:cNvSpPr>
                <p:nvPr/>
              </p:nvSpPr>
              <p:spPr bwMode="auto">
                <a:xfrm>
                  <a:off x="3144838" y="5353051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63" name="Freeform 134"/>
                <p:cNvSpPr>
                  <a:spLocks/>
                </p:cNvSpPr>
                <p:nvPr/>
              </p:nvSpPr>
              <p:spPr bwMode="auto">
                <a:xfrm>
                  <a:off x="3144838" y="5207001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64" name="Freeform 135"/>
                <p:cNvSpPr>
                  <a:spLocks noEditPoints="1"/>
                </p:cNvSpPr>
                <p:nvPr/>
              </p:nvSpPr>
              <p:spPr bwMode="auto">
                <a:xfrm>
                  <a:off x="3171826" y="523240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65" name="Freeform 136"/>
                <p:cNvSpPr>
                  <a:spLocks/>
                </p:cNvSpPr>
                <p:nvPr/>
              </p:nvSpPr>
              <p:spPr bwMode="auto">
                <a:xfrm>
                  <a:off x="3111501" y="5303838"/>
                  <a:ext cx="390525" cy="158750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6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66" name="Freeform 137"/>
                <p:cNvSpPr>
                  <a:spLocks/>
                </p:cNvSpPr>
                <p:nvPr/>
              </p:nvSpPr>
              <p:spPr bwMode="auto">
                <a:xfrm>
                  <a:off x="3111501" y="5157788"/>
                  <a:ext cx="390525" cy="280988"/>
                </a:xfrm>
                <a:custGeom>
                  <a:avLst/>
                  <a:gdLst>
                    <a:gd name="T0" fmla="*/ 104 w 104"/>
                    <a:gd name="T1" fmla="*/ 39 h 75"/>
                    <a:gd name="T2" fmla="*/ 52 w 104"/>
                    <a:gd name="T3" fmla="*/ 75 h 75"/>
                    <a:gd name="T4" fmla="*/ 0 w 104"/>
                    <a:gd name="T5" fmla="*/ 39 h 75"/>
                    <a:gd name="T6" fmla="*/ 52 w 104"/>
                    <a:gd name="T7" fmla="*/ 0 h 75"/>
                    <a:gd name="T8" fmla="*/ 104 w 104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5">
                      <a:moveTo>
                        <a:pt x="104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67" name="Freeform 138"/>
                <p:cNvSpPr>
                  <a:spLocks noEditPoints="1"/>
                </p:cNvSpPr>
                <p:nvPr/>
              </p:nvSpPr>
              <p:spPr bwMode="auto">
                <a:xfrm>
                  <a:off x="3136901" y="518318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2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2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2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2"/>
                      </a:cubicBezTo>
                      <a:cubicBezTo>
                        <a:pt x="81" y="42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68" name="Freeform 139"/>
                <p:cNvSpPr>
                  <a:spLocks/>
                </p:cNvSpPr>
                <p:nvPr/>
              </p:nvSpPr>
              <p:spPr bwMode="auto">
                <a:xfrm>
                  <a:off x="3122613" y="5243513"/>
                  <a:ext cx="390525" cy="153988"/>
                </a:xfrm>
                <a:custGeom>
                  <a:avLst/>
                  <a:gdLst>
                    <a:gd name="T0" fmla="*/ 104 w 104"/>
                    <a:gd name="T1" fmla="*/ 1 h 41"/>
                    <a:gd name="T2" fmla="*/ 52 w 104"/>
                    <a:gd name="T3" fmla="*/ 41 h 41"/>
                    <a:gd name="T4" fmla="*/ 0 w 104"/>
                    <a:gd name="T5" fmla="*/ 1 h 41"/>
                    <a:gd name="T6" fmla="*/ 1 w 104"/>
                    <a:gd name="T7" fmla="*/ 0 h 41"/>
                    <a:gd name="T8" fmla="*/ 52 w 104"/>
                    <a:gd name="T9" fmla="*/ 36 h 41"/>
                    <a:gd name="T10" fmla="*/ 104 w 104"/>
                    <a:gd name="T11" fmla="*/ 0 h 41"/>
                    <a:gd name="T12" fmla="*/ 104 w 104"/>
                    <a:gd name="T1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1">
                      <a:moveTo>
                        <a:pt x="104" y="1"/>
                      </a:moveTo>
                      <a:cubicBezTo>
                        <a:pt x="104" y="23"/>
                        <a:pt x="81" y="41"/>
                        <a:pt x="52" y="41"/>
                      </a:cubicBezTo>
                      <a:cubicBezTo>
                        <a:pt x="24" y="41"/>
                        <a:pt x="0" y="23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4" y="0"/>
                      </a:cubicBezTo>
                      <a:cubicBezTo>
                        <a:pt x="104" y="0"/>
                        <a:pt x="104" y="1"/>
                        <a:pt x="104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69" name="Freeform 140"/>
                <p:cNvSpPr>
                  <a:spLocks/>
                </p:cNvSpPr>
                <p:nvPr/>
              </p:nvSpPr>
              <p:spPr bwMode="auto">
                <a:xfrm>
                  <a:off x="3125788" y="5097463"/>
                  <a:ext cx="387350" cy="280988"/>
                </a:xfrm>
                <a:custGeom>
                  <a:avLst/>
                  <a:gdLst>
                    <a:gd name="T0" fmla="*/ 103 w 103"/>
                    <a:gd name="T1" fmla="*/ 39 h 75"/>
                    <a:gd name="T2" fmla="*/ 51 w 103"/>
                    <a:gd name="T3" fmla="*/ 75 h 75"/>
                    <a:gd name="T4" fmla="*/ 0 w 103"/>
                    <a:gd name="T5" fmla="*/ 39 h 75"/>
                    <a:gd name="T6" fmla="*/ 51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2" y="59"/>
                        <a:pt x="79" y="75"/>
                        <a:pt x="51" y="75"/>
                      </a:cubicBezTo>
                      <a:cubicBezTo>
                        <a:pt x="23" y="75"/>
                        <a:pt x="0" y="59"/>
                        <a:pt x="0" y="39"/>
                      </a:cubicBezTo>
                      <a:cubicBezTo>
                        <a:pt x="0" y="17"/>
                        <a:pt x="23" y="0"/>
                        <a:pt x="51" y="0"/>
                      </a:cubicBezTo>
                      <a:cubicBezTo>
                        <a:pt x="79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70" name="Freeform 141"/>
                <p:cNvSpPr>
                  <a:spLocks noEditPoints="1"/>
                </p:cNvSpPr>
                <p:nvPr/>
              </p:nvSpPr>
              <p:spPr bwMode="auto">
                <a:xfrm>
                  <a:off x="3148013" y="511968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9 w 90"/>
                    <a:gd name="T13" fmla="*/ 32 h 62"/>
                    <a:gd name="T14" fmla="*/ 45 w 90"/>
                    <a:gd name="T15" fmla="*/ 9 h 62"/>
                    <a:gd name="T16" fmla="*/ 82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9"/>
                        <a:pt x="21" y="62"/>
                        <a:pt x="45" y="62"/>
                      </a:cubicBezTo>
                      <a:cubicBezTo>
                        <a:pt x="70" y="62"/>
                        <a:pt x="90" y="49"/>
                        <a:pt x="90" y="33"/>
                      </a:cubicBezTo>
                      <a:cubicBezTo>
                        <a:pt x="90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4"/>
                        <a:pt x="9" y="32"/>
                      </a:cubicBezTo>
                      <a:cubicBezTo>
                        <a:pt x="9" y="20"/>
                        <a:pt x="27" y="9"/>
                        <a:pt x="45" y="9"/>
                      </a:cubicBezTo>
                      <a:cubicBezTo>
                        <a:pt x="65" y="9"/>
                        <a:pt x="81" y="20"/>
                        <a:pt x="82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71" name="Freeform 142"/>
                <p:cNvSpPr>
                  <a:spLocks/>
                </p:cNvSpPr>
                <p:nvPr/>
              </p:nvSpPr>
              <p:spPr bwMode="auto">
                <a:xfrm>
                  <a:off x="3373438" y="5842001"/>
                  <a:ext cx="392113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1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72" name="Freeform 143"/>
                <p:cNvSpPr>
                  <a:spLocks/>
                </p:cNvSpPr>
                <p:nvPr/>
              </p:nvSpPr>
              <p:spPr bwMode="auto">
                <a:xfrm>
                  <a:off x="3373438" y="5694363"/>
                  <a:ext cx="392113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73" name="Freeform 144"/>
                <p:cNvSpPr>
                  <a:spLocks noEditPoints="1"/>
                </p:cNvSpPr>
                <p:nvPr/>
              </p:nvSpPr>
              <p:spPr bwMode="auto">
                <a:xfrm>
                  <a:off x="3400426" y="5721351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3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2 w 90"/>
                    <a:gd name="T17" fmla="*/ 33 h 62"/>
                    <a:gd name="T18" fmla="*/ 45 w 90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1" y="15"/>
                        <a:pt x="0" y="32"/>
                      </a:cubicBezTo>
                      <a:cubicBezTo>
                        <a:pt x="1" y="48"/>
                        <a:pt x="21" y="62"/>
                        <a:pt x="45" y="62"/>
                      </a:cubicBezTo>
                      <a:cubicBezTo>
                        <a:pt x="69" y="62"/>
                        <a:pt x="90" y="48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3"/>
                      </a:moveTo>
                      <a:cubicBezTo>
                        <a:pt x="26" y="53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2" y="33"/>
                      </a:cubicBezTo>
                      <a:cubicBezTo>
                        <a:pt x="81" y="43"/>
                        <a:pt x="66" y="53"/>
                        <a:pt x="45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74" name="Freeform 145"/>
                <p:cNvSpPr>
                  <a:spLocks/>
                </p:cNvSpPr>
                <p:nvPr/>
              </p:nvSpPr>
              <p:spPr bwMode="auto">
                <a:xfrm>
                  <a:off x="3408363" y="5811838"/>
                  <a:ext cx="390525" cy="157163"/>
                </a:xfrm>
                <a:custGeom>
                  <a:avLst/>
                  <a:gdLst>
                    <a:gd name="T0" fmla="*/ 104 w 104"/>
                    <a:gd name="T1" fmla="*/ 2 h 42"/>
                    <a:gd name="T2" fmla="*/ 52 w 104"/>
                    <a:gd name="T3" fmla="*/ 42 h 42"/>
                    <a:gd name="T4" fmla="*/ 0 w 104"/>
                    <a:gd name="T5" fmla="*/ 2 h 42"/>
                    <a:gd name="T6" fmla="*/ 0 w 104"/>
                    <a:gd name="T7" fmla="*/ 0 h 42"/>
                    <a:gd name="T8" fmla="*/ 52 w 104"/>
                    <a:gd name="T9" fmla="*/ 37 h 42"/>
                    <a:gd name="T10" fmla="*/ 104 w 104"/>
                    <a:gd name="T11" fmla="*/ 0 h 42"/>
                    <a:gd name="T12" fmla="*/ 104 w 104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42">
                      <a:moveTo>
                        <a:pt x="104" y="2"/>
                      </a:moveTo>
                      <a:cubicBezTo>
                        <a:pt x="104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0"/>
                        <a:pt x="24" y="37"/>
                        <a:pt x="52" y="37"/>
                      </a:cubicBezTo>
                      <a:cubicBezTo>
                        <a:pt x="80" y="37"/>
                        <a:pt x="103" y="20"/>
                        <a:pt x="104" y="0"/>
                      </a:cubicBezTo>
                      <a:cubicBezTo>
                        <a:pt x="104" y="1"/>
                        <a:pt x="104" y="1"/>
                        <a:pt x="104" y="2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75" name="Freeform 146"/>
                <p:cNvSpPr>
                  <a:spLocks/>
                </p:cNvSpPr>
                <p:nvPr/>
              </p:nvSpPr>
              <p:spPr bwMode="auto">
                <a:xfrm>
                  <a:off x="3408363" y="5664201"/>
                  <a:ext cx="390525" cy="285750"/>
                </a:xfrm>
                <a:custGeom>
                  <a:avLst/>
                  <a:gdLst>
                    <a:gd name="T0" fmla="*/ 104 w 104"/>
                    <a:gd name="T1" fmla="*/ 39 h 76"/>
                    <a:gd name="T2" fmla="*/ 52 w 104"/>
                    <a:gd name="T3" fmla="*/ 76 h 76"/>
                    <a:gd name="T4" fmla="*/ 0 w 104"/>
                    <a:gd name="T5" fmla="*/ 39 h 76"/>
                    <a:gd name="T6" fmla="*/ 52 w 104"/>
                    <a:gd name="T7" fmla="*/ 0 h 76"/>
                    <a:gd name="T8" fmla="*/ 104 w 104"/>
                    <a:gd name="T9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76">
                      <a:moveTo>
                        <a:pt x="104" y="39"/>
                      </a:moveTo>
                      <a:cubicBezTo>
                        <a:pt x="103" y="59"/>
                        <a:pt x="80" y="76"/>
                        <a:pt x="52" y="76"/>
                      </a:cubicBezTo>
                      <a:cubicBezTo>
                        <a:pt x="24" y="76"/>
                        <a:pt x="1" y="59"/>
                        <a:pt x="0" y="39"/>
                      </a:cubicBezTo>
                      <a:cubicBezTo>
                        <a:pt x="1" y="18"/>
                        <a:pt x="24" y="0"/>
                        <a:pt x="52" y="0"/>
                      </a:cubicBezTo>
                      <a:cubicBezTo>
                        <a:pt x="80" y="0"/>
                        <a:pt x="103" y="18"/>
                        <a:pt x="104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76" name="Freeform 147"/>
                <p:cNvSpPr>
                  <a:spLocks noEditPoints="1"/>
                </p:cNvSpPr>
                <p:nvPr/>
              </p:nvSpPr>
              <p:spPr bwMode="auto">
                <a:xfrm>
                  <a:off x="3433763" y="5691188"/>
                  <a:ext cx="338138" cy="233363"/>
                </a:xfrm>
                <a:custGeom>
                  <a:avLst/>
                  <a:gdLst>
                    <a:gd name="T0" fmla="*/ 45 w 90"/>
                    <a:gd name="T1" fmla="*/ 0 h 62"/>
                    <a:gd name="T2" fmla="*/ 0 w 90"/>
                    <a:gd name="T3" fmla="*/ 32 h 62"/>
                    <a:gd name="T4" fmla="*/ 45 w 90"/>
                    <a:gd name="T5" fmla="*/ 62 h 62"/>
                    <a:gd name="T6" fmla="*/ 90 w 90"/>
                    <a:gd name="T7" fmla="*/ 33 h 62"/>
                    <a:gd name="T8" fmla="*/ 45 w 90"/>
                    <a:gd name="T9" fmla="*/ 0 h 62"/>
                    <a:gd name="T10" fmla="*/ 45 w 90"/>
                    <a:gd name="T11" fmla="*/ 54 h 62"/>
                    <a:gd name="T12" fmla="*/ 8 w 90"/>
                    <a:gd name="T13" fmla="*/ 32 h 62"/>
                    <a:gd name="T14" fmla="*/ 45 w 90"/>
                    <a:gd name="T15" fmla="*/ 8 h 62"/>
                    <a:gd name="T16" fmla="*/ 81 w 90"/>
                    <a:gd name="T17" fmla="*/ 33 h 62"/>
                    <a:gd name="T18" fmla="*/ 45 w 90"/>
                    <a:gd name="T19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62">
                      <a:moveTo>
                        <a:pt x="45" y="0"/>
                      </a:moveTo>
                      <a:cubicBezTo>
                        <a:pt x="21" y="0"/>
                        <a:pt x="0" y="15"/>
                        <a:pt x="0" y="32"/>
                      </a:cubicBezTo>
                      <a:cubicBezTo>
                        <a:pt x="0" y="48"/>
                        <a:pt x="21" y="62"/>
                        <a:pt x="45" y="62"/>
                      </a:cubicBezTo>
                      <a:cubicBezTo>
                        <a:pt x="69" y="62"/>
                        <a:pt x="89" y="48"/>
                        <a:pt x="90" y="33"/>
                      </a:cubicBezTo>
                      <a:cubicBezTo>
                        <a:pt x="89" y="15"/>
                        <a:pt x="69" y="0"/>
                        <a:pt x="45" y="0"/>
                      </a:cubicBezTo>
                      <a:close/>
                      <a:moveTo>
                        <a:pt x="45" y="54"/>
                      </a:moveTo>
                      <a:cubicBezTo>
                        <a:pt x="26" y="54"/>
                        <a:pt x="9" y="43"/>
                        <a:pt x="8" y="32"/>
                      </a:cubicBezTo>
                      <a:cubicBezTo>
                        <a:pt x="9" y="19"/>
                        <a:pt x="26" y="8"/>
                        <a:pt x="45" y="8"/>
                      </a:cubicBezTo>
                      <a:cubicBezTo>
                        <a:pt x="64" y="8"/>
                        <a:pt x="81" y="19"/>
                        <a:pt x="81" y="33"/>
                      </a:cubicBezTo>
                      <a:cubicBezTo>
                        <a:pt x="81" y="43"/>
                        <a:pt x="66" y="54"/>
                        <a:pt x="45" y="54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77" name="Freeform 148"/>
                <p:cNvSpPr>
                  <a:spLocks/>
                </p:cNvSpPr>
                <p:nvPr/>
              </p:nvSpPr>
              <p:spPr bwMode="auto">
                <a:xfrm>
                  <a:off x="3381376" y="5762626"/>
                  <a:ext cx="387350" cy="157163"/>
                </a:xfrm>
                <a:custGeom>
                  <a:avLst/>
                  <a:gdLst>
                    <a:gd name="T0" fmla="*/ 103 w 103"/>
                    <a:gd name="T1" fmla="*/ 1 h 42"/>
                    <a:gd name="T2" fmla="*/ 52 w 103"/>
                    <a:gd name="T3" fmla="*/ 42 h 42"/>
                    <a:gd name="T4" fmla="*/ 0 w 103"/>
                    <a:gd name="T5" fmla="*/ 1 h 42"/>
                    <a:gd name="T6" fmla="*/ 0 w 103"/>
                    <a:gd name="T7" fmla="*/ 0 h 42"/>
                    <a:gd name="T8" fmla="*/ 52 w 103"/>
                    <a:gd name="T9" fmla="*/ 36 h 42"/>
                    <a:gd name="T10" fmla="*/ 103 w 103"/>
                    <a:gd name="T11" fmla="*/ 0 h 42"/>
                    <a:gd name="T12" fmla="*/ 103 w 103"/>
                    <a:gd name="T13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" h="42">
                      <a:moveTo>
                        <a:pt x="103" y="1"/>
                      </a:moveTo>
                      <a:cubicBezTo>
                        <a:pt x="103" y="24"/>
                        <a:pt x="80" y="42"/>
                        <a:pt x="52" y="42"/>
                      </a:cubicBezTo>
                      <a:cubicBezTo>
                        <a:pt x="23" y="42"/>
                        <a:pt x="0" y="24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20"/>
                        <a:pt x="24" y="36"/>
                        <a:pt x="52" y="36"/>
                      </a:cubicBezTo>
                      <a:cubicBezTo>
                        <a:pt x="80" y="36"/>
                        <a:pt x="103" y="20"/>
                        <a:pt x="103" y="0"/>
                      </a:cubicBezTo>
                      <a:cubicBezTo>
                        <a:pt x="103" y="0"/>
                        <a:pt x="103" y="1"/>
                        <a:pt x="103" y="1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78" name="Freeform 149"/>
                <p:cNvSpPr>
                  <a:spLocks/>
                </p:cNvSpPr>
                <p:nvPr/>
              </p:nvSpPr>
              <p:spPr bwMode="auto">
                <a:xfrm>
                  <a:off x="3381376" y="5616576"/>
                  <a:ext cx="387350" cy="280988"/>
                </a:xfrm>
                <a:custGeom>
                  <a:avLst/>
                  <a:gdLst>
                    <a:gd name="T0" fmla="*/ 103 w 103"/>
                    <a:gd name="T1" fmla="*/ 39 h 75"/>
                    <a:gd name="T2" fmla="*/ 52 w 103"/>
                    <a:gd name="T3" fmla="*/ 75 h 75"/>
                    <a:gd name="T4" fmla="*/ 0 w 103"/>
                    <a:gd name="T5" fmla="*/ 39 h 75"/>
                    <a:gd name="T6" fmla="*/ 52 w 103"/>
                    <a:gd name="T7" fmla="*/ 0 h 75"/>
                    <a:gd name="T8" fmla="*/ 103 w 103"/>
                    <a:gd name="T9" fmla="*/ 39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" h="75">
                      <a:moveTo>
                        <a:pt x="103" y="39"/>
                      </a:moveTo>
                      <a:cubicBezTo>
                        <a:pt x="103" y="59"/>
                        <a:pt x="80" y="75"/>
                        <a:pt x="52" y="75"/>
                      </a:cubicBezTo>
                      <a:cubicBezTo>
                        <a:pt x="24" y="75"/>
                        <a:pt x="1" y="59"/>
                        <a:pt x="0" y="39"/>
                      </a:cubicBezTo>
                      <a:cubicBezTo>
                        <a:pt x="1" y="17"/>
                        <a:pt x="24" y="0"/>
                        <a:pt x="52" y="0"/>
                      </a:cubicBezTo>
                      <a:cubicBezTo>
                        <a:pt x="80" y="0"/>
                        <a:pt x="102" y="17"/>
                        <a:pt x="103" y="39"/>
                      </a:cubicBezTo>
                      <a:close/>
                    </a:path>
                  </a:pathLst>
                </a:custGeom>
                <a:solidFill>
                  <a:srgbClr val="E8C3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79" name="Freeform 150"/>
                <p:cNvSpPr>
                  <a:spLocks noEditPoints="1"/>
                </p:cNvSpPr>
                <p:nvPr/>
              </p:nvSpPr>
              <p:spPr bwMode="auto">
                <a:xfrm>
                  <a:off x="3403601" y="5641976"/>
                  <a:ext cx="342900" cy="233363"/>
                </a:xfrm>
                <a:custGeom>
                  <a:avLst/>
                  <a:gdLst>
                    <a:gd name="T0" fmla="*/ 46 w 91"/>
                    <a:gd name="T1" fmla="*/ 0 h 62"/>
                    <a:gd name="T2" fmla="*/ 0 w 91"/>
                    <a:gd name="T3" fmla="*/ 32 h 62"/>
                    <a:gd name="T4" fmla="*/ 46 w 91"/>
                    <a:gd name="T5" fmla="*/ 62 h 62"/>
                    <a:gd name="T6" fmla="*/ 91 w 91"/>
                    <a:gd name="T7" fmla="*/ 32 h 62"/>
                    <a:gd name="T8" fmla="*/ 46 w 91"/>
                    <a:gd name="T9" fmla="*/ 0 h 62"/>
                    <a:gd name="T10" fmla="*/ 46 w 91"/>
                    <a:gd name="T11" fmla="*/ 53 h 62"/>
                    <a:gd name="T12" fmla="*/ 9 w 91"/>
                    <a:gd name="T13" fmla="*/ 32 h 62"/>
                    <a:gd name="T14" fmla="*/ 46 w 91"/>
                    <a:gd name="T15" fmla="*/ 8 h 62"/>
                    <a:gd name="T16" fmla="*/ 82 w 91"/>
                    <a:gd name="T17" fmla="*/ 32 h 62"/>
                    <a:gd name="T18" fmla="*/ 46 w 91"/>
                    <a:gd name="T19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62">
                      <a:moveTo>
                        <a:pt x="46" y="0"/>
                      </a:moveTo>
                      <a:cubicBezTo>
                        <a:pt x="21" y="0"/>
                        <a:pt x="1" y="14"/>
                        <a:pt x="0" y="32"/>
                      </a:cubicBezTo>
                      <a:cubicBezTo>
                        <a:pt x="1" y="48"/>
                        <a:pt x="21" y="62"/>
                        <a:pt x="46" y="62"/>
                      </a:cubicBezTo>
                      <a:cubicBezTo>
                        <a:pt x="70" y="62"/>
                        <a:pt x="90" y="48"/>
                        <a:pt x="91" y="32"/>
                      </a:cubicBezTo>
                      <a:cubicBezTo>
                        <a:pt x="90" y="14"/>
                        <a:pt x="70" y="0"/>
                        <a:pt x="46" y="0"/>
                      </a:cubicBezTo>
                      <a:close/>
                      <a:moveTo>
                        <a:pt x="46" y="53"/>
                      </a:moveTo>
                      <a:cubicBezTo>
                        <a:pt x="27" y="53"/>
                        <a:pt x="10" y="43"/>
                        <a:pt x="9" y="32"/>
                      </a:cubicBezTo>
                      <a:cubicBezTo>
                        <a:pt x="10" y="19"/>
                        <a:pt x="27" y="8"/>
                        <a:pt x="46" y="8"/>
                      </a:cubicBezTo>
                      <a:cubicBezTo>
                        <a:pt x="65" y="8"/>
                        <a:pt x="81" y="19"/>
                        <a:pt x="82" y="32"/>
                      </a:cubicBezTo>
                      <a:cubicBezTo>
                        <a:pt x="82" y="42"/>
                        <a:pt x="66" y="53"/>
                        <a:pt x="46" y="53"/>
                      </a:cubicBezTo>
                      <a:close/>
                    </a:path>
                  </a:pathLst>
                </a:custGeom>
                <a:solidFill>
                  <a:srgbClr val="E0A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395" name="文本框 1394"/>
            <p:cNvSpPr txBox="1"/>
            <p:nvPr/>
          </p:nvSpPr>
          <p:spPr>
            <a:xfrm>
              <a:off x="9051273" y="4555531"/>
              <a:ext cx="198002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dirty="0" smtClean="0">
                  <a:solidFill>
                    <a:schemeClr val="bg1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等级</a:t>
              </a:r>
              <a:r>
                <a:rPr lang="en-US" altLang="zh-CN" sz="5400" dirty="0" smtClean="0">
                  <a:solidFill>
                    <a:schemeClr val="bg1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c</a:t>
              </a:r>
              <a:endParaRPr lang="zh-CN" altLang="en-US" sz="5400" dirty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endParaRPr>
            </a:p>
          </p:txBody>
        </p:sp>
      </p:grpSp>
      <p:sp>
        <p:nvSpPr>
          <p:cNvPr id="656" name="椭圆 655" hidden="1"/>
          <p:cNvSpPr/>
          <p:nvPr/>
        </p:nvSpPr>
        <p:spPr>
          <a:xfrm>
            <a:off x="-3442051" y="-6109051"/>
            <a:ext cx="19076102" cy="19076102"/>
          </a:xfrm>
          <a:prstGeom prst="ellipse">
            <a:avLst/>
          </a:prstGeom>
          <a:solidFill>
            <a:srgbClr val="58B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7" name="椭圆 656" hidden="1"/>
          <p:cNvSpPr/>
          <p:nvPr/>
        </p:nvSpPr>
        <p:spPr>
          <a:xfrm>
            <a:off x="-3442051" y="-6109051"/>
            <a:ext cx="19076102" cy="19076102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3" name="Freeform 5"/>
          <p:cNvSpPr>
            <a:spLocks/>
          </p:cNvSpPr>
          <p:nvPr/>
        </p:nvSpPr>
        <p:spPr bwMode="auto">
          <a:xfrm>
            <a:off x="3079686" y="1500671"/>
            <a:ext cx="824982" cy="570072"/>
          </a:xfrm>
          <a:custGeom>
            <a:avLst/>
            <a:gdLst>
              <a:gd name="T0" fmla="*/ 1246 w 1246"/>
              <a:gd name="T1" fmla="*/ 213 h 861"/>
              <a:gd name="T2" fmla="*/ 125 w 1246"/>
              <a:gd name="T3" fmla="*/ 861 h 861"/>
              <a:gd name="T4" fmla="*/ 0 w 1246"/>
              <a:gd name="T5" fmla="*/ 648 h 861"/>
              <a:gd name="T6" fmla="*/ 1123 w 1246"/>
              <a:gd name="T7" fmla="*/ 0 h 861"/>
              <a:gd name="T8" fmla="*/ 1246 w 1246"/>
              <a:gd name="T9" fmla="*/ 213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6" h="861">
                <a:moveTo>
                  <a:pt x="1246" y="213"/>
                </a:moveTo>
                <a:lnTo>
                  <a:pt x="125" y="861"/>
                </a:lnTo>
                <a:lnTo>
                  <a:pt x="0" y="648"/>
                </a:lnTo>
                <a:lnTo>
                  <a:pt x="1123" y="0"/>
                </a:lnTo>
                <a:lnTo>
                  <a:pt x="1246" y="213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4" name="Freeform 6"/>
          <p:cNvSpPr>
            <a:spLocks/>
          </p:cNvSpPr>
          <p:nvPr/>
        </p:nvSpPr>
        <p:spPr bwMode="auto">
          <a:xfrm>
            <a:off x="2651966" y="755803"/>
            <a:ext cx="570072" cy="824982"/>
          </a:xfrm>
          <a:custGeom>
            <a:avLst/>
            <a:gdLst>
              <a:gd name="T0" fmla="*/ 861 w 861"/>
              <a:gd name="T1" fmla="*/ 122 h 1246"/>
              <a:gd name="T2" fmla="*/ 213 w 861"/>
              <a:gd name="T3" fmla="*/ 1246 h 1246"/>
              <a:gd name="T4" fmla="*/ 0 w 861"/>
              <a:gd name="T5" fmla="*/ 1120 h 1246"/>
              <a:gd name="T6" fmla="*/ 648 w 861"/>
              <a:gd name="T7" fmla="*/ 0 h 1246"/>
              <a:gd name="T8" fmla="*/ 861 w 861"/>
              <a:gd name="T9" fmla="*/ 122 h 1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1" h="1246">
                <a:moveTo>
                  <a:pt x="861" y="122"/>
                </a:moveTo>
                <a:lnTo>
                  <a:pt x="213" y="1246"/>
                </a:lnTo>
                <a:lnTo>
                  <a:pt x="0" y="1120"/>
                </a:lnTo>
                <a:lnTo>
                  <a:pt x="648" y="0"/>
                </a:lnTo>
                <a:lnTo>
                  <a:pt x="861" y="122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5" name="Rectangle 7"/>
          <p:cNvSpPr>
            <a:spLocks noChangeArrowheads="1"/>
          </p:cNvSpPr>
          <p:nvPr/>
        </p:nvSpPr>
        <p:spPr bwMode="auto">
          <a:xfrm>
            <a:off x="2064679" y="481692"/>
            <a:ext cx="164202" cy="858088"/>
          </a:xfrm>
          <a:prstGeom prst="rect">
            <a:avLst/>
          </a:pr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8" name="Freeform 8"/>
          <p:cNvSpPr>
            <a:spLocks/>
          </p:cNvSpPr>
          <p:nvPr/>
        </p:nvSpPr>
        <p:spPr bwMode="auto">
          <a:xfrm>
            <a:off x="1048349" y="669068"/>
            <a:ext cx="570072" cy="825645"/>
          </a:xfrm>
          <a:custGeom>
            <a:avLst/>
            <a:gdLst>
              <a:gd name="T0" fmla="*/ 215 w 861"/>
              <a:gd name="T1" fmla="*/ 0 h 1247"/>
              <a:gd name="T2" fmla="*/ 861 w 861"/>
              <a:gd name="T3" fmla="*/ 1124 h 1247"/>
              <a:gd name="T4" fmla="*/ 648 w 861"/>
              <a:gd name="T5" fmla="*/ 1247 h 1247"/>
              <a:gd name="T6" fmla="*/ 0 w 861"/>
              <a:gd name="T7" fmla="*/ 126 h 1247"/>
              <a:gd name="T8" fmla="*/ 215 w 861"/>
              <a:gd name="T9" fmla="*/ 0 h 1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1" h="1247">
                <a:moveTo>
                  <a:pt x="215" y="0"/>
                </a:moveTo>
                <a:lnTo>
                  <a:pt x="861" y="1124"/>
                </a:lnTo>
                <a:lnTo>
                  <a:pt x="648" y="1247"/>
                </a:lnTo>
                <a:lnTo>
                  <a:pt x="0" y="126"/>
                </a:lnTo>
                <a:lnTo>
                  <a:pt x="215" y="0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9" name="Freeform 9"/>
          <p:cNvSpPr>
            <a:spLocks/>
          </p:cNvSpPr>
          <p:nvPr/>
        </p:nvSpPr>
        <p:spPr bwMode="auto">
          <a:xfrm>
            <a:off x="302819" y="1352360"/>
            <a:ext cx="824982" cy="571396"/>
          </a:xfrm>
          <a:custGeom>
            <a:avLst/>
            <a:gdLst>
              <a:gd name="T0" fmla="*/ 125 w 1246"/>
              <a:gd name="T1" fmla="*/ 0 h 863"/>
              <a:gd name="T2" fmla="*/ 1246 w 1246"/>
              <a:gd name="T3" fmla="*/ 648 h 863"/>
              <a:gd name="T4" fmla="*/ 1123 w 1246"/>
              <a:gd name="T5" fmla="*/ 863 h 863"/>
              <a:gd name="T6" fmla="*/ 0 w 1246"/>
              <a:gd name="T7" fmla="*/ 215 h 863"/>
              <a:gd name="T8" fmla="*/ 125 w 1246"/>
              <a:gd name="T9" fmla="*/ 0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6" h="863">
                <a:moveTo>
                  <a:pt x="125" y="0"/>
                </a:moveTo>
                <a:lnTo>
                  <a:pt x="1246" y="648"/>
                </a:lnTo>
                <a:lnTo>
                  <a:pt x="1123" y="863"/>
                </a:lnTo>
                <a:lnTo>
                  <a:pt x="0" y="215"/>
                </a:lnTo>
                <a:lnTo>
                  <a:pt x="125" y="0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0" name="Rectangle 10"/>
          <p:cNvSpPr>
            <a:spLocks noChangeArrowheads="1"/>
          </p:cNvSpPr>
          <p:nvPr/>
        </p:nvSpPr>
        <p:spPr bwMode="auto">
          <a:xfrm>
            <a:off x="28708" y="2346179"/>
            <a:ext cx="858088" cy="162878"/>
          </a:xfrm>
          <a:prstGeom prst="rect">
            <a:avLst/>
          </a:pr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1" name="Freeform 11"/>
          <p:cNvSpPr>
            <a:spLocks/>
          </p:cNvSpPr>
          <p:nvPr/>
        </p:nvSpPr>
        <p:spPr bwMode="auto">
          <a:xfrm>
            <a:off x="218070" y="2955315"/>
            <a:ext cx="823658" cy="570072"/>
          </a:xfrm>
          <a:custGeom>
            <a:avLst/>
            <a:gdLst>
              <a:gd name="T0" fmla="*/ 0 w 1244"/>
              <a:gd name="T1" fmla="*/ 648 h 861"/>
              <a:gd name="T2" fmla="*/ 1121 w 1244"/>
              <a:gd name="T3" fmla="*/ 0 h 861"/>
              <a:gd name="T4" fmla="*/ 1244 w 1244"/>
              <a:gd name="T5" fmla="*/ 215 h 861"/>
              <a:gd name="T6" fmla="*/ 123 w 1244"/>
              <a:gd name="T7" fmla="*/ 861 h 861"/>
              <a:gd name="T8" fmla="*/ 0 w 1244"/>
              <a:gd name="T9" fmla="*/ 648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4" h="861">
                <a:moveTo>
                  <a:pt x="0" y="648"/>
                </a:moveTo>
                <a:lnTo>
                  <a:pt x="1121" y="0"/>
                </a:lnTo>
                <a:lnTo>
                  <a:pt x="1244" y="215"/>
                </a:lnTo>
                <a:lnTo>
                  <a:pt x="123" y="861"/>
                </a:lnTo>
                <a:lnTo>
                  <a:pt x="0" y="648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2" name="Freeform 12"/>
          <p:cNvSpPr>
            <a:spLocks/>
          </p:cNvSpPr>
          <p:nvPr/>
        </p:nvSpPr>
        <p:spPr bwMode="auto">
          <a:xfrm>
            <a:off x="901362" y="3447259"/>
            <a:ext cx="569410" cy="823658"/>
          </a:xfrm>
          <a:custGeom>
            <a:avLst/>
            <a:gdLst>
              <a:gd name="T0" fmla="*/ 0 w 860"/>
              <a:gd name="T1" fmla="*/ 1121 h 1244"/>
              <a:gd name="T2" fmla="*/ 645 w 860"/>
              <a:gd name="T3" fmla="*/ 0 h 1244"/>
              <a:gd name="T4" fmla="*/ 860 w 860"/>
              <a:gd name="T5" fmla="*/ 123 h 1244"/>
              <a:gd name="T6" fmla="*/ 212 w 860"/>
              <a:gd name="T7" fmla="*/ 1244 h 1244"/>
              <a:gd name="T8" fmla="*/ 0 w 860"/>
              <a:gd name="T9" fmla="*/ 1121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0" h="1244">
                <a:moveTo>
                  <a:pt x="0" y="1121"/>
                </a:moveTo>
                <a:lnTo>
                  <a:pt x="645" y="0"/>
                </a:lnTo>
                <a:lnTo>
                  <a:pt x="860" y="123"/>
                </a:lnTo>
                <a:lnTo>
                  <a:pt x="212" y="1244"/>
                </a:lnTo>
                <a:lnTo>
                  <a:pt x="0" y="1121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3" name="Rectangle 13"/>
          <p:cNvSpPr>
            <a:spLocks noChangeArrowheads="1"/>
          </p:cNvSpPr>
          <p:nvPr/>
        </p:nvSpPr>
        <p:spPr bwMode="auto">
          <a:xfrm>
            <a:off x="1893856" y="3686940"/>
            <a:ext cx="164202" cy="858088"/>
          </a:xfrm>
          <a:prstGeom prst="rect">
            <a:avLst/>
          </a:pr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4" name="Freeform 14"/>
          <p:cNvSpPr>
            <a:spLocks/>
          </p:cNvSpPr>
          <p:nvPr/>
        </p:nvSpPr>
        <p:spPr bwMode="auto">
          <a:xfrm>
            <a:off x="2502993" y="3532008"/>
            <a:ext cx="571396" cy="824982"/>
          </a:xfrm>
          <a:custGeom>
            <a:avLst/>
            <a:gdLst>
              <a:gd name="T0" fmla="*/ 648 w 863"/>
              <a:gd name="T1" fmla="*/ 1246 h 1246"/>
              <a:gd name="T2" fmla="*/ 0 w 863"/>
              <a:gd name="T3" fmla="*/ 123 h 1246"/>
              <a:gd name="T4" fmla="*/ 215 w 863"/>
              <a:gd name="T5" fmla="*/ 0 h 1246"/>
              <a:gd name="T6" fmla="*/ 863 w 863"/>
              <a:gd name="T7" fmla="*/ 1121 h 1246"/>
              <a:gd name="T8" fmla="*/ 648 w 863"/>
              <a:gd name="T9" fmla="*/ 1246 h 1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3" h="1246">
                <a:moveTo>
                  <a:pt x="648" y="1246"/>
                </a:moveTo>
                <a:lnTo>
                  <a:pt x="0" y="123"/>
                </a:lnTo>
                <a:lnTo>
                  <a:pt x="215" y="0"/>
                </a:lnTo>
                <a:lnTo>
                  <a:pt x="863" y="1121"/>
                </a:lnTo>
                <a:lnTo>
                  <a:pt x="648" y="1246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5" name="Freeform 15"/>
          <p:cNvSpPr>
            <a:spLocks/>
          </p:cNvSpPr>
          <p:nvPr/>
        </p:nvSpPr>
        <p:spPr bwMode="auto">
          <a:xfrm>
            <a:off x="2994937" y="3102964"/>
            <a:ext cx="823658" cy="571396"/>
          </a:xfrm>
          <a:custGeom>
            <a:avLst/>
            <a:gdLst>
              <a:gd name="T0" fmla="*/ 1121 w 1244"/>
              <a:gd name="T1" fmla="*/ 863 h 863"/>
              <a:gd name="T2" fmla="*/ 0 w 1244"/>
              <a:gd name="T3" fmla="*/ 215 h 863"/>
              <a:gd name="T4" fmla="*/ 123 w 1244"/>
              <a:gd name="T5" fmla="*/ 0 h 863"/>
              <a:gd name="T6" fmla="*/ 1244 w 1244"/>
              <a:gd name="T7" fmla="*/ 648 h 863"/>
              <a:gd name="T8" fmla="*/ 1121 w 1244"/>
              <a:gd name="T9" fmla="*/ 863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4" h="863">
                <a:moveTo>
                  <a:pt x="1121" y="863"/>
                </a:moveTo>
                <a:lnTo>
                  <a:pt x="0" y="215"/>
                </a:lnTo>
                <a:lnTo>
                  <a:pt x="123" y="0"/>
                </a:lnTo>
                <a:lnTo>
                  <a:pt x="1244" y="648"/>
                </a:lnTo>
                <a:lnTo>
                  <a:pt x="1121" y="863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6" name="Rectangle 16"/>
          <p:cNvSpPr>
            <a:spLocks noChangeArrowheads="1"/>
          </p:cNvSpPr>
          <p:nvPr/>
        </p:nvSpPr>
        <p:spPr bwMode="auto">
          <a:xfrm>
            <a:off x="3235943" y="2517002"/>
            <a:ext cx="856763" cy="162878"/>
          </a:xfrm>
          <a:prstGeom prst="rect">
            <a:avLst/>
          </a:pr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7" name="Freeform 5"/>
          <p:cNvSpPr>
            <a:spLocks/>
          </p:cNvSpPr>
          <p:nvPr/>
        </p:nvSpPr>
        <p:spPr bwMode="auto">
          <a:xfrm>
            <a:off x="7004175" y="1671237"/>
            <a:ext cx="824982" cy="570072"/>
          </a:xfrm>
          <a:custGeom>
            <a:avLst/>
            <a:gdLst>
              <a:gd name="T0" fmla="*/ 1246 w 1246"/>
              <a:gd name="T1" fmla="*/ 213 h 861"/>
              <a:gd name="T2" fmla="*/ 125 w 1246"/>
              <a:gd name="T3" fmla="*/ 861 h 861"/>
              <a:gd name="T4" fmla="*/ 0 w 1246"/>
              <a:gd name="T5" fmla="*/ 648 h 861"/>
              <a:gd name="T6" fmla="*/ 1123 w 1246"/>
              <a:gd name="T7" fmla="*/ 0 h 861"/>
              <a:gd name="T8" fmla="*/ 1246 w 1246"/>
              <a:gd name="T9" fmla="*/ 213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6" h="861">
                <a:moveTo>
                  <a:pt x="1246" y="213"/>
                </a:moveTo>
                <a:lnTo>
                  <a:pt x="125" y="861"/>
                </a:lnTo>
                <a:lnTo>
                  <a:pt x="0" y="648"/>
                </a:lnTo>
                <a:lnTo>
                  <a:pt x="1123" y="0"/>
                </a:lnTo>
                <a:lnTo>
                  <a:pt x="1246" y="213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8" name="Freeform 6"/>
          <p:cNvSpPr>
            <a:spLocks/>
          </p:cNvSpPr>
          <p:nvPr/>
        </p:nvSpPr>
        <p:spPr bwMode="auto">
          <a:xfrm>
            <a:off x="6576455" y="926369"/>
            <a:ext cx="570072" cy="824982"/>
          </a:xfrm>
          <a:custGeom>
            <a:avLst/>
            <a:gdLst>
              <a:gd name="T0" fmla="*/ 861 w 861"/>
              <a:gd name="T1" fmla="*/ 122 h 1246"/>
              <a:gd name="T2" fmla="*/ 213 w 861"/>
              <a:gd name="T3" fmla="*/ 1246 h 1246"/>
              <a:gd name="T4" fmla="*/ 0 w 861"/>
              <a:gd name="T5" fmla="*/ 1120 h 1246"/>
              <a:gd name="T6" fmla="*/ 648 w 861"/>
              <a:gd name="T7" fmla="*/ 0 h 1246"/>
              <a:gd name="T8" fmla="*/ 861 w 861"/>
              <a:gd name="T9" fmla="*/ 122 h 1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1" h="1246">
                <a:moveTo>
                  <a:pt x="861" y="122"/>
                </a:moveTo>
                <a:lnTo>
                  <a:pt x="213" y="1246"/>
                </a:lnTo>
                <a:lnTo>
                  <a:pt x="0" y="1120"/>
                </a:lnTo>
                <a:lnTo>
                  <a:pt x="648" y="0"/>
                </a:lnTo>
                <a:lnTo>
                  <a:pt x="861" y="122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9" name="Rectangle 7"/>
          <p:cNvSpPr>
            <a:spLocks noChangeArrowheads="1"/>
          </p:cNvSpPr>
          <p:nvPr/>
        </p:nvSpPr>
        <p:spPr bwMode="auto">
          <a:xfrm>
            <a:off x="5989168" y="652258"/>
            <a:ext cx="164202" cy="858088"/>
          </a:xfrm>
          <a:prstGeom prst="rect">
            <a:avLst/>
          </a:pr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0" name="Freeform 8"/>
          <p:cNvSpPr>
            <a:spLocks/>
          </p:cNvSpPr>
          <p:nvPr/>
        </p:nvSpPr>
        <p:spPr bwMode="auto">
          <a:xfrm>
            <a:off x="4972838" y="839634"/>
            <a:ext cx="570072" cy="825645"/>
          </a:xfrm>
          <a:custGeom>
            <a:avLst/>
            <a:gdLst>
              <a:gd name="T0" fmla="*/ 215 w 861"/>
              <a:gd name="T1" fmla="*/ 0 h 1247"/>
              <a:gd name="T2" fmla="*/ 861 w 861"/>
              <a:gd name="T3" fmla="*/ 1124 h 1247"/>
              <a:gd name="T4" fmla="*/ 648 w 861"/>
              <a:gd name="T5" fmla="*/ 1247 h 1247"/>
              <a:gd name="T6" fmla="*/ 0 w 861"/>
              <a:gd name="T7" fmla="*/ 126 h 1247"/>
              <a:gd name="T8" fmla="*/ 215 w 861"/>
              <a:gd name="T9" fmla="*/ 0 h 1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1" h="1247">
                <a:moveTo>
                  <a:pt x="215" y="0"/>
                </a:moveTo>
                <a:lnTo>
                  <a:pt x="861" y="1124"/>
                </a:lnTo>
                <a:lnTo>
                  <a:pt x="648" y="1247"/>
                </a:lnTo>
                <a:lnTo>
                  <a:pt x="0" y="126"/>
                </a:lnTo>
                <a:lnTo>
                  <a:pt x="215" y="0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1" name="Freeform 9"/>
          <p:cNvSpPr>
            <a:spLocks/>
          </p:cNvSpPr>
          <p:nvPr/>
        </p:nvSpPr>
        <p:spPr bwMode="auto">
          <a:xfrm>
            <a:off x="4227308" y="1522926"/>
            <a:ext cx="824982" cy="571396"/>
          </a:xfrm>
          <a:custGeom>
            <a:avLst/>
            <a:gdLst>
              <a:gd name="T0" fmla="*/ 125 w 1246"/>
              <a:gd name="T1" fmla="*/ 0 h 863"/>
              <a:gd name="T2" fmla="*/ 1246 w 1246"/>
              <a:gd name="T3" fmla="*/ 648 h 863"/>
              <a:gd name="T4" fmla="*/ 1123 w 1246"/>
              <a:gd name="T5" fmla="*/ 863 h 863"/>
              <a:gd name="T6" fmla="*/ 0 w 1246"/>
              <a:gd name="T7" fmla="*/ 215 h 863"/>
              <a:gd name="T8" fmla="*/ 125 w 1246"/>
              <a:gd name="T9" fmla="*/ 0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6" h="863">
                <a:moveTo>
                  <a:pt x="125" y="0"/>
                </a:moveTo>
                <a:lnTo>
                  <a:pt x="1246" y="648"/>
                </a:lnTo>
                <a:lnTo>
                  <a:pt x="1123" y="863"/>
                </a:lnTo>
                <a:lnTo>
                  <a:pt x="0" y="215"/>
                </a:lnTo>
                <a:lnTo>
                  <a:pt x="125" y="0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2" name="Rectangle 10"/>
          <p:cNvSpPr>
            <a:spLocks noChangeArrowheads="1"/>
          </p:cNvSpPr>
          <p:nvPr/>
        </p:nvSpPr>
        <p:spPr bwMode="auto">
          <a:xfrm>
            <a:off x="3953197" y="2516745"/>
            <a:ext cx="858088" cy="162878"/>
          </a:xfrm>
          <a:prstGeom prst="rect">
            <a:avLst/>
          </a:pr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3" name="Freeform 11"/>
          <p:cNvSpPr>
            <a:spLocks/>
          </p:cNvSpPr>
          <p:nvPr/>
        </p:nvSpPr>
        <p:spPr bwMode="auto">
          <a:xfrm>
            <a:off x="4142559" y="3125881"/>
            <a:ext cx="823658" cy="570072"/>
          </a:xfrm>
          <a:custGeom>
            <a:avLst/>
            <a:gdLst>
              <a:gd name="T0" fmla="*/ 0 w 1244"/>
              <a:gd name="T1" fmla="*/ 648 h 861"/>
              <a:gd name="T2" fmla="*/ 1121 w 1244"/>
              <a:gd name="T3" fmla="*/ 0 h 861"/>
              <a:gd name="T4" fmla="*/ 1244 w 1244"/>
              <a:gd name="T5" fmla="*/ 215 h 861"/>
              <a:gd name="T6" fmla="*/ 123 w 1244"/>
              <a:gd name="T7" fmla="*/ 861 h 861"/>
              <a:gd name="T8" fmla="*/ 0 w 1244"/>
              <a:gd name="T9" fmla="*/ 648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4" h="861">
                <a:moveTo>
                  <a:pt x="0" y="648"/>
                </a:moveTo>
                <a:lnTo>
                  <a:pt x="1121" y="0"/>
                </a:lnTo>
                <a:lnTo>
                  <a:pt x="1244" y="215"/>
                </a:lnTo>
                <a:lnTo>
                  <a:pt x="123" y="861"/>
                </a:lnTo>
                <a:lnTo>
                  <a:pt x="0" y="648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4" name="Freeform 12"/>
          <p:cNvSpPr>
            <a:spLocks/>
          </p:cNvSpPr>
          <p:nvPr/>
        </p:nvSpPr>
        <p:spPr bwMode="auto">
          <a:xfrm>
            <a:off x="4825851" y="3617825"/>
            <a:ext cx="569410" cy="823658"/>
          </a:xfrm>
          <a:custGeom>
            <a:avLst/>
            <a:gdLst>
              <a:gd name="T0" fmla="*/ 0 w 860"/>
              <a:gd name="T1" fmla="*/ 1121 h 1244"/>
              <a:gd name="T2" fmla="*/ 645 w 860"/>
              <a:gd name="T3" fmla="*/ 0 h 1244"/>
              <a:gd name="T4" fmla="*/ 860 w 860"/>
              <a:gd name="T5" fmla="*/ 123 h 1244"/>
              <a:gd name="T6" fmla="*/ 212 w 860"/>
              <a:gd name="T7" fmla="*/ 1244 h 1244"/>
              <a:gd name="T8" fmla="*/ 0 w 860"/>
              <a:gd name="T9" fmla="*/ 1121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0" h="1244">
                <a:moveTo>
                  <a:pt x="0" y="1121"/>
                </a:moveTo>
                <a:lnTo>
                  <a:pt x="645" y="0"/>
                </a:lnTo>
                <a:lnTo>
                  <a:pt x="860" y="123"/>
                </a:lnTo>
                <a:lnTo>
                  <a:pt x="212" y="1244"/>
                </a:lnTo>
                <a:lnTo>
                  <a:pt x="0" y="1121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5" name="Rectangle 13"/>
          <p:cNvSpPr>
            <a:spLocks noChangeArrowheads="1"/>
          </p:cNvSpPr>
          <p:nvPr/>
        </p:nvSpPr>
        <p:spPr bwMode="auto">
          <a:xfrm>
            <a:off x="5818345" y="3857506"/>
            <a:ext cx="164202" cy="858088"/>
          </a:xfrm>
          <a:prstGeom prst="rect">
            <a:avLst/>
          </a:pr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6" name="Freeform 14"/>
          <p:cNvSpPr>
            <a:spLocks/>
          </p:cNvSpPr>
          <p:nvPr/>
        </p:nvSpPr>
        <p:spPr bwMode="auto">
          <a:xfrm>
            <a:off x="6427482" y="3702574"/>
            <a:ext cx="571396" cy="824982"/>
          </a:xfrm>
          <a:custGeom>
            <a:avLst/>
            <a:gdLst>
              <a:gd name="T0" fmla="*/ 648 w 863"/>
              <a:gd name="T1" fmla="*/ 1246 h 1246"/>
              <a:gd name="T2" fmla="*/ 0 w 863"/>
              <a:gd name="T3" fmla="*/ 123 h 1246"/>
              <a:gd name="T4" fmla="*/ 215 w 863"/>
              <a:gd name="T5" fmla="*/ 0 h 1246"/>
              <a:gd name="T6" fmla="*/ 863 w 863"/>
              <a:gd name="T7" fmla="*/ 1121 h 1246"/>
              <a:gd name="T8" fmla="*/ 648 w 863"/>
              <a:gd name="T9" fmla="*/ 1246 h 1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3" h="1246">
                <a:moveTo>
                  <a:pt x="648" y="1246"/>
                </a:moveTo>
                <a:lnTo>
                  <a:pt x="0" y="123"/>
                </a:lnTo>
                <a:lnTo>
                  <a:pt x="215" y="0"/>
                </a:lnTo>
                <a:lnTo>
                  <a:pt x="863" y="1121"/>
                </a:lnTo>
                <a:lnTo>
                  <a:pt x="648" y="1246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7" name="Freeform 15"/>
          <p:cNvSpPr>
            <a:spLocks/>
          </p:cNvSpPr>
          <p:nvPr/>
        </p:nvSpPr>
        <p:spPr bwMode="auto">
          <a:xfrm>
            <a:off x="6919426" y="3273530"/>
            <a:ext cx="823658" cy="571396"/>
          </a:xfrm>
          <a:custGeom>
            <a:avLst/>
            <a:gdLst>
              <a:gd name="T0" fmla="*/ 1121 w 1244"/>
              <a:gd name="T1" fmla="*/ 863 h 863"/>
              <a:gd name="T2" fmla="*/ 0 w 1244"/>
              <a:gd name="T3" fmla="*/ 215 h 863"/>
              <a:gd name="T4" fmla="*/ 123 w 1244"/>
              <a:gd name="T5" fmla="*/ 0 h 863"/>
              <a:gd name="T6" fmla="*/ 1244 w 1244"/>
              <a:gd name="T7" fmla="*/ 648 h 863"/>
              <a:gd name="T8" fmla="*/ 1121 w 1244"/>
              <a:gd name="T9" fmla="*/ 863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4" h="863">
                <a:moveTo>
                  <a:pt x="1121" y="863"/>
                </a:moveTo>
                <a:lnTo>
                  <a:pt x="0" y="215"/>
                </a:lnTo>
                <a:lnTo>
                  <a:pt x="123" y="0"/>
                </a:lnTo>
                <a:lnTo>
                  <a:pt x="1244" y="648"/>
                </a:lnTo>
                <a:lnTo>
                  <a:pt x="1121" y="863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8" name="Rectangle 16"/>
          <p:cNvSpPr>
            <a:spLocks noChangeArrowheads="1"/>
          </p:cNvSpPr>
          <p:nvPr/>
        </p:nvSpPr>
        <p:spPr bwMode="auto">
          <a:xfrm>
            <a:off x="7160432" y="2687568"/>
            <a:ext cx="856763" cy="162878"/>
          </a:xfrm>
          <a:prstGeom prst="rect">
            <a:avLst/>
          </a:pr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9" name="Freeform 5"/>
          <p:cNvSpPr>
            <a:spLocks/>
          </p:cNvSpPr>
          <p:nvPr/>
        </p:nvSpPr>
        <p:spPr bwMode="auto">
          <a:xfrm>
            <a:off x="11063429" y="1861509"/>
            <a:ext cx="824982" cy="570072"/>
          </a:xfrm>
          <a:custGeom>
            <a:avLst/>
            <a:gdLst>
              <a:gd name="T0" fmla="*/ 1246 w 1246"/>
              <a:gd name="T1" fmla="*/ 213 h 861"/>
              <a:gd name="T2" fmla="*/ 125 w 1246"/>
              <a:gd name="T3" fmla="*/ 861 h 861"/>
              <a:gd name="T4" fmla="*/ 0 w 1246"/>
              <a:gd name="T5" fmla="*/ 648 h 861"/>
              <a:gd name="T6" fmla="*/ 1123 w 1246"/>
              <a:gd name="T7" fmla="*/ 0 h 861"/>
              <a:gd name="T8" fmla="*/ 1246 w 1246"/>
              <a:gd name="T9" fmla="*/ 213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6" h="861">
                <a:moveTo>
                  <a:pt x="1246" y="213"/>
                </a:moveTo>
                <a:lnTo>
                  <a:pt x="125" y="861"/>
                </a:lnTo>
                <a:lnTo>
                  <a:pt x="0" y="648"/>
                </a:lnTo>
                <a:lnTo>
                  <a:pt x="1123" y="0"/>
                </a:lnTo>
                <a:lnTo>
                  <a:pt x="1246" y="213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0" name="Freeform 6"/>
          <p:cNvSpPr>
            <a:spLocks/>
          </p:cNvSpPr>
          <p:nvPr/>
        </p:nvSpPr>
        <p:spPr bwMode="auto">
          <a:xfrm>
            <a:off x="10635709" y="1116641"/>
            <a:ext cx="570072" cy="824982"/>
          </a:xfrm>
          <a:custGeom>
            <a:avLst/>
            <a:gdLst>
              <a:gd name="T0" fmla="*/ 861 w 861"/>
              <a:gd name="T1" fmla="*/ 122 h 1246"/>
              <a:gd name="T2" fmla="*/ 213 w 861"/>
              <a:gd name="T3" fmla="*/ 1246 h 1246"/>
              <a:gd name="T4" fmla="*/ 0 w 861"/>
              <a:gd name="T5" fmla="*/ 1120 h 1246"/>
              <a:gd name="T6" fmla="*/ 648 w 861"/>
              <a:gd name="T7" fmla="*/ 0 h 1246"/>
              <a:gd name="T8" fmla="*/ 861 w 861"/>
              <a:gd name="T9" fmla="*/ 122 h 1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1" h="1246">
                <a:moveTo>
                  <a:pt x="861" y="122"/>
                </a:moveTo>
                <a:lnTo>
                  <a:pt x="213" y="1246"/>
                </a:lnTo>
                <a:lnTo>
                  <a:pt x="0" y="1120"/>
                </a:lnTo>
                <a:lnTo>
                  <a:pt x="648" y="0"/>
                </a:lnTo>
                <a:lnTo>
                  <a:pt x="861" y="122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1" name="Rectangle 7"/>
          <p:cNvSpPr>
            <a:spLocks noChangeArrowheads="1"/>
          </p:cNvSpPr>
          <p:nvPr/>
        </p:nvSpPr>
        <p:spPr bwMode="auto">
          <a:xfrm>
            <a:off x="10048422" y="842530"/>
            <a:ext cx="164202" cy="858088"/>
          </a:xfrm>
          <a:prstGeom prst="rect">
            <a:avLst/>
          </a:pr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2" name="Freeform 8"/>
          <p:cNvSpPr>
            <a:spLocks/>
          </p:cNvSpPr>
          <p:nvPr/>
        </p:nvSpPr>
        <p:spPr bwMode="auto">
          <a:xfrm>
            <a:off x="9032092" y="1029906"/>
            <a:ext cx="570072" cy="825645"/>
          </a:xfrm>
          <a:custGeom>
            <a:avLst/>
            <a:gdLst>
              <a:gd name="T0" fmla="*/ 215 w 861"/>
              <a:gd name="T1" fmla="*/ 0 h 1247"/>
              <a:gd name="T2" fmla="*/ 861 w 861"/>
              <a:gd name="T3" fmla="*/ 1124 h 1247"/>
              <a:gd name="T4" fmla="*/ 648 w 861"/>
              <a:gd name="T5" fmla="*/ 1247 h 1247"/>
              <a:gd name="T6" fmla="*/ 0 w 861"/>
              <a:gd name="T7" fmla="*/ 126 h 1247"/>
              <a:gd name="T8" fmla="*/ 215 w 861"/>
              <a:gd name="T9" fmla="*/ 0 h 1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1" h="1247">
                <a:moveTo>
                  <a:pt x="215" y="0"/>
                </a:moveTo>
                <a:lnTo>
                  <a:pt x="861" y="1124"/>
                </a:lnTo>
                <a:lnTo>
                  <a:pt x="648" y="1247"/>
                </a:lnTo>
                <a:lnTo>
                  <a:pt x="0" y="126"/>
                </a:lnTo>
                <a:lnTo>
                  <a:pt x="215" y="0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3" name="Freeform 9"/>
          <p:cNvSpPr>
            <a:spLocks/>
          </p:cNvSpPr>
          <p:nvPr/>
        </p:nvSpPr>
        <p:spPr bwMode="auto">
          <a:xfrm>
            <a:off x="8286562" y="1713198"/>
            <a:ext cx="824982" cy="571396"/>
          </a:xfrm>
          <a:custGeom>
            <a:avLst/>
            <a:gdLst>
              <a:gd name="T0" fmla="*/ 125 w 1246"/>
              <a:gd name="T1" fmla="*/ 0 h 863"/>
              <a:gd name="T2" fmla="*/ 1246 w 1246"/>
              <a:gd name="T3" fmla="*/ 648 h 863"/>
              <a:gd name="T4" fmla="*/ 1123 w 1246"/>
              <a:gd name="T5" fmla="*/ 863 h 863"/>
              <a:gd name="T6" fmla="*/ 0 w 1246"/>
              <a:gd name="T7" fmla="*/ 215 h 863"/>
              <a:gd name="T8" fmla="*/ 125 w 1246"/>
              <a:gd name="T9" fmla="*/ 0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6" h="863">
                <a:moveTo>
                  <a:pt x="125" y="0"/>
                </a:moveTo>
                <a:lnTo>
                  <a:pt x="1246" y="648"/>
                </a:lnTo>
                <a:lnTo>
                  <a:pt x="1123" y="863"/>
                </a:lnTo>
                <a:lnTo>
                  <a:pt x="0" y="215"/>
                </a:lnTo>
                <a:lnTo>
                  <a:pt x="125" y="0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4" name="Rectangle 10"/>
          <p:cNvSpPr>
            <a:spLocks noChangeArrowheads="1"/>
          </p:cNvSpPr>
          <p:nvPr/>
        </p:nvSpPr>
        <p:spPr bwMode="auto">
          <a:xfrm>
            <a:off x="8012451" y="2707017"/>
            <a:ext cx="858088" cy="162878"/>
          </a:xfrm>
          <a:prstGeom prst="rect">
            <a:avLst/>
          </a:pr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5" name="Freeform 11"/>
          <p:cNvSpPr>
            <a:spLocks/>
          </p:cNvSpPr>
          <p:nvPr/>
        </p:nvSpPr>
        <p:spPr bwMode="auto">
          <a:xfrm>
            <a:off x="8201813" y="3316153"/>
            <a:ext cx="823658" cy="570072"/>
          </a:xfrm>
          <a:custGeom>
            <a:avLst/>
            <a:gdLst>
              <a:gd name="T0" fmla="*/ 0 w 1244"/>
              <a:gd name="T1" fmla="*/ 648 h 861"/>
              <a:gd name="T2" fmla="*/ 1121 w 1244"/>
              <a:gd name="T3" fmla="*/ 0 h 861"/>
              <a:gd name="T4" fmla="*/ 1244 w 1244"/>
              <a:gd name="T5" fmla="*/ 215 h 861"/>
              <a:gd name="T6" fmla="*/ 123 w 1244"/>
              <a:gd name="T7" fmla="*/ 861 h 861"/>
              <a:gd name="T8" fmla="*/ 0 w 1244"/>
              <a:gd name="T9" fmla="*/ 648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4" h="861">
                <a:moveTo>
                  <a:pt x="0" y="648"/>
                </a:moveTo>
                <a:lnTo>
                  <a:pt x="1121" y="0"/>
                </a:lnTo>
                <a:lnTo>
                  <a:pt x="1244" y="215"/>
                </a:lnTo>
                <a:lnTo>
                  <a:pt x="123" y="861"/>
                </a:lnTo>
                <a:lnTo>
                  <a:pt x="0" y="648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6" name="Freeform 12"/>
          <p:cNvSpPr>
            <a:spLocks/>
          </p:cNvSpPr>
          <p:nvPr/>
        </p:nvSpPr>
        <p:spPr bwMode="auto">
          <a:xfrm>
            <a:off x="8885105" y="3808097"/>
            <a:ext cx="569410" cy="823658"/>
          </a:xfrm>
          <a:custGeom>
            <a:avLst/>
            <a:gdLst>
              <a:gd name="T0" fmla="*/ 0 w 860"/>
              <a:gd name="T1" fmla="*/ 1121 h 1244"/>
              <a:gd name="T2" fmla="*/ 645 w 860"/>
              <a:gd name="T3" fmla="*/ 0 h 1244"/>
              <a:gd name="T4" fmla="*/ 860 w 860"/>
              <a:gd name="T5" fmla="*/ 123 h 1244"/>
              <a:gd name="T6" fmla="*/ 212 w 860"/>
              <a:gd name="T7" fmla="*/ 1244 h 1244"/>
              <a:gd name="T8" fmla="*/ 0 w 860"/>
              <a:gd name="T9" fmla="*/ 1121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0" h="1244">
                <a:moveTo>
                  <a:pt x="0" y="1121"/>
                </a:moveTo>
                <a:lnTo>
                  <a:pt x="645" y="0"/>
                </a:lnTo>
                <a:lnTo>
                  <a:pt x="860" y="123"/>
                </a:lnTo>
                <a:lnTo>
                  <a:pt x="212" y="1244"/>
                </a:lnTo>
                <a:lnTo>
                  <a:pt x="0" y="1121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7" name="Rectangle 13"/>
          <p:cNvSpPr>
            <a:spLocks noChangeArrowheads="1"/>
          </p:cNvSpPr>
          <p:nvPr/>
        </p:nvSpPr>
        <p:spPr bwMode="auto">
          <a:xfrm>
            <a:off x="9877599" y="4047778"/>
            <a:ext cx="164202" cy="858088"/>
          </a:xfrm>
          <a:prstGeom prst="rect">
            <a:avLst/>
          </a:pr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8" name="Freeform 14"/>
          <p:cNvSpPr>
            <a:spLocks/>
          </p:cNvSpPr>
          <p:nvPr/>
        </p:nvSpPr>
        <p:spPr bwMode="auto">
          <a:xfrm>
            <a:off x="10486736" y="3892846"/>
            <a:ext cx="571396" cy="824982"/>
          </a:xfrm>
          <a:custGeom>
            <a:avLst/>
            <a:gdLst>
              <a:gd name="T0" fmla="*/ 648 w 863"/>
              <a:gd name="T1" fmla="*/ 1246 h 1246"/>
              <a:gd name="T2" fmla="*/ 0 w 863"/>
              <a:gd name="T3" fmla="*/ 123 h 1246"/>
              <a:gd name="T4" fmla="*/ 215 w 863"/>
              <a:gd name="T5" fmla="*/ 0 h 1246"/>
              <a:gd name="T6" fmla="*/ 863 w 863"/>
              <a:gd name="T7" fmla="*/ 1121 h 1246"/>
              <a:gd name="T8" fmla="*/ 648 w 863"/>
              <a:gd name="T9" fmla="*/ 1246 h 1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3" h="1246">
                <a:moveTo>
                  <a:pt x="648" y="1246"/>
                </a:moveTo>
                <a:lnTo>
                  <a:pt x="0" y="123"/>
                </a:lnTo>
                <a:lnTo>
                  <a:pt x="215" y="0"/>
                </a:lnTo>
                <a:lnTo>
                  <a:pt x="863" y="1121"/>
                </a:lnTo>
                <a:lnTo>
                  <a:pt x="648" y="1246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9" name="Freeform 15"/>
          <p:cNvSpPr>
            <a:spLocks/>
          </p:cNvSpPr>
          <p:nvPr/>
        </p:nvSpPr>
        <p:spPr bwMode="auto">
          <a:xfrm>
            <a:off x="10978680" y="3463802"/>
            <a:ext cx="823658" cy="571396"/>
          </a:xfrm>
          <a:custGeom>
            <a:avLst/>
            <a:gdLst>
              <a:gd name="T0" fmla="*/ 1121 w 1244"/>
              <a:gd name="T1" fmla="*/ 863 h 863"/>
              <a:gd name="T2" fmla="*/ 0 w 1244"/>
              <a:gd name="T3" fmla="*/ 215 h 863"/>
              <a:gd name="T4" fmla="*/ 123 w 1244"/>
              <a:gd name="T5" fmla="*/ 0 h 863"/>
              <a:gd name="T6" fmla="*/ 1244 w 1244"/>
              <a:gd name="T7" fmla="*/ 648 h 863"/>
              <a:gd name="T8" fmla="*/ 1121 w 1244"/>
              <a:gd name="T9" fmla="*/ 863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4" h="863">
                <a:moveTo>
                  <a:pt x="1121" y="863"/>
                </a:moveTo>
                <a:lnTo>
                  <a:pt x="0" y="215"/>
                </a:lnTo>
                <a:lnTo>
                  <a:pt x="123" y="0"/>
                </a:lnTo>
                <a:lnTo>
                  <a:pt x="1244" y="648"/>
                </a:lnTo>
                <a:lnTo>
                  <a:pt x="1121" y="863"/>
                </a:ln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0" name="Rectangle 16"/>
          <p:cNvSpPr>
            <a:spLocks noChangeArrowheads="1"/>
          </p:cNvSpPr>
          <p:nvPr/>
        </p:nvSpPr>
        <p:spPr bwMode="auto">
          <a:xfrm>
            <a:off x="11219686" y="2877840"/>
            <a:ext cx="856763" cy="162878"/>
          </a:xfrm>
          <a:prstGeom prst="rect">
            <a:avLst/>
          </a:pr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53376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9" fill="hold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9" fill="hold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7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9" fill="hold"/>
                                        <p:tgtEl>
                                          <p:spTgt spid="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9" fill="hold"/>
                                        <p:tgtEl>
                                          <p:spTgt spid="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4.81481E-6 L 0.06589 0.00092 " pathEditMode="relative" rAng="0" ptsTypes="AA">
                                      <p:cBhvr>
                                        <p:cTn id="44" dur="267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4" y="4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1.66667E-6 4.81481E-6 L 0.06263 -0.0632 " pathEditMode="relative" rAng="0" ptsTypes="AA">
                                      <p:cBhvr>
                                        <p:cTn id="46" dur="267" fill="hold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" y="-317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4.58333E-6 -3.7037E-7 L 0.03307 -0.10208 " pathEditMode="relative" rAng="0" ptsTypes="AA">
                                      <p:cBhvr>
                                        <p:cTn id="48" dur="267" fill="hold"/>
                                        <p:tgtEl>
                                          <p:spTgt spid="6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4" y="-5116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1.66667E-6 1.11111E-6 L -0.00039 -0.12269 " pathEditMode="relative" rAng="0" ptsTypes="AA">
                                      <p:cBhvr>
                                        <p:cTn id="50" dur="267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613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4.79167E-6 1.11111E-6 L -0.03528 -0.10625 " pathEditMode="relative" rAng="0" ptsTypes="AA">
                                      <p:cBhvr>
                                        <p:cTn id="52" dur="267" fill="hold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1" y="-532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3.75E-6 1.11111E-6 L -0.06054 -0.06134 " pathEditMode="relative" rAng="0" ptsTypes="AA">
                                      <p:cBhvr>
                                        <p:cTn id="54" dur="267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34" y="-3079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6.93889E-18 4.81481E-6 L -0.07005 4.81481E-6 " pathEditMode="relative" rAng="0" ptsTypes="AA">
                                      <p:cBhvr>
                                        <p:cTn id="56" dur="267" fill="hold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03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2.5E-6 -3.7037E-6 L -0.06133 0.0632 " pathEditMode="relative" rAng="0" ptsTypes="AA">
                                      <p:cBhvr>
                                        <p:cTn id="58" dur="267" fill="hold"/>
                                        <p:tgtEl>
                                          <p:spTgt spid="6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3" y="314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4.375E-6 -1.48148E-6 L -0.03516 0.10903 " pathEditMode="relative" rAng="0" ptsTypes="AA">
                                      <p:cBhvr>
                                        <p:cTn id="60" dur="267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8" y="544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8.33333E-7 1.11022E-16 L -0.00052 0.12269 " pathEditMode="relative" rAng="0" ptsTypes="AA">
                                      <p:cBhvr>
                                        <p:cTn id="62" dur="267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613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3.95833E-6 -1.48148E-6 L 0.03398 0.10533 " pathEditMode="relative" rAng="0" ptsTypes="AA">
                                      <p:cBhvr>
                                        <p:cTn id="64" dur="267" fill="hold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3" y="5255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91667E-6 -2.96296E-6 L 0.05755 0.05973 " pathEditMode="relative" rAng="0" ptsTypes="AA">
                                      <p:cBhvr>
                                        <p:cTn id="66" dur="267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8" y="2986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53" presetClass="exit" presetSubtype="32" fill="hold" grpId="1" nodeType="withEffect">
                                  <p:stCondLst>
                                    <p:cond delay="568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267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67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267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53" presetClass="exit" presetSubtype="32" fill="hold" grpId="1" nodeType="withEffect">
                                  <p:stCondLst>
                                    <p:cond delay="568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267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67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267"/>
                                        <p:tgtEl>
                                          <p:spTgt spid="6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53" presetClass="exit" presetSubtype="32" fill="hold" grpId="1" nodeType="withEffect">
                                  <p:stCondLst>
                                    <p:cond delay="568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267"/>
                                        <p:tgtEl>
                                          <p:spTgt spid="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67"/>
                                        <p:tgtEl>
                                          <p:spTgt spid="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267"/>
                                        <p:tgtEl>
                                          <p:spTgt spid="6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53" presetClass="exit" presetSubtype="32" fill="hold" grpId="1" nodeType="withEffect">
                                  <p:stCondLst>
                                    <p:cond delay="568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267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67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267"/>
                                        <p:tgtEl>
                                          <p:spTgt spid="6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53" presetClass="exit" presetSubtype="32" fill="hold" grpId="1" nodeType="withEffect">
                                  <p:stCondLst>
                                    <p:cond delay="568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267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67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267"/>
                                        <p:tgtEl>
                                          <p:spTgt spid="6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53" presetClass="exit" presetSubtype="32" fill="hold" grpId="1" nodeType="withEffect">
                                  <p:stCondLst>
                                    <p:cond delay="568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267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67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267"/>
                                        <p:tgtEl>
                                          <p:spTgt spid="6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53" presetClass="exit" presetSubtype="32" fill="hold" grpId="1" nodeType="withEffect">
                                  <p:stCondLst>
                                    <p:cond delay="568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267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67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267"/>
                                        <p:tgtEl>
                                          <p:spTgt spid="6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53" presetClass="exit" presetSubtype="32" fill="hold" grpId="1" nodeType="withEffect">
                                  <p:stCondLst>
                                    <p:cond delay="568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267"/>
                                        <p:tgtEl>
                                          <p:spTgt spid="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67"/>
                                        <p:tgtEl>
                                          <p:spTgt spid="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267"/>
                                        <p:tgtEl>
                                          <p:spTgt spid="6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53" presetClass="exit" presetSubtype="32" fill="hold" grpId="1" nodeType="withEffect">
                                  <p:stCondLst>
                                    <p:cond delay="568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267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67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0" dur="267"/>
                                        <p:tgtEl>
                                          <p:spTgt spid="6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53" presetClass="exit" presetSubtype="32" fill="hold" grpId="1" nodeType="withEffect">
                                  <p:stCondLst>
                                    <p:cond delay="568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" dur="267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67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267"/>
                                        <p:tgtEl>
                                          <p:spTgt spid="6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53" presetClass="exit" presetSubtype="32" fill="hold" grpId="1" nodeType="withEffect">
                                  <p:stCondLst>
                                    <p:cond delay="568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267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67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267"/>
                                        <p:tgtEl>
                                          <p:spTgt spid="6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53" presetClass="exit" presetSubtype="32" fill="hold" grpId="1" nodeType="withEffect">
                                  <p:stCondLst>
                                    <p:cond delay="568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267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67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5" dur="267"/>
                                        <p:tgtEl>
                                          <p:spTgt spid="6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32" dur="150" fill="hold"/>
                                        <p:tgtEl>
                                          <p:spTgt spid="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-3.7037E-6 L 0.06588 0.00093 " pathEditMode="relative" rAng="0" ptsTypes="AA">
                                      <p:cBhvr>
                                        <p:cTn id="158" dur="267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4" y="46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4.81481E-6 L 0.06263 -0.0632 " pathEditMode="relative" rAng="0" ptsTypes="AA">
                                      <p:cBhvr>
                                        <p:cTn id="160" dur="267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" y="-3171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1.11111E-6 L 0.03307 -0.10208 " pathEditMode="relative" rAng="0" ptsTypes="AA">
                                      <p:cBhvr>
                                        <p:cTn id="162" dur="267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4" y="-5116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33333E-6 1.11111E-6 L -0.00039 -0.12269 " pathEditMode="relative" rAng="0" ptsTypes="AA">
                                      <p:cBhvr>
                                        <p:cTn id="164" dur="267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6134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.55112E-17 1.11111E-6 L -0.03529 -0.10625 " pathEditMode="relative" rAng="0" ptsTypes="AA">
                                      <p:cBhvr>
                                        <p:cTn id="166" dur="267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1" y="-5324"/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04167E-6 2.59259E-6 L -0.06055 -0.06135 " pathEditMode="relative" rAng="0" ptsTypes="AA">
                                      <p:cBhvr>
                                        <p:cTn id="168" dur="267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34" y="-3079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E-6 -3.7037E-6 L -0.07005 -3.7037E-6 " pathEditMode="relative" rAng="0" ptsTypes="AA">
                                      <p:cBhvr>
                                        <p:cTn id="170" dur="267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03" y="0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5E-6 -2.22222E-6 L -0.06133 0.0632 " pathEditMode="relative" rAng="0" ptsTypes="AA">
                                      <p:cBhvr>
                                        <p:cTn id="172" dur="267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3" y="3148"/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6.25E-7 0 L -0.03516 0.10903 " pathEditMode="relative" rAng="0" ptsTypes="AA">
                                      <p:cBhvr>
                                        <p:cTn id="174" dur="267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8" y="5440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375E-6 1.11022E-16 L -0.00052 0.12269 " pathEditMode="relative" rAng="0" ptsTypes="AA">
                                      <p:cBhvr>
                                        <p:cTn id="176" dur="267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6134"/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04167E-6 1.11022E-16 L 0.03399 0.10532 " pathEditMode="relative" rAng="0" ptsTypes="AA">
                                      <p:cBhvr>
                                        <p:cTn id="178" dur="267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3" y="5255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6 -1.48148E-6 L 0.05755 0.05972 " pathEditMode="relative" rAng="0" ptsTypes="AA">
                                      <p:cBhvr>
                                        <p:cTn id="180" dur="267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8" y="2986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53" presetClass="exit" presetSubtype="32" fill="hold" grpId="1" nodeType="withEffect">
                                  <p:stCondLst>
                                    <p:cond delay="768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267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267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" dur="267"/>
                                        <p:tgtEl>
                                          <p:spTgt spid="6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53" presetClass="exit" presetSubtype="32" fill="hold" grpId="1" nodeType="withEffect">
                                  <p:stCondLst>
                                    <p:cond delay="768"/>
                                  </p:stCondLst>
                                  <p:childTnLst>
                                    <p:anim calcmode="lin" valueType="num">
                                      <p:cBhvr>
                                        <p:cTn id="187" dur="267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267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267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53" presetClass="exit" presetSubtype="32" fill="hold" grpId="1" nodeType="withEffect">
                                  <p:stCondLst>
                                    <p:cond delay="768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267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267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4" dur="267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53" presetClass="exit" presetSubtype="32" fill="hold" grpId="1" nodeType="withEffect">
                                  <p:stCondLst>
                                    <p:cond delay="768"/>
                                  </p:stCondLst>
                                  <p:childTnLst>
                                    <p:anim calcmode="lin" valueType="num">
                                      <p:cBhvr>
                                        <p:cTn id="197" dur="267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267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9" dur="267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53" presetClass="exit" presetSubtype="32" fill="hold" grpId="1" nodeType="withEffect">
                                  <p:stCondLst>
                                    <p:cond delay="768"/>
                                  </p:stCondLst>
                                  <p:childTnLst>
                                    <p:anim calcmode="lin" valueType="num">
                                      <p:cBhvr>
                                        <p:cTn id="202" dur="267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267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4" dur="267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53" presetClass="exit" presetSubtype="32" fill="hold" grpId="1" nodeType="withEffect">
                                  <p:stCondLst>
                                    <p:cond delay="768"/>
                                  </p:stCondLst>
                                  <p:childTnLst>
                                    <p:anim calcmode="lin" valueType="num">
                                      <p:cBhvr>
                                        <p:cTn id="207" dur="267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267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9" dur="267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53" presetClass="exit" presetSubtype="32" fill="hold" grpId="1" nodeType="withEffect">
                                  <p:stCondLst>
                                    <p:cond delay="768"/>
                                  </p:stCondLst>
                                  <p:childTnLst>
                                    <p:anim calcmode="lin" valueType="num">
                                      <p:cBhvr>
                                        <p:cTn id="212" dur="267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267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4" dur="267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53" presetClass="exit" presetSubtype="32" fill="hold" grpId="1" nodeType="withEffect">
                                  <p:stCondLst>
                                    <p:cond delay="768"/>
                                  </p:stCondLst>
                                  <p:childTnLst>
                                    <p:anim calcmode="lin" valueType="num">
                                      <p:cBhvr>
                                        <p:cTn id="217" dur="267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267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267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53" presetClass="exit" presetSubtype="32" fill="hold" grpId="1" nodeType="withEffect">
                                  <p:stCondLst>
                                    <p:cond delay="768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267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267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267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53" presetClass="exit" presetSubtype="32" fill="hold" grpId="1" nodeType="withEffect">
                                  <p:stCondLst>
                                    <p:cond delay="768"/>
                                  </p:stCondLst>
                                  <p:childTnLst>
                                    <p:anim calcmode="lin" valueType="num">
                                      <p:cBhvr>
                                        <p:cTn id="227" dur="267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267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9" dur="267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53" presetClass="exit" presetSubtype="32" fill="hold" grpId="1" nodeType="withEffect">
                                  <p:stCondLst>
                                    <p:cond delay="768"/>
                                  </p:stCondLst>
                                  <p:childTnLst>
                                    <p:anim calcmode="lin" valueType="num">
                                      <p:cBhvr>
                                        <p:cTn id="232" dur="267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267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4" dur="267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53" presetClass="exit" presetSubtype="32" fill="hold" grpId="1" nodeType="withEffect">
                                  <p:stCondLst>
                                    <p:cond delay="768"/>
                                  </p:stCondLst>
                                  <p:childTnLst>
                                    <p:anim calcmode="lin" valueType="num">
                                      <p:cBhvr>
                                        <p:cTn id="237" dur="267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267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9" dur="267"/>
                                        <p:tgtEl>
                                          <p:spTgt spid="6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300" fill="hold"/>
                                        <p:tgtEl>
                                          <p:spTgt spid="1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300" fill="hold"/>
                                        <p:tgtEl>
                                          <p:spTgt spid="1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6" presetClass="emph" presetSubtype="0" autoRev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46" dur="150" fill="hold"/>
                                        <p:tgtEl>
                                          <p:spTgt spid="139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ntr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ntr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ntr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ntr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ntr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ntr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ntr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ntr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entr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42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1.45833E-6 -1.48148E-6 L 0.06588 0.00093 " pathEditMode="relative" rAng="0" ptsTypes="AA">
                                      <p:cBhvr>
                                        <p:cTn id="272" dur="267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4" y="46"/>
                                    </p:animMotion>
                                  </p:childTnLst>
                                </p:cTn>
                              </p:par>
                              <p:par>
                                <p:cTn id="273" presetID="42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3.95833E-6 -2.96296E-6 L 0.06263 -0.06319 " pathEditMode="relative" rAng="0" ptsTypes="AA">
                                      <p:cBhvr>
                                        <p:cTn id="274" dur="267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" y="-3171"/>
                                    </p:animMotion>
                                  </p:childTnLst>
                                </p:cTn>
                              </p:par>
                              <p:par>
                                <p:cTn id="275" presetID="42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3.125E-6 3.33333E-6 L 0.03308 -0.10209 " pathEditMode="relative" rAng="0" ptsTypes="AA">
                                      <p:cBhvr>
                                        <p:cTn id="276" dur="267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4" y="-5116"/>
                                    </p:animMotion>
                                  </p:childTnLst>
                                </p:cTn>
                              </p:par>
                              <p:par>
                                <p:cTn id="277" presetID="42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6.25E-7 3.33333E-6 L -0.00039 -0.12269 " pathEditMode="relative" rAng="0" ptsTypes="AA">
                                      <p:cBhvr>
                                        <p:cTn id="278" dur="267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6134"/>
                                    </p:animMotion>
                                  </p:childTnLst>
                                </p:cTn>
                              </p:par>
                              <p:par>
                                <p:cTn id="279" presetID="42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70833E-6 3.33333E-6 L -0.03528 -0.10625 " pathEditMode="relative" rAng="0" ptsTypes="AA">
                                      <p:cBhvr>
                                        <p:cTn id="280" dur="267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1" y="-5324"/>
                                    </p:animMotion>
                                  </p:childTnLst>
                                </p:cTn>
                              </p:par>
                              <p:par>
                                <p:cTn id="281" presetID="42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1.66667E-6 4.81481E-6 L -0.06055 -0.06135 " pathEditMode="relative" rAng="0" ptsTypes="AA">
                                      <p:cBhvr>
                                        <p:cTn id="282" dur="267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34" y="-3079"/>
                                    </p:animMotion>
                                  </p:childTnLst>
                                </p:cTn>
                              </p:par>
                              <p:par>
                                <p:cTn id="283" presetID="42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2.29167E-6 -1.48148E-6 L -0.07005 -1.48148E-6 " pathEditMode="relative" rAng="0" ptsTypes="AA">
                                      <p:cBhvr>
                                        <p:cTn id="284" dur="267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03" y="0"/>
                                    </p:animMotion>
                                  </p:childTnLst>
                                </p:cTn>
                              </p:par>
                              <p:par>
                                <p:cTn id="285" presetID="42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08333E-7 0 L -0.06133 0.06319 " pathEditMode="relative" rAng="0" ptsTypes="AA">
                                      <p:cBhvr>
                                        <p:cTn id="286" dur="267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3" y="3148"/>
                                    </p:animMotion>
                                  </p:childTnLst>
                                </p:cTn>
                              </p:par>
                              <p:par>
                                <p:cTn id="287" presetID="42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3.33333E-6 2.22222E-6 L -0.03515 0.10903 " pathEditMode="relative" rAng="0" ptsTypes="AA">
                                      <p:cBhvr>
                                        <p:cTn id="288" dur="267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8" y="5440"/>
                                    </p:animMotion>
                                  </p:childTnLst>
                                </p:cTn>
                              </p:par>
                              <p:par>
                                <p:cTn id="289" presetID="42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2.91667E-6 2.22222E-6 L -0.00052 0.12268 " pathEditMode="relative" rAng="0" ptsTypes="AA">
                                      <p:cBhvr>
                                        <p:cTn id="290" dur="267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6134"/>
                                    </p:animMotion>
                                  </p:childTnLst>
                                </p:cTn>
                              </p:par>
                              <p:par>
                                <p:cTn id="291" presetID="42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3.75E-6 2.22222E-6 L 0.03399 0.10532 " pathEditMode="relative" rAng="0" ptsTypes="AA">
                                      <p:cBhvr>
                                        <p:cTn id="292" dur="267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3" y="5255"/>
                                    </p:animMotion>
                                  </p:childTnLst>
                                </p:cTn>
                              </p:par>
                              <p:par>
                                <p:cTn id="293" presetID="42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79167E-6 7.40741E-7 L 0.05756 0.05972 " pathEditMode="relative" rAng="0" ptsTypes="AA">
                                      <p:cBhvr>
                                        <p:cTn id="294" dur="267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8" y="2986"/>
                                    </p:animMotion>
                                  </p:childTnLst>
                                </p:cTn>
                              </p:par>
                              <p:par>
                                <p:cTn id="295" presetID="53" presetClass="exit" presetSubtype="32" fill="hold" grpId="1" nodeType="withEffect">
                                  <p:stCondLst>
                                    <p:cond delay="968"/>
                                  </p:stCondLst>
                                  <p:childTnLst>
                                    <p:anim calcmode="lin" valueType="num">
                                      <p:cBhvr>
                                        <p:cTn id="296" dur="267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267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8" dur="267"/>
                                        <p:tgtEl>
                                          <p:spTgt spid="6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53" presetClass="exit" presetSubtype="32" fill="hold" grpId="1" nodeType="withEffect">
                                  <p:stCondLst>
                                    <p:cond delay="968"/>
                                  </p:stCondLst>
                                  <p:childTnLst>
                                    <p:anim calcmode="lin" valueType="num">
                                      <p:cBhvr>
                                        <p:cTn id="301" dur="267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267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3" dur="267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53" presetClass="exit" presetSubtype="32" fill="hold" grpId="1" nodeType="withEffect">
                                  <p:stCondLst>
                                    <p:cond delay="968"/>
                                  </p:stCondLst>
                                  <p:childTnLst>
                                    <p:anim calcmode="lin" valueType="num">
                                      <p:cBhvr>
                                        <p:cTn id="306" dur="267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267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8" dur="267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53" presetClass="exit" presetSubtype="32" fill="hold" grpId="1" nodeType="withEffect">
                                  <p:stCondLst>
                                    <p:cond delay="968"/>
                                  </p:stCondLst>
                                  <p:childTnLst>
                                    <p:anim calcmode="lin" valueType="num">
                                      <p:cBhvr>
                                        <p:cTn id="311" dur="267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267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3" dur="267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53" presetClass="exit" presetSubtype="32" fill="hold" grpId="1" nodeType="withEffect">
                                  <p:stCondLst>
                                    <p:cond delay="968"/>
                                  </p:stCondLst>
                                  <p:childTnLst>
                                    <p:anim calcmode="lin" valueType="num">
                                      <p:cBhvr>
                                        <p:cTn id="316" dur="267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267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8" dur="267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53" presetClass="exit" presetSubtype="32" fill="hold" grpId="1" nodeType="withEffect">
                                  <p:stCondLst>
                                    <p:cond delay="968"/>
                                  </p:stCondLst>
                                  <p:childTnLst>
                                    <p:anim calcmode="lin" valueType="num">
                                      <p:cBhvr>
                                        <p:cTn id="321" dur="267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267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3" dur="267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53" presetClass="exit" presetSubtype="32" fill="hold" grpId="1" nodeType="withEffect">
                                  <p:stCondLst>
                                    <p:cond delay="968"/>
                                  </p:stCondLst>
                                  <p:childTnLst>
                                    <p:anim calcmode="lin" valueType="num">
                                      <p:cBhvr>
                                        <p:cTn id="326" dur="267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267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8" dur="267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53" presetClass="exit" presetSubtype="32" fill="hold" grpId="1" nodeType="withEffect">
                                  <p:stCondLst>
                                    <p:cond delay="968"/>
                                  </p:stCondLst>
                                  <p:childTnLst>
                                    <p:anim calcmode="lin" valueType="num">
                                      <p:cBhvr>
                                        <p:cTn id="331" dur="267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267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3" dur="267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53" presetClass="exit" presetSubtype="32" fill="hold" grpId="1" nodeType="withEffect">
                                  <p:stCondLst>
                                    <p:cond delay="968"/>
                                  </p:stCondLst>
                                  <p:childTnLst>
                                    <p:anim calcmode="lin" valueType="num">
                                      <p:cBhvr>
                                        <p:cTn id="336" dur="267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267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8" dur="267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53" presetClass="exit" presetSubtype="32" fill="hold" grpId="1" nodeType="withEffect">
                                  <p:stCondLst>
                                    <p:cond delay="968"/>
                                  </p:stCondLst>
                                  <p:childTnLst>
                                    <p:anim calcmode="lin" valueType="num">
                                      <p:cBhvr>
                                        <p:cTn id="341" dur="267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267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3" dur="267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53" presetClass="exit" presetSubtype="32" fill="hold" grpId="1" nodeType="withEffect">
                                  <p:stCondLst>
                                    <p:cond delay="968"/>
                                  </p:stCondLst>
                                  <p:childTnLst>
                                    <p:anim calcmode="lin" valueType="num">
                                      <p:cBhvr>
                                        <p:cTn id="346" dur="267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267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8" dur="267"/>
                                        <p:tgtEl>
                                          <p:spTgt spid="6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53" presetClass="exit" presetSubtype="32" fill="hold" grpId="1" nodeType="withEffect">
                                  <p:stCondLst>
                                    <p:cond delay="968"/>
                                  </p:stCondLst>
                                  <p:childTnLst>
                                    <p:anim calcmode="lin" valueType="num">
                                      <p:cBhvr>
                                        <p:cTn id="351" dur="267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267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3" dur="267"/>
                                        <p:tgtEl>
                                          <p:spTgt spid="6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6" grpId="0" animBg="1"/>
      <p:bldP spid="657" grpId="0" animBg="1"/>
      <p:bldP spid="653" grpId="0" animBg="1"/>
      <p:bldP spid="653" grpId="1" animBg="1"/>
      <p:bldP spid="653" grpId="2" animBg="1"/>
      <p:bldP spid="654" grpId="0" animBg="1"/>
      <p:bldP spid="654" grpId="1" animBg="1"/>
      <p:bldP spid="654" grpId="2" animBg="1"/>
      <p:bldP spid="655" grpId="0" animBg="1"/>
      <p:bldP spid="655" grpId="1" animBg="1"/>
      <p:bldP spid="655" grpId="2" animBg="1"/>
      <p:bldP spid="658" grpId="0" animBg="1"/>
      <p:bldP spid="658" grpId="1" animBg="1"/>
      <p:bldP spid="658" grpId="2" animBg="1"/>
      <p:bldP spid="659" grpId="0" animBg="1"/>
      <p:bldP spid="659" grpId="1" animBg="1"/>
      <p:bldP spid="659" grpId="2" animBg="1"/>
      <p:bldP spid="660" grpId="0" animBg="1"/>
      <p:bldP spid="660" grpId="1" animBg="1"/>
      <p:bldP spid="660" grpId="2" animBg="1"/>
      <p:bldP spid="661" grpId="0" animBg="1"/>
      <p:bldP spid="661" grpId="1" animBg="1"/>
      <p:bldP spid="661" grpId="2" animBg="1"/>
      <p:bldP spid="662" grpId="0" animBg="1"/>
      <p:bldP spid="662" grpId="1" animBg="1"/>
      <p:bldP spid="662" grpId="2" animBg="1"/>
      <p:bldP spid="663" grpId="0" animBg="1"/>
      <p:bldP spid="663" grpId="1" animBg="1"/>
      <p:bldP spid="663" grpId="2" animBg="1"/>
      <p:bldP spid="664" grpId="0" animBg="1"/>
      <p:bldP spid="664" grpId="1" animBg="1"/>
      <p:bldP spid="664" grpId="2" animBg="1"/>
      <p:bldP spid="665" grpId="0" animBg="1"/>
      <p:bldP spid="665" grpId="1" animBg="1"/>
      <p:bldP spid="665" grpId="2" animBg="1"/>
      <p:bldP spid="666" grpId="0" animBg="1"/>
      <p:bldP spid="666" grpId="1" animBg="1"/>
      <p:bldP spid="666" grpId="2" animBg="1"/>
      <p:bldP spid="667" grpId="0" animBg="1"/>
      <p:bldP spid="667" grpId="1" animBg="1"/>
      <p:bldP spid="667" grpId="2" animBg="1"/>
      <p:bldP spid="668" grpId="0" animBg="1"/>
      <p:bldP spid="668" grpId="1" animBg="1"/>
      <p:bldP spid="668" grpId="2" animBg="1"/>
      <p:bldP spid="669" grpId="0" animBg="1"/>
      <p:bldP spid="669" grpId="1" animBg="1"/>
      <p:bldP spid="669" grpId="2" animBg="1"/>
      <p:bldP spid="670" grpId="0" animBg="1"/>
      <p:bldP spid="670" grpId="1" animBg="1"/>
      <p:bldP spid="670" grpId="2" animBg="1"/>
      <p:bldP spid="671" grpId="0" animBg="1"/>
      <p:bldP spid="671" grpId="1" animBg="1"/>
      <p:bldP spid="671" grpId="2" animBg="1"/>
      <p:bldP spid="672" grpId="0" animBg="1"/>
      <p:bldP spid="672" grpId="1" animBg="1"/>
      <p:bldP spid="672" grpId="2" animBg="1"/>
      <p:bldP spid="673" grpId="0" animBg="1"/>
      <p:bldP spid="673" grpId="1" animBg="1"/>
      <p:bldP spid="673" grpId="2" animBg="1"/>
      <p:bldP spid="674" grpId="0" animBg="1"/>
      <p:bldP spid="674" grpId="1" animBg="1"/>
      <p:bldP spid="674" grpId="2" animBg="1"/>
      <p:bldP spid="675" grpId="0" animBg="1"/>
      <p:bldP spid="675" grpId="1" animBg="1"/>
      <p:bldP spid="675" grpId="2" animBg="1"/>
      <p:bldP spid="676" grpId="0" animBg="1"/>
      <p:bldP spid="676" grpId="1" animBg="1"/>
      <p:bldP spid="676" grpId="2" animBg="1"/>
      <p:bldP spid="677" grpId="0" animBg="1"/>
      <p:bldP spid="677" grpId="1" animBg="1"/>
      <p:bldP spid="677" grpId="2" animBg="1"/>
      <p:bldP spid="678" grpId="0" animBg="1"/>
      <p:bldP spid="678" grpId="1" animBg="1"/>
      <p:bldP spid="678" grpId="2" animBg="1"/>
      <p:bldP spid="679" grpId="0" animBg="1"/>
      <p:bldP spid="679" grpId="1" animBg="1"/>
      <p:bldP spid="679" grpId="2" animBg="1"/>
      <p:bldP spid="680" grpId="0" animBg="1"/>
      <p:bldP spid="680" grpId="1" animBg="1"/>
      <p:bldP spid="680" grpId="2" animBg="1"/>
      <p:bldP spid="681" grpId="0" animBg="1"/>
      <p:bldP spid="681" grpId="1" animBg="1"/>
      <p:bldP spid="681" grpId="2" animBg="1"/>
      <p:bldP spid="682" grpId="0" animBg="1"/>
      <p:bldP spid="682" grpId="1" animBg="1"/>
      <p:bldP spid="682" grpId="2" animBg="1"/>
      <p:bldP spid="683" grpId="0" animBg="1"/>
      <p:bldP spid="683" grpId="1" animBg="1"/>
      <p:bldP spid="683" grpId="2" animBg="1"/>
      <p:bldP spid="684" grpId="0" animBg="1"/>
      <p:bldP spid="684" grpId="1" animBg="1"/>
      <p:bldP spid="684" grpId="2" animBg="1"/>
      <p:bldP spid="685" grpId="0" animBg="1"/>
      <p:bldP spid="685" grpId="1" animBg="1"/>
      <p:bldP spid="685" grpId="2" animBg="1"/>
      <p:bldP spid="686" grpId="0" animBg="1"/>
      <p:bldP spid="686" grpId="1" animBg="1"/>
      <p:bldP spid="686" grpId="2" animBg="1"/>
      <p:bldP spid="687" grpId="0" animBg="1"/>
      <p:bldP spid="687" grpId="1" animBg="1"/>
      <p:bldP spid="687" grpId="2" animBg="1"/>
      <p:bldP spid="688" grpId="0" animBg="1"/>
      <p:bldP spid="688" grpId="1" animBg="1"/>
      <p:bldP spid="688" grpId="2" animBg="1"/>
      <p:bldP spid="689" grpId="0" animBg="1"/>
      <p:bldP spid="689" grpId="1" animBg="1"/>
      <p:bldP spid="689" grpId="2" animBg="1"/>
      <p:bldP spid="690" grpId="0" animBg="1"/>
      <p:bldP spid="690" grpId="1" animBg="1"/>
      <p:bldP spid="690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4200" l="5600" r="91200">
                        <a14:foregroundMark x1="42000" y1="51600" x2="43200" y2="52400"/>
                        <a14:foregroundMark x1="58000" y1="48800" x2="60800" y2="51600"/>
                        <a14:foregroundMark x1="85800" y1="30400" x2="85800" y2="30400"/>
                        <a14:foregroundMark x1="88600" y1="33600" x2="88600" y2="33600"/>
                        <a14:foregroundMark x1="89400" y1="38800" x2="89400" y2="38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3094" y="2631238"/>
            <a:ext cx="1595525" cy="159552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217501" y="2949889"/>
            <a:ext cx="5381405" cy="1104644"/>
            <a:chOff x="4150678" y="2945041"/>
            <a:chExt cx="5381405" cy="1104644"/>
          </a:xfrm>
        </p:grpSpPr>
        <p:sp>
          <p:nvSpPr>
            <p:cNvPr id="15" name="矩形 14"/>
            <p:cNvSpPr/>
            <p:nvPr/>
          </p:nvSpPr>
          <p:spPr>
            <a:xfrm>
              <a:off x="6456363" y="2945041"/>
              <a:ext cx="307572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latin typeface="汉仪细中圆简" panose="02010609000101010101" pitchFamily="49" charset="-122"/>
                  <a:ea typeface="汉仪细中圆简" panose="02010609000101010101" pitchFamily="49" charset="-122"/>
                </a:rPr>
                <a:t>用业余时间投资</a:t>
              </a:r>
              <a:r>
                <a:rPr lang="zh-CN" altLang="en-US" sz="2000" dirty="0" smtClean="0">
                  <a:latin typeface="汉仪细中圆简" panose="02010609000101010101" pitchFamily="49" charset="-122"/>
                  <a:ea typeface="汉仪细中圆简" panose="02010609000101010101" pitchFamily="49" charset="-122"/>
                </a:rPr>
                <a:t>未来</a:t>
              </a:r>
              <a:r>
                <a:rPr lang="en-US" altLang="zh-CN" sz="1100" dirty="0" smtClean="0">
                  <a:latin typeface="汉仪细中圆简" panose="02010609000101010101" pitchFamily="49" charset="-122"/>
                  <a:ea typeface="汉仪细中圆简" panose="02010609000101010101" pitchFamily="49" charset="-122"/>
                </a:rPr>
                <a:t>.</a:t>
              </a:r>
              <a:r>
                <a:rPr lang="zh-CN" altLang="en-US" sz="2000" dirty="0" smtClean="0">
                  <a:latin typeface="汉仪细中圆简" panose="02010609000101010101" pitchFamily="49" charset="-122"/>
                  <a:ea typeface="汉仪细中圆简" panose="02010609000101010101" pitchFamily="49" charset="-122"/>
                </a:rPr>
                <a:t>猿</a:t>
              </a:r>
              <a:r>
                <a:rPr lang="zh-CN" altLang="en-US" sz="2000" dirty="0">
                  <a:latin typeface="汉仪细中圆简" panose="02010609000101010101" pitchFamily="49" charset="-122"/>
                  <a:ea typeface="汉仪细中圆简" panose="02010609000101010101" pitchFamily="49" charset="-122"/>
                </a:rPr>
                <a:t>团</a:t>
              </a:r>
            </a:p>
          </p:txBody>
        </p:sp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4150678" y="3330892"/>
              <a:ext cx="1326840" cy="698942"/>
            </a:xfrm>
            <a:custGeom>
              <a:avLst/>
              <a:gdLst>
                <a:gd name="T0" fmla="*/ 274 w 537"/>
                <a:gd name="T1" fmla="*/ 278 h 280"/>
                <a:gd name="T2" fmla="*/ 140 w 537"/>
                <a:gd name="T3" fmla="*/ 278 h 280"/>
                <a:gd name="T4" fmla="*/ 49 w 537"/>
                <a:gd name="T5" fmla="*/ 231 h 280"/>
                <a:gd name="T6" fmla="*/ 89 w 537"/>
                <a:gd name="T7" fmla="*/ 19 h 280"/>
                <a:gd name="T8" fmla="*/ 146 w 537"/>
                <a:gd name="T9" fmla="*/ 6 h 280"/>
                <a:gd name="T10" fmla="*/ 402 w 537"/>
                <a:gd name="T11" fmla="*/ 4 h 280"/>
                <a:gd name="T12" fmla="*/ 534 w 537"/>
                <a:gd name="T13" fmla="*/ 147 h 280"/>
                <a:gd name="T14" fmla="*/ 463 w 537"/>
                <a:gd name="T15" fmla="*/ 266 h 280"/>
                <a:gd name="T16" fmla="*/ 418 w 537"/>
                <a:gd name="T17" fmla="*/ 277 h 280"/>
                <a:gd name="T18" fmla="*/ 274 w 537"/>
                <a:gd name="T19" fmla="*/ 278 h 280"/>
                <a:gd name="T20" fmla="*/ 274 w 537"/>
                <a:gd name="T21" fmla="*/ 278 h 280"/>
                <a:gd name="T22" fmla="*/ 275 w 537"/>
                <a:gd name="T23" fmla="*/ 220 h 280"/>
                <a:gd name="T24" fmla="*/ 275 w 537"/>
                <a:gd name="T25" fmla="*/ 221 h 280"/>
                <a:gd name="T26" fmla="*/ 337 w 537"/>
                <a:gd name="T27" fmla="*/ 221 h 280"/>
                <a:gd name="T28" fmla="*/ 401 w 537"/>
                <a:gd name="T29" fmla="*/ 220 h 280"/>
                <a:gd name="T30" fmla="*/ 477 w 537"/>
                <a:gd name="T31" fmla="*/ 143 h 280"/>
                <a:gd name="T32" fmla="*/ 402 w 537"/>
                <a:gd name="T33" fmla="*/ 64 h 280"/>
                <a:gd name="T34" fmla="*/ 159 w 537"/>
                <a:gd name="T35" fmla="*/ 64 h 280"/>
                <a:gd name="T36" fmla="*/ 113 w 537"/>
                <a:gd name="T37" fmla="*/ 74 h 280"/>
                <a:gd name="T38" fmla="*/ 81 w 537"/>
                <a:gd name="T39" fmla="*/ 165 h 280"/>
                <a:gd name="T40" fmla="*/ 149 w 537"/>
                <a:gd name="T41" fmla="*/ 220 h 280"/>
                <a:gd name="T42" fmla="*/ 275 w 537"/>
                <a:gd name="T43" fmla="*/ 22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37" h="280">
                  <a:moveTo>
                    <a:pt x="274" y="278"/>
                  </a:moveTo>
                  <a:cubicBezTo>
                    <a:pt x="229" y="278"/>
                    <a:pt x="185" y="276"/>
                    <a:pt x="140" y="278"/>
                  </a:cubicBezTo>
                  <a:cubicBezTo>
                    <a:pt x="100" y="280"/>
                    <a:pt x="72" y="262"/>
                    <a:pt x="49" y="231"/>
                  </a:cubicBezTo>
                  <a:cubicBezTo>
                    <a:pt x="0" y="163"/>
                    <a:pt x="18" y="61"/>
                    <a:pt x="89" y="19"/>
                  </a:cubicBezTo>
                  <a:cubicBezTo>
                    <a:pt x="105" y="10"/>
                    <a:pt x="127" y="6"/>
                    <a:pt x="146" y="6"/>
                  </a:cubicBezTo>
                  <a:cubicBezTo>
                    <a:pt x="231" y="4"/>
                    <a:pt x="317" y="8"/>
                    <a:pt x="402" y="4"/>
                  </a:cubicBezTo>
                  <a:cubicBezTo>
                    <a:pt x="496" y="0"/>
                    <a:pt x="537" y="86"/>
                    <a:pt x="534" y="147"/>
                  </a:cubicBezTo>
                  <a:cubicBezTo>
                    <a:pt x="531" y="199"/>
                    <a:pt x="510" y="241"/>
                    <a:pt x="463" y="266"/>
                  </a:cubicBezTo>
                  <a:cubicBezTo>
                    <a:pt x="450" y="274"/>
                    <a:pt x="433" y="277"/>
                    <a:pt x="418" y="277"/>
                  </a:cubicBezTo>
                  <a:cubicBezTo>
                    <a:pt x="370" y="279"/>
                    <a:pt x="322" y="278"/>
                    <a:pt x="274" y="278"/>
                  </a:cubicBezTo>
                  <a:cubicBezTo>
                    <a:pt x="274" y="278"/>
                    <a:pt x="274" y="278"/>
                    <a:pt x="274" y="278"/>
                  </a:cubicBezTo>
                  <a:close/>
                  <a:moveTo>
                    <a:pt x="275" y="220"/>
                  </a:moveTo>
                  <a:cubicBezTo>
                    <a:pt x="275" y="220"/>
                    <a:pt x="275" y="220"/>
                    <a:pt x="275" y="221"/>
                  </a:cubicBezTo>
                  <a:cubicBezTo>
                    <a:pt x="296" y="221"/>
                    <a:pt x="316" y="221"/>
                    <a:pt x="337" y="221"/>
                  </a:cubicBezTo>
                  <a:cubicBezTo>
                    <a:pt x="358" y="221"/>
                    <a:pt x="379" y="221"/>
                    <a:pt x="401" y="220"/>
                  </a:cubicBezTo>
                  <a:cubicBezTo>
                    <a:pt x="450" y="220"/>
                    <a:pt x="477" y="193"/>
                    <a:pt x="477" y="143"/>
                  </a:cubicBezTo>
                  <a:cubicBezTo>
                    <a:pt x="476" y="99"/>
                    <a:pt x="460" y="64"/>
                    <a:pt x="402" y="64"/>
                  </a:cubicBezTo>
                  <a:cubicBezTo>
                    <a:pt x="321" y="64"/>
                    <a:pt x="240" y="63"/>
                    <a:pt x="159" y="64"/>
                  </a:cubicBezTo>
                  <a:cubicBezTo>
                    <a:pt x="144" y="64"/>
                    <a:pt x="127" y="67"/>
                    <a:pt x="113" y="74"/>
                  </a:cubicBezTo>
                  <a:cubicBezTo>
                    <a:pt x="83" y="89"/>
                    <a:pt x="72" y="125"/>
                    <a:pt x="81" y="165"/>
                  </a:cubicBezTo>
                  <a:cubicBezTo>
                    <a:pt x="89" y="200"/>
                    <a:pt x="114" y="220"/>
                    <a:pt x="149" y="220"/>
                  </a:cubicBezTo>
                  <a:cubicBezTo>
                    <a:pt x="191" y="221"/>
                    <a:pt x="233" y="220"/>
                    <a:pt x="275" y="2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6965251" y="3355966"/>
              <a:ext cx="1294453" cy="681181"/>
            </a:xfrm>
            <a:custGeom>
              <a:avLst/>
              <a:gdLst>
                <a:gd name="T0" fmla="*/ 301 w 524"/>
                <a:gd name="T1" fmla="*/ 272 h 273"/>
                <a:gd name="T2" fmla="*/ 141 w 524"/>
                <a:gd name="T3" fmla="*/ 272 h 273"/>
                <a:gd name="T4" fmla="*/ 17 w 524"/>
                <a:gd name="T5" fmla="*/ 183 h 273"/>
                <a:gd name="T6" fmla="*/ 56 w 524"/>
                <a:gd name="T7" fmla="*/ 29 h 273"/>
                <a:gd name="T8" fmla="*/ 128 w 524"/>
                <a:gd name="T9" fmla="*/ 0 h 273"/>
                <a:gd name="T10" fmla="*/ 486 w 524"/>
                <a:gd name="T11" fmla="*/ 0 h 273"/>
                <a:gd name="T12" fmla="*/ 523 w 524"/>
                <a:gd name="T13" fmla="*/ 30 h 273"/>
                <a:gd name="T14" fmla="*/ 485 w 524"/>
                <a:gd name="T15" fmla="*/ 58 h 273"/>
                <a:gd name="T16" fmla="*/ 167 w 524"/>
                <a:gd name="T17" fmla="*/ 59 h 273"/>
                <a:gd name="T18" fmla="*/ 147 w 524"/>
                <a:gd name="T19" fmla="*/ 59 h 273"/>
                <a:gd name="T20" fmla="*/ 77 w 524"/>
                <a:gd name="T21" fmla="*/ 182 h 273"/>
                <a:gd name="T22" fmla="*/ 139 w 524"/>
                <a:gd name="T23" fmla="*/ 215 h 273"/>
                <a:gd name="T24" fmla="*/ 359 w 524"/>
                <a:gd name="T25" fmla="*/ 215 h 273"/>
                <a:gd name="T26" fmla="*/ 489 w 524"/>
                <a:gd name="T27" fmla="*/ 215 h 273"/>
                <a:gd name="T28" fmla="*/ 523 w 524"/>
                <a:gd name="T29" fmla="*/ 243 h 273"/>
                <a:gd name="T30" fmla="*/ 489 w 524"/>
                <a:gd name="T31" fmla="*/ 272 h 273"/>
                <a:gd name="T32" fmla="*/ 301 w 524"/>
                <a:gd name="T33" fmla="*/ 272 h 273"/>
                <a:gd name="T34" fmla="*/ 301 w 524"/>
                <a:gd name="T35" fmla="*/ 272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4" h="273">
                  <a:moveTo>
                    <a:pt x="301" y="272"/>
                  </a:moveTo>
                  <a:cubicBezTo>
                    <a:pt x="248" y="272"/>
                    <a:pt x="194" y="272"/>
                    <a:pt x="141" y="272"/>
                  </a:cubicBezTo>
                  <a:cubicBezTo>
                    <a:pt x="74" y="273"/>
                    <a:pt x="37" y="248"/>
                    <a:pt x="17" y="183"/>
                  </a:cubicBezTo>
                  <a:cubicBezTo>
                    <a:pt x="0" y="125"/>
                    <a:pt x="13" y="73"/>
                    <a:pt x="56" y="29"/>
                  </a:cubicBezTo>
                  <a:cubicBezTo>
                    <a:pt x="76" y="10"/>
                    <a:pt x="101" y="0"/>
                    <a:pt x="128" y="0"/>
                  </a:cubicBezTo>
                  <a:cubicBezTo>
                    <a:pt x="248" y="0"/>
                    <a:pt x="367" y="0"/>
                    <a:pt x="486" y="0"/>
                  </a:cubicBezTo>
                  <a:cubicBezTo>
                    <a:pt x="509" y="0"/>
                    <a:pt x="523" y="12"/>
                    <a:pt x="523" y="30"/>
                  </a:cubicBezTo>
                  <a:cubicBezTo>
                    <a:pt x="523" y="48"/>
                    <a:pt x="510" y="58"/>
                    <a:pt x="485" y="58"/>
                  </a:cubicBezTo>
                  <a:cubicBezTo>
                    <a:pt x="379" y="59"/>
                    <a:pt x="273" y="59"/>
                    <a:pt x="167" y="59"/>
                  </a:cubicBezTo>
                  <a:cubicBezTo>
                    <a:pt x="160" y="59"/>
                    <a:pt x="154" y="58"/>
                    <a:pt x="147" y="59"/>
                  </a:cubicBezTo>
                  <a:cubicBezTo>
                    <a:pt x="79" y="60"/>
                    <a:pt x="44" y="122"/>
                    <a:pt x="77" y="182"/>
                  </a:cubicBezTo>
                  <a:cubicBezTo>
                    <a:pt x="91" y="206"/>
                    <a:pt x="113" y="215"/>
                    <a:pt x="139" y="215"/>
                  </a:cubicBezTo>
                  <a:cubicBezTo>
                    <a:pt x="212" y="215"/>
                    <a:pt x="285" y="215"/>
                    <a:pt x="359" y="215"/>
                  </a:cubicBezTo>
                  <a:cubicBezTo>
                    <a:pt x="402" y="215"/>
                    <a:pt x="445" y="215"/>
                    <a:pt x="489" y="215"/>
                  </a:cubicBezTo>
                  <a:cubicBezTo>
                    <a:pt x="508" y="215"/>
                    <a:pt x="523" y="227"/>
                    <a:pt x="523" y="243"/>
                  </a:cubicBezTo>
                  <a:cubicBezTo>
                    <a:pt x="524" y="262"/>
                    <a:pt x="512" y="272"/>
                    <a:pt x="489" y="272"/>
                  </a:cubicBezTo>
                  <a:cubicBezTo>
                    <a:pt x="426" y="273"/>
                    <a:pt x="364" y="272"/>
                    <a:pt x="301" y="272"/>
                  </a:cubicBezTo>
                  <a:cubicBezTo>
                    <a:pt x="301" y="272"/>
                    <a:pt x="301" y="272"/>
                    <a:pt x="301" y="2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5519308" y="3358056"/>
              <a:ext cx="1225499" cy="683271"/>
            </a:xfrm>
            <a:custGeom>
              <a:avLst/>
              <a:gdLst>
                <a:gd name="T0" fmla="*/ 58 w 496"/>
                <a:gd name="T1" fmla="*/ 153 h 274"/>
                <a:gd name="T2" fmla="*/ 58 w 496"/>
                <a:gd name="T3" fmla="*/ 239 h 274"/>
                <a:gd name="T4" fmla="*/ 37 w 496"/>
                <a:gd name="T5" fmla="*/ 270 h 274"/>
                <a:gd name="T6" fmla="*/ 1 w 496"/>
                <a:gd name="T7" fmla="*/ 245 h 274"/>
                <a:gd name="T8" fmla="*/ 1 w 496"/>
                <a:gd name="T9" fmla="*/ 28 h 274"/>
                <a:gd name="T10" fmla="*/ 30 w 496"/>
                <a:gd name="T11" fmla="*/ 1 h 274"/>
                <a:gd name="T12" fmla="*/ 58 w 496"/>
                <a:gd name="T13" fmla="*/ 29 h 274"/>
                <a:gd name="T14" fmla="*/ 148 w 496"/>
                <a:gd name="T15" fmla="*/ 107 h 274"/>
                <a:gd name="T16" fmla="*/ 348 w 496"/>
                <a:gd name="T17" fmla="*/ 108 h 274"/>
                <a:gd name="T18" fmla="*/ 435 w 496"/>
                <a:gd name="T19" fmla="*/ 120 h 274"/>
                <a:gd name="T20" fmla="*/ 437 w 496"/>
                <a:gd name="T21" fmla="*/ 105 h 274"/>
                <a:gd name="T22" fmla="*/ 437 w 496"/>
                <a:gd name="T23" fmla="*/ 33 h 274"/>
                <a:gd name="T24" fmla="*/ 465 w 496"/>
                <a:gd name="T25" fmla="*/ 0 h 274"/>
                <a:gd name="T26" fmla="*/ 495 w 496"/>
                <a:gd name="T27" fmla="*/ 31 h 274"/>
                <a:gd name="T28" fmla="*/ 495 w 496"/>
                <a:gd name="T29" fmla="*/ 241 h 274"/>
                <a:gd name="T30" fmla="*/ 464 w 496"/>
                <a:gd name="T31" fmla="*/ 271 h 274"/>
                <a:gd name="T32" fmla="*/ 437 w 496"/>
                <a:gd name="T33" fmla="*/ 241 h 274"/>
                <a:gd name="T34" fmla="*/ 355 w 496"/>
                <a:gd name="T35" fmla="*/ 166 h 274"/>
                <a:gd name="T36" fmla="*/ 165 w 496"/>
                <a:gd name="T37" fmla="*/ 166 h 274"/>
                <a:gd name="T38" fmla="*/ 58 w 496"/>
                <a:gd name="T39" fmla="*/ 153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6" h="274">
                  <a:moveTo>
                    <a:pt x="58" y="153"/>
                  </a:moveTo>
                  <a:cubicBezTo>
                    <a:pt x="58" y="179"/>
                    <a:pt x="59" y="209"/>
                    <a:pt x="58" y="239"/>
                  </a:cubicBezTo>
                  <a:cubicBezTo>
                    <a:pt x="58" y="254"/>
                    <a:pt x="54" y="267"/>
                    <a:pt x="37" y="270"/>
                  </a:cubicBezTo>
                  <a:cubicBezTo>
                    <a:pt x="19" y="274"/>
                    <a:pt x="2" y="264"/>
                    <a:pt x="1" y="245"/>
                  </a:cubicBezTo>
                  <a:cubicBezTo>
                    <a:pt x="0" y="173"/>
                    <a:pt x="0" y="100"/>
                    <a:pt x="1" y="28"/>
                  </a:cubicBezTo>
                  <a:cubicBezTo>
                    <a:pt x="1" y="11"/>
                    <a:pt x="13" y="0"/>
                    <a:pt x="30" y="1"/>
                  </a:cubicBezTo>
                  <a:cubicBezTo>
                    <a:pt x="47" y="1"/>
                    <a:pt x="58" y="11"/>
                    <a:pt x="58" y="29"/>
                  </a:cubicBezTo>
                  <a:cubicBezTo>
                    <a:pt x="57" y="88"/>
                    <a:pt x="95" y="107"/>
                    <a:pt x="148" y="107"/>
                  </a:cubicBezTo>
                  <a:cubicBezTo>
                    <a:pt x="215" y="107"/>
                    <a:pt x="282" y="106"/>
                    <a:pt x="348" y="108"/>
                  </a:cubicBezTo>
                  <a:cubicBezTo>
                    <a:pt x="376" y="109"/>
                    <a:pt x="404" y="116"/>
                    <a:pt x="435" y="120"/>
                  </a:cubicBezTo>
                  <a:cubicBezTo>
                    <a:pt x="435" y="118"/>
                    <a:pt x="437" y="111"/>
                    <a:pt x="437" y="105"/>
                  </a:cubicBezTo>
                  <a:cubicBezTo>
                    <a:pt x="437" y="81"/>
                    <a:pt x="436" y="57"/>
                    <a:pt x="437" y="33"/>
                  </a:cubicBezTo>
                  <a:cubicBezTo>
                    <a:pt x="437" y="13"/>
                    <a:pt x="449" y="0"/>
                    <a:pt x="465" y="0"/>
                  </a:cubicBezTo>
                  <a:cubicBezTo>
                    <a:pt x="481" y="0"/>
                    <a:pt x="495" y="13"/>
                    <a:pt x="495" y="31"/>
                  </a:cubicBezTo>
                  <a:cubicBezTo>
                    <a:pt x="496" y="101"/>
                    <a:pt x="496" y="171"/>
                    <a:pt x="495" y="241"/>
                  </a:cubicBezTo>
                  <a:cubicBezTo>
                    <a:pt x="495" y="260"/>
                    <a:pt x="481" y="271"/>
                    <a:pt x="464" y="271"/>
                  </a:cubicBezTo>
                  <a:cubicBezTo>
                    <a:pt x="444" y="271"/>
                    <a:pt x="438" y="258"/>
                    <a:pt x="437" y="241"/>
                  </a:cubicBezTo>
                  <a:cubicBezTo>
                    <a:pt x="432" y="185"/>
                    <a:pt x="412" y="166"/>
                    <a:pt x="355" y="166"/>
                  </a:cubicBezTo>
                  <a:cubicBezTo>
                    <a:pt x="292" y="166"/>
                    <a:pt x="228" y="168"/>
                    <a:pt x="165" y="166"/>
                  </a:cubicBezTo>
                  <a:cubicBezTo>
                    <a:pt x="130" y="164"/>
                    <a:pt x="96" y="157"/>
                    <a:pt x="58" y="1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8304628" y="3348653"/>
              <a:ext cx="1216096" cy="701032"/>
            </a:xfrm>
            <a:custGeom>
              <a:avLst/>
              <a:gdLst>
                <a:gd name="T0" fmla="*/ 246 w 492"/>
                <a:gd name="T1" fmla="*/ 62 h 281"/>
                <a:gd name="T2" fmla="*/ 138 w 492"/>
                <a:gd name="T3" fmla="*/ 62 h 281"/>
                <a:gd name="T4" fmla="*/ 60 w 492"/>
                <a:gd name="T5" fmla="*/ 137 h 281"/>
                <a:gd name="T6" fmla="*/ 60 w 492"/>
                <a:gd name="T7" fmla="*/ 237 h 281"/>
                <a:gd name="T8" fmla="*/ 41 w 492"/>
                <a:gd name="T9" fmla="*/ 274 h 281"/>
                <a:gd name="T10" fmla="*/ 2 w 492"/>
                <a:gd name="T11" fmla="*/ 251 h 281"/>
                <a:gd name="T12" fmla="*/ 9 w 492"/>
                <a:gd name="T13" fmla="*/ 98 h 281"/>
                <a:gd name="T14" fmla="*/ 129 w 492"/>
                <a:gd name="T15" fmla="*/ 3 h 281"/>
                <a:gd name="T16" fmla="*/ 359 w 492"/>
                <a:gd name="T17" fmla="*/ 2 h 281"/>
                <a:gd name="T18" fmla="*/ 488 w 492"/>
                <a:gd name="T19" fmla="*/ 120 h 281"/>
                <a:gd name="T20" fmla="*/ 490 w 492"/>
                <a:gd name="T21" fmla="*/ 244 h 281"/>
                <a:gd name="T22" fmla="*/ 461 w 492"/>
                <a:gd name="T23" fmla="*/ 275 h 281"/>
                <a:gd name="T24" fmla="*/ 432 w 492"/>
                <a:gd name="T25" fmla="*/ 244 h 281"/>
                <a:gd name="T26" fmla="*/ 432 w 492"/>
                <a:gd name="T27" fmla="*/ 152 h 281"/>
                <a:gd name="T28" fmla="*/ 421 w 492"/>
                <a:gd name="T29" fmla="*/ 96 h 281"/>
                <a:gd name="T30" fmla="*/ 360 w 492"/>
                <a:gd name="T31" fmla="*/ 62 h 281"/>
                <a:gd name="T32" fmla="*/ 246 w 492"/>
                <a:gd name="T33" fmla="*/ 62 h 281"/>
                <a:gd name="T34" fmla="*/ 246 w 492"/>
                <a:gd name="T35" fmla="*/ 62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2" h="281">
                  <a:moveTo>
                    <a:pt x="246" y="62"/>
                  </a:moveTo>
                  <a:cubicBezTo>
                    <a:pt x="210" y="62"/>
                    <a:pt x="174" y="61"/>
                    <a:pt x="138" y="62"/>
                  </a:cubicBezTo>
                  <a:cubicBezTo>
                    <a:pt x="87" y="62"/>
                    <a:pt x="62" y="86"/>
                    <a:pt x="60" y="137"/>
                  </a:cubicBezTo>
                  <a:cubicBezTo>
                    <a:pt x="59" y="170"/>
                    <a:pt x="60" y="204"/>
                    <a:pt x="60" y="237"/>
                  </a:cubicBezTo>
                  <a:cubicBezTo>
                    <a:pt x="60" y="252"/>
                    <a:pt x="56" y="267"/>
                    <a:pt x="41" y="274"/>
                  </a:cubicBezTo>
                  <a:cubicBezTo>
                    <a:pt x="23" y="281"/>
                    <a:pt x="2" y="271"/>
                    <a:pt x="2" y="251"/>
                  </a:cubicBezTo>
                  <a:cubicBezTo>
                    <a:pt x="2" y="200"/>
                    <a:pt x="0" y="148"/>
                    <a:pt x="9" y="98"/>
                  </a:cubicBezTo>
                  <a:cubicBezTo>
                    <a:pt x="20" y="37"/>
                    <a:pt x="67" y="4"/>
                    <a:pt x="129" y="3"/>
                  </a:cubicBezTo>
                  <a:cubicBezTo>
                    <a:pt x="206" y="3"/>
                    <a:pt x="283" y="5"/>
                    <a:pt x="359" y="2"/>
                  </a:cubicBezTo>
                  <a:cubicBezTo>
                    <a:pt x="437" y="0"/>
                    <a:pt x="481" y="58"/>
                    <a:pt x="488" y="120"/>
                  </a:cubicBezTo>
                  <a:cubicBezTo>
                    <a:pt x="492" y="161"/>
                    <a:pt x="490" y="203"/>
                    <a:pt x="490" y="244"/>
                  </a:cubicBezTo>
                  <a:cubicBezTo>
                    <a:pt x="490" y="265"/>
                    <a:pt x="479" y="275"/>
                    <a:pt x="461" y="275"/>
                  </a:cubicBezTo>
                  <a:cubicBezTo>
                    <a:pt x="444" y="275"/>
                    <a:pt x="433" y="264"/>
                    <a:pt x="432" y="244"/>
                  </a:cubicBezTo>
                  <a:cubicBezTo>
                    <a:pt x="432" y="213"/>
                    <a:pt x="433" y="183"/>
                    <a:pt x="432" y="152"/>
                  </a:cubicBezTo>
                  <a:cubicBezTo>
                    <a:pt x="431" y="133"/>
                    <a:pt x="429" y="113"/>
                    <a:pt x="421" y="96"/>
                  </a:cubicBezTo>
                  <a:cubicBezTo>
                    <a:pt x="410" y="72"/>
                    <a:pt x="386" y="62"/>
                    <a:pt x="360" y="62"/>
                  </a:cubicBezTo>
                  <a:cubicBezTo>
                    <a:pt x="322" y="62"/>
                    <a:pt x="284" y="62"/>
                    <a:pt x="246" y="62"/>
                  </a:cubicBezTo>
                  <a:cubicBezTo>
                    <a:pt x="246" y="62"/>
                    <a:pt x="246" y="62"/>
                    <a:pt x="246" y="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6799134" y="3573275"/>
              <a:ext cx="144176" cy="463872"/>
            </a:xfrm>
            <a:custGeom>
              <a:avLst/>
              <a:gdLst>
                <a:gd name="T0" fmla="*/ 58 w 58"/>
                <a:gd name="T1" fmla="*/ 86 h 186"/>
                <a:gd name="T2" fmla="*/ 58 w 58"/>
                <a:gd name="T3" fmla="*/ 154 h 186"/>
                <a:gd name="T4" fmla="*/ 31 w 58"/>
                <a:gd name="T5" fmla="*/ 185 h 186"/>
                <a:gd name="T6" fmla="*/ 1 w 58"/>
                <a:gd name="T7" fmla="*/ 156 h 186"/>
                <a:gd name="T8" fmla="*/ 1 w 58"/>
                <a:gd name="T9" fmla="*/ 14 h 186"/>
                <a:gd name="T10" fmla="*/ 14 w 58"/>
                <a:gd name="T11" fmla="*/ 2 h 186"/>
                <a:gd name="T12" fmla="*/ 43 w 58"/>
                <a:gd name="T13" fmla="*/ 1 h 186"/>
                <a:gd name="T14" fmla="*/ 58 w 58"/>
                <a:gd name="T15" fmla="*/ 16 h 186"/>
                <a:gd name="T16" fmla="*/ 58 w 58"/>
                <a:gd name="T17" fmla="*/ 86 h 186"/>
                <a:gd name="T18" fmla="*/ 58 w 58"/>
                <a:gd name="T19" fmla="*/ 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186">
                  <a:moveTo>
                    <a:pt x="58" y="86"/>
                  </a:moveTo>
                  <a:cubicBezTo>
                    <a:pt x="58" y="109"/>
                    <a:pt x="58" y="132"/>
                    <a:pt x="58" y="154"/>
                  </a:cubicBezTo>
                  <a:cubicBezTo>
                    <a:pt x="57" y="171"/>
                    <a:pt x="51" y="184"/>
                    <a:pt x="31" y="185"/>
                  </a:cubicBezTo>
                  <a:cubicBezTo>
                    <a:pt x="13" y="186"/>
                    <a:pt x="1" y="176"/>
                    <a:pt x="1" y="156"/>
                  </a:cubicBezTo>
                  <a:cubicBezTo>
                    <a:pt x="0" y="108"/>
                    <a:pt x="0" y="61"/>
                    <a:pt x="1" y="14"/>
                  </a:cubicBezTo>
                  <a:cubicBezTo>
                    <a:pt x="1" y="10"/>
                    <a:pt x="9" y="3"/>
                    <a:pt x="14" y="2"/>
                  </a:cubicBezTo>
                  <a:cubicBezTo>
                    <a:pt x="23" y="0"/>
                    <a:pt x="33" y="2"/>
                    <a:pt x="43" y="1"/>
                  </a:cubicBezTo>
                  <a:cubicBezTo>
                    <a:pt x="55" y="0"/>
                    <a:pt x="58" y="5"/>
                    <a:pt x="58" y="16"/>
                  </a:cubicBezTo>
                  <a:cubicBezTo>
                    <a:pt x="58" y="40"/>
                    <a:pt x="58" y="63"/>
                    <a:pt x="58" y="86"/>
                  </a:cubicBezTo>
                  <a:cubicBezTo>
                    <a:pt x="58" y="86"/>
                    <a:pt x="58" y="86"/>
                    <a:pt x="58" y="8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6799134" y="3361190"/>
              <a:ext cx="153579" cy="164027"/>
            </a:xfrm>
            <a:custGeom>
              <a:avLst/>
              <a:gdLst>
                <a:gd name="T0" fmla="*/ 1 w 62"/>
                <a:gd name="T1" fmla="*/ 66 h 66"/>
                <a:gd name="T2" fmla="*/ 1 w 62"/>
                <a:gd name="T3" fmla="*/ 25 h 66"/>
                <a:gd name="T4" fmla="*/ 29 w 62"/>
                <a:gd name="T5" fmla="*/ 0 h 66"/>
                <a:gd name="T6" fmla="*/ 58 w 62"/>
                <a:gd name="T7" fmla="*/ 27 h 66"/>
                <a:gd name="T8" fmla="*/ 24 w 62"/>
                <a:gd name="T9" fmla="*/ 66 h 66"/>
                <a:gd name="T10" fmla="*/ 1 w 62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6">
                  <a:moveTo>
                    <a:pt x="1" y="66"/>
                  </a:moveTo>
                  <a:cubicBezTo>
                    <a:pt x="1" y="50"/>
                    <a:pt x="0" y="37"/>
                    <a:pt x="1" y="25"/>
                  </a:cubicBezTo>
                  <a:cubicBezTo>
                    <a:pt x="3" y="9"/>
                    <a:pt x="14" y="0"/>
                    <a:pt x="29" y="0"/>
                  </a:cubicBezTo>
                  <a:cubicBezTo>
                    <a:pt x="46" y="0"/>
                    <a:pt x="56" y="10"/>
                    <a:pt x="58" y="27"/>
                  </a:cubicBezTo>
                  <a:cubicBezTo>
                    <a:pt x="62" y="66"/>
                    <a:pt x="62" y="66"/>
                    <a:pt x="24" y="66"/>
                  </a:cubicBezTo>
                  <a:cubicBezTo>
                    <a:pt x="17" y="66"/>
                    <a:pt x="10" y="66"/>
                    <a:pt x="1" y="6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4198616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819" advTm="5000"/>
    </mc:Choice>
    <mc:Fallback>
      <p:transition spd="slow" advTm="5000"/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6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8000">
                                          <p:cBhvr additive="base">
                                            <p:cTn id="7" dur="4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8000">
                                          <p:cBhvr additive="base">
                                            <p:cTn id="8" dur="4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68000">
                                      <p:stCondLst>
                                        <p:cond delay="241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8000">
                                          <p:cBhvr additive="base">
                                            <p:cTn id="11" dur="4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8000">
                                          <p:cBhvr additive="base">
                                            <p:cTn id="12" dur="4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241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4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2239</TotalTime>
  <Words>62</Words>
  <Application>Microsoft Office PowerPoint</Application>
  <PresentationFormat>自定义</PresentationFormat>
  <Paragraphs>9</Paragraphs>
  <Slides>8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wangjie</dc:creator>
  <cp:lastModifiedBy>Administrator</cp:lastModifiedBy>
  <cp:revision>197</cp:revision>
  <dcterms:created xsi:type="dcterms:W3CDTF">2015-05-09T00:21:06Z</dcterms:created>
  <dcterms:modified xsi:type="dcterms:W3CDTF">2015-07-17T02:50:55Z</dcterms:modified>
</cp:coreProperties>
</file>