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1" r:id="rId2"/>
    <p:sldId id="260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BAFF"/>
    <a:srgbClr val="FFFFFF"/>
    <a:srgbClr val="19A7FF"/>
    <a:srgbClr val="E88E00"/>
    <a:srgbClr val="FFFF66"/>
    <a:srgbClr val="FBB609"/>
    <a:srgbClr val="E96E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11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1DE04-3F72-4A4A-A847-A847A608340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C559A-B79B-4284-B2AE-AFF321276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058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61910-30B0-47FC-A755-BCF6BEAF38FC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D7D52-4CC3-411E-9A4E-8B3E4F2ECF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729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D7D52-4CC3-411E-9A4E-8B3E4F2ECFF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681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D7D52-4CC3-411E-9A4E-8B3E4F2ECFF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43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gradFill>
          <a:gsLst>
            <a:gs pos="0">
              <a:srgbClr val="00B0F0"/>
            </a:gs>
            <a:gs pos="100000">
              <a:srgbClr val="FFFF00">
                <a:alpha val="45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-95" y="-24"/>
            <a:ext cx="9598214" cy="6880453"/>
            <a:chOff x="-95" y="-24"/>
            <a:chExt cx="9598214" cy="6880453"/>
          </a:xfrm>
        </p:grpSpPr>
        <p:sp>
          <p:nvSpPr>
            <p:cNvPr id="7" name="任意多边形 6"/>
            <p:cNvSpPr/>
            <p:nvPr userDrawn="1"/>
          </p:nvSpPr>
          <p:spPr>
            <a:xfrm>
              <a:off x="0" y="0"/>
              <a:ext cx="9506429" cy="6880429"/>
            </a:xfrm>
            <a:custGeom>
              <a:avLst/>
              <a:gdLst>
                <a:gd name="connsiteX0" fmla="*/ 0 w 7286676"/>
                <a:gd name="connsiteY0" fmla="*/ 3000420 h 6000840"/>
                <a:gd name="connsiteX1" fmla="*/ 3643338 w 7286676"/>
                <a:gd name="connsiteY1" fmla="*/ 0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939819"/>
                <a:gd name="connsiteY0" fmla="*/ 357238 h 3357658"/>
                <a:gd name="connsiteX1" fmla="*/ 2571736 w 7939819"/>
                <a:gd name="connsiteY1" fmla="*/ 0 h 3357658"/>
                <a:gd name="connsiteX2" fmla="*/ 7939819 w 7939819"/>
                <a:gd name="connsiteY2" fmla="*/ 76267 h 3357658"/>
                <a:gd name="connsiteX3" fmla="*/ 0 w 7939819"/>
                <a:gd name="connsiteY3" fmla="*/ 3357658 h 3357658"/>
                <a:gd name="connsiteX4" fmla="*/ 0 w 7939819"/>
                <a:gd name="connsiteY4" fmla="*/ 357238 h 3357658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7939819 w 7939819"/>
                <a:gd name="connsiteY2" fmla="*/ 76267 h 6358030"/>
                <a:gd name="connsiteX3" fmla="*/ 0 w 7939819"/>
                <a:gd name="connsiteY3" fmla="*/ 6358030 h 6358030"/>
                <a:gd name="connsiteX4" fmla="*/ 0 w 7939819"/>
                <a:gd name="connsiteY4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0 h 6429444"/>
                <a:gd name="connsiteX1" fmla="*/ 2571736 w 7939819"/>
                <a:gd name="connsiteY1" fmla="*/ 71414 h 6429444"/>
                <a:gd name="connsiteX2" fmla="*/ 2574745 w 7939819"/>
                <a:gd name="connsiteY2" fmla="*/ 82593 h 6429444"/>
                <a:gd name="connsiteX3" fmla="*/ 2586620 w 7939819"/>
                <a:gd name="connsiteY3" fmla="*/ 70718 h 6429444"/>
                <a:gd name="connsiteX4" fmla="*/ 7939819 w 7939819"/>
                <a:gd name="connsiteY4" fmla="*/ 147681 h 6429444"/>
                <a:gd name="connsiteX5" fmla="*/ 0 w 7939819"/>
                <a:gd name="connsiteY5" fmla="*/ 6429444 h 6429444"/>
                <a:gd name="connsiteX6" fmla="*/ 0 w 7939819"/>
                <a:gd name="connsiteY6" fmla="*/ 0 h 6429444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7918641 w 7939819"/>
                <a:gd name="connsiteY5" fmla="*/ 439705 h 6572800"/>
                <a:gd name="connsiteX6" fmla="*/ 0 w 7939819"/>
                <a:gd name="connsiteY6" fmla="*/ 6572800 h 6572800"/>
                <a:gd name="connsiteX7" fmla="*/ 0 w 7939819"/>
                <a:gd name="connsiteY7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8649204"/>
                <a:gd name="connsiteY0" fmla="*/ 143356 h 6663687"/>
                <a:gd name="connsiteX1" fmla="*/ 2571736 w 8649204"/>
                <a:gd name="connsiteY1" fmla="*/ 214770 h 6663687"/>
                <a:gd name="connsiteX2" fmla="*/ 2574745 w 8649204"/>
                <a:gd name="connsiteY2" fmla="*/ 225949 h 6663687"/>
                <a:gd name="connsiteX3" fmla="*/ 2586620 w 8649204"/>
                <a:gd name="connsiteY3" fmla="*/ 214074 h 6663687"/>
                <a:gd name="connsiteX4" fmla="*/ 7939819 w 8649204"/>
                <a:gd name="connsiteY4" fmla="*/ 291037 h 6663687"/>
                <a:gd name="connsiteX5" fmla="*/ 7942392 w 8649204"/>
                <a:gd name="connsiteY5" fmla="*/ 308728 h 6663687"/>
                <a:gd name="connsiteX6" fmla="*/ 7918641 w 8649204"/>
                <a:gd name="connsiteY6" fmla="*/ 439705 h 6663687"/>
                <a:gd name="connsiteX7" fmla="*/ 0 w 8649204"/>
                <a:gd name="connsiteY7" fmla="*/ 6572800 h 6663687"/>
                <a:gd name="connsiteX8" fmla="*/ 0 w 8649204"/>
                <a:gd name="connsiteY8" fmla="*/ 143356 h 666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49204" h="6663687">
                  <a:moveTo>
                    <a:pt x="0" y="143356"/>
                  </a:moveTo>
                  <a:cubicBezTo>
                    <a:pt x="840936" y="0"/>
                    <a:pt x="1714491" y="190965"/>
                    <a:pt x="2571736" y="214770"/>
                  </a:cubicBezTo>
                  <a:cubicBezTo>
                    <a:pt x="2572739" y="218496"/>
                    <a:pt x="2552968" y="352131"/>
                    <a:pt x="2574745" y="225949"/>
                  </a:cubicBezTo>
                  <a:cubicBezTo>
                    <a:pt x="2578703" y="221991"/>
                    <a:pt x="2561888" y="502320"/>
                    <a:pt x="2586620" y="214074"/>
                  </a:cubicBezTo>
                  <a:cubicBezTo>
                    <a:pt x="4452473" y="417138"/>
                    <a:pt x="6155419" y="265383"/>
                    <a:pt x="7939819" y="291037"/>
                  </a:cubicBezTo>
                  <a:lnTo>
                    <a:pt x="7942392" y="308728"/>
                  </a:lnTo>
                  <a:lnTo>
                    <a:pt x="7918641" y="439705"/>
                  </a:lnTo>
                  <a:cubicBezTo>
                    <a:pt x="5279094" y="2484070"/>
                    <a:pt x="8649204" y="6663687"/>
                    <a:pt x="0" y="6572800"/>
                  </a:cubicBezTo>
                  <a:lnTo>
                    <a:pt x="0" y="1433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100000">
                  <a:srgbClr val="FFFFFF">
                    <a:alpha val="4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0" y="0"/>
              <a:ext cx="9144000" cy="142852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0" y="0"/>
              <a:ext cx="9144000" cy="714380"/>
            </a:xfrm>
            <a:prstGeom prst="rect">
              <a:avLst/>
            </a:prstGeom>
            <a:solidFill>
              <a:schemeClr val="bg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 userDrawn="1"/>
          </p:nvSpPr>
          <p:spPr>
            <a:xfrm>
              <a:off x="0" y="0"/>
              <a:ext cx="9598119" cy="6858000"/>
            </a:xfrm>
            <a:custGeom>
              <a:avLst/>
              <a:gdLst>
                <a:gd name="connsiteX0" fmla="*/ 0 w 7286676"/>
                <a:gd name="connsiteY0" fmla="*/ 3000420 h 6000840"/>
                <a:gd name="connsiteX1" fmla="*/ 3643338 w 7286676"/>
                <a:gd name="connsiteY1" fmla="*/ 0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939819"/>
                <a:gd name="connsiteY0" fmla="*/ 357238 h 3357658"/>
                <a:gd name="connsiteX1" fmla="*/ 2571736 w 7939819"/>
                <a:gd name="connsiteY1" fmla="*/ 0 h 3357658"/>
                <a:gd name="connsiteX2" fmla="*/ 7939819 w 7939819"/>
                <a:gd name="connsiteY2" fmla="*/ 76267 h 3357658"/>
                <a:gd name="connsiteX3" fmla="*/ 0 w 7939819"/>
                <a:gd name="connsiteY3" fmla="*/ 3357658 h 3357658"/>
                <a:gd name="connsiteX4" fmla="*/ 0 w 7939819"/>
                <a:gd name="connsiteY4" fmla="*/ 357238 h 3357658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7939819 w 7939819"/>
                <a:gd name="connsiteY2" fmla="*/ 76267 h 6358030"/>
                <a:gd name="connsiteX3" fmla="*/ 0 w 7939819"/>
                <a:gd name="connsiteY3" fmla="*/ 6358030 h 6358030"/>
                <a:gd name="connsiteX4" fmla="*/ 0 w 7939819"/>
                <a:gd name="connsiteY4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0 h 6429444"/>
                <a:gd name="connsiteX1" fmla="*/ 2571736 w 7939819"/>
                <a:gd name="connsiteY1" fmla="*/ 71414 h 6429444"/>
                <a:gd name="connsiteX2" fmla="*/ 2574745 w 7939819"/>
                <a:gd name="connsiteY2" fmla="*/ 82593 h 6429444"/>
                <a:gd name="connsiteX3" fmla="*/ 2586620 w 7939819"/>
                <a:gd name="connsiteY3" fmla="*/ 70718 h 6429444"/>
                <a:gd name="connsiteX4" fmla="*/ 7939819 w 7939819"/>
                <a:gd name="connsiteY4" fmla="*/ 147681 h 6429444"/>
                <a:gd name="connsiteX5" fmla="*/ 0 w 7939819"/>
                <a:gd name="connsiteY5" fmla="*/ 6429444 h 6429444"/>
                <a:gd name="connsiteX6" fmla="*/ 0 w 7939819"/>
                <a:gd name="connsiteY6" fmla="*/ 0 h 6429444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7918641 w 7939819"/>
                <a:gd name="connsiteY5" fmla="*/ 439705 h 6572800"/>
                <a:gd name="connsiteX6" fmla="*/ 0 w 7939819"/>
                <a:gd name="connsiteY6" fmla="*/ 6572800 h 6572800"/>
                <a:gd name="connsiteX7" fmla="*/ 0 w 7939819"/>
                <a:gd name="connsiteY7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8649204"/>
                <a:gd name="connsiteY0" fmla="*/ 143356 h 6663687"/>
                <a:gd name="connsiteX1" fmla="*/ 2571736 w 8649204"/>
                <a:gd name="connsiteY1" fmla="*/ 214770 h 6663687"/>
                <a:gd name="connsiteX2" fmla="*/ 2574745 w 8649204"/>
                <a:gd name="connsiteY2" fmla="*/ 225949 h 6663687"/>
                <a:gd name="connsiteX3" fmla="*/ 2586620 w 8649204"/>
                <a:gd name="connsiteY3" fmla="*/ 214074 h 6663687"/>
                <a:gd name="connsiteX4" fmla="*/ 7939819 w 8649204"/>
                <a:gd name="connsiteY4" fmla="*/ 291037 h 6663687"/>
                <a:gd name="connsiteX5" fmla="*/ 7942392 w 8649204"/>
                <a:gd name="connsiteY5" fmla="*/ 308728 h 6663687"/>
                <a:gd name="connsiteX6" fmla="*/ 7918641 w 8649204"/>
                <a:gd name="connsiteY6" fmla="*/ 439705 h 6663687"/>
                <a:gd name="connsiteX7" fmla="*/ 0 w 8649204"/>
                <a:gd name="connsiteY7" fmla="*/ 6572800 h 6663687"/>
                <a:gd name="connsiteX8" fmla="*/ 0 w 8649204"/>
                <a:gd name="connsiteY8" fmla="*/ 143356 h 6663687"/>
                <a:gd name="connsiteX0" fmla="*/ 0 w 8649204"/>
                <a:gd name="connsiteY0" fmla="*/ 143356 h 6663687"/>
                <a:gd name="connsiteX1" fmla="*/ 2571736 w 8649204"/>
                <a:gd name="connsiteY1" fmla="*/ 214770 h 6663687"/>
                <a:gd name="connsiteX2" fmla="*/ 2574745 w 8649204"/>
                <a:gd name="connsiteY2" fmla="*/ 225949 h 6663687"/>
                <a:gd name="connsiteX3" fmla="*/ 2586620 w 8649204"/>
                <a:gd name="connsiteY3" fmla="*/ 214074 h 6663687"/>
                <a:gd name="connsiteX4" fmla="*/ 7939819 w 8649204"/>
                <a:gd name="connsiteY4" fmla="*/ 291037 h 6663687"/>
                <a:gd name="connsiteX5" fmla="*/ 7942392 w 8649204"/>
                <a:gd name="connsiteY5" fmla="*/ 308728 h 6663687"/>
                <a:gd name="connsiteX6" fmla="*/ 7918641 w 8649204"/>
                <a:gd name="connsiteY6" fmla="*/ 439705 h 6663687"/>
                <a:gd name="connsiteX7" fmla="*/ 0 w 8649204"/>
                <a:gd name="connsiteY7" fmla="*/ 6572800 h 6663687"/>
                <a:gd name="connsiteX8" fmla="*/ 0 w 8649204"/>
                <a:gd name="connsiteY8" fmla="*/ 143356 h 6663687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7918641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93968" h="6572800">
                  <a:moveTo>
                    <a:pt x="0" y="143356"/>
                  </a:moveTo>
                  <a:cubicBezTo>
                    <a:pt x="840936" y="0"/>
                    <a:pt x="1714491" y="190965"/>
                    <a:pt x="2571736" y="214770"/>
                  </a:cubicBezTo>
                  <a:cubicBezTo>
                    <a:pt x="2572739" y="218496"/>
                    <a:pt x="2552968" y="352131"/>
                    <a:pt x="2574745" y="225949"/>
                  </a:cubicBezTo>
                  <a:cubicBezTo>
                    <a:pt x="2578703" y="221991"/>
                    <a:pt x="2561888" y="502320"/>
                    <a:pt x="2586620" y="214074"/>
                  </a:cubicBezTo>
                  <a:cubicBezTo>
                    <a:pt x="4452473" y="417138"/>
                    <a:pt x="6155419" y="265383"/>
                    <a:pt x="7939819" y="291037"/>
                  </a:cubicBezTo>
                  <a:lnTo>
                    <a:pt x="7942392" y="308728"/>
                  </a:lnTo>
                  <a:lnTo>
                    <a:pt x="8048604" y="439705"/>
                  </a:lnTo>
                  <a:cubicBezTo>
                    <a:pt x="5632228" y="2856607"/>
                    <a:pt x="8593968" y="6266511"/>
                    <a:pt x="0" y="6572800"/>
                  </a:cubicBezTo>
                  <a:lnTo>
                    <a:pt x="0" y="1433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CBAFF"/>
                </a:gs>
                <a:gs pos="100000">
                  <a:srgbClr val="FFFFFF">
                    <a:alpha val="4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 userDrawn="1"/>
          </p:nvSpPr>
          <p:spPr>
            <a:xfrm>
              <a:off x="-95" y="-24"/>
              <a:ext cx="8786938" cy="6858048"/>
            </a:xfrm>
            <a:custGeom>
              <a:avLst/>
              <a:gdLst>
                <a:gd name="connsiteX0" fmla="*/ 0 w 7286676"/>
                <a:gd name="connsiteY0" fmla="*/ 3000420 h 6000840"/>
                <a:gd name="connsiteX1" fmla="*/ 3643338 w 7286676"/>
                <a:gd name="connsiteY1" fmla="*/ 0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286676"/>
                <a:gd name="connsiteY0" fmla="*/ 3000420 h 6000840"/>
                <a:gd name="connsiteX1" fmla="*/ 2571736 w 7286676"/>
                <a:gd name="connsiteY1" fmla="*/ 2643182 h 6000840"/>
                <a:gd name="connsiteX2" fmla="*/ 7286676 w 7286676"/>
                <a:gd name="connsiteY2" fmla="*/ 0 h 6000840"/>
                <a:gd name="connsiteX3" fmla="*/ 0 w 7286676"/>
                <a:gd name="connsiteY3" fmla="*/ 6000840 h 6000840"/>
                <a:gd name="connsiteX4" fmla="*/ 0 w 7286676"/>
                <a:gd name="connsiteY4" fmla="*/ 3000420 h 6000840"/>
                <a:gd name="connsiteX0" fmla="*/ 0 w 7939819"/>
                <a:gd name="connsiteY0" fmla="*/ 357238 h 3357658"/>
                <a:gd name="connsiteX1" fmla="*/ 2571736 w 7939819"/>
                <a:gd name="connsiteY1" fmla="*/ 0 h 3357658"/>
                <a:gd name="connsiteX2" fmla="*/ 7939819 w 7939819"/>
                <a:gd name="connsiteY2" fmla="*/ 76267 h 3357658"/>
                <a:gd name="connsiteX3" fmla="*/ 0 w 7939819"/>
                <a:gd name="connsiteY3" fmla="*/ 3357658 h 3357658"/>
                <a:gd name="connsiteX4" fmla="*/ 0 w 7939819"/>
                <a:gd name="connsiteY4" fmla="*/ 357238 h 3357658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7939819 w 7939819"/>
                <a:gd name="connsiteY2" fmla="*/ 76267 h 6358030"/>
                <a:gd name="connsiteX3" fmla="*/ 0 w 7939819"/>
                <a:gd name="connsiteY3" fmla="*/ 6358030 h 6358030"/>
                <a:gd name="connsiteX4" fmla="*/ 0 w 7939819"/>
                <a:gd name="connsiteY4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238 h 6358030"/>
                <a:gd name="connsiteX1" fmla="*/ 2571736 w 7939819"/>
                <a:gd name="connsiteY1" fmla="*/ 0 h 6358030"/>
                <a:gd name="connsiteX2" fmla="*/ 2574745 w 7939819"/>
                <a:gd name="connsiteY2" fmla="*/ 11179 h 6358030"/>
                <a:gd name="connsiteX3" fmla="*/ 7939819 w 7939819"/>
                <a:gd name="connsiteY3" fmla="*/ 76267 h 6358030"/>
                <a:gd name="connsiteX4" fmla="*/ 0 w 7939819"/>
                <a:gd name="connsiteY4" fmla="*/ 6358030 h 6358030"/>
                <a:gd name="connsiteX5" fmla="*/ 0 w 7939819"/>
                <a:gd name="connsiteY5" fmla="*/ 357238 h 6358030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357934 h 6358726"/>
                <a:gd name="connsiteX1" fmla="*/ 2571736 w 7939819"/>
                <a:gd name="connsiteY1" fmla="*/ 696 h 6358726"/>
                <a:gd name="connsiteX2" fmla="*/ 2574745 w 7939819"/>
                <a:gd name="connsiteY2" fmla="*/ 11875 h 6358726"/>
                <a:gd name="connsiteX3" fmla="*/ 2586620 w 7939819"/>
                <a:gd name="connsiteY3" fmla="*/ 0 h 6358726"/>
                <a:gd name="connsiteX4" fmla="*/ 7939819 w 7939819"/>
                <a:gd name="connsiteY4" fmla="*/ 76963 h 6358726"/>
                <a:gd name="connsiteX5" fmla="*/ 0 w 7939819"/>
                <a:gd name="connsiteY5" fmla="*/ 6358726 h 6358726"/>
                <a:gd name="connsiteX6" fmla="*/ 0 w 7939819"/>
                <a:gd name="connsiteY6" fmla="*/ 357934 h 6358726"/>
                <a:gd name="connsiteX0" fmla="*/ 0 w 7939819"/>
                <a:gd name="connsiteY0" fmla="*/ 0 h 6429444"/>
                <a:gd name="connsiteX1" fmla="*/ 2571736 w 7939819"/>
                <a:gd name="connsiteY1" fmla="*/ 71414 h 6429444"/>
                <a:gd name="connsiteX2" fmla="*/ 2574745 w 7939819"/>
                <a:gd name="connsiteY2" fmla="*/ 82593 h 6429444"/>
                <a:gd name="connsiteX3" fmla="*/ 2586620 w 7939819"/>
                <a:gd name="connsiteY3" fmla="*/ 70718 h 6429444"/>
                <a:gd name="connsiteX4" fmla="*/ 7939819 w 7939819"/>
                <a:gd name="connsiteY4" fmla="*/ 147681 h 6429444"/>
                <a:gd name="connsiteX5" fmla="*/ 0 w 7939819"/>
                <a:gd name="connsiteY5" fmla="*/ 6429444 h 6429444"/>
                <a:gd name="connsiteX6" fmla="*/ 0 w 7939819"/>
                <a:gd name="connsiteY6" fmla="*/ 0 h 6429444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0 w 7939819"/>
                <a:gd name="connsiteY5" fmla="*/ 6572800 h 6572800"/>
                <a:gd name="connsiteX6" fmla="*/ 0 w 7939819"/>
                <a:gd name="connsiteY6" fmla="*/ 143356 h 6572800"/>
                <a:gd name="connsiteX0" fmla="*/ 0 w 7939819"/>
                <a:gd name="connsiteY0" fmla="*/ 143356 h 6572800"/>
                <a:gd name="connsiteX1" fmla="*/ 2571736 w 7939819"/>
                <a:gd name="connsiteY1" fmla="*/ 214770 h 6572800"/>
                <a:gd name="connsiteX2" fmla="*/ 2574745 w 7939819"/>
                <a:gd name="connsiteY2" fmla="*/ 225949 h 6572800"/>
                <a:gd name="connsiteX3" fmla="*/ 2586620 w 7939819"/>
                <a:gd name="connsiteY3" fmla="*/ 214074 h 6572800"/>
                <a:gd name="connsiteX4" fmla="*/ 7939819 w 7939819"/>
                <a:gd name="connsiteY4" fmla="*/ 291037 h 6572800"/>
                <a:gd name="connsiteX5" fmla="*/ 7918641 w 7939819"/>
                <a:gd name="connsiteY5" fmla="*/ 439705 h 6572800"/>
                <a:gd name="connsiteX6" fmla="*/ 0 w 7939819"/>
                <a:gd name="connsiteY6" fmla="*/ 6572800 h 6572800"/>
                <a:gd name="connsiteX7" fmla="*/ 0 w 7939819"/>
                <a:gd name="connsiteY7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7942392"/>
                <a:gd name="connsiteY0" fmla="*/ 143356 h 6572800"/>
                <a:gd name="connsiteX1" fmla="*/ 2571736 w 7942392"/>
                <a:gd name="connsiteY1" fmla="*/ 214770 h 6572800"/>
                <a:gd name="connsiteX2" fmla="*/ 2574745 w 7942392"/>
                <a:gd name="connsiteY2" fmla="*/ 225949 h 6572800"/>
                <a:gd name="connsiteX3" fmla="*/ 2586620 w 7942392"/>
                <a:gd name="connsiteY3" fmla="*/ 214074 h 6572800"/>
                <a:gd name="connsiteX4" fmla="*/ 7939819 w 7942392"/>
                <a:gd name="connsiteY4" fmla="*/ 291037 h 6572800"/>
                <a:gd name="connsiteX5" fmla="*/ 7942392 w 7942392"/>
                <a:gd name="connsiteY5" fmla="*/ 308728 h 6572800"/>
                <a:gd name="connsiteX6" fmla="*/ 7918641 w 7942392"/>
                <a:gd name="connsiteY6" fmla="*/ 439705 h 6572800"/>
                <a:gd name="connsiteX7" fmla="*/ 0 w 7942392"/>
                <a:gd name="connsiteY7" fmla="*/ 6572800 h 6572800"/>
                <a:gd name="connsiteX8" fmla="*/ 0 w 7942392"/>
                <a:gd name="connsiteY8" fmla="*/ 143356 h 6572800"/>
                <a:gd name="connsiteX0" fmla="*/ 0 w 8649204"/>
                <a:gd name="connsiteY0" fmla="*/ 143356 h 6663687"/>
                <a:gd name="connsiteX1" fmla="*/ 2571736 w 8649204"/>
                <a:gd name="connsiteY1" fmla="*/ 214770 h 6663687"/>
                <a:gd name="connsiteX2" fmla="*/ 2574745 w 8649204"/>
                <a:gd name="connsiteY2" fmla="*/ 225949 h 6663687"/>
                <a:gd name="connsiteX3" fmla="*/ 2586620 w 8649204"/>
                <a:gd name="connsiteY3" fmla="*/ 214074 h 6663687"/>
                <a:gd name="connsiteX4" fmla="*/ 7939819 w 8649204"/>
                <a:gd name="connsiteY4" fmla="*/ 291037 h 6663687"/>
                <a:gd name="connsiteX5" fmla="*/ 7942392 w 8649204"/>
                <a:gd name="connsiteY5" fmla="*/ 308728 h 6663687"/>
                <a:gd name="connsiteX6" fmla="*/ 7918641 w 8649204"/>
                <a:gd name="connsiteY6" fmla="*/ 439705 h 6663687"/>
                <a:gd name="connsiteX7" fmla="*/ 0 w 8649204"/>
                <a:gd name="connsiteY7" fmla="*/ 6572800 h 6663687"/>
                <a:gd name="connsiteX8" fmla="*/ 0 w 8649204"/>
                <a:gd name="connsiteY8" fmla="*/ 143356 h 6663687"/>
                <a:gd name="connsiteX0" fmla="*/ 0 w 8649204"/>
                <a:gd name="connsiteY0" fmla="*/ 143356 h 6663687"/>
                <a:gd name="connsiteX1" fmla="*/ 2571736 w 8649204"/>
                <a:gd name="connsiteY1" fmla="*/ 214770 h 6663687"/>
                <a:gd name="connsiteX2" fmla="*/ 2574745 w 8649204"/>
                <a:gd name="connsiteY2" fmla="*/ 225949 h 6663687"/>
                <a:gd name="connsiteX3" fmla="*/ 2586620 w 8649204"/>
                <a:gd name="connsiteY3" fmla="*/ 214074 h 6663687"/>
                <a:gd name="connsiteX4" fmla="*/ 7939819 w 8649204"/>
                <a:gd name="connsiteY4" fmla="*/ 291037 h 6663687"/>
                <a:gd name="connsiteX5" fmla="*/ 7942392 w 8649204"/>
                <a:gd name="connsiteY5" fmla="*/ 308728 h 6663687"/>
                <a:gd name="connsiteX6" fmla="*/ 7918641 w 8649204"/>
                <a:gd name="connsiteY6" fmla="*/ 439705 h 6663687"/>
                <a:gd name="connsiteX7" fmla="*/ 0 w 8649204"/>
                <a:gd name="connsiteY7" fmla="*/ 6572800 h 6663687"/>
                <a:gd name="connsiteX8" fmla="*/ 0 w 8649204"/>
                <a:gd name="connsiteY8" fmla="*/ 143356 h 6663687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7918641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143356 h 6572800"/>
                <a:gd name="connsiteX1" fmla="*/ 2571736 w 8593968"/>
                <a:gd name="connsiteY1" fmla="*/ 214770 h 6572800"/>
                <a:gd name="connsiteX2" fmla="*/ 2574745 w 8593968"/>
                <a:gd name="connsiteY2" fmla="*/ 225949 h 6572800"/>
                <a:gd name="connsiteX3" fmla="*/ 2586620 w 8593968"/>
                <a:gd name="connsiteY3" fmla="*/ 214074 h 6572800"/>
                <a:gd name="connsiteX4" fmla="*/ 7939819 w 8593968"/>
                <a:gd name="connsiteY4" fmla="*/ 291037 h 6572800"/>
                <a:gd name="connsiteX5" fmla="*/ 7942392 w 8593968"/>
                <a:gd name="connsiteY5" fmla="*/ 308728 h 6572800"/>
                <a:gd name="connsiteX6" fmla="*/ 8048604 w 8593968"/>
                <a:gd name="connsiteY6" fmla="*/ 439705 h 6572800"/>
                <a:gd name="connsiteX7" fmla="*/ 0 w 8593968"/>
                <a:gd name="connsiteY7" fmla="*/ 6572800 h 6572800"/>
                <a:gd name="connsiteX8" fmla="*/ 0 w 8593968"/>
                <a:gd name="connsiteY8" fmla="*/ 143356 h 6572800"/>
                <a:gd name="connsiteX0" fmla="*/ 0 w 8593968"/>
                <a:gd name="connsiteY0" fmla="*/ 6778 h 6436222"/>
                <a:gd name="connsiteX1" fmla="*/ 2571736 w 8593968"/>
                <a:gd name="connsiteY1" fmla="*/ 78192 h 6436222"/>
                <a:gd name="connsiteX2" fmla="*/ 2574745 w 8593968"/>
                <a:gd name="connsiteY2" fmla="*/ 89371 h 6436222"/>
                <a:gd name="connsiteX3" fmla="*/ 2586620 w 8593968"/>
                <a:gd name="connsiteY3" fmla="*/ 77496 h 6436222"/>
                <a:gd name="connsiteX4" fmla="*/ 7939819 w 8593968"/>
                <a:gd name="connsiteY4" fmla="*/ 154459 h 6436222"/>
                <a:gd name="connsiteX5" fmla="*/ 7942392 w 8593968"/>
                <a:gd name="connsiteY5" fmla="*/ 172150 h 6436222"/>
                <a:gd name="connsiteX6" fmla="*/ 8048604 w 8593968"/>
                <a:gd name="connsiteY6" fmla="*/ 303127 h 6436222"/>
                <a:gd name="connsiteX7" fmla="*/ 0 w 8593968"/>
                <a:gd name="connsiteY7" fmla="*/ 6436222 h 6436222"/>
                <a:gd name="connsiteX8" fmla="*/ 0 w 8593968"/>
                <a:gd name="connsiteY8" fmla="*/ 6778 h 6436222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7939819 w 8593968"/>
                <a:gd name="connsiteY4" fmla="*/ 147681 h 6429444"/>
                <a:gd name="connsiteX5" fmla="*/ 7942392 w 8593968"/>
                <a:gd name="connsiteY5" fmla="*/ 165372 h 6429444"/>
                <a:gd name="connsiteX6" fmla="*/ 8048604 w 8593968"/>
                <a:gd name="connsiteY6" fmla="*/ 296349 h 6429444"/>
                <a:gd name="connsiteX7" fmla="*/ 0 w 8593968"/>
                <a:gd name="connsiteY7" fmla="*/ 6429444 h 6429444"/>
                <a:gd name="connsiteX8" fmla="*/ 0 w 8593968"/>
                <a:gd name="connsiteY8" fmla="*/ 0 h 6429444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7939819 w 8593968"/>
                <a:gd name="connsiteY4" fmla="*/ 147681 h 6429444"/>
                <a:gd name="connsiteX5" fmla="*/ 7942392 w 8593968"/>
                <a:gd name="connsiteY5" fmla="*/ 165372 h 6429444"/>
                <a:gd name="connsiteX6" fmla="*/ 8048604 w 8593968"/>
                <a:gd name="connsiteY6" fmla="*/ 296349 h 6429444"/>
                <a:gd name="connsiteX7" fmla="*/ 0 w 8593968"/>
                <a:gd name="connsiteY7" fmla="*/ 6429444 h 6429444"/>
                <a:gd name="connsiteX8" fmla="*/ 0 w 8593968"/>
                <a:gd name="connsiteY8" fmla="*/ 0 h 6429444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2601683 w 8593968"/>
                <a:gd name="connsiteY4" fmla="*/ 55667 h 6429444"/>
                <a:gd name="connsiteX5" fmla="*/ 7939819 w 8593968"/>
                <a:gd name="connsiteY5" fmla="*/ 147681 h 6429444"/>
                <a:gd name="connsiteX6" fmla="*/ 7942392 w 8593968"/>
                <a:gd name="connsiteY6" fmla="*/ 165372 h 6429444"/>
                <a:gd name="connsiteX7" fmla="*/ 8048604 w 8593968"/>
                <a:gd name="connsiteY7" fmla="*/ 296349 h 6429444"/>
                <a:gd name="connsiteX8" fmla="*/ 0 w 8593968"/>
                <a:gd name="connsiteY8" fmla="*/ 6429444 h 6429444"/>
                <a:gd name="connsiteX9" fmla="*/ 0 w 8593968"/>
                <a:gd name="connsiteY9" fmla="*/ 0 h 6429444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2601683 w 8593968"/>
                <a:gd name="connsiteY4" fmla="*/ 55667 h 6429444"/>
                <a:gd name="connsiteX5" fmla="*/ 7939819 w 8593968"/>
                <a:gd name="connsiteY5" fmla="*/ 147681 h 6429444"/>
                <a:gd name="connsiteX6" fmla="*/ 7942392 w 8593968"/>
                <a:gd name="connsiteY6" fmla="*/ 165372 h 6429444"/>
                <a:gd name="connsiteX7" fmla="*/ 8048604 w 8593968"/>
                <a:gd name="connsiteY7" fmla="*/ 296349 h 6429444"/>
                <a:gd name="connsiteX8" fmla="*/ 0 w 8593968"/>
                <a:gd name="connsiteY8" fmla="*/ 6429444 h 6429444"/>
                <a:gd name="connsiteX9" fmla="*/ 0 w 8593968"/>
                <a:gd name="connsiteY9" fmla="*/ 0 h 6429444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2601683 w 8593968"/>
                <a:gd name="connsiteY4" fmla="*/ 55667 h 6429444"/>
                <a:gd name="connsiteX5" fmla="*/ 7939819 w 8593968"/>
                <a:gd name="connsiteY5" fmla="*/ 147681 h 6429444"/>
                <a:gd name="connsiteX6" fmla="*/ 7942392 w 8593968"/>
                <a:gd name="connsiteY6" fmla="*/ 165372 h 6429444"/>
                <a:gd name="connsiteX7" fmla="*/ 8048604 w 8593968"/>
                <a:gd name="connsiteY7" fmla="*/ 296349 h 6429444"/>
                <a:gd name="connsiteX8" fmla="*/ 0 w 8593968"/>
                <a:gd name="connsiteY8" fmla="*/ 6429444 h 6429444"/>
                <a:gd name="connsiteX9" fmla="*/ 0 w 8593968"/>
                <a:gd name="connsiteY9" fmla="*/ 0 h 6429444"/>
                <a:gd name="connsiteX0" fmla="*/ 0 w 8593968"/>
                <a:gd name="connsiteY0" fmla="*/ 0 h 6429444"/>
                <a:gd name="connsiteX1" fmla="*/ 2571736 w 8593968"/>
                <a:gd name="connsiteY1" fmla="*/ 71414 h 6429444"/>
                <a:gd name="connsiteX2" fmla="*/ 2574745 w 8593968"/>
                <a:gd name="connsiteY2" fmla="*/ 82593 h 6429444"/>
                <a:gd name="connsiteX3" fmla="*/ 2586620 w 8593968"/>
                <a:gd name="connsiteY3" fmla="*/ 70718 h 6429444"/>
                <a:gd name="connsiteX4" fmla="*/ 2601683 w 8593968"/>
                <a:gd name="connsiteY4" fmla="*/ 55667 h 6429444"/>
                <a:gd name="connsiteX5" fmla="*/ 7939819 w 8593968"/>
                <a:gd name="connsiteY5" fmla="*/ 147681 h 6429444"/>
                <a:gd name="connsiteX6" fmla="*/ 7942392 w 8593968"/>
                <a:gd name="connsiteY6" fmla="*/ 165372 h 6429444"/>
                <a:gd name="connsiteX7" fmla="*/ 8048604 w 8593968"/>
                <a:gd name="connsiteY7" fmla="*/ 296349 h 6429444"/>
                <a:gd name="connsiteX8" fmla="*/ 0 w 8593968"/>
                <a:gd name="connsiteY8" fmla="*/ 6429444 h 6429444"/>
                <a:gd name="connsiteX9" fmla="*/ 0 w 8593968"/>
                <a:gd name="connsiteY9" fmla="*/ 0 h 6429444"/>
                <a:gd name="connsiteX0" fmla="*/ 209578 w 8593968"/>
                <a:gd name="connsiteY0" fmla="*/ 287238 h 6381835"/>
                <a:gd name="connsiteX1" fmla="*/ 2571736 w 8593968"/>
                <a:gd name="connsiteY1" fmla="*/ 23805 h 6381835"/>
                <a:gd name="connsiteX2" fmla="*/ 2574745 w 8593968"/>
                <a:gd name="connsiteY2" fmla="*/ 34984 h 6381835"/>
                <a:gd name="connsiteX3" fmla="*/ 2586620 w 8593968"/>
                <a:gd name="connsiteY3" fmla="*/ 23109 h 6381835"/>
                <a:gd name="connsiteX4" fmla="*/ 2601683 w 8593968"/>
                <a:gd name="connsiteY4" fmla="*/ 8058 h 6381835"/>
                <a:gd name="connsiteX5" fmla="*/ 7939819 w 8593968"/>
                <a:gd name="connsiteY5" fmla="*/ 100072 h 6381835"/>
                <a:gd name="connsiteX6" fmla="*/ 7942392 w 8593968"/>
                <a:gd name="connsiteY6" fmla="*/ 117763 h 6381835"/>
                <a:gd name="connsiteX7" fmla="*/ 8048604 w 8593968"/>
                <a:gd name="connsiteY7" fmla="*/ 248740 h 6381835"/>
                <a:gd name="connsiteX8" fmla="*/ 0 w 8593968"/>
                <a:gd name="connsiteY8" fmla="*/ 6381835 h 6381835"/>
                <a:gd name="connsiteX9" fmla="*/ 209578 w 8593968"/>
                <a:gd name="connsiteY9" fmla="*/ 287238 h 6381835"/>
                <a:gd name="connsiteX0" fmla="*/ 6497839 w 8593968"/>
                <a:gd name="connsiteY0" fmla="*/ 287238 h 6381835"/>
                <a:gd name="connsiteX1" fmla="*/ 2571736 w 8593968"/>
                <a:gd name="connsiteY1" fmla="*/ 23805 h 6381835"/>
                <a:gd name="connsiteX2" fmla="*/ 2574745 w 8593968"/>
                <a:gd name="connsiteY2" fmla="*/ 34984 h 6381835"/>
                <a:gd name="connsiteX3" fmla="*/ 2586620 w 8593968"/>
                <a:gd name="connsiteY3" fmla="*/ 23109 h 6381835"/>
                <a:gd name="connsiteX4" fmla="*/ 2601683 w 8593968"/>
                <a:gd name="connsiteY4" fmla="*/ 8058 h 6381835"/>
                <a:gd name="connsiteX5" fmla="*/ 7939819 w 8593968"/>
                <a:gd name="connsiteY5" fmla="*/ 100072 h 6381835"/>
                <a:gd name="connsiteX6" fmla="*/ 7942392 w 8593968"/>
                <a:gd name="connsiteY6" fmla="*/ 117763 h 6381835"/>
                <a:gd name="connsiteX7" fmla="*/ 8048604 w 8593968"/>
                <a:gd name="connsiteY7" fmla="*/ 248740 h 6381835"/>
                <a:gd name="connsiteX8" fmla="*/ 0 w 8593968"/>
                <a:gd name="connsiteY8" fmla="*/ 6381835 h 6381835"/>
                <a:gd name="connsiteX9" fmla="*/ 6497839 w 8593968"/>
                <a:gd name="connsiteY9" fmla="*/ 287238 h 6381835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  <a:gd name="connsiteX0" fmla="*/ 0 w 8594062"/>
                <a:gd name="connsiteY0" fmla="*/ 0 h 6429489"/>
                <a:gd name="connsiteX1" fmla="*/ 2571830 w 8594062"/>
                <a:gd name="connsiteY1" fmla="*/ 71459 h 6429489"/>
                <a:gd name="connsiteX2" fmla="*/ 2574839 w 8594062"/>
                <a:gd name="connsiteY2" fmla="*/ 82638 h 6429489"/>
                <a:gd name="connsiteX3" fmla="*/ 2586714 w 8594062"/>
                <a:gd name="connsiteY3" fmla="*/ 70763 h 6429489"/>
                <a:gd name="connsiteX4" fmla="*/ 2601777 w 8594062"/>
                <a:gd name="connsiteY4" fmla="*/ 55712 h 6429489"/>
                <a:gd name="connsiteX5" fmla="*/ 7939913 w 8594062"/>
                <a:gd name="connsiteY5" fmla="*/ 147726 h 6429489"/>
                <a:gd name="connsiteX6" fmla="*/ 7942486 w 8594062"/>
                <a:gd name="connsiteY6" fmla="*/ 165417 h 6429489"/>
                <a:gd name="connsiteX7" fmla="*/ 8048698 w 8594062"/>
                <a:gd name="connsiteY7" fmla="*/ 296394 h 6429489"/>
                <a:gd name="connsiteX8" fmla="*/ 94 w 8594062"/>
                <a:gd name="connsiteY8" fmla="*/ 6429489 h 6429489"/>
                <a:gd name="connsiteX9" fmla="*/ 0 w 8594062"/>
                <a:gd name="connsiteY9" fmla="*/ 0 h 6429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94062" h="6429489">
                  <a:moveTo>
                    <a:pt x="0" y="0"/>
                  </a:moveTo>
                  <a:cubicBezTo>
                    <a:pt x="951154" y="3735"/>
                    <a:pt x="1714585" y="47654"/>
                    <a:pt x="2571830" y="71459"/>
                  </a:cubicBezTo>
                  <a:cubicBezTo>
                    <a:pt x="2572833" y="75185"/>
                    <a:pt x="2553062" y="208820"/>
                    <a:pt x="2574839" y="82638"/>
                  </a:cubicBezTo>
                  <a:cubicBezTo>
                    <a:pt x="2578797" y="78680"/>
                    <a:pt x="2213289" y="49460"/>
                    <a:pt x="2586714" y="70763"/>
                  </a:cubicBezTo>
                  <a:cubicBezTo>
                    <a:pt x="2591735" y="65746"/>
                    <a:pt x="2613284" y="16196"/>
                    <a:pt x="2601777" y="55712"/>
                  </a:cubicBezTo>
                  <a:lnTo>
                    <a:pt x="7939913" y="147726"/>
                  </a:lnTo>
                  <a:cubicBezTo>
                    <a:pt x="7940771" y="153623"/>
                    <a:pt x="7990785" y="58995"/>
                    <a:pt x="7942486" y="165417"/>
                  </a:cubicBezTo>
                  <a:cubicBezTo>
                    <a:pt x="7739196" y="63692"/>
                    <a:pt x="8013294" y="252735"/>
                    <a:pt x="8048698" y="296394"/>
                  </a:cubicBezTo>
                  <a:cubicBezTo>
                    <a:pt x="5632322" y="2713296"/>
                    <a:pt x="8594062" y="6123200"/>
                    <a:pt x="94" y="6429489"/>
                  </a:cubicBezTo>
                  <a:cubicBezTo>
                    <a:pt x="63" y="4286326"/>
                    <a:pt x="31" y="2143163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燕尾形 16"/>
          <p:cNvSpPr/>
          <p:nvPr userDrawn="1"/>
        </p:nvSpPr>
        <p:spPr>
          <a:xfrm>
            <a:off x="6143636" y="214290"/>
            <a:ext cx="326260" cy="289997"/>
          </a:xfrm>
          <a:prstGeom prst="chevron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燕尾形 19"/>
          <p:cNvSpPr/>
          <p:nvPr userDrawn="1"/>
        </p:nvSpPr>
        <p:spPr>
          <a:xfrm>
            <a:off x="6715140" y="214290"/>
            <a:ext cx="326260" cy="289997"/>
          </a:xfrm>
          <a:prstGeom prst="chevron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燕尾形 20"/>
          <p:cNvSpPr/>
          <p:nvPr userDrawn="1"/>
        </p:nvSpPr>
        <p:spPr>
          <a:xfrm>
            <a:off x="7286644" y="214290"/>
            <a:ext cx="326260" cy="289997"/>
          </a:xfrm>
          <a:prstGeom prst="chevron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394B-74C8-4F89-BFDE-B25F3CE5927B}" type="datetimeFigureOut">
              <a:rPr lang="zh-CN" altLang="en-US" smtClean="0"/>
              <a:pPr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454A-563C-42C1-9180-9AE45D8FCB0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423920" y="0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4CBA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4CBA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how-food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Slideshow-food</Template>
  <TotalTime>23</TotalTime>
  <Words>86</Words>
  <Application>Microsoft Office PowerPoint</Application>
  <PresentationFormat>全屏显示(4:3)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宋体</vt:lpstr>
      <vt:lpstr>Arial</vt:lpstr>
      <vt:lpstr>Calibri</vt:lpstr>
      <vt:lpstr>Slideshow-food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for_yang@qq.com</dc:creator>
  <cp:lastModifiedBy>Sky123.Org</cp:lastModifiedBy>
  <cp:revision>8</cp:revision>
  <dcterms:created xsi:type="dcterms:W3CDTF">2013-12-15T09:56:01Z</dcterms:created>
  <dcterms:modified xsi:type="dcterms:W3CDTF">2015-07-23T09:08:23Z</dcterms:modified>
</cp:coreProperties>
</file>