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478" y="-117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977DD-20DF-4EB9-9E3D-928A4C202450}" type="datetimeFigureOut">
              <a:rPr lang="zh-CN" altLang="en-US" smtClean="0"/>
              <a:pPr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07DE6-2604-4D31-B06F-81ECB9495A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1804" y="2370423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圣诞节快乐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1939" y="3068426"/>
            <a:ext cx="3466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POWERPOINT</a:t>
            </a:r>
            <a:endParaRPr lang="zh-CN" alt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70" y="1782542"/>
            <a:ext cx="2002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898" y="18125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41"/>
          <p:cNvGrpSpPr>
            <a:grpSpLocks/>
          </p:cNvGrpSpPr>
          <p:nvPr/>
        </p:nvGrpSpPr>
        <p:grpSpPr bwMode="auto">
          <a:xfrm>
            <a:off x="767412" y="785799"/>
            <a:ext cx="5994400" cy="1909763"/>
            <a:chOff x="1489689" y="1421993"/>
            <a:chExt cx="5994304" cy="1909283"/>
          </a:xfrm>
        </p:grpSpPr>
        <p:cxnSp>
          <p:nvCxnSpPr>
            <p:cNvPr id="21" name="直接连接符​​ 6"/>
            <p:cNvCxnSpPr/>
            <p:nvPr/>
          </p:nvCxnSpPr>
          <p:spPr>
            <a:xfrm flipV="1">
              <a:off x="2794593" y="1913170"/>
              <a:ext cx="3043189" cy="3174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7"/>
            <p:cNvGrpSpPr>
              <a:grpSpLocks/>
            </p:cNvGrpSpPr>
            <p:nvPr/>
          </p:nvGrpSpPr>
          <p:grpSpPr bwMode="auto">
            <a:xfrm rot="-5400000">
              <a:off x="5706384" y="1553668"/>
              <a:ext cx="1909283" cy="1645934"/>
              <a:chOff x="2447764" y="1124744"/>
              <a:chExt cx="2232248" cy="1924352"/>
            </a:xfrm>
          </p:grpSpPr>
          <p:sp>
            <p:nvSpPr>
              <p:cNvPr id="28" name="六边形 27"/>
              <p:cNvSpPr>
                <a:spLocks noChangeArrowheads="1"/>
              </p:cNvSpPr>
              <p:nvPr/>
            </p:nvSpPr>
            <p:spPr bwMode="auto">
              <a:xfrm>
                <a:off x="2447764" y="1124744"/>
                <a:ext cx="2232248" cy="1924352"/>
              </a:xfrm>
              <a:prstGeom prst="hexagon">
                <a:avLst>
                  <a:gd name="adj" fmla="val 28044"/>
                  <a:gd name="vf" fmla="val 115470"/>
                </a:avLst>
              </a:prstGeom>
              <a:gradFill rotWithShape="1">
                <a:gsLst>
                  <a:gs pos="0">
                    <a:srgbClr val="FCD5B5"/>
                  </a:gs>
                  <a:gs pos="100000">
                    <a:srgbClr val="FAC090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xmlns="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" name="椭圆​​ 40"/>
              <p:cNvSpPr>
                <a:spLocks noChangeArrowheads="1"/>
              </p:cNvSpPr>
              <p:nvPr/>
            </p:nvSpPr>
            <p:spPr bwMode="auto">
              <a:xfrm>
                <a:off x="2697309" y="1220341"/>
                <a:ext cx="1733158" cy="1733158"/>
              </a:xfrm>
              <a:prstGeom prst="ellipse">
                <a:avLst/>
              </a:prstGeom>
              <a:solidFill>
                <a:srgbClr val="F79646"/>
              </a:solidFill>
              <a:ln w="38100" algn="ctr">
                <a:solidFill>
                  <a:schemeClr val="bg1"/>
                </a:solidFill>
                <a:round/>
                <a:headEnd/>
                <a:tailEnd/>
              </a:ln>
              <a:effectLst>
                <a:innerShdw blurRad="114300">
                  <a:prstClr val="black"/>
                </a:innerShdw>
              </a:effectLst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" name="TextBox 8"/>
            <p:cNvSpPr txBox="1">
              <a:spLocks noChangeArrowheads="1"/>
            </p:cNvSpPr>
            <p:nvPr/>
          </p:nvSpPr>
          <p:spPr bwMode="auto">
            <a:xfrm>
              <a:off x="6081498" y="2492453"/>
              <a:ext cx="1107978" cy="36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矩形​​ 9"/>
            <p:cNvSpPr/>
            <p:nvPr/>
          </p:nvSpPr>
          <p:spPr>
            <a:xfrm>
              <a:off x="1489689" y="1634665"/>
              <a:ext cx="2231989" cy="269807"/>
            </a:xfrm>
            <a:prstGeom prst="rect">
              <a:avLst/>
            </a:prstGeom>
            <a:solidFill>
              <a:schemeClr val="accent6"/>
            </a:solidFill>
            <a:ln w="571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您的小标题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" name="Group 30"/>
            <p:cNvGrpSpPr>
              <a:grpSpLocks/>
            </p:cNvGrpSpPr>
            <p:nvPr/>
          </p:nvGrpSpPr>
          <p:grpSpPr bwMode="auto">
            <a:xfrm>
              <a:off x="6411662" y="1904764"/>
              <a:ext cx="498725" cy="457415"/>
              <a:chOff x="3422" y="1347"/>
              <a:chExt cx="330" cy="313"/>
            </a:xfrm>
          </p:grpSpPr>
          <p:sp>
            <p:nvSpPr>
              <p:cNvPr id="26" name="AutoShape 31"/>
              <p:cNvSpPr>
                <a:spLocks noChangeArrowheads="1"/>
              </p:cNvSpPr>
              <p:nvPr/>
            </p:nvSpPr>
            <p:spPr bwMode="gray">
              <a:xfrm>
                <a:off x="3422" y="1411"/>
                <a:ext cx="330" cy="249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alpha val="61176"/>
                </a:schemeClr>
              </a:solidFill>
              <a:ln w="25400" algn="ctr">
                <a:solidFill>
                  <a:srgbClr val="FFFFFF">
                    <a:alpha val="87057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7" name="AutoShape 32"/>
              <p:cNvSpPr>
                <a:spLocks noChangeArrowheads="1"/>
              </p:cNvSpPr>
              <p:nvPr/>
            </p:nvSpPr>
            <p:spPr bwMode="gray">
              <a:xfrm>
                <a:off x="3522" y="1347"/>
                <a:ext cx="122" cy="1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6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 w="25400" algn="ctr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0" name="组合 42"/>
          <p:cNvGrpSpPr>
            <a:grpSpLocks/>
          </p:cNvGrpSpPr>
          <p:nvPr/>
        </p:nvGrpSpPr>
        <p:grpSpPr bwMode="auto">
          <a:xfrm>
            <a:off x="1589738" y="2236774"/>
            <a:ext cx="5986462" cy="1909763"/>
            <a:chOff x="2299244" y="2864248"/>
            <a:chExt cx="5986278" cy="1909283"/>
          </a:xfrm>
        </p:grpSpPr>
        <p:cxnSp>
          <p:nvCxnSpPr>
            <p:cNvPr id="31" name="直接连接符​​ 10"/>
            <p:cNvCxnSpPr/>
            <p:nvPr/>
          </p:nvCxnSpPr>
          <p:spPr>
            <a:xfrm>
              <a:off x="2412301" y="3322922"/>
              <a:ext cx="4227035" cy="20632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组合 11"/>
            <p:cNvGrpSpPr>
              <a:grpSpLocks/>
            </p:cNvGrpSpPr>
            <p:nvPr/>
          </p:nvGrpSpPr>
          <p:grpSpPr bwMode="auto">
            <a:xfrm rot="-5400000">
              <a:off x="6507787" y="2995796"/>
              <a:ext cx="1909283" cy="1646187"/>
              <a:chOff x="2447765" y="1124448"/>
              <a:chExt cx="2232248" cy="1924648"/>
            </a:xfrm>
          </p:grpSpPr>
          <p:sp>
            <p:nvSpPr>
              <p:cNvPr id="42" name="六边形 41"/>
              <p:cNvSpPr/>
              <p:nvPr/>
            </p:nvSpPr>
            <p:spPr>
              <a:xfrm>
                <a:off x="2447765" y="1124448"/>
                <a:ext cx="2232248" cy="1924648"/>
              </a:xfrm>
              <a:prstGeom prst="hexagon">
                <a:avLst>
                  <a:gd name="adj" fmla="val 28044"/>
                  <a:gd name="vf" fmla="val 115470"/>
                </a:avLst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3" name="椭圆​​ 38"/>
              <p:cNvSpPr/>
              <p:nvPr/>
            </p:nvSpPr>
            <p:spPr>
              <a:xfrm>
                <a:off x="2696411" y="1220958"/>
                <a:ext cx="1734956" cy="1731626"/>
              </a:xfrm>
              <a:prstGeom prst="ellipse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33" name="TextBox 12"/>
            <p:cNvSpPr txBox="1">
              <a:spLocks noChangeArrowheads="1"/>
            </p:cNvSpPr>
            <p:nvPr/>
          </p:nvSpPr>
          <p:spPr bwMode="auto">
            <a:xfrm>
              <a:off x="6918947" y="3878249"/>
              <a:ext cx="1107962" cy="36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​​ 13"/>
            <p:cNvSpPr/>
            <p:nvPr/>
          </p:nvSpPr>
          <p:spPr>
            <a:xfrm>
              <a:off x="2299244" y="3076920"/>
              <a:ext cx="2231956" cy="269807"/>
            </a:xfrm>
            <a:prstGeom prst="rect">
              <a:avLst/>
            </a:prstGeom>
            <a:solidFill>
              <a:schemeClr val="accent4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您的小标题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Oval 15"/>
            <p:cNvSpPr>
              <a:spLocks noChangeArrowheads="1"/>
            </p:cNvSpPr>
            <p:nvPr/>
          </p:nvSpPr>
          <p:spPr bwMode="gray">
            <a:xfrm>
              <a:off x="7221185" y="3292420"/>
              <a:ext cx="509566" cy="493940"/>
            </a:xfrm>
            <a:prstGeom prst="ellipse">
              <a:avLst/>
            </a:prstGeom>
            <a:solidFill>
              <a:schemeClr val="bg1">
                <a:alpha val="47842"/>
              </a:schemeClr>
            </a:solidFill>
            <a:ln w="25400" algn="ctr">
              <a:solidFill>
                <a:srgbClr val="FFFFFF">
                  <a:alpha val="78038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36" name="Line 16"/>
            <p:cNvSpPr>
              <a:spLocks noChangeShapeType="1"/>
            </p:cNvSpPr>
            <p:nvPr/>
          </p:nvSpPr>
          <p:spPr bwMode="gray">
            <a:xfrm>
              <a:off x="7477713" y="3292420"/>
              <a:ext cx="0" cy="490557"/>
            </a:xfrm>
            <a:prstGeom prst="line">
              <a:avLst/>
            </a:prstGeom>
            <a:noFill/>
            <a:ln w="25400">
              <a:solidFill>
                <a:srgbClr val="FFFFFF">
                  <a:alpha val="7803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Line 17"/>
            <p:cNvSpPr>
              <a:spLocks noChangeShapeType="1"/>
            </p:cNvSpPr>
            <p:nvPr/>
          </p:nvSpPr>
          <p:spPr bwMode="gray">
            <a:xfrm>
              <a:off x="7221185" y="3537698"/>
              <a:ext cx="509566" cy="0"/>
            </a:xfrm>
            <a:prstGeom prst="line">
              <a:avLst/>
            </a:prstGeom>
            <a:noFill/>
            <a:ln w="25400">
              <a:solidFill>
                <a:srgbClr val="FFFFFF">
                  <a:alpha val="7803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gray">
            <a:xfrm>
              <a:off x="7512033" y="3295803"/>
              <a:ext cx="105869" cy="487174"/>
            </a:xfrm>
            <a:custGeom>
              <a:avLst/>
              <a:gdLst>
                <a:gd name="T0" fmla="*/ 0 w 182"/>
                <a:gd name="T1" fmla="*/ 0 h 864"/>
                <a:gd name="T2" fmla="*/ 105869 w 182"/>
                <a:gd name="T3" fmla="*/ 245279 h 864"/>
                <a:gd name="T4" fmla="*/ 3490 w 182"/>
                <a:gd name="T5" fmla="*/ 487174 h 864"/>
                <a:gd name="T6" fmla="*/ 0 60000 65536"/>
                <a:gd name="T7" fmla="*/ 0 60000 65536"/>
                <a:gd name="T8" fmla="*/ 0 60000 65536"/>
                <a:gd name="T9" fmla="*/ 0 w 182"/>
                <a:gd name="T10" fmla="*/ 0 h 864"/>
                <a:gd name="T11" fmla="*/ 182 w 182"/>
                <a:gd name="T12" fmla="*/ 864 h 8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864">
                  <a:moveTo>
                    <a:pt x="0" y="0"/>
                  </a:moveTo>
                  <a:cubicBezTo>
                    <a:pt x="59" y="89"/>
                    <a:pt x="182" y="177"/>
                    <a:pt x="182" y="435"/>
                  </a:cubicBezTo>
                  <a:cubicBezTo>
                    <a:pt x="182" y="693"/>
                    <a:pt x="70" y="800"/>
                    <a:pt x="6" y="864"/>
                  </a:cubicBezTo>
                </a:path>
              </a:pathLst>
            </a:custGeom>
            <a:noFill/>
            <a:ln w="25400">
              <a:solidFill>
                <a:srgbClr val="FFFFFF">
                  <a:alpha val="7803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gray">
            <a:xfrm>
              <a:off x="7339269" y="3299186"/>
              <a:ext cx="114594" cy="490557"/>
            </a:xfrm>
            <a:custGeom>
              <a:avLst/>
              <a:gdLst>
                <a:gd name="T0" fmla="*/ 97143 w 197"/>
                <a:gd name="T1" fmla="*/ 0 h 870"/>
                <a:gd name="T2" fmla="*/ 0 w 197"/>
                <a:gd name="T3" fmla="*/ 245842 h 870"/>
                <a:gd name="T4" fmla="*/ 114594 w 197"/>
                <a:gd name="T5" fmla="*/ 490557 h 870"/>
                <a:gd name="T6" fmla="*/ 0 60000 65536"/>
                <a:gd name="T7" fmla="*/ 0 60000 65536"/>
                <a:gd name="T8" fmla="*/ 0 60000 65536"/>
                <a:gd name="T9" fmla="*/ 0 w 197"/>
                <a:gd name="T10" fmla="*/ 0 h 870"/>
                <a:gd name="T11" fmla="*/ 197 w 197"/>
                <a:gd name="T12" fmla="*/ 870 h 8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25400">
              <a:solidFill>
                <a:srgbClr val="FFFFFF">
                  <a:alpha val="7803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gray">
            <a:xfrm rot="5400000">
              <a:off x="7436848" y="3490713"/>
              <a:ext cx="64280" cy="379848"/>
            </a:xfrm>
            <a:custGeom>
              <a:avLst/>
              <a:gdLst>
                <a:gd name="T0" fmla="*/ 10441 w 197"/>
                <a:gd name="T1" fmla="*/ 0 h 870"/>
                <a:gd name="T2" fmla="*/ 0 w 197"/>
                <a:gd name="T3" fmla="*/ 80336 h 870"/>
                <a:gd name="T4" fmla="*/ 12399 w 197"/>
                <a:gd name="T5" fmla="*/ 160671 h 870"/>
                <a:gd name="T6" fmla="*/ 0 60000 65536"/>
                <a:gd name="T7" fmla="*/ 0 60000 65536"/>
                <a:gd name="T8" fmla="*/ 0 60000 65536"/>
                <a:gd name="T9" fmla="*/ 0 w 197"/>
                <a:gd name="T10" fmla="*/ 0 h 870"/>
                <a:gd name="T11" fmla="*/ 197 w 197"/>
                <a:gd name="T12" fmla="*/ 870 h 8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25400">
              <a:solidFill>
                <a:srgbClr val="FFFFFF">
                  <a:alpha val="7803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gray">
            <a:xfrm rot="16200000" flipV="1">
              <a:off x="7441501" y="3207092"/>
              <a:ext cx="64280" cy="379848"/>
            </a:xfrm>
            <a:custGeom>
              <a:avLst/>
              <a:gdLst>
                <a:gd name="T0" fmla="*/ 10441 w 197"/>
                <a:gd name="T1" fmla="*/ 0 h 870"/>
                <a:gd name="T2" fmla="*/ 0 w 197"/>
                <a:gd name="T3" fmla="*/ 80336 h 870"/>
                <a:gd name="T4" fmla="*/ 12399 w 197"/>
                <a:gd name="T5" fmla="*/ 160671 h 870"/>
                <a:gd name="T6" fmla="*/ 0 60000 65536"/>
                <a:gd name="T7" fmla="*/ 0 60000 65536"/>
                <a:gd name="T8" fmla="*/ 0 60000 65536"/>
                <a:gd name="T9" fmla="*/ 0 w 197"/>
                <a:gd name="T10" fmla="*/ 0 h 870"/>
                <a:gd name="T11" fmla="*/ 197 w 197"/>
                <a:gd name="T12" fmla="*/ 870 h 8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25400">
              <a:solidFill>
                <a:srgbClr val="FFFFFF">
                  <a:alpha val="7803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780113" y="3684574"/>
            <a:ext cx="5986462" cy="1909763"/>
            <a:chOff x="1489689" y="4311379"/>
            <a:chExt cx="5986278" cy="1909283"/>
          </a:xfrm>
        </p:grpSpPr>
        <p:cxnSp>
          <p:nvCxnSpPr>
            <p:cNvPr id="45" name="直接连接符​​ 14"/>
            <p:cNvCxnSpPr/>
            <p:nvPr/>
          </p:nvCxnSpPr>
          <p:spPr>
            <a:xfrm flipV="1">
              <a:off x="2785049" y="4802556"/>
              <a:ext cx="3044731" cy="3174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组合 15"/>
            <p:cNvGrpSpPr>
              <a:grpSpLocks/>
            </p:cNvGrpSpPr>
            <p:nvPr/>
          </p:nvGrpSpPr>
          <p:grpSpPr bwMode="auto">
            <a:xfrm rot="-5400000">
              <a:off x="5698232" y="4442927"/>
              <a:ext cx="1909283" cy="1646187"/>
              <a:chOff x="2447765" y="1124448"/>
              <a:chExt cx="2232248" cy="1924648"/>
            </a:xfrm>
          </p:grpSpPr>
          <p:sp>
            <p:nvSpPr>
              <p:cNvPr id="56" name="六边形 55"/>
              <p:cNvSpPr/>
              <p:nvPr/>
            </p:nvSpPr>
            <p:spPr>
              <a:xfrm>
                <a:off x="2447765" y="1124448"/>
                <a:ext cx="2232248" cy="1924648"/>
              </a:xfrm>
              <a:prstGeom prst="hexagon">
                <a:avLst>
                  <a:gd name="adj" fmla="val 28044"/>
                  <a:gd name="vf" fmla="val 115470"/>
                </a:avLst>
              </a:prstGeom>
              <a:gradFill flip="none" rotWithShape="1"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7" name="椭圆​​ 36"/>
              <p:cNvSpPr/>
              <p:nvPr/>
            </p:nvSpPr>
            <p:spPr>
              <a:xfrm>
                <a:off x="2696411" y="1220958"/>
                <a:ext cx="1734956" cy="1731626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47" name="TextBox 16"/>
            <p:cNvSpPr txBox="1">
              <a:spLocks noChangeArrowheads="1"/>
            </p:cNvSpPr>
            <p:nvPr/>
          </p:nvSpPr>
          <p:spPr bwMode="auto">
            <a:xfrm>
              <a:off x="6073768" y="5313508"/>
              <a:ext cx="1107962" cy="36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​​ 17"/>
            <p:cNvSpPr/>
            <p:nvPr/>
          </p:nvSpPr>
          <p:spPr>
            <a:xfrm>
              <a:off x="1489689" y="4524051"/>
              <a:ext cx="2231956" cy="269807"/>
            </a:xfrm>
            <a:prstGeom prst="rect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您的小标题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9" name="Group 22"/>
            <p:cNvGrpSpPr>
              <a:grpSpLocks/>
            </p:cNvGrpSpPr>
            <p:nvPr/>
          </p:nvGrpSpPr>
          <p:grpSpPr bwMode="auto">
            <a:xfrm>
              <a:off x="6439550" y="4791412"/>
              <a:ext cx="442968" cy="368388"/>
              <a:chOff x="2640" y="3304"/>
              <a:chExt cx="294" cy="252"/>
            </a:xfrm>
          </p:grpSpPr>
          <p:sp>
            <p:nvSpPr>
              <p:cNvPr id="50" name="AutoShape 23"/>
              <p:cNvSpPr>
                <a:spLocks noChangeArrowheads="1"/>
              </p:cNvSpPr>
              <p:nvPr/>
            </p:nvSpPr>
            <p:spPr bwMode="gray">
              <a:xfrm>
                <a:off x="2700" y="3304"/>
                <a:ext cx="176" cy="176"/>
              </a:xfrm>
              <a:prstGeom prst="roundRect">
                <a:avLst>
                  <a:gd name="adj" fmla="val 6250"/>
                </a:avLst>
              </a:prstGeom>
              <a:solidFill>
                <a:schemeClr val="bg1">
                  <a:alpha val="50195"/>
                </a:schemeClr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51" name="AutoShape 24"/>
              <p:cNvSpPr>
                <a:spLocks noChangeArrowheads="1"/>
              </p:cNvSpPr>
              <p:nvPr/>
            </p:nvSpPr>
            <p:spPr bwMode="gray">
              <a:xfrm>
                <a:off x="2640" y="3478"/>
                <a:ext cx="294" cy="78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alpha val="50195"/>
                </a:schemeClr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52" name="Line 25"/>
              <p:cNvSpPr>
                <a:spLocks noChangeShapeType="1"/>
              </p:cNvSpPr>
              <p:nvPr/>
            </p:nvSpPr>
            <p:spPr bwMode="gray">
              <a:xfrm flipH="1">
                <a:off x="2847" y="3517"/>
                <a:ext cx="45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Line 26"/>
              <p:cNvSpPr>
                <a:spLocks noChangeShapeType="1"/>
              </p:cNvSpPr>
              <p:nvPr/>
            </p:nvSpPr>
            <p:spPr bwMode="gray">
              <a:xfrm flipH="1">
                <a:off x="2759" y="3359"/>
                <a:ext cx="73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Line 27"/>
              <p:cNvSpPr>
                <a:spLocks noChangeShapeType="1"/>
              </p:cNvSpPr>
              <p:nvPr/>
            </p:nvSpPr>
            <p:spPr bwMode="gray">
              <a:xfrm flipH="1">
                <a:off x="2787" y="3385"/>
                <a:ext cx="45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Line 28"/>
              <p:cNvSpPr>
                <a:spLocks noChangeShapeType="1"/>
              </p:cNvSpPr>
              <p:nvPr/>
            </p:nvSpPr>
            <p:spPr bwMode="gray">
              <a:xfrm flipH="1">
                <a:off x="2800" y="3434"/>
                <a:ext cx="32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8" name="TextBox 57"/>
          <p:cNvSpPr txBox="1"/>
          <p:nvPr/>
        </p:nvSpPr>
        <p:spPr>
          <a:xfrm>
            <a:off x="714350" y="1390264"/>
            <a:ext cx="329270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558783" y="2825574"/>
            <a:ext cx="329270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52242" y="4263531"/>
            <a:ext cx="329270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78639" y="5478922"/>
            <a:ext cx="10801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898" y="18125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Freeform 2"/>
          <p:cNvSpPr>
            <a:spLocks/>
          </p:cNvSpPr>
          <p:nvPr/>
        </p:nvSpPr>
        <p:spPr bwMode="gray">
          <a:xfrm>
            <a:off x="2201841" y="4264039"/>
            <a:ext cx="4533900" cy="5683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57"/>
              </a:cxn>
              <a:cxn ang="0">
                <a:pos x="2667" y="357"/>
              </a:cxn>
              <a:cxn ang="0">
                <a:pos x="2854" y="182"/>
              </a:cxn>
              <a:cxn ang="0">
                <a:pos x="2667" y="0"/>
              </a:cxn>
              <a:cxn ang="0">
                <a:pos x="0" y="5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8274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82745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46" name="Freeform 3"/>
          <p:cNvSpPr>
            <a:spLocks/>
          </p:cNvSpPr>
          <p:nvPr/>
        </p:nvSpPr>
        <p:spPr bwMode="gray">
          <a:xfrm>
            <a:off x="1500166" y="4264039"/>
            <a:ext cx="609600" cy="568325"/>
          </a:xfrm>
          <a:custGeom>
            <a:avLst/>
            <a:gdLst/>
            <a:ahLst/>
            <a:cxnLst>
              <a:cxn ang="0">
                <a:pos x="372" y="1"/>
              </a:cxn>
              <a:cxn ang="0">
                <a:pos x="372" y="358"/>
              </a:cxn>
              <a:cxn ang="0">
                <a:pos x="165" y="357"/>
              </a:cxn>
              <a:cxn ang="0">
                <a:pos x="0" y="181"/>
              </a:cxn>
              <a:cxn ang="0">
                <a:pos x="164" y="1"/>
              </a:cxn>
              <a:cxn ang="0">
                <a:pos x="372" y="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8196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8196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49" name="Freeform 4"/>
          <p:cNvSpPr>
            <a:spLocks/>
          </p:cNvSpPr>
          <p:nvPr/>
        </p:nvSpPr>
        <p:spPr bwMode="gray">
          <a:xfrm>
            <a:off x="2201841" y="3305189"/>
            <a:ext cx="4533900" cy="5683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57"/>
              </a:cxn>
              <a:cxn ang="0">
                <a:pos x="2667" y="357"/>
              </a:cxn>
              <a:cxn ang="0">
                <a:pos x="2854" y="182"/>
              </a:cxn>
              <a:cxn ang="0">
                <a:pos x="2667" y="0"/>
              </a:cxn>
              <a:cxn ang="0">
                <a:pos x="0" y="5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72941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7294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61" name="Freeform 5"/>
          <p:cNvSpPr>
            <a:spLocks/>
          </p:cNvSpPr>
          <p:nvPr/>
        </p:nvSpPr>
        <p:spPr bwMode="gray">
          <a:xfrm>
            <a:off x="1500166" y="3305189"/>
            <a:ext cx="609600" cy="568325"/>
          </a:xfrm>
          <a:custGeom>
            <a:avLst/>
            <a:gdLst/>
            <a:ahLst/>
            <a:cxnLst>
              <a:cxn ang="0">
                <a:pos x="372" y="1"/>
              </a:cxn>
              <a:cxn ang="0">
                <a:pos x="372" y="358"/>
              </a:cxn>
              <a:cxn ang="0">
                <a:pos x="165" y="357"/>
              </a:cxn>
              <a:cxn ang="0">
                <a:pos x="0" y="181"/>
              </a:cxn>
              <a:cxn ang="0">
                <a:pos x="164" y="1"/>
              </a:cxn>
              <a:cxn ang="0">
                <a:pos x="372" y="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81961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8196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62" name="Text Box 6"/>
          <p:cNvSpPr txBox="1">
            <a:spLocks noChangeArrowheads="1"/>
          </p:cNvSpPr>
          <p:nvPr/>
        </p:nvSpPr>
        <p:spPr bwMode="gray">
          <a:xfrm>
            <a:off x="2605066" y="3363927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>
                <a:solidFill>
                  <a:schemeClr val="bg1"/>
                </a:solidFill>
                <a:latin typeface="Arial" charset="0"/>
              </a:rPr>
              <a:t>Click to add title</a:t>
            </a:r>
          </a:p>
        </p:txBody>
      </p:sp>
      <p:sp>
        <p:nvSpPr>
          <p:cNvPr id="63" name="Freeform 7"/>
          <p:cNvSpPr>
            <a:spLocks/>
          </p:cNvSpPr>
          <p:nvPr/>
        </p:nvSpPr>
        <p:spPr bwMode="gray">
          <a:xfrm>
            <a:off x="2201841" y="2339989"/>
            <a:ext cx="4533900" cy="5683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57"/>
              </a:cxn>
              <a:cxn ang="0">
                <a:pos x="2667" y="357"/>
              </a:cxn>
              <a:cxn ang="0">
                <a:pos x="2854" y="182"/>
              </a:cxn>
              <a:cxn ang="0">
                <a:pos x="2667" y="0"/>
              </a:cxn>
              <a:cxn ang="0">
                <a:pos x="0" y="5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372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64" name="Freeform 8"/>
          <p:cNvSpPr>
            <a:spLocks/>
          </p:cNvSpPr>
          <p:nvPr/>
        </p:nvSpPr>
        <p:spPr bwMode="gray">
          <a:xfrm>
            <a:off x="1500166" y="2339989"/>
            <a:ext cx="609600" cy="568325"/>
          </a:xfrm>
          <a:custGeom>
            <a:avLst/>
            <a:gdLst/>
            <a:ahLst/>
            <a:cxnLst>
              <a:cxn ang="0">
                <a:pos x="372" y="1"/>
              </a:cxn>
              <a:cxn ang="0">
                <a:pos x="372" y="358"/>
              </a:cxn>
              <a:cxn ang="0">
                <a:pos x="165" y="357"/>
              </a:cxn>
              <a:cxn ang="0">
                <a:pos x="0" y="181"/>
              </a:cxn>
              <a:cxn ang="0">
                <a:pos x="164" y="1"/>
              </a:cxn>
              <a:cxn ang="0">
                <a:pos x="372" y="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372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65" name="Freeform 9"/>
          <p:cNvSpPr>
            <a:spLocks/>
          </p:cNvSpPr>
          <p:nvPr/>
        </p:nvSpPr>
        <p:spPr bwMode="gray">
          <a:xfrm>
            <a:off x="2201841" y="1409714"/>
            <a:ext cx="4533900" cy="5683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57"/>
              </a:cxn>
              <a:cxn ang="0">
                <a:pos x="2667" y="357"/>
              </a:cxn>
              <a:cxn ang="0">
                <a:pos x="2854" y="182"/>
              </a:cxn>
              <a:cxn ang="0">
                <a:pos x="2667" y="0"/>
              </a:cxn>
              <a:cxn ang="0">
                <a:pos x="0" y="5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81961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8196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66" name="Freeform 10"/>
          <p:cNvSpPr>
            <a:spLocks/>
          </p:cNvSpPr>
          <p:nvPr/>
        </p:nvSpPr>
        <p:spPr bwMode="gray">
          <a:xfrm>
            <a:off x="1500166" y="1409714"/>
            <a:ext cx="609600" cy="568325"/>
          </a:xfrm>
          <a:custGeom>
            <a:avLst/>
            <a:gdLst/>
            <a:ahLst/>
            <a:cxnLst>
              <a:cxn ang="0">
                <a:pos x="372" y="1"/>
              </a:cxn>
              <a:cxn ang="0">
                <a:pos x="372" y="358"/>
              </a:cxn>
              <a:cxn ang="0">
                <a:pos x="165" y="357"/>
              </a:cxn>
              <a:cxn ang="0">
                <a:pos x="0" y="181"/>
              </a:cxn>
              <a:cxn ang="0">
                <a:pos x="164" y="1"/>
              </a:cxn>
              <a:cxn ang="0">
                <a:pos x="372" y="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81961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8196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67" name="Text Box 11"/>
          <p:cNvSpPr txBox="1">
            <a:spLocks noChangeArrowheads="1"/>
          </p:cNvSpPr>
          <p:nvPr/>
        </p:nvSpPr>
        <p:spPr bwMode="gray">
          <a:xfrm>
            <a:off x="2605066" y="1474802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>
                <a:solidFill>
                  <a:schemeClr val="bg1"/>
                </a:solidFill>
                <a:latin typeface="Arial" charset="0"/>
              </a:rPr>
              <a:t>Click to add title</a:t>
            </a:r>
          </a:p>
        </p:txBody>
      </p:sp>
      <p:sp>
        <p:nvSpPr>
          <p:cNvPr id="68" name="Text Box 12"/>
          <p:cNvSpPr txBox="1">
            <a:spLocks noChangeArrowheads="1"/>
          </p:cNvSpPr>
          <p:nvPr/>
        </p:nvSpPr>
        <p:spPr bwMode="gray">
          <a:xfrm>
            <a:off x="2605066" y="2398727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>
                <a:solidFill>
                  <a:schemeClr val="bg1"/>
                </a:solidFill>
                <a:latin typeface="Arial" charset="0"/>
              </a:rPr>
              <a:t>Click to add title</a:t>
            </a:r>
          </a:p>
        </p:txBody>
      </p:sp>
      <p:sp>
        <p:nvSpPr>
          <p:cNvPr id="69" name="Text Box 13"/>
          <p:cNvSpPr txBox="1">
            <a:spLocks noChangeArrowheads="1"/>
          </p:cNvSpPr>
          <p:nvPr/>
        </p:nvSpPr>
        <p:spPr bwMode="gray">
          <a:xfrm>
            <a:off x="2605066" y="4332302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>
                <a:solidFill>
                  <a:schemeClr val="bg1"/>
                </a:solidFill>
                <a:latin typeface="Arial" charset="0"/>
              </a:rPr>
              <a:t>Click to add title</a:t>
            </a:r>
          </a:p>
        </p:txBody>
      </p:sp>
      <p:sp>
        <p:nvSpPr>
          <p:cNvPr id="70" name="Text Box 14"/>
          <p:cNvSpPr txBox="1">
            <a:spLocks noChangeArrowheads="1"/>
          </p:cNvSpPr>
          <p:nvPr/>
        </p:nvSpPr>
        <p:spPr bwMode="gray">
          <a:xfrm>
            <a:off x="1633516" y="1362090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71" name="Text Box 15"/>
          <p:cNvSpPr txBox="1">
            <a:spLocks noChangeArrowheads="1"/>
          </p:cNvSpPr>
          <p:nvPr/>
        </p:nvSpPr>
        <p:spPr bwMode="gray">
          <a:xfrm>
            <a:off x="1633516" y="2301890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72" name="Text Box 16"/>
          <p:cNvSpPr txBox="1">
            <a:spLocks noChangeArrowheads="1"/>
          </p:cNvSpPr>
          <p:nvPr/>
        </p:nvSpPr>
        <p:spPr bwMode="gray">
          <a:xfrm>
            <a:off x="1633516" y="3254390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73" name="Text Box 17"/>
          <p:cNvSpPr txBox="1">
            <a:spLocks noChangeArrowheads="1"/>
          </p:cNvSpPr>
          <p:nvPr/>
        </p:nvSpPr>
        <p:spPr bwMode="gray">
          <a:xfrm>
            <a:off x="1623991" y="4216415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 b="1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898" y="18125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gray">
          <a:xfrm flipV="1">
            <a:off x="642965" y="3983057"/>
            <a:ext cx="1698625" cy="158908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gray">
          <a:xfrm flipV="1">
            <a:off x="2576540" y="3403619"/>
            <a:ext cx="1698625" cy="2168525"/>
          </a:xfrm>
          <a:prstGeom prst="can">
            <a:avLst>
              <a:gd name="adj" fmla="val 23795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gray">
          <a:xfrm flipV="1">
            <a:off x="4521227" y="2633682"/>
            <a:ext cx="1687513" cy="2938462"/>
          </a:xfrm>
          <a:prstGeom prst="can">
            <a:avLst>
              <a:gd name="adj" fmla="val 23314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AutoShape 6"/>
          <p:cNvSpPr>
            <a:spLocks noChangeArrowheads="1"/>
          </p:cNvSpPr>
          <p:nvPr/>
        </p:nvSpPr>
        <p:spPr bwMode="gray">
          <a:xfrm flipV="1">
            <a:off x="6456388" y="1882794"/>
            <a:ext cx="1687512" cy="3689350"/>
          </a:xfrm>
          <a:prstGeom prst="can">
            <a:avLst>
              <a:gd name="adj" fmla="val 22946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3" name="Group 7"/>
          <p:cNvGrpSpPr>
            <a:grpSpLocks/>
          </p:cNvGrpSpPr>
          <p:nvPr/>
        </p:nvGrpSpPr>
        <p:grpSpPr bwMode="auto">
          <a:xfrm>
            <a:off x="4521227" y="2609869"/>
            <a:ext cx="1687513" cy="520700"/>
            <a:chOff x="1003" y="2400"/>
            <a:chExt cx="1089" cy="336"/>
          </a:xfrm>
        </p:grpSpPr>
        <p:sp>
          <p:nvSpPr>
            <p:cNvPr id="24" name="Oval 8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925800"/>
                </a:gs>
                <a:gs pos="50000">
                  <a:srgbClr val="FF9900"/>
                </a:gs>
                <a:gs pos="100000">
                  <a:srgbClr val="925800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Oval 9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E2B6"/>
                </a:gs>
                <a:gs pos="100000">
                  <a:srgbClr val="FF9900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6" name="Group 10"/>
          <p:cNvGrpSpPr>
            <a:grpSpLocks/>
          </p:cNvGrpSpPr>
          <p:nvPr/>
        </p:nvGrpSpPr>
        <p:grpSpPr bwMode="auto">
          <a:xfrm>
            <a:off x="6454802" y="1865332"/>
            <a:ext cx="1687513" cy="520700"/>
            <a:chOff x="1003" y="2400"/>
            <a:chExt cx="1089" cy="336"/>
          </a:xfrm>
        </p:grpSpPr>
        <p:sp>
          <p:nvSpPr>
            <p:cNvPr id="27" name="Oval 11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3A5800"/>
                </a:gs>
                <a:gs pos="50000">
                  <a:srgbClr val="669900"/>
                </a:gs>
                <a:gs pos="100000">
                  <a:srgbClr val="3A5800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Oval 12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D3E2B6"/>
                </a:gs>
                <a:gs pos="100000">
                  <a:srgbClr val="669900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9" name="Group 13"/>
          <p:cNvGrpSpPr>
            <a:grpSpLocks/>
          </p:cNvGrpSpPr>
          <p:nvPr/>
        </p:nvGrpSpPr>
        <p:grpSpPr bwMode="auto">
          <a:xfrm>
            <a:off x="649313" y="3948132"/>
            <a:ext cx="1687512" cy="520700"/>
            <a:chOff x="1003" y="2400"/>
            <a:chExt cx="1089" cy="336"/>
          </a:xfrm>
        </p:grpSpPr>
        <p:sp>
          <p:nvSpPr>
            <p:cNvPr id="30" name="Oval 14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725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1" name="Oval 15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176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2" name="Group 16"/>
          <p:cNvGrpSpPr>
            <a:grpSpLocks/>
          </p:cNvGrpSpPr>
          <p:nvPr/>
        </p:nvGrpSpPr>
        <p:grpSpPr bwMode="auto">
          <a:xfrm>
            <a:off x="2587652" y="3352819"/>
            <a:ext cx="1687513" cy="520700"/>
            <a:chOff x="1003" y="2400"/>
            <a:chExt cx="1089" cy="336"/>
          </a:xfrm>
        </p:grpSpPr>
        <p:sp>
          <p:nvSpPr>
            <p:cNvPr id="33" name="Oval 17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725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4" name="Oval 18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176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35" name="Text Box 9"/>
          <p:cNvSpPr txBox="1">
            <a:spLocks noChangeArrowheads="1"/>
          </p:cNvSpPr>
          <p:nvPr/>
        </p:nvSpPr>
        <p:spPr bwMode="gray">
          <a:xfrm>
            <a:off x="441350" y="1258907"/>
            <a:ext cx="4090988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10000"/>
                </a:solidFill>
                <a:cs typeface="Arial" pitchFamily="34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36" name="Rectangle 20"/>
          <p:cNvSpPr>
            <a:spLocks noChangeArrowheads="1"/>
          </p:cNvSpPr>
          <p:nvPr/>
        </p:nvSpPr>
        <p:spPr bwMode="auto">
          <a:xfrm>
            <a:off x="631852" y="4605358"/>
            <a:ext cx="163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1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37" name="Rectangle 21"/>
          <p:cNvSpPr>
            <a:spLocks noChangeArrowheads="1"/>
          </p:cNvSpPr>
          <p:nvPr/>
        </p:nvSpPr>
        <p:spPr bwMode="auto">
          <a:xfrm>
            <a:off x="2579713" y="4605358"/>
            <a:ext cx="16367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1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38" name="Rectangle 22"/>
          <p:cNvSpPr>
            <a:spLocks noChangeArrowheads="1"/>
          </p:cNvSpPr>
          <p:nvPr/>
        </p:nvSpPr>
        <p:spPr bwMode="auto">
          <a:xfrm>
            <a:off x="4538688" y="4605358"/>
            <a:ext cx="16367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1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6477025" y="4605358"/>
            <a:ext cx="163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10000"/>
                </a:solidFill>
                <a:cs typeface="Arial" pitchFamily="34" charset="0"/>
              </a:rPr>
              <a:t>Description of the contents</a:t>
            </a:r>
          </a:p>
        </p:txBody>
      </p:sp>
      <p:pic>
        <p:nvPicPr>
          <p:cNvPr id="40" name="Picture 24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gray">
          <a:xfrm>
            <a:off x="6654827" y="2001857"/>
            <a:ext cx="1190625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" name="Group 25"/>
          <p:cNvGrpSpPr>
            <a:grpSpLocks/>
          </p:cNvGrpSpPr>
          <p:nvPr/>
        </p:nvGrpSpPr>
        <p:grpSpPr bwMode="auto">
          <a:xfrm>
            <a:off x="6634190" y="925532"/>
            <a:ext cx="1258887" cy="1217612"/>
            <a:chOff x="887" y="2040"/>
            <a:chExt cx="433" cy="422"/>
          </a:xfrm>
        </p:grpSpPr>
        <p:pic>
          <p:nvPicPr>
            <p:cNvPr id="42" name="Picture 26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Oval 27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alpha val="55000"/>
                  </a:srgbClr>
                </a:gs>
                <a:gs pos="50000">
                  <a:srgbClr val="99CC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99CC00">
                    <a:alpha val="55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45" name="Picture 28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Rectangle 29"/>
          <p:cNvSpPr>
            <a:spLocks noChangeArrowheads="1"/>
          </p:cNvSpPr>
          <p:nvPr/>
        </p:nvSpPr>
        <p:spPr bwMode="gray">
          <a:xfrm>
            <a:off x="6819926" y="1287482"/>
            <a:ext cx="845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cs typeface="Arial" pitchFamily="34" charset="0"/>
              </a:rPr>
              <a:t>Title</a:t>
            </a:r>
          </a:p>
        </p:txBody>
      </p:sp>
      <p:pic>
        <p:nvPicPr>
          <p:cNvPr id="48" name="Picture 30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gray">
          <a:xfrm>
            <a:off x="4748240" y="2716232"/>
            <a:ext cx="1189037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0" name="Group 31"/>
          <p:cNvGrpSpPr>
            <a:grpSpLocks/>
          </p:cNvGrpSpPr>
          <p:nvPr/>
        </p:nvGrpSpPr>
        <p:grpSpPr bwMode="auto">
          <a:xfrm>
            <a:off x="4727600" y="1639907"/>
            <a:ext cx="1257300" cy="1217612"/>
            <a:chOff x="887" y="2040"/>
            <a:chExt cx="433" cy="422"/>
          </a:xfrm>
        </p:grpSpPr>
        <p:pic>
          <p:nvPicPr>
            <p:cNvPr id="51" name="Picture 32" descr="circuler_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Oval 33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55000"/>
                  </a:srgbClr>
                </a:gs>
                <a:gs pos="50000">
                  <a:srgbClr val="FF99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FF9900">
                    <a:alpha val="55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53" name="Picture 34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" name="Rectangle 35"/>
          <p:cNvSpPr>
            <a:spLocks noChangeArrowheads="1"/>
          </p:cNvSpPr>
          <p:nvPr/>
        </p:nvSpPr>
        <p:spPr bwMode="gray">
          <a:xfrm>
            <a:off x="4911751" y="2001857"/>
            <a:ext cx="845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cs typeface="Arial" pitchFamily="34" charset="0"/>
              </a:rPr>
              <a:t>Title</a:t>
            </a:r>
          </a:p>
        </p:txBody>
      </p:sp>
      <p:pic>
        <p:nvPicPr>
          <p:cNvPr id="55" name="Picture 36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gray">
          <a:xfrm>
            <a:off x="2828952" y="3484582"/>
            <a:ext cx="1190625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6" name="Group 37"/>
          <p:cNvGrpSpPr>
            <a:grpSpLocks/>
          </p:cNvGrpSpPr>
          <p:nvPr/>
        </p:nvGrpSpPr>
        <p:grpSpPr bwMode="auto">
          <a:xfrm>
            <a:off x="2809900" y="2408257"/>
            <a:ext cx="1257300" cy="1217612"/>
            <a:chOff x="887" y="2040"/>
            <a:chExt cx="433" cy="422"/>
          </a:xfrm>
        </p:grpSpPr>
        <p:pic>
          <p:nvPicPr>
            <p:cNvPr id="57" name="Picture 38" descr="circuler_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" name="Oval 39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55000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55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59" name="Picture 40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0" name="Rectangle 41"/>
          <p:cNvSpPr>
            <a:spLocks noChangeArrowheads="1"/>
          </p:cNvSpPr>
          <p:nvPr/>
        </p:nvSpPr>
        <p:spPr bwMode="gray">
          <a:xfrm>
            <a:off x="2994051" y="2770207"/>
            <a:ext cx="845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cs typeface="Arial" pitchFamily="34" charset="0"/>
              </a:rPr>
              <a:t>Title</a:t>
            </a:r>
          </a:p>
        </p:txBody>
      </p:sp>
      <p:pic>
        <p:nvPicPr>
          <p:cNvPr id="74" name="Picture 42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gray">
          <a:xfrm>
            <a:off x="869975" y="4068782"/>
            <a:ext cx="1189038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" name="Group 43"/>
          <p:cNvGrpSpPr>
            <a:grpSpLocks/>
          </p:cNvGrpSpPr>
          <p:nvPr/>
        </p:nvGrpSpPr>
        <p:grpSpPr bwMode="auto">
          <a:xfrm>
            <a:off x="849340" y="2992457"/>
            <a:ext cx="1258887" cy="1217612"/>
            <a:chOff x="887" y="2040"/>
            <a:chExt cx="433" cy="422"/>
          </a:xfrm>
        </p:grpSpPr>
        <p:pic>
          <p:nvPicPr>
            <p:cNvPr id="76" name="Picture 44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" name="Oval 45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5000"/>
                  </a:schemeClr>
                </a:gs>
                <a:gs pos="50000">
                  <a:schemeClr val="accent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1">
                    <a:alpha val="55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78" name="Picture 46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9" name="Rectangle 47"/>
          <p:cNvSpPr>
            <a:spLocks noChangeArrowheads="1"/>
          </p:cNvSpPr>
          <p:nvPr/>
        </p:nvSpPr>
        <p:spPr bwMode="gray">
          <a:xfrm>
            <a:off x="1033490" y="3354407"/>
            <a:ext cx="845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cs typeface="Arial" pitchFamily="34" charset="0"/>
              </a:rPr>
              <a:t>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898" y="18125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9" name="Group 3"/>
          <p:cNvGrpSpPr>
            <a:grpSpLocks/>
          </p:cNvGrpSpPr>
          <p:nvPr/>
        </p:nvGrpSpPr>
        <p:grpSpPr bwMode="auto">
          <a:xfrm>
            <a:off x="542948" y="338156"/>
            <a:ext cx="7315200" cy="5019675"/>
            <a:chOff x="576" y="768"/>
            <a:chExt cx="4608" cy="3162"/>
          </a:xfrm>
        </p:grpSpPr>
        <p:sp>
          <p:nvSpPr>
            <p:cNvPr id="50" name="Freeform 4"/>
            <p:cNvSpPr>
              <a:spLocks/>
            </p:cNvSpPr>
            <p:nvPr/>
          </p:nvSpPr>
          <p:spPr bwMode="gray">
            <a:xfrm>
              <a:off x="3196" y="768"/>
              <a:ext cx="924" cy="728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90980"/>
                    <a:invGamma/>
                    <a:alpha val="32001"/>
                  </a:schemeClr>
                </a:gs>
                <a:gs pos="100000">
                  <a:schemeClr val="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56" name="AutoShape 5"/>
            <p:cNvSpPr>
              <a:spLocks noChangeArrowheads="1"/>
            </p:cNvSpPr>
            <p:nvPr/>
          </p:nvSpPr>
          <p:spPr bwMode="auto">
            <a:xfrm>
              <a:off x="2157" y="1671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" name="AutoShape 6"/>
            <p:cNvSpPr>
              <a:spLocks noChangeArrowheads="1"/>
            </p:cNvSpPr>
            <p:nvPr/>
          </p:nvSpPr>
          <p:spPr bwMode="gray">
            <a:xfrm>
              <a:off x="2304" y="1584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62" name="AutoShape 7"/>
            <p:cNvSpPr>
              <a:spLocks noChangeArrowheads="1"/>
            </p:cNvSpPr>
            <p:nvPr/>
          </p:nvSpPr>
          <p:spPr bwMode="auto">
            <a:xfrm flipH="1">
              <a:off x="3360" y="1632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3" name="AutoShape 8"/>
            <p:cNvSpPr>
              <a:spLocks noChangeArrowheads="1"/>
            </p:cNvSpPr>
            <p:nvPr/>
          </p:nvSpPr>
          <p:spPr bwMode="auto">
            <a:xfrm flipH="1">
              <a:off x="2358" y="1626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" name="AutoShape 9"/>
            <p:cNvSpPr>
              <a:spLocks noChangeArrowheads="1"/>
            </p:cNvSpPr>
            <p:nvPr/>
          </p:nvSpPr>
          <p:spPr bwMode="auto">
            <a:xfrm>
              <a:off x="3738" y="1355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" name="AutoShape 10"/>
            <p:cNvSpPr>
              <a:spLocks noChangeArrowheads="1"/>
            </p:cNvSpPr>
            <p:nvPr/>
          </p:nvSpPr>
          <p:spPr bwMode="gray">
            <a:xfrm>
              <a:off x="3874" y="1265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66" name="AutoShape 11"/>
            <p:cNvSpPr>
              <a:spLocks noChangeArrowheads="1"/>
            </p:cNvSpPr>
            <p:nvPr/>
          </p:nvSpPr>
          <p:spPr bwMode="auto">
            <a:xfrm flipH="1">
              <a:off x="4936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" name="AutoShape 12"/>
            <p:cNvSpPr>
              <a:spLocks noChangeArrowheads="1"/>
            </p:cNvSpPr>
            <p:nvPr/>
          </p:nvSpPr>
          <p:spPr bwMode="auto">
            <a:xfrm flipH="1">
              <a:off x="3939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gray">
            <a:xfrm>
              <a:off x="1570" y="1084"/>
              <a:ext cx="924" cy="729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57647"/>
                    <a:invGamma/>
                    <a:alpha val="32001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69" name="Text Box 14"/>
            <p:cNvSpPr txBox="1">
              <a:spLocks noChangeArrowheads="1"/>
            </p:cNvSpPr>
            <p:nvPr/>
          </p:nvSpPr>
          <p:spPr bwMode="gray">
            <a:xfrm>
              <a:off x="2498" y="1566"/>
              <a:ext cx="760" cy="1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chemeClr val="bg1"/>
                  </a:solidFill>
                </a:rPr>
                <a:t>Add Your Title</a:t>
              </a:r>
            </a:p>
          </p:txBody>
        </p:sp>
        <p:sp>
          <p:nvSpPr>
            <p:cNvPr id="70" name="Text Box 15"/>
            <p:cNvSpPr txBox="1">
              <a:spLocks noChangeArrowheads="1"/>
            </p:cNvSpPr>
            <p:nvPr/>
          </p:nvSpPr>
          <p:spPr bwMode="gray">
            <a:xfrm>
              <a:off x="4082" y="1254"/>
              <a:ext cx="760" cy="1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rgbClr val="FFFFFF"/>
                  </a:solidFill>
                </a:rPr>
                <a:t>Add Your Title</a:t>
              </a:r>
            </a:p>
          </p:txBody>
        </p:sp>
        <p:grpSp>
          <p:nvGrpSpPr>
            <p:cNvPr id="71" name="Group 16"/>
            <p:cNvGrpSpPr>
              <a:grpSpLocks/>
            </p:cNvGrpSpPr>
            <p:nvPr/>
          </p:nvGrpSpPr>
          <p:grpSpPr bwMode="auto">
            <a:xfrm>
              <a:off x="576" y="1836"/>
              <a:ext cx="1446" cy="2094"/>
              <a:chOff x="576" y="1836"/>
              <a:chExt cx="1446" cy="2094"/>
            </a:xfrm>
          </p:grpSpPr>
          <p:sp>
            <p:nvSpPr>
              <p:cNvPr id="75" name="AutoShape 17"/>
              <p:cNvSpPr>
                <a:spLocks noChangeArrowheads="1"/>
              </p:cNvSpPr>
              <p:nvPr/>
            </p:nvSpPr>
            <p:spPr bwMode="auto">
              <a:xfrm>
                <a:off x="576" y="1942"/>
                <a:ext cx="1446" cy="1988"/>
              </a:xfrm>
              <a:prstGeom prst="roundRect">
                <a:avLst>
                  <a:gd name="adj" fmla="val 4690"/>
                </a:avLst>
              </a:prstGeom>
              <a:noFill/>
              <a:ln w="5715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" name="AutoShape 18"/>
              <p:cNvSpPr>
                <a:spLocks noChangeArrowheads="1"/>
              </p:cNvSpPr>
              <p:nvPr/>
            </p:nvSpPr>
            <p:spPr bwMode="gray">
              <a:xfrm>
                <a:off x="712" y="1852"/>
                <a:ext cx="1174" cy="1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38824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3882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81" name="AutoShape 19"/>
              <p:cNvSpPr>
                <a:spLocks noChangeArrowheads="1"/>
              </p:cNvSpPr>
              <p:nvPr/>
            </p:nvSpPr>
            <p:spPr bwMode="auto">
              <a:xfrm flipH="1">
                <a:off x="1773" y="1897"/>
                <a:ext cx="45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" name="AutoShape 20"/>
              <p:cNvSpPr>
                <a:spLocks noChangeArrowheads="1"/>
              </p:cNvSpPr>
              <p:nvPr/>
            </p:nvSpPr>
            <p:spPr bwMode="auto">
              <a:xfrm flipH="1">
                <a:off x="776" y="1897"/>
                <a:ext cx="46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" name="Text Box 21"/>
              <p:cNvSpPr txBox="1">
                <a:spLocks noChangeArrowheads="1"/>
              </p:cNvSpPr>
              <p:nvPr/>
            </p:nvSpPr>
            <p:spPr bwMode="gray">
              <a:xfrm>
                <a:off x="914" y="1836"/>
                <a:ext cx="760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1400">
                    <a:solidFill>
                      <a:schemeClr val="bg1"/>
                    </a:solidFill>
                  </a:rPr>
                  <a:t>Add Your Title</a:t>
                </a:r>
              </a:p>
            </p:txBody>
          </p:sp>
          <p:sp>
            <p:nvSpPr>
              <p:cNvPr id="84" name="Text Box 22"/>
              <p:cNvSpPr txBox="1">
                <a:spLocks noChangeArrowheads="1"/>
              </p:cNvSpPr>
              <p:nvPr/>
            </p:nvSpPr>
            <p:spPr bwMode="auto">
              <a:xfrm>
                <a:off x="624" y="2106"/>
                <a:ext cx="1344" cy="9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b="1">
                    <a:solidFill>
                      <a:srgbClr val="000000"/>
                    </a:solidFill>
                  </a:rPr>
                  <a:t>ThemeGallery</a:t>
                </a:r>
                <a:r>
                  <a:rPr lang="en-US" altLang="zh-CN">
                    <a:solidFill>
                      <a:srgbClr val="000000"/>
                    </a:solidFill>
                  </a:rPr>
                  <a:t> is a Design Digital Content &amp; Contents mall developed by Guild Design Inc.</a:t>
                </a:r>
              </a:p>
            </p:txBody>
          </p:sp>
        </p:grpSp>
        <p:sp>
          <p:nvSpPr>
            <p:cNvPr id="72" name="Text Box 23"/>
            <p:cNvSpPr txBox="1">
              <a:spLocks noChangeArrowheads="1"/>
            </p:cNvSpPr>
            <p:nvPr/>
          </p:nvSpPr>
          <p:spPr bwMode="auto">
            <a:xfrm>
              <a:off x="2208" y="1818"/>
              <a:ext cx="1344" cy="9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is a Design Digital Content &amp; Contents mall developed by Guild Design Inc.</a:t>
              </a:r>
            </a:p>
          </p:txBody>
        </p:sp>
        <p:sp>
          <p:nvSpPr>
            <p:cNvPr id="73" name="Text Box 24"/>
            <p:cNvSpPr txBox="1">
              <a:spLocks noChangeArrowheads="1"/>
            </p:cNvSpPr>
            <p:nvPr/>
          </p:nvSpPr>
          <p:spPr bwMode="auto">
            <a:xfrm>
              <a:off x="3792" y="1482"/>
              <a:ext cx="1344" cy="9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898" y="18125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AutoShape 3"/>
          <p:cNvSpPr>
            <a:spLocks noChangeArrowheads="1"/>
          </p:cNvSpPr>
          <p:nvPr/>
        </p:nvSpPr>
        <p:spPr bwMode="auto">
          <a:xfrm>
            <a:off x="6084865" y="2519352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AutoShape 4"/>
          <p:cNvSpPr>
            <a:spLocks noChangeArrowheads="1"/>
          </p:cNvSpPr>
          <p:nvPr/>
        </p:nvSpPr>
        <p:spPr bwMode="auto">
          <a:xfrm>
            <a:off x="4389413" y="2519352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>
            <a:off x="2706665" y="2519352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AutoShape 6"/>
          <p:cNvSpPr>
            <a:spLocks noChangeArrowheads="1"/>
          </p:cNvSpPr>
          <p:nvPr/>
        </p:nvSpPr>
        <p:spPr bwMode="auto">
          <a:xfrm>
            <a:off x="1000100" y="2519352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" name="Group 7"/>
          <p:cNvGrpSpPr>
            <a:grpSpLocks/>
          </p:cNvGrpSpPr>
          <p:nvPr/>
        </p:nvGrpSpPr>
        <p:grpSpPr bwMode="auto">
          <a:xfrm>
            <a:off x="1220765" y="1142988"/>
            <a:ext cx="5895975" cy="936625"/>
            <a:chOff x="624" y="1152"/>
            <a:chExt cx="4080" cy="720"/>
          </a:xfrm>
        </p:grpSpPr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31" name="Group 9"/>
            <p:cNvGrpSpPr>
              <a:grpSpLocks/>
            </p:cNvGrpSpPr>
            <p:nvPr/>
          </p:nvGrpSpPr>
          <p:grpSpPr bwMode="auto">
            <a:xfrm>
              <a:off x="1292" y="1296"/>
              <a:ext cx="623" cy="96"/>
              <a:chOff x="2003" y="3439"/>
              <a:chExt cx="468" cy="244"/>
            </a:xfrm>
          </p:grpSpPr>
          <p:sp>
            <p:nvSpPr>
              <p:cNvPr id="45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7" name="Oval 12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48" name="Oval 13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32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33" name="Group 15"/>
            <p:cNvGrpSpPr>
              <a:grpSpLocks/>
            </p:cNvGrpSpPr>
            <p:nvPr/>
          </p:nvGrpSpPr>
          <p:grpSpPr bwMode="auto">
            <a:xfrm>
              <a:off x="2444" y="1296"/>
              <a:ext cx="623" cy="96"/>
              <a:chOff x="2003" y="3439"/>
              <a:chExt cx="468" cy="244"/>
            </a:xfrm>
          </p:grpSpPr>
          <p:sp>
            <p:nvSpPr>
              <p:cNvPr id="41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" name="Rectangle 17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3" name="Oval 18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44" name="Oval 19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34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35" name="Group 21"/>
            <p:cNvGrpSpPr>
              <a:grpSpLocks/>
            </p:cNvGrpSpPr>
            <p:nvPr/>
          </p:nvGrpSpPr>
          <p:grpSpPr bwMode="auto">
            <a:xfrm>
              <a:off x="3605" y="1296"/>
              <a:ext cx="817" cy="96"/>
              <a:chOff x="2003" y="3439"/>
              <a:chExt cx="468" cy="244"/>
            </a:xfrm>
          </p:grpSpPr>
          <p:sp>
            <p:nvSpPr>
              <p:cNvPr id="37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" name="Rectangle 23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" name="Oval 24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40" name="Oval 25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36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49" name="Rectangle 27"/>
          <p:cNvSpPr>
            <a:spLocks noChangeArrowheads="1"/>
          </p:cNvSpPr>
          <p:nvPr/>
        </p:nvSpPr>
        <p:spPr bwMode="gray">
          <a:xfrm>
            <a:off x="1374750" y="1444613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51" name="Rectangle 28"/>
          <p:cNvSpPr>
            <a:spLocks noChangeArrowheads="1"/>
          </p:cNvSpPr>
          <p:nvPr/>
        </p:nvSpPr>
        <p:spPr bwMode="gray">
          <a:xfrm>
            <a:off x="3070200" y="1444613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52" name="Rectangle 29"/>
          <p:cNvSpPr>
            <a:spLocks noChangeArrowheads="1"/>
          </p:cNvSpPr>
          <p:nvPr/>
        </p:nvSpPr>
        <p:spPr bwMode="gray">
          <a:xfrm>
            <a:off x="4616425" y="1444613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53" name="Rectangle 30"/>
          <p:cNvSpPr>
            <a:spLocks noChangeArrowheads="1"/>
          </p:cNvSpPr>
          <p:nvPr/>
        </p:nvSpPr>
        <p:spPr bwMode="gray">
          <a:xfrm>
            <a:off x="6311875" y="1444613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54" name="Rectangle 31"/>
          <p:cNvSpPr>
            <a:spLocks noChangeArrowheads="1"/>
          </p:cNvSpPr>
          <p:nvPr/>
        </p:nvSpPr>
        <p:spPr bwMode="auto">
          <a:xfrm>
            <a:off x="1381100" y="2736838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  <p:sp>
        <p:nvSpPr>
          <p:cNvPr id="55" name="Rectangle 32"/>
          <p:cNvSpPr>
            <a:spLocks noChangeArrowheads="1"/>
          </p:cNvSpPr>
          <p:nvPr/>
        </p:nvSpPr>
        <p:spPr bwMode="auto">
          <a:xfrm>
            <a:off x="3074963" y="2736838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  <p:sp>
        <p:nvSpPr>
          <p:cNvPr id="57" name="Rectangle 33"/>
          <p:cNvSpPr>
            <a:spLocks noChangeArrowheads="1"/>
          </p:cNvSpPr>
          <p:nvPr/>
        </p:nvSpPr>
        <p:spPr bwMode="auto">
          <a:xfrm>
            <a:off x="4770413" y="2736838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  <p:sp>
        <p:nvSpPr>
          <p:cNvPr id="58" name="Rectangle 34"/>
          <p:cNvSpPr>
            <a:spLocks noChangeArrowheads="1"/>
          </p:cNvSpPr>
          <p:nvPr/>
        </p:nvSpPr>
        <p:spPr bwMode="auto">
          <a:xfrm>
            <a:off x="6465863" y="2736838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1804" y="2370423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圣诞节快乐</a:t>
            </a:r>
            <a:endParaRPr lang="zh-CN" altLang="en-US" sz="4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1939" y="3068426"/>
            <a:ext cx="3466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  <a:endParaRPr lang="zh-CN" altLang="en-US" sz="36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70" y="1782542"/>
            <a:ext cx="2002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6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410</Words>
  <Application>Microsoft Office PowerPoint</Application>
  <PresentationFormat>全屏显示(16:10)</PresentationFormat>
  <Paragraphs>60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钟强</cp:lastModifiedBy>
  <cp:revision>11</cp:revision>
  <dcterms:created xsi:type="dcterms:W3CDTF">2013-12-17T06:26:31Z</dcterms:created>
  <dcterms:modified xsi:type="dcterms:W3CDTF">2015-10-23T01:08:16Z</dcterms:modified>
</cp:coreProperties>
</file>