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12192000" cy="6858000"/>
  <p:notesSz cx="6858000" cy="9144000"/>
  <p:embeddedFontLst>
    <p:embeddedFont>
      <p:font typeface="Impact" panose="020B0806030902050204" pitchFamily="34" charset="0"/>
      <p:regular r:id="rId15"/>
    </p:embeddedFont>
    <p:embeddedFont>
      <p:font typeface="方正正粗黑简体" panose="02010600030101010101" charset="-122"/>
      <p:regular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方正启笛简体" panose="02010600030101010101" charset="-122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2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37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46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27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513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3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49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51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5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37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901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86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5B1A0-E8EB-4711-90AB-B431CC2F4F17}" type="datetimeFigureOut">
              <a:rPr lang="zh-CN" altLang="en-US" smtClean="0"/>
              <a:t>2015/7/23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B156A-B540-4588-91AA-13528A4EF3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1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3164428" y="500854"/>
            <a:ext cx="6351579" cy="5668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64428" y="-35859"/>
            <a:ext cx="3432350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方正启笛简体" panose="02000000000000000000" pitchFamily="2" charset="-122"/>
              </a:rPr>
              <a:t>12</a:t>
            </a:r>
            <a:endParaRPr lang="zh-CN" altLang="en-US" sz="287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ea typeface="方正启笛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4989" y="678756"/>
            <a:ext cx="3142525" cy="29420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92895" y="365427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箴言</a:t>
            </a:r>
            <a:endParaRPr lang="zh-CN" altLang="en-US" sz="16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75748" y="1034526"/>
            <a:ext cx="231345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字</a:t>
            </a:r>
            <a:endParaRPr lang="zh-CN" altLang="en-US" sz="166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75859" y="3741067"/>
            <a:ext cx="716626" cy="20268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30889" y="3741067"/>
            <a:ext cx="716626" cy="202680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704648" y="913611"/>
            <a:ext cx="1009258" cy="851097"/>
            <a:chOff x="211918" y="2994478"/>
            <a:chExt cx="912127" cy="769188"/>
          </a:xfrm>
        </p:grpSpPr>
        <p:sp>
          <p:nvSpPr>
            <p:cNvPr id="30" name="文本框 55"/>
            <p:cNvSpPr txBox="1"/>
            <p:nvPr/>
          </p:nvSpPr>
          <p:spPr>
            <a:xfrm>
              <a:off x="211918" y="3486667"/>
              <a:ext cx="912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号作品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11918" y="2994478"/>
              <a:ext cx="8209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42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6" name="文本框 19"/>
          <p:cNvSpPr txBox="1"/>
          <p:nvPr/>
        </p:nvSpPr>
        <p:spPr>
          <a:xfrm>
            <a:off x="4433316" y="5754695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方正吕建德字体" pitchFamily="2" charset="-122"/>
                <a:ea typeface="方正吕建德字体" pitchFamily="2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妙手回春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PPT</a:t>
            </a: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作品</a:t>
            </a:r>
          </a:p>
        </p:txBody>
      </p:sp>
      <p:sp>
        <p:nvSpPr>
          <p:cNvPr id="27" name="文本框 20"/>
          <p:cNvSpPr txBox="1"/>
          <p:nvPr/>
        </p:nvSpPr>
        <p:spPr>
          <a:xfrm>
            <a:off x="6686684" y="5766492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2013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月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10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日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060749" y="1550870"/>
            <a:ext cx="861774" cy="4258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你</a:t>
            </a:r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不可不知的</a:t>
            </a:r>
            <a:endParaRPr lang="zh-CN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0"/>
            <a:ext cx="12192000" cy="3948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6507402"/>
            <a:ext cx="12192000" cy="3948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66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0"/>
            <a:ext cx="12192000" cy="68591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0" y="3891310"/>
            <a:ext cx="11115675" cy="3054891"/>
            <a:chOff x="0" y="3891310"/>
            <a:chExt cx="12525491" cy="3442347"/>
          </a:xfrm>
        </p:grpSpPr>
        <p:sp>
          <p:nvSpPr>
            <p:cNvPr id="4" name="矩形 3"/>
            <p:cNvSpPr/>
            <p:nvPr/>
          </p:nvSpPr>
          <p:spPr>
            <a:xfrm>
              <a:off x="0" y="4254176"/>
              <a:ext cx="354563" cy="303244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54563" y="5691090"/>
              <a:ext cx="6885991" cy="159553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7961984" y="5027868"/>
              <a:ext cx="951723" cy="2113707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78309" y="4974473"/>
              <a:ext cx="627976" cy="62797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026367" y="4743122"/>
              <a:ext cx="6875938" cy="2273083"/>
            </a:xfrm>
            <a:custGeom>
              <a:avLst/>
              <a:gdLst>
                <a:gd name="connsiteX0" fmla="*/ 0 w 6875938"/>
                <a:gd name="connsiteY0" fmla="*/ 929307 h 2273083"/>
                <a:gd name="connsiteX1" fmla="*/ 37323 w 6875938"/>
                <a:gd name="connsiteY1" fmla="*/ 873323 h 2273083"/>
                <a:gd name="connsiteX2" fmla="*/ 167951 w 6875938"/>
                <a:gd name="connsiteY2" fmla="*/ 649389 h 2273083"/>
                <a:gd name="connsiteX3" fmla="*/ 298580 w 6875938"/>
                <a:gd name="connsiteY3" fmla="*/ 425454 h 2273083"/>
                <a:gd name="connsiteX4" fmla="*/ 447870 w 6875938"/>
                <a:gd name="connsiteY4" fmla="*/ 350809 h 2273083"/>
                <a:gd name="connsiteX5" fmla="*/ 1138335 w 6875938"/>
                <a:gd name="connsiteY5" fmla="*/ 332148 h 2273083"/>
                <a:gd name="connsiteX6" fmla="*/ 1567543 w 6875938"/>
                <a:gd name="connsiteY6" fmla="*/ 182858 h 2273083"/>
                <a:gd name="connsiteX7" fmla="*/ 2239347 w 6875938"/>
                <a:gd name="connsiteY7" fmla="*/ 425454 h 2273083"/>
                <a:gd name="connsiteX8" fmla="*/ 3172409 w 6875938"/>
                <a:gd name="connsiteY8" fmla="*/ 220181 h 2273083"/>
                <a:gd name="connsiteX9" fmla="*/ 4068147 w 6875938"/>
                <a:gd name="connsiteY9" fmla="*/ 220181 h 2273083"/>
                <a:gd name="connsiteX10" fmla="*/ 4683968 w 6875938"/>
                <a:gd name="connsiteY10" fmla="*/ 52230 h 2273083"/>
                <a:gd name="connsiteX11" fmla="*/ 5579706 w 6875938"/>
                <a:gd name="connsiteY11" fmla="*/ 14907 h 2273083"/>
                <a:gd name="connsiteX12" fmla="*/ 6587413 w 6875938"/>
                <a:gd name="connsiteY12" fmla="*/ 276164 h 2273083"/>
                <a:gd name="connsiteX13" fmla="*/ 6699380 w 6875938"/>
                <a:gd name="connsiteY13" fmla="*/ 556083 h 2273083"/>
                <a:gd name="connsiteX14" fmla="*/ 6830009 w 6875938"/>
                <a:gd name="connsiteY14" fmla="*/ 836001 h 2273083"/>
                <a:gd name="connsiteX15" fmla="*/ 6867331 w 6875938"/>
                <a:gd name="connsiteY15" fmla="*/ 1302532 h 2273083"/>
                <a:gd name="connsiteX16" fmla="*/ 6680719 w 6875938"/>
                <a:gd name="connsiteY16" fmla="*/ 1899691 h 2273083"/>
                <a:gd name="connsiteX17" fmla="*/ 6662057 w 6875938"/>
                <a:gd name="connsiteY17" fmla="*/ 2048981 h 2273083"/>
                <a:gd name="connsiteX18" fmla="*/ 6531429 w 6875938"/>
                <a:gd name="connsiteY18" fmla="*/ 2272915 h 2273083"/>
                <a:gd name="connsiteX19" fmla="*/ 6120882 w 6875938"/>
                <a:gd name="connsiteY19" fmla="*/ 2011658 h 2273083"/>
                <a:gd name="connsiteX20" fmla="*/ 4422711 w 6875938"/>
                <a:gd name="connsiteY20" fmla="*/ 1937013 h 2273083"/>
                <a:gd name="connsiteX21" fmla="*/ 4068147 w 6875938"/>
                <a:gd name="connsiteY21" fmla="*/ 1937013 h 2273083"/>
                <a:gd name="connsiteX22" fmla="*/ 3993502 w 6875938"/>
                <a:gd name="connsiteY22" fmla="*/ 1881030 h 2273083"/>
                <a:gd name="connsiteX23" fmla="*/ 3918857 w 6875938"/>
                <a:gd name="connsiteY23" fmla="*/ 1787723 h 227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875938" h="2273083">
                  <a:moveTo>
                    <a:pt x="0" y="929307"/>
                  </a:moveTo>
                  <a:cubicBezTo>
                    <a:pt x="4665" y="924641"/>
                    <a:pt x="9331" y="919976"/>
                    <a:pt x="37323" y="873323"/>
                  </a:cubicBezTo>
                  <a:cubicBezTo>
                    <a:pt x="65315" y="826670"/>
                    <a:pt x="167951" y="649389"/>
                    <a:pt x="167951" y="649389"/>
                  </a:cubicBezTo>
                  <a:cubicBezTo>
                    <a:pt x="211494" y="574744"/>
                    <a:pt x="251927" y="475217"/>
                    <a:pt x="298580" y="425454"/>
                  </a:cubicBezTo>
                  <a:cubicBezTo>
                    <a:pt x="345233" y="375691"/>
                    <a:pt x="307911" y="366360"/>
                    <a:pt x="447870" y="350809"/>
                  </a:cubicBezTo>
                  <a:cubicBezTo>
                    <a:pt x="587829" y="335258"/>
                    <a:pt x="951723" y="360140"/>
                    <a:pt x="1138335" y="332148"/>
                  </a:cubicBezTo>
                  <a:cubicBezTo>
                    <a:pt x="1324947" y="304156"/>
                    <a:pt x="1384041" y="167307"/>
                    <a:pt x="1567543" y="182858"/>
                  </a:cubicBezTo>
                  <a:cubicBezTo>
                    <a:pt x="1751045" y="198409"/>
                    <a:pt x="1971869" y="419233"/>
                    <a:pt x="2239347" y="425454"/>
                  </a:cubicBezTo>
                  <a:cubicBezTo>
                    <a:pt x="2506825" y="431674"/>
                    <a:pt x="2867609" y="254393"/>
                    <a:pt x="3172409" y="220181"/>
                  </a:cubicBezTo>
                  <a:cubicBezTo>
                    <a:pt x="3477209" y="185969"/>
                    <a:pt x="3816221" y="248173"/>
                    <a:pt x="4068147" y="220181"/>
                  </a:cubicBezTo>
                  <a:cubicBezTo>
                    <a:pt x="4320074" y="192189"/>
                    <a:pt x="4432042" y="86442"/>
                    <a:pt x="4683968" y="52230"/>
                  </a:cubicBezTo>
                  <a:cubicBezTo>
                    <a:pt x="4935894" y="18018"/>
                    <a:pt x="5262465" y="-22415"/>
                    <a:pt x="5579706" y="14907"/>
                  </a:cubicBezTo>
                  <a:cubicBezTo>
                    <a:pt x="5896947" y="52229"/>
                    <a:pt x="6400801" y="185968"/>
                    <a:pt x="6587413" y="276164"/>
                  </a:cubicBezTo>
                  <a:cubicBezTo>
                    <a:pt x="6774025" y="366360"/>
                    <a:pt x="6658947" y="462777"/>
                    <a:pt x="6699380" y="556083"/>
                  </a:cubicBezTo>
                  <a:cubicBezTo>
                    <a:pt x="6739813" y="649389"/>
                    <a:pt x="6802017" y="711593"/>
                    <a:pt x="6830009" y="836001"/>
                  </a:cubicBezTo>
                  <a:cubicBezTo>
                    <a:pt x="6858001" y="960409"/>
                    <a:pt x="6892213" y="1125250"/>
                    <a:pt x="6867331" y="1302532"/>
                  </a:cubicBezTo>
                  <a:cubicBezTo>
                    <a:pt x="6842449" y="1479814"/>
                    <a:pt x="6714931" y="1775283"/>
                    <a:pt x="6680719" y="1899691"/>
                  </a:cubicBezTo>
                  <a:cubicBezTo>
                    <a:pt x="6646507" y="2024099"/>
                    <a:pt x="6686939" y="1986777"/>
                    <a:pt x="6662057" y="2048981"/>
                  </a:cubicBezTo>
                  <a:cubicBezTo>
                    <a:pt x="6637175" y="2111185"/>
                    <a:pt x="6621625" y="2279135"/>
                    <a:pt x="6531429" y="2272915"/>
                  </a:cubicBezTo>
                  <a:cubicBezTo>
                    <a:pt x="6441233" y="2266695"/>
                    <a:pt x="6472335" y="2067642"/>
                    <a:pt x="6120882" y="2011658"/>
                  </a:cubicBezTo>
                  <a:cubicBezTo>
                    <a:pt x="5769429" y="1955674"/>
                    <a:pt x="4764833" y="1949454"/>
                    <a:pt x="4422711" y="1937013"/>
                  </a:cubicBezTo>
                  <a:cubicBezTo>
                    <a:pt x="4080589" y="1924572"/>
                    <a:pt x="4139682" y="1946343"/>
                    <a:pt x="4068147" y="1937013"/>
                  </a:cubicBezTo>
                  <a:cubicBezTo>
                    <a:pt x="3996612" y="1927683"/>
                    <a:pt x="4018384" y="1905912"/>
                    <a:pt x="3993502" y="1881030"/>
                  </a:cubicBezTo>
                  <a:cubicBezTo>
                    <a:pt x="3968620" y="1856148"/>
                    <a:pt x="3918857" y="1787723"/>
                    <a:pt x="3918857" y="178772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71499" y="5513808"/>
              <a:ext cx="671804" cy="25659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925489" y="4251543"/>
              <a:ext cx="915652" cy="851768"/>
              <a:chOff x="8764767" y="3825551"/>
              <a:chExt cx="915652" cy="851768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8913829" y="3825551"/>
                <a:ext cx="766590" cy="85176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764767" y="4098394"/>
                <a:ext cx="915651" cy="425883"/>
              </a:xfrm>
              <a:prstGeom prst="roundRect">
                <a:avLst>
                  <a:gd name="adj" fmla="val 39843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任意多边形 12"/>
            <p:cNvSpPr/>
            <p:nvPr/>
          </p:nvSpPr>
          <p:spPr>
            <a:xfrm>
              <a:off x="2879124" y="4914128"/>
              <a:ext cx="199782" cy="166279"/>
            </a:xfrm>
            <a:custGeom>
              <a:avLst/>
              <a:gdLst>
                <a:gd name="connsiteX0" fmla="*/ 148281 w 199782"/>
                <a:gd name="connsiteY0" fmla="*/ 0 h 166279"/>
                <a:gd name="connsiteX1" fmla="*/ 197708 w 199782"/>
                <a:gd name="connsiteY1" fmla="*/ 160638 h 166279"/>
                <a:gd name="connsiteX2" fmla="*/ 86498 w 199782"/>
                <a:gd name="connsiteY2" fmla="*/ 123567 h 166279"/>
                <a:gd name="connsiteX3" fmla="*/ 0 w 199782"/>
                <a:gd name="connsiteY3" fmla="*/ 61783 h 166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9782" h="166279">
                  <a:moveTo>
                    <a:pt x="148281" y="0"/>
                  </a:moveTo>
                  <a:cubicBezTo>
                    <a:pt x="178143" y="70022"/>
                    <a:pt x="208005" y="140044"/>
                    <a:pt x="197708" y="160638"/>
                  </a:cubicBezTo>
                  <a:cubicBezTo>
                    <a:pt x="187411" y="181232"/>
                    <a:pt x="119449" y="140043"/>
                    <a:pt x="86498" y="123567"/>
                  </a:cubicBezTo>
                  <a:cubicBezTo>
                    <a:pt x="53547" y="107091"/>
                    <a:pt x="0" y="61783"/>
                    <a:pt x="0" y="617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901430" y="4958557"/>
              <a:ext cx="234652" cy="23465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9831088" y="3891310"/>
              <a:ext cx="882135" cy="88213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9952847" y="4696682"/>
              <a:ext cx="908968" cy="1242015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梯形 18"/>
            <p:cNvSpPr/>
            <p:nvPr/>
          </p:nvSpPr>
          <p:spPr>
            <a:xfrm flipV="1">
              <a:off x="9952846" y="5971274"/>
              <a:ext cx="908969" cy="1362383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374888" y="6302185"/>
              <a:ext cx="47900" cy="101388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 rot="20801842" flipV="1">
              <a:off x="10783043" y="6599128"/>
              <a:ext cx="1742448" cy="329807"/>
              <a:chOff x="-2056244" y="2490290"/>
              <a:chExt cx="3558565" cy="673561"/>
            </a:xfrm>
          </p:grpSpPr>
          <p:sp>
            <p:nvSpPr>
              <p:cNvPr id="22" name="任意多边形 21"/>
              <p:cNvSpPr/>
              <p:nvPr/>
            </p:nvSpPr>
            <p:spPr>
              <a:xfrm rot="5178736">
                <a:off x="-1034813" y="1652406"/>
                <a:ext cx="475070" cy="2517931"/>
              </a:xfrm>
              <a:custGeom>
                <a:avLst/>
                <a:gdLst>
                  <a:gd name="connsiteX0" fmla="*/ 0 w 232588"/>
                  <a:gd name="connsiteY0" fmla="*/ 0 h 2092533"/>
                  <a:gd name="connsiteX1" fmla="*/ 232588 w 232588"/>
                  <a:gd name="connsiteY1" fmla="*/ 0 h 2092533"/>
                  <a:gd name="connsiteX2" fmla="*/ 232588 w 232588"/>
                  <a:gd name="connsiteY2" fmla="*/ 2092533 h 2092533"/>
                  <a:gd name="connsiteX3" fmla="*/ 213750 w 232588"/>
                  <a:gd name="connsiteY3" fmla="*/ 2077245 h 2092533"/>
                  <a:gd name="connsiteX4" fmla="*/ 3771 w 232588"/>
                  <a:gd name="connsiteY4" fmla="*/ 344078 h 209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588" h="2092533">
                    <a:moveTo>
                      <a:pt x="0" y="0"/>
                    </a:moveTo>
                    <a:lnTo>
                      <a:pt x="232588" y="0"/>
                    </a:lnTo>
                    <a:lnTo>
                      <a:pt x="232588" y="2092533"/>
                    </a:lnTo>
                    <a:lnTo>
                      <a:pt x="213750" y="2077245"/>
                    </a:lnTo>
                    <a:cubicBezTo>
                      <a:pt x="106802" y="1901070"/>
                      <a:pt x="23041" y="1212504"/>
                      <a:pt x="3771" y="34407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 rot="21259895">
                <a:off x="-601852" y="2716440"/>
                <a:ext cx="1180788" cy="316992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 rot="21330874">
                <a:off x="375666" y="2490290"/>
                <a:ext cx="218156" cy="673561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 rot="21306136">
                <a:off x="492744" y="2593659"/>
                <a:ext cx="1009577" cy="32706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" name="梯形 1"/>
            <p:cNvSpPr/>
            <p:nvPr/>
          </p:nvSpPr>
          <p:spPr>
            <a:xfrm flipV="1">
              <a:off x="8103295" y="6656429"/>
              <a:ext cx="359084" cy="63019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梯形 26"/>
            <p:cNvSpPr/>
            <p:nvPr/>
          </p:nvSpPr>
          <p:spPr>
            <a:xfrm flipV="1">
              <a:off x="8424646" y="6656429"/>
              <a:ext cx="359084" cy="630195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8522195" y="5016327"/>
              <a:ext cx="838499" cy="710267"/>
            </a:xfrm>
            <a:custGeom>
              <a:avLst/>
              <a:gdLst>
                <a:gd name="connsiteX0" fmla="*/ 0 w 838499"/>
                <a:gd name="connsiteY0" fmla="*/ 79441 h 710267"/>
                <a:gd name="connsiteX1" fmla="*/ 271848 w 838499"/>
                <a:gd name="connsiteY1" fmla="*/ 400716 h 710267"/>
                <a:gd name="connsiteX2" fmla="*/ 753762 w 838499"/>
                <a:gd name="connsiteY2" fmla="*/ 30014 h 710267"/>
                <a:gd name="connsiteX3" fmla="*/ 827902 w 838499"/>
                <a:gd name="connsiteY3" fmla="*/ 54727 h 710267"/>
                <a:gd name="connsiteX4" fmla="*/ 630194 w 838499"/>
                <a:gd name="connsiteY4" fmla="*/ 314219 h 710267"/>
                <a:gd name="connsiteX5" fmla="*/ 469556 w 838499"/>
                <a:gd name="connsiteY5" fmla="*/ 598424 h 710267"/>
                <a:gd name="connsiteX6" fmla="*/ 210064 w 838499"/>
                <a:gd name="connsiteY6" fmla="*/ 709635 h 710267"/>
                <a:gd name="connsiteX7" fmla="*/ 135924 w 838499"/>
                <a:gd name="connsiteY7" fmla="*/ 635495 h 71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499" h="710267">
                  <a:moveTo>
                    <a:pt x="0" y="79441"/>
                  </a:moveTo>
                  <a:cubicBezTo>
                    <a:pt x="73110" y="244197"/>
                    <a:pt x="146221" y="408954"/>
                    <a:pt x="271848" y="400716"/>
                  </a:cubicBezTo>
                  <a:cubicBezTo>
                    <a:pt x="397475" y="392478"/>
                    <a:pt x="661086" y="87679"/>
                    <a:pt x="753762" y="30014"/>
                  </a:cubicBezTo>
                  <a:cubicBezTo>
                    <a:pt x="846438" y="-27651"/>
                    <a:pt x="848497" y="7360"/>
                    <a:pt x="827902" y="54727"/>
                  </a:cubicBezTo>
                  <a:cubicBezTo>
                    <a:pt x="807307" y="102094"/>
                    <a:pt x="689918" y="223603"/>
                    <a:pt x="630194" y="314219"/>
                  </a:cubicBezTo>
                  <a:cubicBezTo>
                    <a:pt x="570470" y="404835"/>
                    <a:pt x="539578" y="532521"/>
                    <a:pt x="469556" y="598424"/>
                  </a:cubicBezTo>
                  <a:cubicBezTo>
                    <a:pt x="399534" y="664327"/>
                    <a:pt x="265669" y="703457"/>
                    <a:pt x="210064" y="709635"/>
                  </a:cubicBezTo>
                  <a:cubicBezTo>
                    <a:pt x="154459" y="715814"/>
                    <a:pt x="145191" y="675654"/>
                    <a:pt x="135924" y="635495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804751">
              <a:off x="9493664" y="4686717"/>
              <a:ext cx="751631" cy="833186"/>
            </a:xfrm>
            <a:custGeom>
              <a:avLst/>
              <a:gdLst>
                <a:gd name="connsiteX0" fmla="*/ 665134 w 751631"/>
                <a:gd name="connsiteY0" fmla="*/ 26163 h 833186"/>
                <a:gd name="connsiteX1" fmla="*/ 492139 w 751631"/>
                <a:gd name="connsiteY1" fmla="*/ 421580 h 833186"/>
                <a:gd name="connsiteX2" fmla="*/ 380928 w 751631"/>
                <a:gd name="connsiteY2" fmla="*/ 545147 h 833186"/>
                <a:gd name="connsiteX3" fmla="*/ 84366 w 751631"/>
                <a:gd name="connsiteY3" fmla="*/ 26163 h 833186"/>
                <a:gd name="connsiteX4" fmla="*/ 10226 w 751631"/>
                <a:gd name="connsiteY4" fmla="*/ 137374 h 833186"/>
                <a:gd name="connsiteX5" fmla="*/ 269718 w 751631"/>
                <a:gd name="connsiteY5" fmla="*/ 656358 h 833186"/>
                <a:gd name="connsiteX6" fmla="*/ 541566 w 751631"/>
                <a:gd name="connsiteY6" fmla="*/ 829353 h 833186"/>
                <a:gd name="connsiteX7" fmla="*/ 751631 w 751631"/>
                <a:gd name="connsiteY7" fmla="*/ 520434 h 833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1631" h="833186">
                  <a:moveTo>
                    <a:pt x="665134" y="26163"/>
                  </a:moveTo>
                  <a:cubicBezTo>
                    <a:pt x="602320" y="180623"/>
                    <a:pt x="539507" y="335083"/>
                    <a:pt x="492139" y="421580"/>
                  </a:cubicBezTo>
                  <a:cubicBezTo>
                    <a:pt x="444771" y="508077"/>
                    <a:pt x="448890" y="611050"/>
                    <a:pt x="380928" y="545147"/>
                  </a:cubicBezTo>
                  <a:cubicBezTo>
                    <a:pt x="312966" y="479244"/>
                    <a:pt x="146150" y="94125"/>
                    <a:pt x="84366" y="26163"/>
                  </a:cubicBezTo>
                  <a:cubicBezTo>
                    <a:pt x="22582" y="-41799"/>
                    <a:pt x="-20666" y="32342"/>
                    <a:pt x="10226" y="137374"/>
                  </a:cubicBezTo>
                  <a:cubicBezTo>
                    <a:pt x="41118" y="242406"/>
                    <a:pt x="181161" y="541028"/>
                    <a:pt x="269718" y="656358"/>
                  </a:cubicBezTo>
                  <a:cubicBezTo>
                    <a:pt x="358275" y="771688"/>
                    <a:pt x="461247" y="852007"/>
                    <a:pt x="541566" y="829353"/>
                  </a:cubicBezTo>
                  <a:cubicBezTo>
                    <a:pt x="621885" y="806699"/>
                    <a:pt x="686758" y="663566"/>
                    <a:pt x="751631" y="5204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0" y="65850"/>
            <a:ext cx="12036080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ts val="6000"/>
              </a:lnSpc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匹齐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把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买</a:t>
            </a:r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12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字箴言的原委告诉了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母亲说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>
              <a:lnSpc>
                <a:spcPts val="6000"/>
              </a:lnSpc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我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原来以为买贵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了现在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才知道得了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便宜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>
              <a:lnSpc>
                <a:spcPts val="6000"/>
              </a:lnSpc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母亲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和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妻子是无价之宝就是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一万两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金子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>
              <a:lnSpc>
                <a:spcPts val="6000"/>
              </a:lnSpc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今天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却靠着五百两黄金买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来</a:t>
            </a:r>
            <a:r>
              <a:rPr lang="en-US" altLang="zh-CN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12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字箴言而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>
              <a:lnSpc>
                <a:spcPts val="6000"/>
              </a:lnSpc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得以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保全她们的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性命这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不是太便宜了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吗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043303" y="2569423"/>
            <a:ext cx="3078070" cy="2075198"/>
            <a:chOff x="4544317" y="-3374162"/>
            <a:chExt cx="3078070" cy="2075198"/>
          </a:xfrm>
        </p:grpSpPr>
        <p:sp>
          <p:nvSpPr>
            <p:cNvPr id="44" name="文本框 43"/>
            <p:cNvSpPr txBox="1"/>
            <p:nvPr/>
          </p:nvSpPr>
          <p:spPr>
            <a:xfrm>
              <a:off x="4544317" y="-1822184"/>
              <a:ext cx="3257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852381" y="-2017535"/>
              <a:ext cx="3465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 rot="1440607">
              <a:off x="5211200" y="-2239489"/>
              <a:ext cx="3674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 rot="19949895">
              <a:off x="5640753" y="-2270267"/>
              <a:ext cx="3866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1403850">
              <a:off x="6073448" y="-2670997"/>
              <a:ext cx="4074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 rot="2843714">
              <a:off x="6697581" y="-2701776"/>
              <a:ext cx="4283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102693" y="-3374162"/>
              <a:ext cx="5196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044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42122" y="1543226"/>
            <a:ext cx="90283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联系</a:t>
            </a:r>
            <a:r>
              <a:rPr lang="zh-CN" altLang="en-US" sz="72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骆驼的启示续集</a:t>
            </a:r>
            <a:endParaRPr lang="en-US" altLang="zh-CN" sz="72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让我们受到的启发是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1"/>
            <a:ext cx="12192000" cy="103796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356809"/>
            <a:ext cx="12192000" cy="11543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V="1">
            <a:off x="4044778" y="5221779"/>
            <a:ext cx="4102443" cy="1006025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90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2744164" y="103910"/>
            <a:ext cx="1715092" cy="21902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 flipH="1">
            <a:off x="4482038" y="113145"/>
            <a:ext cx="1751613" cy="21902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775406" y="103910"/>
            <a:ext cx="1612947" cy="2084916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>
            <a:off x="3492244" y="741814"/>
            <a:ext cx="1916412" cy="2624813"/>
          </a:xfrm>
          <a:custGeom>
            <a:avLst/>
            <a:gdLst>
              <a:gd name="connsiteX0" fmla="*/ 958206 w 1916412"/>
              <a:gd name="connsiteY0" fmla="*/ 0 h 2119256"/>
              <a:gd name="connsiteX1" fmla="*/ 1916412 w 1916412"/>
              <a:gd name="connsiteY1" fmla="*/ 744968 h 2119256"/>
              <a:gd name="connsiteX2" fmla="*/ 1911465 w 1916412"/>
              <a:gd name="connsiteY2" fmla="*/ 821137 h 2119256"/>
              <a:gd name="connsiteX3" fmla="*/ 1909970 w 1916412"/>
              <a:gd name="connsiteY3" fmla="*/ 828755 h 2119256"/>
              <a:gd name="connsiteX4" fmla="*/ 1915973 w 1916412"/>
              <a:gd name="connsiteY4" fmla="*/ 895909 h 2119256"/>
              <a:gd name="connsiteX5" fmla="*/ 1587448 w 1916412"/>
              <a:gd name="connsiteY5" fmla="*/ 1893372 h 2119256"/>
              <a:gd name="connsiteX6" fmla="*/ 1564655 w 1916412"/>
              <a:gd name="connsiteY6" fmla="*/ 1917535 h 2119256"/>
              <a:gd name="connsiteX7" fmla="*/ 1538284 w 1916412"/>
              <a:gd name="connsiteY7" fmla="*/ 1954178 h 2119256"/>
              <a:gd name="connsiteX8" fmla="*/ 960894 w 1916412"/>
              <a:gd name="connsiteY8" fmla="*/ 2119256 h 2119256"/>
              <a:gd name="connsiteX9" fmla="*/ 383504 w 1916412"/>
              <a:gd name="connsiteY9" fmla="*/ 1954178 h 2119256"/>
              <a:gd name="connsiteX10" fmla="*/ 374438 w 1916412"/>
              <a:gd name="connsiteY10" fmla="*/ 1941580 h 2119256"/>
              <a:gd name="connsiteX11" fmla="*/ 328963 w 1916412"/>
              <a:gd name="connsiteY11" fmla="*/ 1893372 h 2119256"/>
              <a:gd name="connsiteX12" fmla="*/ 439 w 1916412"/>
              <a:gd name="connsiteY12" fmla="*/ 895909 h 2119256"/>
              <a:gd name="connsiteX13" fmla="*/ 6442 w 1916412"/>
              <a:gd name="connsiteY13" fmla="*/ 828751 h 2119256"/>
              <a:gd name="connsiteX14" fmla="*/ 4947 w 1916412"/>
              <a:gd name="connsiteY14" fmla="*/ 821137 h 2119256"/>
              <a:gd name="connsiteX15" fmla="*/ 0 w 1916412"/>
              <a:gd name="connsiteY15" fmla="*/ 744968 h 2119256"/>
              <a:gd name="connsiteX16" fmla="*/ 958206 w 1916412"/>
              <a:gd name="connsiteY16" fmla="*/ 0 h 211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16412" h="2119256">
                <a:moveTo>
                  <a:pt x="958206" y="0"/>
                </a:moveTo>
                <a:cubicBezTo>
                  <a:pt x="1487409" y="0"/>
                  <a:pt x="1916412" y="333534"/>
                  <a:pt x="1916412" y="744968"/>
                </a:cubicBezTo>
                <a:cubicBezTo>
                  <a:pt x="1916412" y="770683"/>
                  <a:pt x="1914736" y="796093"/>
                  <a:pt x="1911465" y="821137"/>
                </a:cubicBezTo>
                <a:lnTo>
                  <a:pt x="1909970" y="828755"/>
                </a:lnTo>
                <a:lnTo>
                  <a:pt x="1915973" y="895909"/>
                </a:lnTo>
                <a:cubicBezTo>
                  <a:pt x="1926219" y="1215473"/>
                  <a:pt x="1755536" y="1690120"/>
                  <a:pt x="1587448" y="1893372"/>
                </a:cubicBezTo>
                <a:lnTo>
                  <a:pt x="1564655" y="1917535"/>
                </a:lnTo>
                <a:lnTo>
                  <a:pt x="1538284" y="1954178"/>
                </a:lnTo>
                <a:cubicBezTo>
                  <a:pt x="1443156" y="2051187"/>
                  <a:pt x="1220454" y="2119256"/>
                  <a:pt x="960894" y="2119256"/>
                </a:cubicBezTo>
                <a:cubicBezTo>
                  <a:pt x="701334" y="2119256"/>
                  <a:pt x="478633" y="2051187"/>
                  <a:pt x="383504" y="1954178"/>
                </a:cubicBezTo>
                <a:lnTo>
                  <a:pt x="374438" y="1941580"/>
                </a:lnTo>
                <a:lnTo>
                  <a:pt x="328963" y="1893372"/>
                </a:lnTo>
                <a:cubicBezTo>
                  <a:pt x="160875" y="1690120"/>
                  <a:pt x="-9808" y="1215473"/>
                  <a:pt x="439" y="895909"/>
                </a:cubicBezTo>
                <a:lnTo>
                  <a:pt x="6442" y="828751"/>
                </a:lnTo>
                <a:lnTo>
                  <a:pt x="4947" y="821137"/>
                </a:lnTo>
                <a:cubicBezTo>
                  <a:pt x="1676" y="796093"/>
                  <a:pt x="0" y="770683"/>
                  <a:pt x="0" y="744968"/>
                </a:cubicBezTo>
                <a:cubicBezTo>
                  <a:pt x="0" y="333534"/>
                  <a:pt x="429003" y="0"/>
                  <a:pt x="9582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57657" y="736763"/>
            <a:ext cx="2629864" cy="2629864"/>
            <a:chOff x="402470" y="500073"/>
            <a:chExt cx="5543883" cy="5543883"/>
          </a:xfrm>
          <a:solidFill>
            <a:srgbClr val="FFC000"/>
          </a:solidFill>
        </p:grpSpPr>
        <p:sp>
          <p:nvSpPr>
            <p:cNvPr id="9" name="椭圆 8"/>
            <p:cNvSpPr/>
            <p:nvPr/>
          </p:nvSpPr>
          <p:spPr>
            <a:xfrm>
              <a:off x="402470" y="500073"/>
              <a:ext cx="5543883" cy="55438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3533" y="1637599"/>
              <a:ext cx="4761755" cy="2597537"/>
            </a:xfrm>
            <a:prstGeom prst="rect">
              <a:avLst/>
            </a:prstGeom>
            <a:grpFill/>
          </p:spPr>
        </p:pic>
      </p:grpSp>
      <p:sp>
        <p:nvSpPr>
          <p:cNvPr id="12" name="圆角矩形 11"/>
          <p:cNvSpPr/>
          <p:nvPr/>
        </p:nvSpPr>
        <p:spPr>
          <a:xfrm rot="20204415">
            <a:off x="3394058" y="2089000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 rot="1440474">
            <a:off x="5204703" y="2075658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47038" y="3054655"/>
            <a:ext cx="806824" cy="11510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2634440" y="3589726"/>
            <a:ext cx="3632020" cy="2700292"/>
          </a:xfrm>
          <a:custGeom>
            <a:avLst/>
            <a:gdLst>
              <a:gd name="connsiteX0" fmla="*/ 2303450 w 4584071"/>
              <a:gd name="connsiteY0" fmla="*/ 0 h 2700292"/>
              <a:gd name="connsiteX1" fmla="*/ 4584071 w 4584071"/>
              <a:gd name="connsiteY1" fmla="*/ 1086523 h 2700292"/>
              <a:gd name="connsiteX2" fmla="*/ 4575129 w 4584071"/>
              <a:gd name="connsiteY2" fmla="*/ 1154057 h 2700292"/>
              <a:gd name="connsiteX3" fmla="*/ 4576184 w 4584071"/>
              <a:gd name="connsiteY3" fmla="*/ 1167784 h 2700292"/>
              <a:gd name="connsiteX4" fmla="*/ 4564749 w 4584071"/>
              <a:gd name="connsiteY4" fmla="*/ 1259685 h 2700292"/>
              <a:gd name="connsiteX5" fmla="*/ 4341441 w 4584071"/>
              <a:gd name="connsiteY5" fmla="*/ 2238656 h 2700292"/>
              <a:gd name="connsiteX6" fmla="*/ 4311893 w 4584071"/>
              <a:gd name="connsiteY6" fmla="*/ 2326425 h 2700292"/>
              <a:gd name="connsiteX7" fmla="*/ 4288237 w 4584071"/>
              <a:gd name="connsiteY7" fmla="*/ 2367242 h 2700292"/>
              <a:gd name="connsiteX8" fmla="*/ 4288237 w 4584071"/>
              <a:gd name="connsiteY8" fmla="*/ 2700292 h 2700292"/>
              <a:gd name="connsiteX9" fmla="*/ 361696 w 4584071"/>
              <a:gd name="connsiteY9" fmla="*/ 2700292 h 2700292"/>
              <a:gd name="connsiteX10" fmla="*/ 361696 w 4584071"/>
              <a:gd name="connsiteY10" fmla="*/ 2427240 h 2700292"/>
              <a:gd name="connsiteX11" fmla="*/ 356026 w 4584071"/>
              <a:gd name="connsiteY11" fmla="*/ 2421261 h 2700292"/>
              <a:gd name="connsiteX12" fmla="*/ 275302 w 4584071"/>
              <a:gd name="connsiteY12" fmla="*/ 2258640 h 2700292"/>
              <a:gd name="connsiteX13" fmla="*/ 15662 w 4584071"/>
              <a:gd name="connsiteY13" fmla="*/ 1288672 h 2700292"/>
              <a:gd name="connsiteX14" fmla="*/ 24990 w 4584071"/>
              <a:gd name="connsiteY14" fmla="*/ 1021550 h 2700292"/>
              <a:gd name="connsiteX15" fmla="*/ 31144 w 4584071"/>
              <a:gd name="connsiteY15" fmla="*/ 1008072 h 2700292"/>
              <a:gd name="connsiteX16" fmla="*/ 34604 w 4584071"/>
              <a:gd name="connsiteY16" fmla="*/ 975432 h 2700292"/>
              <a:gd name="connsiteX17" fmla="*/ 2303450 w 4584071"/>
              <a:gd name="connsiteY17" fmla="*/ 0 h 270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84071" h="2700292">
                <a:moveTo>
                  <a:pt x="2303450" y="0"/>
                </a:moveTo>
                <a:cubicBezTo>
                  <a:pt x="3563002" y="0"/>
                  <a:pt x="4584071" y="486453"/>
                  <a:pt x="4584071" y="1086523"/>
                </a:cubicBezTo>
                <a:lnTo>
                  <a:pt x="4575129" y="1154057"/>
                </a:lnTo>
                <a:lnTo>
                  <a:pt x="4576184" y="1167784"/>
                </a:lnTo>
                <a:cubicBezTo>
                  <a:pt x="4575503" y="1198156"/>
                  <a:pt x="4571768" y="1228912"/>
                  <a:pt x="4564749" y="1259685"/>
                </a:cubicBezTo>
                <a:lnTo>
                  <a:pt x="4341441" y="2238656"/>
                </a:lnTo>
                <a:cubicBezTo>
                  <a:pt x="4334421" y="2269429"/>
                  <a:pt x="4324450" y="2298762"/>
                  <a:pt x="4311893" y="2326425"/>
                </a:cubicBezTo>
                <a:lnTo>
                  <a:pt x="4288237" y="2367242"/>
                </a:lnTo>
                <a:lnTo>
                  <a:pt x="4288237" y="2700292"/>
                </a:lnTo>
                <a:lnTo>
                  <a:pt x="361696" y="2700292"/>
                </a:lnTo>
                <a:lnTo>
                  <a:pt x="361696" y="2427240"/>
                </a:lnTo>
                <a:lnTo>
                  <a:pt x="356026" y="2421261"/>
                </a:lnTo>
                <a:cubicBezTo>
                  <a:pt x="319533" y="2374405"/>
                  <a:pt x="291625" y="2319620"/>
                  <a:pt x="275302" y="2258640"/>
                </a:cubicBezTo>
                <a:lnTo>
                  <a:pt x="15662" y="1288672"/>
                </a:lnTo>
                <a:cubicBezTo>
                  <a:pt x="-8822" y="1197203"/>
                  <a:pt x="-3762" y="1104785"/>
                  <a:pt x="24990" y="1021550"/>
                </a:cubicBezTo>
                <a:lnTo>
                  <a:pt x="31144" y="1008072"/>
                </a:lnTo>
                <a:lnTo>
                  <a:pt x="34604" y="975432"/>
                </a:lnTo>
                <a:cubicBezTo>
                  <a:pt x="151394" y="427546"/>
                  <a:pt x="1122620" y="0"/>
                  <a:pt x="23034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813059" y="942148"/>
            <a:ext cx="637391" cy="637391"/>
            <a:chOff x="7694242" y="1075765"/>
            <a:chExt cx="3818966" cy="3818965"/>
          </a:xfrm>
        </p:grpSpPr>
        <p:sp>
          <p:nvSpPr>
            <p:cNvPr id="17" name="十字形 16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十字形 17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十字形 18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同心圆 19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396994" y="1136619"/>
            <a:ext cx="931908" cy="931908"/>
            <a:chOff x="7694242" y="1075765"/>
            <a:chExt cx="3818966" cy="3818965"/>
          </a:xfrm>
        </p:grpSpPr>
        <p:sp>
          <p:nvSpPr>
            <p:cNvPr id="23" name="十字形 22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十字形 23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十字形 24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同心圆 25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21558" y="1625967"/>
            <a:ext cx="579525" cy="579525"/>
            <a:chOff x="7694242" y="1075765"/>
            <a:chExt cx="3818966" cy="3818965"/>
          </a:xfrm>
        </p:grpSpPr>
        <p:sp>
          <p:nvSpPr>
            <p:cNvPr id="29" name="十字形 28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十字形 29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十字形 30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同心圆 31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15927" y="4016278"/>
            <a:ext cx="579525" cy="579525"/>
            <a:chOff x="7694242" y="1075765"/>
            <a:chExt cx="3818966" cy="3818965"/>
          </a:xfrm>
        </p:grpSpPr>
        <p:sp>
          <p:nvSpPr>
            <p:cNvPr id="35" name="十字形 34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形 35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十字形 36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同心圆 37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46262" y="4234584"/>
            <a:ext cx="459348" cy="459348"/>
            <a:chOff x="7694242" y="1075765"/>
            <a:chExt cx="3818966" cy="3818965"/>
          </a:xfrm>
        </p:grpSpPr>
        <p:sp>
          <p:nvSpPr>
            <p:cNvPr id="41" name="十字形 40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十字形 41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十字形 42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同心圆 43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828960" y="4595803"/>
            <a:ext cx="397535" cy="397535"/>
            <a:chOff x="7694242" y="1075765"/>
            <a:chExt cx="3818966" cy="3818965"/>
          </a:xfrm>
        </p:grpSpPr>
        <p:sp>
          <p:nvSpPr>
            <p:cNvPr id="47" name="十字形 46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十字形 47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十字形 48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同心圆 49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9332775" y="741814"/>
            <a:ext cx="1916412" cy="2624813"/>
          </a:xfrm>
          <a:custGeom>
            <a:avLst/>
            <a:gdLst>
              <a:gd name="connsiteX0" fmla="*/ 958206 w 1916412"/>
              <a:gd name="connsiteY0" fmla="*/ 0 h 2119256"/>
              <a:gd name="connsiteX1" fmla="*/ 1916412 w 1916412"/>
              <a:gd name="connsiteY1" fmla="*/ 744968 h 2119256"/>
              <a:gd name="connsiteX2" fmla="*/ 1911465 w 1916412"/>
              <a:gd name="connsiteY2" fmla="*/ 821137 h 2119256"/>
              <a:gd name="connsiteX3" fmla="*/ 1909970 w 1916412"/>
              <a:gd name="connsiteY3" fmla="*/ 828755 h 2119256"/>
              <a:gd name="connsiteX4" fmla="*/ 1915973 w 1916412"/>
              <a:gd name="connsiteY4" fmla="*/ 895909 h 2119256"/>
              <a:gd name="connsiteX5" fmla="*/ 1587448 w 1916412"/>
              <a:gd name="connsiteY5" fmla="*/ 1893372 h 2119256"/>
              <a:gd name="connsiteX6" fmla="*/ 1564655 w 1916412"/>
              <a:gd name="connsiteY6" fmla="*/ 1917535 h 2119256"/>
              <a:gd name="connsiteX7" fmla="*/ 1538284 w 1916412"/>
              <a:gd name="connsiteY7" fmla="*/ 1954178 h 2119256"/>
              <a:gd name="connsiteX8" fmla="*/ 960894 w 1916412"/>
              <a:gd name="connsiteY8" fmla="*/ 2119256 h 2119256"/>
              <a:gd name="connsiteX9" fmla="*/ 383504 w 1916412"/>
              <a:gd name="connsiteY9" fmla="*/ 1954178 h 2119256"/>
              <a:gd name="connsiteX10" fmla="*/ 374438 w 1916412"/>
              <a:gd name="connsiteY10" fmla="*/ 1941580 h 2119256"/>
              <a:gd name="connsiteX11" fmla="*/ 328963 w 1916412"/>
              <a:gd name="connsiteY11" fmla="*/ 1893372 h 2119256"/>
              <a:gd name="connsiteX12" fmla="*/ 439 w 1916412"/>
              <a:gd name="connsiteY12" fmla="*/ 895909 h 2119256"/>
              <a:gd name="connsiteX13" fmla="*/ 6442 w 1916412"/>
              <a:gd name="connsiteY13" fmla="*/ 828751 h 2119256"/>
              <a:gd name="connsiteX14" fmla="*/ 4947 w 1916412"/>
              <a:gd name="connsiteY14" fmla="*/ 821137 h 2119256"/>
              <a:gd name="connsiteX15" fmla="*/ 0 w 1916412"/>
              <a:gd name="connsiteY15" fmla="*/ 744968 h 2119256"/>
              <a:gd name="connsiteX16" fmla="*/ 958206 w 1916412"/>
              <a:gd name="connsiteY16" fmla="*/ 0 h 211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16412" h="2119256">
                <a:moveTo>
                  <a:pt x="958206" y="0"/>
                </a:moveTo>
                <a:cubicBezTo>
                  <a:pt x="1487409" y="0"/>
                  <a:pt x="1916412" y="333534"/>
                  <a:pt x="1916412" y="744968"/>
                </a:cubicBezTo>
                <a:cubicBezTo>
                  <a:pt x="1916412" y="770683"/>
                  <a:pt x="1914736" y="796093"/>
                  <a:pt x="1911465" y="821137"/>
                </a:cubicBezTo>
                <a:lnTo>
                  <a:pt x="1909970" y="828755"/>
                </a:lnTo>
                <a:lnTo>
                  <a:pt x="1915973" y="895909"/>
                </a:lnTo>
                <a:cubicBezTo>
                  <a:pt x="1926219" y="1215473"/>
                  <a:pt x="1755536" y="1690120"/>
                  <a:pt x="1587448" y="1893372"/>
                </a:cubicBezTo>
                <a:lnTo>
                  <a:pt x="1564655" y="1917535"/>
                </a:lnTo>
                <a:lnTo>
                  <a:pt x="1538284" y="1954178"/>
                </a:lnTo>
                <a:cubicBezTo>
                  <a:pt x="1443156" y="2051187"/>
                  <a:pt x="1220454" y="2119256"/>
                  <a:pt x="960894" y="2119256"/>
                </a:cubicBezTo>
                <a:cubicBezTo>
                  <a:pt x="701334" y="2119256"/>
                  <a:pt x="478633" y="2051187"/>
                  <a:pt x="383504" y="1954178"/>
                </a:cubicBezTo>
                <a:lnTo>
                  <a:pt x="374438" y="1941580"/>
                </a:lnTo>
                <a:lnTo>
                  <a:pt x="328963" y="1893372"/>
                </a:lnTo>
                <a:cubicBezTo>
                  <a:pt x="160875" y="1690120"/>
                  <a:pt x="-9808" y="1215473"/>
                  <a:pt x="439" y="895909"/>
                </a:cubicBezTo>
                <a:lnTo>
                  <a:pt x="6442" y="828751"/>
                </a:lnTo>
                <a:lnTo>
                  <a:pt x="4947" y="821137"/>
                </a:lnTo>
                <a:cubicBezTo>
                  <a:pt x="1676" y="796093"/>
                  <a:pt x="0" y="770683"/>
                  <a:pt x="0" y="744968"/>
                </a:cubicBezTo>
                <a:cubicBezTo>
                  <a:pt x="0" y="333534"/>
                  <a:pt x="429003" y="0"/>
                  <a:pt x="9582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 rot="20204415">
            <a:off x="9234589" y="2089000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440474">
            <a:off x="11088771" y="2075658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9887569" y="3054655"/>
            <a:ext cx="806824" cy="11510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8474971" y="3589726"/>
            <a:ext cx="3632020" cy="2700292"/>
          </a:xfrm>
          <a:custGeom>
            <a:avLst/>
            <a:gdLst>
              <a:gd name="connsiteX0" fmla="*/ 2303450 w 4584071"/>
              <a:gd name="connsiteY0" fmla="*/ 0 h 2700292"/>
              <a:gd name="connsiteX1" fmla="*/ 4584071 w 4584071"/>
              <a:gd name="connsiteY1" fmla="*/ 1086523 h 2700292"/>
              <a:gd name="connsiteX2" fmla="*/ 4575129 w 4584071"/>
              <a:gd name="connsiteY2" fmla="*/ 1154057 h 2700292"/>
              <a:gd name="connsiteX3" fmla="*/ 4576184 w 4584071"/>
              <a:gd name="connsiteY3" fmla="*/ 1167784 h 2700292"/>
              <a:gd name="connsiteX4" fmla="*/ 4564749 w 4584071"/>
              <a:gd name="connsiteY4" fmla="*/ 1259685 h 2700292"/>
              <a:gd name="connsiteX5" fmla="*/ 4341441 w 4584071"/>
              <a:gd name="connsiteY5" fmla="*/ 2238656 h 2700292"/>
              <a:gd name="connsiteX6" fmla="*/ 4311893 w 4584071"/>
              <a:gd name="connsiteY6" fmla="*/ 2326425 h 2700292"/>
              <a:gd name="connsiteX7" fmla="*/ 4288237 w 4584071"/>
              <a:gd name="connsiteY7" fmla="*/ 2367242 h 2700292"/>
              <a:gd name="connsiteX8" fmla="*/ 4288237 w 4584071"/>
              <a:gd name="connsiteY8" fmla="*/ 2700292 h 2700292"/>
              <a:gd name="connsiteX9" fmla="*/ 361696 w 4584071"/>
              <a:gd name="connsiteY9" fmla="*/ 2700292 h 2700292"/>
              <a:gd name="connsiteX10" fmla="*/ 361696 w 4584071"/>
              <a:gd name="connsiteY10" fmla="*/ 2427240 h 2700292"/>
              <a:gd name="connsiteX11" fmla="*/ 356026 w 4584071"/>
              <a:gd name="connsiteY11" fmla="*/ 2421261 h 2700292"/>
              <a:gd name="connsiteX12" fmla="*/ 275302 w 4584071"/>
              <a:gd name="connsiteY12" fmla="*/ 2258640 h 2700292"/>
              <a:gd name="connsiteX13" fmla="*/ 15662 w 4584071"/>
              <a:gd name="connsiteY13" fmla="*/ 1288672 h 2700292"/>
              <a:gd name="connsiteX14" fmla="*/ 24990 w 4584071"/>
              <a:gd name="connsiteY14" fmla="*/ 1021550 h 2700292"/>
              <a:gd name="connsiteX15" fmla="*/ 31144 w 4584071"/>
              <a:gd name="connsiteY15" fmla="*/ 1008072 h 2700292"/>
              <a:gd name="connsiteX16" fmla="*/ 34604 w 4584071"/>
              <a:gd name="connsiteY16" fmla="*/ 975432 h 2700292"/>
              <a:gd name="connsiteX17" fmla="*/ 2303450 w 4584071"/>
              <a:gd name="connsiteY17" fmla="*/ 0 h 270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84071" h="2700292">
                <a:moveTo>
                  <a:pt x="2303450" y="0"/>
                </a:moveTo>
                <a:cubicBezTo>
                  <a:pt x="3563002" y="0"/>
                  <a:pt x="4584071" y="486453"/>
                  <a:pt x="4584071" y="1086523"/>
                </a:cubicBezTo>
                <a:lnTo>
                  <a:pt x="4575129" y="1154057"/>
                </a:lnTo>
                <a:lnTo>
                  <a:pt x="4576184" y="1167784"/>
                </a:lnTo>
                <a:cubicBezTo>
                  <a:pt x="4575503" y="1198156"/>
                  <a:pt x="4571768" y="1228912"/>
                  <a:pt x="4564749" y="1259685"/>
                </a:cubicBezTo>
                <a:lnTo>
                  <a:pt x="4341441" y="2238656"/>
                </a:lnTo>
                <a:cubicBezTo>
                  <a:pt x="4334421" y="2269429"/>
                  <a:pt x="4324450" y="2298762"/>
                  <a:pt x="4311893" y="2326425"/>
                </a:cubicBezTo>
                <a:lnTo>
                  <a:pt x="4288237" y="2367242"/>
                </a:lnTo>
                <a:lnTo>
                  <a:pt x="4288237" y="2700292"/>
                </a:lnTo>
                <a:lnTo>
                  <a:pt x="361696" y="2700292"/>
                </a:lnTo>
                <a:lnTo>
                  <a:pt x="361696" y="2427240"/>
                </a:lnTo>
                <a:lnTo>
                  <a:pt x="356026" y="2421261"/>
                </a:lnTo>
                <a:cubicBezTo>
                  <a:pt x="319533" y="2374405"/>
                  <a:pt x="291625" y="2319620"/>
                  <a:pt x="275302" y="2258640"/>
                </a:cubicBezTo>
                <a:lnTo>
                  <a:pt x="15662" y="1288672"/>
                </a:lnTo>
                <a:cubicBezTo>
                  <a:pt x="-8822" y="1197203"/>
                  <a:pt x="-3762" y="1104785"/>
                  <a:pt x="24990" y="1021550"/>
                </a:cubicBezTo>
                <a:lnTo>
                  <a:pt x="31144" y="1008072"/>
                </a:lnTo>
                <a:lnTo>
                  <a:pt x="34604" y="975432"/>
                </a:lnTo>
                <a:cubicBezTo>
                  <a:pt x="151394" y="427546"/>
                  <a:pt x="1122620" y="0"/>
                  <a:pt x="23034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9681528" y="1600659"/>
            <a:ext cx="374326" cy="3743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10462507" y="1600659"/>
            <a:ext cx="374326" cy="3743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新月形 58"/>
          <p:cNvSpPr/>
          <p:nvPr/>
        </p:nvSpPr>
        <p:spPr>
          <a:xfrm rot="5400000" flipH="1">
            <a:off x="10077092" y="2347389"/>
            <a:ext cx="497752" cy="1042368"/>
          </a:xfrm>
          <a:prstGeom prst="moon">
            <a:avLst>
              <a:gd name="adj" fmla="val 4949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梯形 59"/>
          <p:cNvSpPr/>
          <p:nvPr/>
        </p:nvSpPr>
        <p:spPr>
          <a:xfrm>
            <a:off x="10135666" y="1974985"/>
            <a:ext cx="268941" cy="361598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0561913" y="1710278"/>
            <a:ext cx="200766" cy="2007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9763747" y="1724758"/>
            <a:ext cx="200766" cy="20076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梯形 62"/>
          <p:cNvSpPr/>
          <p:nvPr/>
        </p:nvSpPr>
        <p:spPr>
          <a:xfrm rot="14135337">
            <a:off x="9787826" y="1225438"/>
            <a:ext cx="131890" cy="396903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梯形 63"/>
          <p:cNvSpPr/>
          <p:nvPr/>
        </p:nvSpPr>
        <p:spPr>
          <a:xfrm rot="7476219">
            <a:off x="10598715" y="1201505"/>
            <a:ext cx="131890" cy="396903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187463" y="673656"/>
            <a:ext cx="2629864" cy="262986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387" y="1208278"/>
            <a:ext cx="2285613" cy="12468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055151"/>
            <a:ext cx="12192000" cy="18143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2787521" y="5266816"/>
            <a:ext cx="9270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情绪就像</a:t>
            </a:r>
            <a:r>
              <a:rPr lang="zh-CN" altLang="en-US" sz="48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显示器  出现</a:t>
            </a:r>
            <a:r>
              <a:rPr lang="zh-CN" altLang="en-US" sz="4800" dirty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问题先别急</a:t>
            </a:r>
            <a:endParaRPr lang="en-US" altLang="zh-CN" sz="4800" dirty="0">
              <a:solidFill>
                <a:schemeClr val="bg1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4800" dirty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静下心来</a:t>
            </a:r>
            <a:r>
              <a:rPr lang="zh-CN" altLang="en-US" sz="48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想一想  原来</a:t>
            </a:r>
            <a:r>
              <a:rPr lang="zh-CN" altLang="en-US" sz="4800" dirty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问题在主机</a:t>
            </a:r>
            <a:endParaRPr lang="en-US" altLang="zh-CN" sz="4800" dirty="0">
              <a:solidFill>
                <a:schemeClr val="bg1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354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33333E-6 L -0.00143 -0.0081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41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00143 -0.008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41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1492" y="1220507"/>
            <a:ext cx="111616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请记住这</a:t>
            </a:r>
            <a:r>
              <a:rPr lang="en-US" altLang="zh-CN" sz="10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12</a:t>
            </a:r>
            <a:r>
              <a:rPr lang="zh-CN" altLang="en-US" sz="10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字箴言</a:t>
            </a:r>
            <a:endParaRPr lang="zh-CN" altLang="en-US" sz="100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408" y="4710048"/>
            <a:ext cx="12142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6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你们各人要快快的听慢慢的说慢慢的动怒</a:t>
            </a:r>
            <a:endParaRPr lang="en-US" altLang="zh-CN" sz="46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8141" y="2506821"/>
            <a:ext cx="1083512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8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缓一缓再生气想一想再行动</a:t>
            </a:r>
          </a:p>
        </p:txBody>
      </p:sp>
      <p:sp>
        <p:nvSpPr>
          <p:cNvPr id="7" name="矩形 6"/>
          <p:cNvSpPr/>
          <p:nvPr/>
        </p:nvSpPr>
        <p:spPr>
          <a:xfrm>
            <a:off x="903357" y="3333650"/>
            <a:ext cx="1092756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以及圣经中那句话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1"/>
            <a:ext cx="12192000" cy="12205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541045"/>
            <a:ext cx="12192000" cy="137737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7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 flipH="1">
            <a:off x="7922770" y="4759397"/>
            <a:ext cx="800051" cy="80005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804031" flipH="1">
            <a:off x="8245747" y="5283047"/>
            <a:ext cx="824386" cy="1334664"/>
          </a:xfrm>
          <a:custGeom>
            <a:avLst/>
            <a:gdLst>
              <a:gd name="connsiteX0" fmla="*/ 978288 w 1956576"/>
              <a:gd name="connsiteY0" fmla="*/ 0 h 2485622"/>
              <a:gd name="connsiteX1" fmla="*/ 1952030 w 1956576"/>
              <a:gd name="connsiteY1" fmla="*/ 2254606 h 2485622"/>
              <a:gd name="connsiteX2" fmla="*/ 1956576 w 1956576"/>
              <a:gd name="connsiteY2" fmla="*/ 2485622 h 2485622"/>
              <a:gd name="connsiteX3" fmla="*/ 0 w 1956576"/>
              <a:gd name="connsiteY3" fmla="*/ 2485622 h 2485622"/>
              <a:gd name="connsiteX4" fmla="*/ 4547 w 1956576"/>
              <a:gd name="connsiteY4" fmla="*/ 2254606 h 2485622"/>
              <a:gd name="connsiteX5" fmla="*/ 978288 w 1956576"/>
              <a:gd name="connsiteY5" fmla="*/ 0 h 248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6576" h="2485622">
                <a:moveTo>
                  <a:pt x="978288" y="0"/>
                </a:moveTo>
                <a:cubicBezTo>
                  <a:pt x="1485076" y="0"/>
                  <a:pt x="1901906" y="988227"/>
                  <a:pt x="1952030" y="2254606"/>
                </a:cubicBezTo>
                <a:lnTo>
                  <a:pt x="1956576" y="2485622"/>
                </a:lnTo>
                <a:lnTo>
                  <a:pt x="0" y="2485622"/>
                </a:lnTo>
                <a:lnTo>
                  <a:pt x="4547" y="2254606"/>
                </a:lnTo>
                <a:cubicBezTo>
                  <a:pt x="54671" y="988227"/>
                  <a:pt x="471500" y="0"/>
                  <a:pt x="97828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401323" y="1239441"/>
            <a:ext cx="1265637" cy="2705852"/>
            <a:chOff x="1495930" y="772817"/>
            <a:chExt cx="2502949" cy="5351149"/>
          </a:xfrm>
        </p:grpSpPr>
        <p:sp>
          <p:nvSpPr>
            <p:cNvPr id="12" name="椭圆 11"/>
            <p:cNvSpPr/>
            <p:nvPr/>
          </p:nvSpPr>
          <p:spPr>
            <a:xfrm flipH="1">
              <a:off x="1897441" y="772817"/>
              <a:ext cx="1545465" cy="1545465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rot="20863091" flipH="1">
              <a:off x="1884751" y="2192714"/>
              <a:ext cx="1833364" cy="2698123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495930" y="772817"/>
              <a:ext cx="2348489" cy="4443212"/>
            </a:xfrm>
            <a:custGeom>
              <a:avLst/>
              <a:gdLst>
                <a:gd name="connsiteX0" fmla="*/ 35716 w 2348489"/>
                <a:gd name="connsiteY0" fmla="*/ 0 h 4443212"/>
                <a:gd name="connsiteX1" fmla="*/ 490723 w 2348489"/>
                <a:gd name="connsiteY1" fmla="*/ 0 h 4443212"/>
                <a:gd name="connsiteX2" fmla="*/ 490723 w 2348489"/>
                <a:gd name="connsiteY2" fmla="*/ 2785042 h 4443212"/>
                <a:gd name="connsiteX3" fmla="*/ 1624079 w 2348489"/>
                <a:gd name="connsiteY3" fmla="*/ 3918398 h 4443212"/>
                <a:gd name="connsiteX4" fmla="*/ 2348489 w 2348489"/>
                <a:gd name="connsiteY4" fmla="*/ 3918398 h 4443212"/>
                <a:gd name="connsiteX5" fmla="*/ 2348489 w 2348489"/>
                <a:gd name="connsiteY5" fmla="*/ 4432091 h 4443212"/>
                <a:gd name="connsiteX6" fmla="*/ 2347895 w 2348489"/>
                <a:gd name="connsiteY6" fmla="*/ 4432217 h 4443212"/>
                <a:gd name="connsiteX7" fmla="*/ 2189393 w 2348489"/>
                <a:gd name="connsiteY7" fmla="*/ 4443212 h 4443212"/>
                <a:gd name="connsiteX8" fmla="*/ 1133356 w 2348489"/>
                <a:gd name="connsiteY8" fmla="*/ 4443212 h 4443212"/>
                <a:gd name="connsiteX9" fmla="*/ 0 w 2348489"/>
                <a:gd name="connsiteY9" fmla="*/ 3309856 h 4443212"/>
                <a:gd name="connsiteX10" fmla="*/ 0 w 2348489"/>
                <a:gd name="connsiteY10" fmla="*/ 283351 h 4443212"/>
                <a:gd name="connsiteX11" fmla="*/ 35681 w 2348489"/>
                <a:gd name="connsiteY11" fmla="*/ 108 h 4443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48489" h="4443212">
                  <a:moveTo>
                    <a:pt x="35716" y="0"/>
                  </a:moveTo>
                  <a:lnTo>
                    <a:pt x="490723" y="0"/>
                  </a:lnTo>
                  <a:lnTo>
                    <a:pt x="490723" y="2785042"/>
                  </a:lnTo>
                  <a:cubicBezTo>
                    <a:pt x="490723" y="3410977"/>
                    <a:pt x="998144" y="3918398"/>
                    <a:pt x="1624079" y="3918398"/>
                  </a:cubicBezTo>
                  <a:lnTo>
                    <a:pt x="2348489" y="3918398"/>
                  </a:lnTo>
                  <a:lnTo>
                    <a:pt x="2348489" y="4432091"/>
                  </a:lnTo>
                  <a:lnTo>
                    <a:pt x="2347895" y="4432217"/>
                  </a:lnTo>
                  <a:cubicBezTo>
                    <a:pt x="2296101" y="4439465"/>
                    <a:pt x="2243184" y="4443212"/>
                    <a:pt x="2189393" y="4443212"/>
                  </a:cubicBezTo>
                  <a:lnTo>
                    <a:pt x="1133356" y="4443212"/>
                  </a:lnTo>
                  <a:cubicBezTo>
                    <a:pt x="507421" y="4443212"/>
                    <a:pt x="0" y="3935791"/>
                    <a:pt x="0" y="3309856"/>
                  </a:cubicBezTo>
                  <a:lnTo>
                    <a:pt x="0" y="283351"/>
                  </a:lnTo>
                  <a:cubicBezTo>
                    <a:pt x="0" y="185549"/>
                    <a:pt x="12388" y="90640"/>
                    <a:pt x="35681" y="10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308950" y="4691215"/>
              <a:ext cx="263552" cy="114943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 rot="5044144">
              <a:off x="2481001" y="4606088"/>
              <a:ext cx="2138013" cy="89774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0" y="3744856"/>
            <a:ext cx="2307771" cy="31131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307772" y="4375464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996791" y="4827496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685811" y="5279528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4374830" y="5731560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040797" y="6175290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5720868" y="6520796"/>
            <a:ext cx="689020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8088312" y="6222672"/>
            <a:ext cx="1347847" cy="581154"/>
          </a:xfrm>
          <a:custGeom>
            <a:avLst/>
            <a:gdLst>
              <a:gd name="connsiteX0" fmla="*/ 0 w 1346038"/>
              <a:gd name="connsiteY0" fmla="*/ 223284 h 446567"/>
              <a:gd name="connsiteX1" fmla="*/ 223284 w 1346038"/>
              <a:gd name="connsiteY1" fmla="*/ 0 h 446567"/>
              <a:gd name="connsiteX2" fmla="*/ 1122755 w 1346038"/>
              <a:gd name="connsiteY2" fmla="*/ 0 h 446567"/>
              <a:gd name="connsiteX3" fmla="*/ 1346039 w 1346038"/>
              <a:gd name="connsiteY3" fmla="*/ 223284 h 446567"/>
              <a:gd name="connsiteX4" fmla="*/ 1346038 w 1346038"/>
              <a:gd name="connsiteY4" fmla="*/ 223284 h 446567"/>
              <a:gd name="connsiteX5" fmla="*/ 1122754 w 1346038"/>
              <a:gd name="connsiteY5" fmla="*/ 446568 h 446567"/>
              <a:gd name="connsiteX6" fmla="*/ 223284 w 1346038"/>
              <a:gd name="connsiteY6" fmla="*/ 446567 h 446567"/>
              <a:gd name="connsiteX7" fmla="*/ 0 w 1346038"/>
              <a:gd name="connsiteY7" fmla="*/ 223283 h 446567"/>
              <a:gd name="connsiteX8" fmla="*/ 0 w 1346038"/>
              <a:gd name="connsiteY8" fmla="*/ 223284 h 446567"/>
              <a:gd name="connsiteX0" fmla="*/ 0 w 1346039"/>
              <a:gd name="connsiteY0" fmla="*/ 223284 h 446568"/>
              <a:gd name="connsiteX1" fmla="*/ 223284 w 1346039"/>
              <a:gd name="connsiteY1" fmla="*/ 0 h 446568"/>
              <a:gd name="connsiteX2" fmla="*/ 1049603 w 1346039"/>
              <a:gd name="connsiteY2" fmla="*/ 121920 h 446568"/>
              <a:gd name="connsiteX3" fmla="*/ 1346039 w 1346039"/>
              <a:gd name="connsiteY3" fmla="*/ 223284 h 446568"/>
              <a:gd name="connsiteX4" fmla="*/ 1346038 w 1346039"/>
              <a:gd name="connsiteY4" fmla="*/ 223284 h 446568"/>
              <a:gd name="connsiteX5" fmla="*/ 1122754 w 1346039"/>
              <a:gd name="connsiteY5" fmla="*/ 446568 h 446568"/>
              <a:gd name="connsiteX6" fmla="*/ 223284 w 1346039"/>
              <a:gd name="connsiteY6" fmla="*/ 446567 h 446568"/>
              <a:gd name="connsiteX7" fmla="*/ 0 w 1346039"/>
              <a:gd name="connsiteY7" fmla="*/ 223283 h 446568"/>
              <a:gd name="connsiteX8" fmla="*/ 0 w 1346039"/>
              <a:gd name="connsiteY8" fmla="*/ 223284 h 446568"/>
              <a:gd name="connsiteX0" fmla="*/ 1808 w 1347847"/>
              <a:gd name="connsiteY0" fmla="*/ 223284 h 446568"/>
              <a:gd name="connsiteX1" fmla="*/ 225092 w 1347847"/>
              <a:gd name="connsiteY1" fmla="*/ 0 h 446568"/>
              <a:gd name="connsiteX2" fmla="*/ 1051411 w 1347847"/>
              <a:gd name="connsiteY2" fmla="*/ 121920 h 446568"/>
              <a:gd name="connsiteX3" fmla="*/ 1347847 w 1347847"/>
              <a:gd name="connsiteY3" fmla="*/ 223284 h 446568"/>
              <a:gd name="connsiteX4" fmla="*/ 1347846 w 1347847"/>
              <a:gd name="connsiteY4" fmla="*/ 223284 h 446568"/>
              <a:gd name="connsiteX5" fmla="*/ 1124562 w 1347847"/>
              <a:gd name="connsiteY5" fmla="*/ 446568 h 446568"/>
              <a:gd name="connsiteX6" fmla="*/ 101524 w 1347847"/>
              <a:gd name="connsiteY6" fmla="*/ 446567 h 446568"/>
              <a:gd name="connsiteX7" fmla="*/ 1808 w 1347847"/>
              <a:gd name="connsiteY7" fmla="*/ 223283 h 446568"/>
              <a:gd name="connsiteX8" fmla="*/ 1808 w 1347847"/>
              <a:gd name="connsiteY8" fmla="*/ 223284 h 446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47847" h="446568">
                <a:moveTo>
                  <a:pt x="1808" y="223284"/>
                </a:moveTo>
                <a:cubicBezTo>
                  <a:pt x="1808" y="99968"/>
                  <a:pt x="101776" y="0"/>
                  <a:pt x="225092" y="0"/>
                </a:cubicBezTo>
                <a:cubicBezTo>
                  <a:pt x="524916" y="0"/>
                  <a:pt x="751587" y="121920"/>
                  <a:pt x="1051411" y="121920"/>
                </a:cubicBezTo>
                <a:cubicBezTo>
                  <a:pt x="1174727" y="121920"/>
                  <a:pt x="1347847" y="99968"/>
                  <a:pt x="1347847" y="223284"/>
                </a:cubicBezTo>
                <a:lnTo>
                  <a:pt x="1347846" y="223284"/>
                </a:lnTo>
                <a:cubicBezTo>
                  <a:pt x="1347846" y="346600"/>
                  <a:pt x="1247878" y="446568"/>
                  <a:pt x="1124562" y="446568"/>
                </a:cubicBezTo>
                <a:lnTo>
                  <a:pt x="101524" y="446567"/>
                </a:lnTo>
                <a:cubicBezTo>
                  <a:pt x="-21792" y="446567"/>
                  <a:pt x="1808" y="346599"/>
                  <a:pt x="1808" y="223283"/>
                </a:cubicBezTo>
                <a:lnTo>
                  <a:pt x="1808" y="2232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1097280" y="1808708"/>
            <a:ext cx="1245504" cy="775996"/>
          </a:xfrm>
          <a:custGeom>
            <a:avLst/>
            <a:gdLst>
              <a:gd name="connsiteX0" fmla="*/ 0 w 1245504"/>
              <a:gd name="connsiteY0" fmla="*/ 288316 h 775996"/>
              <a:gd name="connsiteX1" fmla="*/ 390144 w 1245504"/>
              <a:gd name="connsiteY1" fmla="*/ 507772 h 775996"/>
              <a:gd name="connsiteX2" fmla="*/ 792480 w 1245504"/>
              <a:gd name="connsiteY2" fmla="*/ 276124 h 775996"/>
              <a:gd name="connsiteX3" fmla="*/ 1146048 w 1245504"/>
              <a:gd name="connsiteY3" fmla="*/ 7900 h 775996"/>
              <a:gd name="connsiteX4" fmla="*/ 1207008 w 1245504"/>
              <a:gd name="connsiteY4" fmla="*/ 117628 h 775996"/>
              <a:gd name="connsiteX5" fmla="*/ 621792 w 1245504"/>
              <a:gd name="connsiteY5" fmla="*/ 580924 h 775996"/>
              <a:gd name="connsiteX6" fmla="*/ 134112 w 1245504"/>
              <a:gd name="connsiteY6" fmla="*/ 775996 h 775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5504" h="775996">
                <a:moveTo>
                  <a:pt x="0" y="288316"/>
                </a:moveTo>
                <a:cubicBezTo>
                  <a:pt x="129032" y="399060"/>
                  <a:pt x="258064" y="509804"/>
                  <a:pt x="390144" y="507772"/>
                </a:cubicBezTo>
                <a:cubicBezTo>
                  <a:pt x="522224" y="505740"/>
                  <a:pt x="666496" y="359436"/>
                  <a:pt x="792480" y="276124"/>
                </a:cubicBezTo>
                <a:cubicBezTo>
                  <a:pt x="918464" y="192812"/>
                  <a:pt x="1076960" y="34316"/>
                  <a:pt x="1146048" y="7900"/>
                </a:cubicBezTo>
                <a:cubicBezTo>
                  <a:pt x="1215136" y="-18516"/>
                  <a:pt x="1294384" y="22124"/>
                  <a:pt x="1207008" y="117628"/>
                </a:cubicBezTo>
                <a:cubicBezTo>
                  <a:pt x="1119632" y="213132"/>
                  <a:pt x="800608" y="471196"/>
                  <a:pt x="621792" y="580924"/>
                </a:cubicBezTo>
                <a:cubicBezTo>
                  <a:pt x="442976" y="690652"/>
                  <a:pt x="288544" y="733324"/>
                  <a:pt x="134112" y="77599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376766" y="6803826"/>
            <a:ext cx="5815234" cy="2482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4147279" y="212686"/>
            <a:ext cx="7814960" cy="25288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从前有个御医名叫艾乏匹齐</a:t>
            </a:r>
            <a:endParaRPr lang="en-US" altLang="zh-CN" sz="4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就</a:t>
            </a:r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是</a:t>
            </a:r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因为他脾气特别的暴躁</a:t>
            </a:r>
            <a:endParaRPr lang="en-US" altLang="zh-CN" sz="4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>
              <a:lnSpc>
                <a:spcPts val="9000"/>
              </a:lnSpc>
            </a:pPr>
            <a:r>
              <a:rPr lang="zh-CN" altLang="en-US" sz="85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被皇老炒鱿鱼了</a:t>
            </a:r>
            <a:endParaRPr lang="zh-CN" altLang="en-US" sz="85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734548" y="4664147"/>
            <a:ext cx="2227691" cy="213967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9762577" y="5195547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C000"/>
                </a:solidFill>
                <a:latin typeface="迷你简铁筋隶书" panose="03000509000000000000" pitchFamily="65" charset="-122"/>
                <a:ea typeface="汉鼎繁长美黑" panose="02010609010101010101" pitchFamily="49" charset="-122"/>
              </a:rPr>
              <a:t>御医箱</a:t>
            </a:r>
            <a:endParaRPr lang="zh-CN" altLang="en-US" sz="5400" dirty="0">
              <a:solidFill>
                <a:srgbClr val="FFC000"/>
              </a:solidFill>
              <a:latin typeface="迷你简铁筋隶书" panose="03000509000000000000" pitchFamily="65" charset="-122"/>
              <a:ea typeface="汉鼎繁长美黑" panose="02010609010101010101" pitchFamily="49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287897" y="3135318"/>
            <a:ext cx="3384093" cy="2869367"/>
            <a:chOff x="5287897" y="3040068"/>
            <a:chExt cx="3384093" cy="2869367"/>
          </a:xfrm>
        </p:grpSpPr>
        <p:sp>
          <p:nvSpPr>
            <p:cNvPr id="51" name="任意多边形 50"/>
            <p:cNvSpPr/>
            <p:nvPr/>
          </p:nvSpPr>
          <p:spPr>
            <a:xfrm rot="20583818">
              <a:off x="7665081" y="4882134"/>
              <a:ext cx="1006909" cy="1027301"/>
            </a:xfrm>
            <a:custGeom>
              <a:avLst/>
              <a:gdLst>
                <a:gd name="connsiteX0" fmla="*/ 238849 w 1616880"/>
                <a:gd name="connsiteY0" fmla="*/ 102567 h 1496855"/>
                <a:gd name="connsiteX1" fmla="*/ 676999 w 1616880"/>
                <a:gd name="connsiteY1" fmla="*/ 940767 h 1496855"/>
                <a:gd name="connsiteX2" fmla="*/ 1553299 w 1616880"/>
                <a:gd name="connsiteY2" fmla="*/ 940767 h 1496855"/>
                <a:gd name="connsiteX3" fmla="*/ 1438999 w 1616880"/>
                <a:gd name="connsiteY3" fmla="*/ 1321767 h 1496855"/>
                <a:gd name="connsiteX4" fmla="*/ 562699 w 1616880"/>
                <a:gd name="connsiteY4" fmla="*/ 1417017 h 1496855"/>
                <a:gd name="connsiteX5" fmla="*/ 10249 w 1616880"/>
                <a:gd name="connsiteY5" fmla="*/ 159717 h 1496855"/>
                <a:gd name="connsiteX6" fmla="*/ 238849 w 1616880"/>
                <a:gd name="connsiteY6" fmla="*/ 102567 h 149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6880" h="1496855">
                  <a:moveTo>
                    <a:pt x="238849" y="102567"/>
                  </a:moveTo>
                  <a:cubicBezTo>
                    <a:pt x="349974" y="232742"/>
                    <a:pt x="457924" y="801067"/>
                    <a:pt x="676999" y="940767"/>
                  </a:cubicBezTo>
                  <a:cubicBezTo>
                    <a:pt x="896074" y="1080467"/>
                    <a:pt x="1426299" y="877267"/>
                    <a:pt x="1553299" y="940767"/>
                  </a:cubicBezTo>
                  <a:cubicBezTo>
                    <a:pt x="1680299" y="1004267"/>
                    <a:pt x="1604099" y="1242392"/>
                    <a:pt x="1438999" y="1321767"/>
                  </a:cubicBezTo>
                  <a:cubicBezTo>
                    <a:pt x="1273899" y="1401142"/>
                    <a:pt x="800824" y="1610692"/>
                    <a:pt x="562699" y="1417017"/>
                  </a:cubicBezTo>
                  <a:cubicBezTo>
                    <a:pt x="324574" y="1223342"/>
                    <a:pt x="64224" y="378792"/>
                    <a:pt x="10249" y="159717"/>
                  </a:cubicBezTo>
                  <a:cubicBezTo>
                    <a:pt x="-43726" y="-59358"/>
                    <a:pt x="127724" y="-27608"/>
                    <a:pt x="238849" y="10256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形标注 57"/>
            <p:cNvSpPr/>
            <p:nvPr/>
          </p:nvSpPr>
          <p:spPr>
            <a:xfrm>
              <a:off x="5287897" y="3040068"/>
              <a:ext cx="2252503" cy="2252503"/>
            </a:xfrm>
            <a:prstGeom prst="wedgeEllipseCallout">
              <a:avLst>
                <a:gd name="adj1" fmla="val 51134"/>
                <a:gd name="adj2" fmla="val 39217"/>
              </a:avLst>
            </a:prstGeom>
            <a:solidFill>
              <a:srgbClr val="FFC000"/>
            </a:solidFill>
            <a:ln>
              <a:noFill/>
            </a:ln>
            <a:effectLst>
              <a:glow rad="127000">
                <a:schemeClr val="tx1">
                  <a:lumMod val="85000"/>
                  <a:lumOff val="15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396929" y="3650463"/>
              <a:ext cx="203132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再给</a:t>
              </a:r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我一</a:t>
              </a:r>
              <a:endPara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endParaRPr>
            </a:p>
            <a:p>
              <a:r>
                <a:rPr lang="zh-CN" altLang="en-US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次机会吧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191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0013 -0.017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81481E-6 L 0.0013 -0.0171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0013 -0.0171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 41"/>
          <p:cNvSpPr/>
          <p:nvPr/>
        </p:nvSpPr>
        <p:spPr>
          <a:xfrm rot="2599756">
            <a:off x="2057445" y="-1413559"/>
            <a:ext cx="2435329" cy="10950341"/>
          </a:xfrm>
          <a:custGeom>
            <a:avLst/>
            <a:gdLst>
              <a:gd name="connsiteX0" fmla="*/ 820244 w 3554847"/>
              <a:gd name="connsiteY0" fmla="*/ 209550 h 8076327"/>
              <a:gd name="connsiteX1" fmla="*/ 648794 w 3554847"/>
              <a:gd name="connsiteY1" fmla="*/ 4038600 h 8076327"/>
              <a:gd name="connsiteX2" fmla="*/ 134444 w 3554847"/>
              <a:gd name="connsiteY2" fmla="*/ 7562850 h 8076327"/>
              <a:gd name="connsiteX3" fmla="*/ 3411044 w 3554847"/>
              <a:gd name="connsiteY3" fmla="*/ 7810500 h 8076327"/>
              <a:gd name="connsiteX4" fmla="*/ 2896694 w 3554847"/>
              <a:gd name="connsiteY4" fmla="*/ 5200650 h 8076327"/>
              <a:gd name="connsiteX5" fmla="*/ 2210894 w 3554847"/>
              <a:gd name="connsiteY5" fmla="*/ 2838450 h 8076327"/>
              <a:gd name="connsiteX6" fmla="*/ 1258394 w 3554847"/>
              <a:gd name="connsiteY6" fmla="*/ 685800 h 8076327"/>
              <a:gd name="connsiteX7" fmla="*/ 1182194 w 3554847"/>
              <a:gd name="connsiteY7" fmla="*/ 0 h 807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54847" h="8076327">
                <a:moveTo>
                  <a:pt x="820244" y="209550"/>
                </a:moveTo>
                <a:cubicBezTo>
                  <a:pt x="791669" y="1511300"/>
                  <a:pt x="763094" y="2813050"/>
                  <a:pt x="648794" y="4038600"/>
                </a:cubicBezTo>
                <a:cubicBezTo>
                  <a:pt x="534494" y="5264150"/>
                  <a:pt x="-325931" y="6934200"/>
                  <a:pt x="134444" y="7562850"/>
                </a:cubicBezTo>
                <a:cubicBezTo>
                  <a:pt x="594819" y="8191500"/>
                  <a:pt x="2950669" y="8204200"/>
                  <a:pt x="3411044" y="7810500"/>
                </a:cubicBezTo>
                <a:cubicBezTo>
                  <a:pt x="3871419" y="7416800"/>
                  <a:pt x="3096719" y="6029325"/>
                  <a:pt x="2896694" y="5200650"/>
                </a:cubicBezTo>
                <a:cubicBezTo>
                  <a:pt x="2696669" y="4371975"/>
                  <a:pt x="2483944" y="3590925"/>
                  <a:pt x="2210894" y="2838450"/>
                </a:cubicBezTo>
                <a:cubicBezTo>
                  <a:pt x="1937844" y="2085975"/>
                  <a:pt x="1429844" y="1158875"/>
                  <a:pt x="1258394" y="685800"/>
                </a:cubicBezTo>
                <a:cubicBezTo>
                  <a:pt x="1086944" y="212725"/>
                  <a:pt x="1134569" y="106362"/>
                  <a:pt x="118219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flipH="1">
            <a:off x="1110060" y="5429330"/>
            <a:ext cx="428987" cy="962962"/>
            <a:chOff x="3132725" y="3366714"/>
            <a:chExt cx="1419962" cy="3187441"/>
          </a:xfrm>
          <a:solidFill>
            <a:srgbClr val="FFC000"/>
          </a:solidFill>
        </p:grpSpPr>
        <p:sp>
          <p:nvSpPr>
            <p:cNvPr id="35" name="椭圆 34"/>
            <p:cNvSpPr/>
            <p:nvPr/>
          </p:nvSpPr>
          <p:spPr>
            <a:xfrm>
              <a:off x="3132725" y="3366714"/>
              <a:ext cx="1378039" cy="13780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132732" y="4565560"/>
              <a:ext cx="1419955" cy="1988595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梯形 36"/>
          <p:cNvSpPr/>
          <p:nvPr/>
        </p:nvSpPr>
        <p:spPr>
          <a:xfrm flipV="1">
            <a:off x="1166044" y="6374395"/>
            <a:ext cx="300694" cy="642973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309242" y="6549229"/>
            <a:ext cx="22606" cy="47850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 flipV="1">
            <a:off x="1357622" y="5619968"/>
            <a:ext cx="194088" cy="581687"/>
          </a:xfrm>
          <a:custGeom>
            <a:avLst/>
            <a:gdLst>
              <a:gd name="connsiteX0" fmla="*/ 0 w 378008"/>
              <a:gd name="connsiteY0" fmla="*/ 0 h 860671"/>
              <a:gd name="connsiteX1" fmla="*/ 109728 w 378008"/>
              <a:gd name="connsiteY1" fmla="*/ 182880 h 860671"/>
              <a:gd name="connsiteX2" fmla="*/ 292608 w 378008"/>
              <a:gd name="connsiteY2" fmla="*/ 438912 h 860671"/>
              <a:gd name="connsiteX3" fmla="*/ 377952 w 378008"/>
              <a:gd name="connsiteY3" fmla="*/ 792480 h 860671"/>
              <a:gd name="connsiteX4" fmla="*/ 304800 w 378008"/>
              <a:gd name="connsiteY4" fmla="*/ 841248 h 860671"/>
              <a:gd name="connsiteX5" fmla="*/ 243840 w 378008"/>
              <a:gd name="connsiteY5" fmla="*/ 560832 h 860671"/>
              <a:gd name="connsiteX6" fmla="*/ 121920 w 378008"/>
              <a:gd name="connsiteY6" fmla="*/ 438912 h 860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008" h="860671">
                <a:moveTo>
                  <a:pt x="0" y="0"/>
                </a:moveTo>
                <a:cubicBezTo>
                  <a:pt x="30480" y="54864"/>
                  <a:pt x="60960" y="109728"/>
                  <a:pt x="109728" y="182880"/>
                </a:cubicBezTo>
                <a:cubicBezTo>
                  <a:pt x="158496" y="256032"/>
                  <a:pt x="247904" y="337312"/>
                  <a:pt x="292608" y="438912"/>
                </a:cubicBezTo>
                <a:cubicBezTo>
                  <a:pt x="337312" y="540512"/>
                  <a:pt x="375920" y="725424"/>
                  <a:pt x="377952" y="792480"/>
                </a:cubicBezTo>
                <a:cubicBezTo>
                  <a:pt x="379984" y="859536"/>
                  <a:pt x="327152" y="879856"/>
                  <a:pt x="304800" y="841248"/>
                </a:cubicBezTo>
                <a:cubicBezTo>
                  <a:pt x="282448" y="802640"/>
                  <a:pt x="274320" y="627888"/>
                  <a:pt x="243840" y="560832"/>
                </a:cubicBezTo>
                <a:cubicBezTo>
                  <a:pt x="213360" y="493776"/>
                  <a:pt x="167640" y="466344"/>
                  <a:pt x="121920" y="438912"/>
                </a:cubicBez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flipH="1">
            <a:off x="1013645" y="5814368"/>
            <a:ext cx="237372" cy="540463"/>
          </a:xfrm>
          <a:custGeom>
            <a:avLst/>
            <a:gdLst>
              <a:gd name="connsiteX0" fmla="*/ 0 w 378008"/>
              <a:gd name="connsiteY0" fmla="*/ 0 h 860671"/>
              <a:gd name="connsiteX1" fmla="*/ 109728 w 378008"/>
              <a:gd name="connsiteY1" fmla="*/ 182880 h 860671"/>
              <a:gd name="connsiteX2" fmla="*/ 292608 w 378008"/>
              <a:gd name="connsiteY2" fmla="*/ 438912 h 860671"/>
              <a:gd name="connsiteX3" fmla="*/ 377952 w 378008"/>
              <a:gd name="connsiteY3" fmla="*/ 792480 h 860671"/>
              <a:gd name="connsiteX4" fmla="*/ 304800 w 378008"/>
              <a:gd name="connsiteY4" fmla="*/ 841248 h 860671"/>
              <a:gd name="connsiteX5" fmla="*/ 243840 w 378008"/>
              <a:gd name="connsiteY5" fmla="*/ 560832 h 860671"/>
              <a:gd name="connsiteX6" fmla="*/ 121920 w 378008"/>
              <a:gd name="connsiteY6" fmla="*/ 438912 h 860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008" h="860671">
                <a:moveTo>
                  <a:pt x="0" y="0"/>
                </a:moveTo>
                <a:cubicBezTo>
                  <a:pt x="30480" y="54864"/>
                  <a:pt x="60960" y="109728"/>
                  <a:pt x="109728" y="182880"/>
                </a:cubicBezTo>
                <a:cubicBezTo>
                  <a:pt x="158496" y="256032"/>
                  <a:pt x="247904" y="337312"/>
                  <a:pt x="292608" y="438912"/>
                </a:cubicBezTo>
                <a:cubicBezTo>
                  <a:pt x="337312" y="540512"/>
                  <a:pt x="375920" y="725424"/>
                  <a:pt x="377952" y="792480"/>
                </a:cubicBezTo>
                <a:cubicBezTo>
                  <a:pt x="379984" y="859536"/>
                  <a:pt x="327152" y="879856"/>
                  <a:pt x="304800" y="841248"/>
                </a:cubicBezTo>
                <a:cubicBezTo>
                  <a:pt x="282448" y="802640"/>
                  <a:pt x="274320" y="627888"/>
                  <a:pt x="243840" y="560832"/>
                </a:cubicBezTo>
                <a:cubicBezTo>
                  <a:pt x="213360" y="493776"/>
                  <a:pt x="167640" y="466344"/>
                  <a:pt x="121920" y="438912"/>
                </a:cubicBez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泪滴形 52"/>
          <p:cNvSpPr/>
          <p:nvPr/>
        </p:nvSpPr>
        <p:spPr>
          <a:xfrm rot="16200000">
            <a:off x="1635460" y="5718613"/>
            <a:ext cx="157415" cy="157415"/>
          </a:xfrm>
          <a:prstGeom prst="teardrop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6490900" y="687534"/>
            <a:ext cx="5186035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78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三思方举步</a:t>
            </a:r>
            <a:endParaRPr lang="en-US" altLang="zh-CN" sz="7800" dirty="0" smtClean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/>
            <a:r>
              <a:rPr lang="zh-CN" altLang="en-US" sz="78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百折不回头</a:t>
            </a:r>
            <a:endParaRPr lang="en-US" altLang="zh-CN" sz="7800" dirty="0" smtClean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/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他决定去寻找专门</a:t>
            </a:r>
            <a:endParaRPr lang="en-US" altLang="zh-CN" sz="4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/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治疗</a:t>
            </a:r>
            <a:r>
              <a:rPr lang="zh-CN" altLang="en-US" sz="5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暴躁脾气的</a:t>
            </a:r>
            <a:endParaRPr lang="en-US" altLang="zh-CN" sz="5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/>
            <a:r>
              <a:rPr lang="zh-CN" altLang="en-US" sz="96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灵丹妙药</a:t>
            </a:r>
            <a:endParaRPr lang="en-US" altLang="zh-CN" sz="96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dist"/>
            <a:endParaRPr lang="en-US" altLang="zh-CN" sz="4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9" name="泪滴形 58"/>
          <p:cNvSpPr/>
          <p:nvPr/>
        </p:nvSpPr>
        <p:spPr>
          <a:xfrm rot="16200000">
            <a:off x="1773942" y="5910811"/>
            <a:ext cx="157415" cy="157415"/>
          </a:xfrm>
          <a:prstGeom prst="teardrop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泪滴形 59"/>
          <p:cNvSpPr/>
          <p:nvPr/>
        </p:nvSpPr>
        <p:spPr>
          <a:xfrm rot="16200000">
            <a:off x="1885441" y="6122947"/>
            <a:ext cx="157415" cy="157415"/>
          </a:xfrm>
          <a:prstGeom prst="teardrop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0" y="0"/>
            <a:ext cx="12192000" cy="3948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0" y="6507402"/>
            <a:ext cx="12192000" cy="3948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77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2487498" y="3034145"/>
            <a:ext cx="9073511" cy="4222355"/>
            <a:chOff x="1523693" y="3045955"/>
            <a:chExt cx="9851986" cy="4584618"/>
          </a:xfrm>
        </p:grpSpPr>
        <p:sp>
          <p:nvSpPr>
            <p:cNvPr id="5" name="椭圆 4"/>
            <p:cNvSpPr/>
            <p:nvPr/>
          </p:nvSpPr>
          <p:spPr>
            <a:xfrm flipH="1">
              <a:off x="2429140" y="3606739"/>
              <a:ext cx="1962321" cy="196232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2144338" y="5246591"/>
              <a:ext cx="2022010" cy="2383982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flipH="1">
              <a:off x="7341514" y="3045955"/>
              <a:ext cx="1962321" cy="196232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7512335" y="4933175"/>
              <a:ext cx="1843225" cy="2462772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523693" y="4082521"/>
              <a:ext cx="1328364" cy="2208432"/>
            </a:xfrm>
            <a:custGeom>
              <a:avLst/>
              <a:gdLst>
                <a:gd name="connsiteX0" fmla="*/ 1088878 w 1328364"/>
                <a:gd name="connsiteY0" fmla="*/ 2208432 h 2208432"/>
                <a:gd name="connsiteX1" fmla="*/ 307 w 1328364"/>
                <a:gd name="connsiteY1" fmla="*/ 1250490 h 2208432"/>
                <a:gd name="connsiteX2" fmla="*/ 980021 w 1328364"/>
                <a:gd name="connsiteY2" fmla="*/ 31290 h 2208432"/>
                <a:gd name="connsiteX3" fmla="*/ 1241278 w 1328364"/>
                <a:gd name="connsiteY3" fmla="*/ 423175 h 2208432"/>
                <a:gd name="connsiteX4" fmla="*/ 588136 w 1328364"/>
                <a:gd name="connsiteY4" fmla="*/ 1098090 h 2208432"/>
                <a:gd name="connsiteX5" fmla="*/ 1328364 w 1328364"/>
                <a:gd name="connsiteY5" fmla="*/ 1315804 h 220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8364" h="2208432">
                  <a:moveTo>
                    <a:pt x="1088878" y="2208432"/>
                  </a:moveTo>
                  <a:cubicBezTo>
                    <a:pt x="553664" y="1910889"/>
                    <a:pt x="18450" y="1613347"/>
                    <a:pt x="307" y="1250490"/>
                  </a:cubicBezTo>
                  <a:cubicBezTo>
                    <a:pt x="-17836" y="887633"/>
                    <a:pt x="773193" y="169176"/>
                    <a:pt x="980021" y="31290"/>
                  </a:cubicBezTo>
                  <a:cubicBezTo>
                    <a:pt x="1186849" y="-106596"/>
                    <a:pt x="1306592" y="245375"/>
                    <a:pt x="1241278" y="423175"/>
                  </a:cubicBezTo>
                  <a:cubicBezTo>
                    <a:pt x="1175964" y="600975"/>
                    <a:pt x="573622" y="949318"/>
                    <a:pt x="588136" y="1098090"/>
                  </a:cubicBezTo>
                  <a:cubicBezTo>
                    <a:pt x="602650" y="1246861"/>
                    <a:pt x="965507" y="1281332"/>
                    <a:pt x="1328364" y="131580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482248" y="4314883"/>
              <a:ext cx="1975296" cy="1863416"/>
            </a:xfrm>
            <a:custGeom>
              <a:avLst/>
              <a:gdLst>
                <a:gd name="connsiteX0" fmla="*/ 0 w 1975296"/>
                <a:gd name="connsiteY0" fmla="*/ 1117663 h 1863416"/>
                <a:gd name="connsiteX1" fmla="*/ 522514 w 1975296"/>
                <a:gd name="connsiteY1" fmla="*/ 1226520 h 1863416"/>
                <a:gd name="connsiteX2" fmla="*/ 957943 w 1975296"/>
                <a:gd name="connsiteY2" fmla="*/ 1204749 h 1863416"/>
                <a:gd name="connsiteX3" fmla="*/ 1654628 w 1975296"/>
                <a:gd name="connsiteY3" fmla="*/ 50863 h 1863416"/>
                <a:gd name="connsiteX4" fmla="*/ 1959428 w 1975296"/>
                <a:gd name="connsiteY4" fmla="*/ 355663 h 1863416"/>
                <a:gd name="connsiteX5" fmla="*/ 1197428 w 1975296"/>
                <a:gd name="connsiteY5" fmla="*/ 1705492 h 1863416"/>
                <a:gd name="connsiteX6" fmla="*/ 326571 w 1975296"/>
                <a:gd name="connsiteY6" fmla="*/ 1836120 h 186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5296" h="1863416">
                  <a:moveTo>
                    <a:pt x="0" y="1117663"/>
                  </a:moveTo>
                  <a:cubicBezTo>
                    <a:pt x="181428" y="1164834"/>
                    <a:pt x="362857" y="1212006"/>
                    <a:pt x="522514" y="1226520"/>
                  </a:cubicBezTo>
                  <a:cubicBezTo>
                    <a:pt x="682171" y="1241034"/>
                    <a:pt x="769257" y="1400692"/>
                    <a:pt x="957943" y="1204749"/>
                  </a:cubicBezTo>
                  <a:cubicBezTo>
                    <a:pt x="1146629" y="1008806"/>
                    <a:pt x="1487714" y="192377"/>
                    <a:pt x="1654628" y="50863"/>
                  </a:cubicBezTo>
                  <a:cubicBezTo>
                    <a:pt x="1821542" y="-90651"/>
                    <a:pt x="2035628" y="79891"/>
                    <a:pt x="1959428" y="355663"/>
                  </a:cubicBezTo>
                  <a:cubicBezTo>
                    <a:pt x="1883228" y="631434"/>
                    <a:pt x="1469571" y="1458749"/>
                    <a:pt x="1197428" y="1705492"/>
                  </a:cubicBezTo>
                  <a:cubicBezTo>
                    <a:pt x="925285" y="1952235"/>
                    <a:pt x="326571" y="1836120"/>
                    <a:pt x="326571" y="18361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 rot="684590">
              <a:off x="7698335" y="3969399"/>
              <a:ext cx="350575" cy="1610977"/>
              <a:chOff x="7499032" y="4205448"/>
              <a:chExt cx="432950" cy="1098749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7627318" y="4324483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7656268" y="4324483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7538281" y="4244743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7571110" y="4244743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7743118" y="4319724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7782790" y="4313700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7829868" y="4243297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7711981" y="4243297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7727754" y="4205448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7587771" y="4317871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7531861" y="4298223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7499032" y="4278575"/>
                <a:ext cx="102114" cy="979714"/>
              </a:xfrm>
              <a:custGeom>
                <a:avLst/>
                <a:gdLst>
                  <a:gd name="connsiteX0" fmla="*/ 0 w 239486"/>
                  <a:gd name="connsiteY0" fmla="*/ 108857 h 979714"/>
                  <a:gd name="connsiteX1" fmla="*/ 65314 w 239486"/>
                  <a:gd name="connsiteY1" fmla="*/ 979714 h 979714"/>
                  <a:gd name="connsiteX2" fmla="*/ 239486 w 239486"/>
                  <a:gd name="connsiteY2" fmla="*/ 0 h 97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486" h="979714">
                    <a:moveTo>
                      <a:pt x="0" y="108857"/>
                    </a:moveTo>
                    <a:lnTo>
                      <a:pt x="65314" y="979714"/>
                    </a:lnTo>
                    <a:lnTo>
                      <a:pt x="239486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任意多边形 35"/>
            <p:cNvSpPr/>
            <p:nvPr/>
          </p:nvSpPr>
          <p:spPr>
            <a:xfrm>
              <a:off x="8234907" y="4803142"/>
              <a:ext cx="1348586" cy="2248129"/>
            </a:xfrm>
            <a:custGeom>
              <a:avLst/>
              <a:gdLst>
                <a:gd name="connsiteX0" fmla="*/ 0 w 1090630"/>
                <a:gd name="connsiteY0" fmla="*/ 0 h 2248129"/>
                <a:gd name="connsiteX1" fmla="*/ 463296 w 1090630"/>
                <a:gd name="connsiteY1" fmla="*/ 268224 h 2248129"/>
                <a:gd name="connsiteX2" fmla="*/ 1036320 w 1090630"/>
                <a:gd name="connsiteY2" fmla="*/ 987552 h 2248129"/>
                <a:gd name="connsiteX3" fmla="*/ 1024128 w 1090630"/>
                <a:gd name="connsiteY3" fmla="*/ 2084832 h 2248129"/>
                <a:gd name="connsiteX4" fmla="*/ 658368 w 1090630"/>
                <a:gd name="connsiteY4" fmla="*/ 2170176 h 2248129"/>
                <a:gd name="connsiteX5" fmla="*/ 816864 w 1090630"/>
                <a:gd name="connsiteY5" fmla="*/ 1377696 h 2248129"/>
                <a:gd name="connsiteX6" fmla="*/ 707136 w 1090630"/>
                <a:gd name="connsiteY6" fmla="*/ 950976 h 2248129"/>
                <a:gd name="connsiteX7" fmla="*/ 499872 w 1090630"/>
                <a:gd name="connsiteY7" fmla="*/ 853440 h 224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30" h="2248129">
                  <a:moveTo>
                    <a:pt x="0" y="0"/>
                  </a:moveTo>
                  <a:cubicBezTo>
                    <a:pt x="145288" y="51816"/>
                    <a:pt x="290576" y="103632"/>
                    <a:pt x="463296" y="268224"/>
                  </a:cubicBezTo>
                  <a:cubicBezTo>
                    <a:pt x="636016" y="432816"/>
                    <a:pt x="942848" y="684784"/>
                    <a:pt x="1036320" y="987552"/>
                  </a:cubicBezTo>
                  <a:cubicBezTo>
                    <a:pt x="1129792" y="1290320"/>
                    <a:pt x="1087120" y="1887728"/>
                    <a:pt x="1024128" y="2084832"/>
                  </a:cubicBezTo>
                  <a:cubicBezTo>
                    <a:pt x="961136" y="2281936"/>
                    <a:pt x="692912" y="2288032"/>
                    <a:pt x="658368" y="2170176"/>
                  </a:cubicBezTo>
                  <a:cubicBezTo>
                    <a:pt x="623824" y="2052320"/>
                    <a:pt x="808736" y="1580896"/>
                    <a:pt x="816864" y="1377696"/>
                  </a:cubicBezTo>
                  <a:cubicBezTo>
                    <a:pt x="824992" y="1174496"/>
                    <a:pt x="759968" y="1038352"/>
                    <a:pt x="707136" y="950976"/>
                  </a:cubicBezTo>
                  <a:cubicBezTo>
                    <a:pt x="654304" y="863600"/>
                    <a:pt x="577088" y="858520"/>
                    <a:pt x="499872" y="85344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439721" y="4975480"/>
              <a:ext cx="1348586" cy="2248129"/>
            </a:xfrm>
            <a:custGeom>
              <a:avLst/>
              <a:gdLst>
                <a:gd name="connsiteX0" fmla="*/ 0 w 1090630"/>
                <a:gd name="connsiteY0" fmla="*/ 0 h 2248129"/>
                <a:gd name="connsiteX1" fmla="*/ 463296 w 1090630"/>
                <a:gd name="connsiteY1" fmla="*/ 268224 h 2248129"/>
                <a:gd name="connsiteX2" fmla="*/ 1036320 w 1090630"/>
                <a:gd name="connsiteY2" fmla="*/ 987552 h 2248129"/>
                <a:gd name="connsiteX3" fmla="*/ 1024128 w 1090630"/>
                <a:gd name="connsiteY3" fmla="*/ 2084832 h 2248129"/>
                <a:gd name="connsiteX4" fmla="*/ 658368 w 1090630"/>
                <a:gd name="connsiteY4" fmla="*/ 2170176 h 2248129"/>
                <a:gd name="connsiteX5" fmla="*/ 816864 w 1090630"/>
                <a:gd name="connsiteY5" fmla="*/ 1377696 h 2248129"/>
                <a:gd name="connsiteX6" fmla="*/ 707136 w 1090630"/>
                <a:gd name="connsiteY6" fmla="*/ 950976 h 2248129"/>
                <a:gd name="connsiteX7" fmla="*/ 499872 w 1090630"/>
                <a:gd name="connsiteY7" fmla="*/ 853440 h 224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30" h="2248129">
                  <a:moveTo>
                    <a:pt x="0" y="0"/>
                  </a:moveTo>
                  <a:cubicBezTo>
                    <a:pt x="145288" y="51816"/>
                    <a:pt x="290576" y="103632"/>
                    <a:pt x="463296" y="268224"/>
                  </a:cubicBezTo>
                  <a:cubicBezTo>
                    <a:pt x="636016" y="432816"/>
                    <a:pt x="942848" y="684784"/>
                    <a:pt x="1036320" y="987552"/>
                  </a:cubicBezTo>
                  <a:cubicBezTo>
                    <a:pt x="1129792" y="1290320"/>
                    <a:pt x="1087120" y="1887728"/>
                    <a:pt x="1024128" y="2084832"/>
                  </a:cubicBezTo>
                  <a:cubicBezTo>
                    <a:pt x="961136" y="2281936"/>
                    <a:pt x="692912" y="2288032"/>
                    <a:pt x="658368" y="2170176"/>
                  </a:cubicBezTo>
                  <a:cubicBezTo>
                    <a:pt x="623824" y="2052320"/>
                    <a:pt x="808736" y="1580896"/>
                    <a:pt x="816864" y="1377696"/>
                  </a:cubicBezTo>
                  <a:cubicBezTo>
                    <a:pt x="824992" y="1174496"/>
                    <a:pt x="759968" y="1038352"/>
                    <a:pt x="707136" y="950976"/>
                  </a:cubicBezTo>
                  <a:cubicBezTo>
                    <a:pt x="654304" y="863600"/>
                    <a:pt x="577088" y="858520"/>
                    <a:pt x="499872" y="85344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 rot="10057988" flipV="1">
              <a:off x="9598610" y="4673234"/>
              <a:ext cx="1777069" cy="2293110"/>
              <a:chOff x="9673375" y="2901991"/>
              <a:chExt cx="1777069" cy="2293110"/>
            </a:xfrm>
          </p:grpSpPr>
          <p:sp>
            <p:nvSpPr>
              <p:cNvPr id="40" name="矩形 39"/>
              <p:cNvSpPr/>
              <p:nvPr/>
            </p:nvSpPr>
            <p:spPr>
              <a:xfrm rot="20722345">
                <a:off x="11336463" y="3247709"/>
                <a:ext cx="113981" cy="1903403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620795">
                <a:off x="9673375" y="2901991"/>
                <a:ext cx="1445229" cy="2293110"/>
              </a:xfrm>
              <a:custGeom>
                <a:avLst/>
                <a:gdLst>
                  <a:gd name="connsiteX0" fmla="*/ 672919 w 746566"/>
                  <a:gd name="connsiteY0" fmla="*/ 523726 h 2057092"/>
                  <a:gd name="connsiteX1" fmla="*/ 520519 w 746566"/>
                  <a:gd name="connsiteY1" fmla="*/ 257026 h 2057092"/>
                  <a:gd name="connsiteX2" fmla="*/ 387169 w 746566"/>
                  <a:gd name="connsiteY2" fmla="*/ 1114276 h 2057092"/>
                  <a:gd name="connsiteX3" fmla="*/ 406219 w 746566"/>
                  <a:gd name="connsiteY3" fmla="*/ 1723876 h 2057092"/>
                  <a:gd name="connsiteX4" fmla="*/ 387169 w 746566"/>
                  <a:gd name="connsiteY4" fmla="*/ 2047726 h 2057092"/>
                  <a:gd name="connsiteX5" fmla="*/ 215719 w 746566"/>
                  <a:gd name="connsiteY5" fmla="*/ 1971526 h 2057092"/>
                  <a:gd name="connsiteX6" fmla="*/ 25219 w 746566"/>
                  <a:gd name="connsiteY6" fmla="*/ 1990576 h 2057092"/>
                  <a:gd name="connsiteX7" fmla="*/ 6169 w 746566"/>
                  <a:gd name="connsiteY7" fmla="*/ 1857226 h 2057092"/>
                  <a:gd name="connsiteX8" fmla="*/ 63319 w 746566"/>
                  <a:gd name="connsiteY8" fmla="*/ 1590526 h 2057092"/>
                  <a:gd name="connsiteX9" fmla="*/ 82369 w 746566"/>
                  <a:gd name="connsiteY9" fmla="*/ 1114276 h 2057092"/>
                  <a:gd name="connsiteX10" fmla="*/ 82369 w 746566"/>
                  <a:gd name="connsiteY10" fmla="*/ 676126 h 2057092"/>
                  <a:gd name="connsiteX11" fmla="*/ 387169 w 746566"/>
                  <a:gd name="connsiteY11" fmla="*/ 85576 h 2057092"/>
                  <a:gd name="connsiteX12" fmla="*/ 558619 w 746566"/>
                  <a:gd name="connsiteY12" fmla="*/ 9376 h 2057092"/>
                  <a:gd name="connsiteX13" fmla="*/ 730069 w 746566"/>
                  <a:gd name="connsiteY13" fmla="*/ 142726 h 2057092"/>
                  <a:gd name="connsiteX14" fmla="*/ 730069 w 746566"/>
                  <a:gd name="connsiteY14" fmla="*/ 295126 h 205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566" h="2057092">
                    <a:moveTo>
                      <a:pt x="672919" y="523726"/>
                    </a:moveTo>
                    <a:cubicBezTo>
                      <a:pt x="620531" y="341163"/>
                      <a:pt x="568144" y="158601"/>
                      <a:pt x="520519" y="257026"/>
                    </a:cubicBezTo>
                    <a:cubicBezTo>
                      <a:pt x="472894" y="355451"/>
                      <a:pt x="406219" y="869801"/>
                      <a:pt x="387169" y="1114276"/>
                    </a:cubicBezTo>
                    <a:cubicBezTo>
                      <a:pt x="368119" y="1358751"/>
                      <a:pt x="406219" y="1568301"/>
                      <a:pt x="406219" y="1723876"/>
                    </a:cubicBezTo>
                    <a:cubicBezTo>
                      <a:pt x="406219" y="1879451"/>
                      <a:pt x="418919" y="2006451"/>
                      <a:pt x="387169" y="2047726"/>
                    </a:cubicBezTo>
                    <a:cubicBezTo>
                      <a:pt x="355419" y="2089001"/>
                      <a:pt x="276044" y="1981051"/>
                      <a:pt x="215719" y="1971526"/>
                    </a:cubicBezTo>
                    <a:cubicBezTo>
                      <a:pt x="155394" y="1962001"/>
                      <a:pt x="60144" y="2009626"/>
                      <a:pt x="25219" y="1990576"/>
                    </a:cubicBezTo>
                    <a:cubicBezTo>
                      <a:pt x="-9706" y="1971526"/>
                      <a:pt x="-181" y="1923901"/>
                      <a:pt x="6169" y="1857226"/>
                    </a:cubicBezTo>
                    <a:cubicBezTo>
                      <a:pt x="12519" y="1790551"/>
                      <a:pt x="50619" y="1714351"/>
                      <a:pt x="63319" y="1590526"/>
                    </a:cubicBezTo>
                    <a:cubicBezTo>
                      <a:pt x="76019" y="1466701"/>
                      <a:pt x="79194" y="1266676"/>
                      <a:pt x="82369" y="1114276"/>
                    </a:cubicBezTo>
                    <a:cubicBezTo>
                      <a:pt x="85544" y="961876"/>
                      <a:pt x="31569" y="847576"/>
                      <a:pt x="82369" y="676126"/>
                    </a:cubicBezTo>
                    <a:cubicBezTo>
                      <a:pt x="133169" y="504676"/>
                      <a:pt x="307794" y="196701"/>
                      <a:pt x="387169" y="85576"/>
                    </a:cubicBezTo>
                    <a:cubicBezTo>
                      <a:pt x="466544" y="-25549"/>
                      <a:pt x="501469" y="-149"/>
                      <a:pt x="558619" y="9376"/>
                    </a:cubicBezTo>
                    <a:cubicBezTo>
                      <a:pt x="615769" y="18901"/>
                      <a:pt x="701494" y="95101"/>
                      <a:pt x="730069" y="142726"/>
                    </a:cubicBezTo>
                    <a:cubicBezTo>
                      <a:pt x="758644" y="190351"/>
                      <a:pt x="744356" y="242738"/>
                      <a:pt x="730069" y="295126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3" name="文本框 42"/>
          <p:cNvSpPr txBox="1"/>
          <p:nvPr/>
        </p:nvSpPr>
        <p:spPr>
          <a:xfrm>
            <a:off x="394855" y="64008"/>
            <a:ext cx="1175558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跋山涉水终于在一个深山中找到了一个道士</a:t>
            </a:r>
            <a:endParaRPr lang="en-US" altLang="zh-CN" sz="47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572650" y="1405379"/>
            <a:ext cx="7237879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0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五百两黄金</a:t>
            </a:r>
            <a:endParaRPr lang="zh-CN" altLang="en-US" sz="110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403660" y="3901088"/>
            <a:ext cx="3198109" cy="1996592"/>
            <a:chOff x="6403660" y="3901088"/>
            <a:chExt cx="3198109" cy="1996592"/>
          </a:xfrm>
        </p:grpSpPr>
        <p:sp>
          <p:nvSpPr>
            <p:cNvPr id="46" name="任意多边形 45"/>
            <p:cNvSpPr/>
            <p:nvPr/>
          </p:nvSpPr>
          <p:spPr>
            <a:xfrm>
              <a:off x="6403660" y="3901088"/>
              <a:ext cx="3198109" cy="1964462"/>
            </a:xfrm>
            <a:custGeom>
              <a:avLst/>
              <a:gdLst>
                <a:gd name="connsiteX0" fmla="*/ 471083 w 3048102"/>
                <a:gd name="connsiteY0" fmla="*/ 1404908 h 2076909"/>
                <a:gd name="connsiteX1" fmla="*/ 13883 w 3048102"/>
                <a:gd name="connsiteY1" fmla="*/ 1259436 h 2076909"/>
                <a:gd name="connsiteX2" fmla="*/ 138574 w 3048102"/>
                <a:gd name="connsiteY2" fmla="*/ 1030836 h 2076909"/>
                <a:gd name="connsiteX3" fmla="*/ 346392 w 3048102"/>
                <a:gd name="connsiteY3" fmla="*/ 1010054 h 2076909"/>
                <a:gd name="connsiteX4" fmla="*/ 263265 w 3048102"/>
                <a:gd name="connsiteY4" fmla="*/ 282690 h 2076909"/>
                <a:gd name="connsiteX5" fmla="*/ 367174 w 3048102"/>
                <a:gd name="connsiteY5" fmla="*/ 241126 h 2076909"/>
                <a:gd name="connsiteX6" fmla="*/ 471083 w 3048102"/>
                <a:gd name="connsiteY6" fmla="*/ 781454 h 2076909"/>
                <a:gd name="connsiteX7" fmla="*/ 533429 w 3048102"/>
                <a:gd name="connsiteY7" fmla="*/ 739890 h 2076909"/>
                <a:gd name="connsiteX8" fmla="*/ 429520 w 3048102"/>
                <a:gd name="connsiteY8" fmla="*/ 95654 h 2076909"/>
                <a:gd name="connsiteX9" fmla="*/ 491865 w 3048102"/>
                <a:gd name="connsiteY9" fmla="*/ 74872 h 2076909"/>
                <a:gd name="connsiteX10" fmla="*/ 637338 w 3048102"/>
                <a:gd name="connsiteY10" fmla="*/ 781454 h 2076909"/>
                <a:gd name="connsiteX11" fmla="*/ 699683 w 3048102"/>
                <a:gd name="connsiteY11" fmla="*/ 781454 h 2076909"/>
                <a:gd name="connsiteX12" fmla="*/ 595774 w 3048102"/>
                <a:gd name="connsiteY12" fmla="*/ 199563 h 2076909"/>
                <a:gd name="connsiteX13" fmla="*/ 699683 w 3048102"/>
                <a:gd name="connsiteY13" fmla="*/ 199563 h 2076909"/>
                <a:gd name="connsiteX14" fmla="*/ 803592 w 3048102"/>
                <a:gd name="connsiteY14" fmla="*/ 781454 h 2076909"/>
                <a:gd name="connsiteX15" fmla="*/ 865938 w 3048102"/>
                <a:gd name="connsiteY15" fmla="*/ 760672 h 2076909"/>
                <a:gd name="connsiteX16" fmla="*/ 803592 w 3048102"/>
                <a:gd name="connsiteY16" fmla="*/ 324254 h 2076909"/>
                <a:gd name="connsiteX17" fmla="*/ 865938 w 3048102"/>
                <a:gd name="connsiteY17" fmla="*/ 282690 h 2076909"/>
                <a:gd name="connsiteX18" fmla="*/ 969847 w 3048102"/>
                <a:gd name="connsiteY18" fmla="*/ 656763 h 2076909"/>
                <a:gd name="connsiteX19" fmla="*/ 1032192 w 3048102"/>
                <a:gd name="connsiteY19" fmla="*/ 1010054 h 2076909"/>
                <a:gd name="connsiteX20" fmla="*/ 1032192 w 3048102"/>
                <a:gd name="connsiteY20" fmla="*/ 1113963 h 2076909"/>
                <a:gd name="connsiteX21" fmla="*/ 1032192 w 3048102"/>
                <a:gd name="connsiteY21" fmla="*/ 1300999 h 2076909"/>
                <a:gd name="connsiteX22" fmla="*/ 1136101 w 3048102"/>
                <a:gd name="connsiteY22" fmla="*/ 1363345 h 2076909"/>
                <a:gd name="connsiteX23" fmla="*/ 1260792 w 3048102"/>
                <a:gd name="connsiteY23" fmla="*/ 1404908 h 2076909"/>
                <a:gd name="connsiteX24" fmla="*/ 2985683 w 3048102"/>
                <a:gd name="connsiteY24" fmla="*/ 1550381 h 2076909"/>
                <a:gd name="connsiteX25" fmla="*/ 2632392 w 3048102"/>
                <a:gd name="connsiteY25" fmla="*/ 1695854 h 2076909"/>
                <a:gd name="connsiteX26" fmla="*/ 2279101 w 3048102"/>
                <a:gd name="connsiteY26" fmla="*/ 1778981 h 2076909"/>
                <a:gd name="connsiteX27" fmla="*/ 1842683 w 3048102"/>
                <a:gd name="connsiteY27" fmla="*/ 1945236 h 2076909"/>
                <a:gd name="connsiteX28" fmla="*/ 1759556 w 3048102"/>
                <a:gd name="connsiteY28" fmla="*/ 2028363 h 2076909"/>
                <a:gd name="connsiteX29" fmla="*/ 1510174 w 3048102"/>
                <a:gd name="connsiteY29" fmla="*/ 2069926 h 2076909"/>
                <a:gd name="connsiteX30" fmla="*/ 1343920 w 3048102"/>
                <a:gd name="connsiteY30" fmla="*/ 1882890 h 2076909"/>
                <a:gd name="connsiteX31" fmla="*/ 1260792 w 3048102"/>
                <a:gd name="connsiteY31" fmla="*/ 1778981 h 2076909"/>
                <a:gd name="connsiteX32" fmla="*/ 1032192 w 3048102"/>
                <a:gd name="connsiteY32" fmla="*/ 1633508 h 2076909"/>
                <a:gd name="connsiteX33" fmla="*/ 658120 w 3048102"/>
                <a:gd name="connsiteY33" fmla="*/ 1550381 h 2076909"/>
                <a:gd name="connsiteX34" fmla="*/ 471083 w 3048102"/>
                <a:gd name="connsiteY34" fmla="*/ 1404908 h 2076909"/>
                <a:gd name="connsiteX0" fmla="*/ 471083 w 3048102"/>
                <a:gd name="connsiteY0" fmla="*/ 1404908 h 2028382"/>
                <a:gd name="connsiteX1" fmla="*/ 13883 w 3048102"/>
                <a:gd name="connsiteY1" fmla="*/ 1259436 h 2028382"/>
                <a:gd name="connsiteX2" fmla="*/ 138574 w 3048102"/>
                <a:gd name="connsiteY2" fmla="*/ 1030836 h 2028382"/>
                <a:gd name="connsiteX3" fmla="*/ 346392 w 3048102"/>
                <a:gd name="connsiteY3" fmla="*/ 1010054 h 2028382"/>
                <a:gd name="connsiteX4" fmla="*/ 263265 w 3048102"/>
                <a:gd name="connsiteY4" fmla="*/ 282690 h 2028382"/>
                <a:gd name="connsiteX5" fmla="*/ 367174 w 3048102"/>
                <a:gd name="connsiteY5" fmla="*/ 241126 h 2028382"/>
                <a:gd name="connsiteX6" fmla="*/ 471083 w 3048102"/>
                <a:gd name="connsiteY6" fmla="*/ 781454 h 2028382"/>
                <a:gd name="connsiteX7" fmla="*/ 533429 w 3048102"/>
                <a:gd name="connsiteY7" fmla="*/ 739890 h 2028382"/>
                <a:gd name="connsiteX8" fmla="*/ 429520 w 3048102"/>
                <a:gd name="connsiteY8" fmla="*/ 95654 h 2028382"/>
                <a:gd name="connsiteX9" fmla="*/ 491865 w 3048102"/>
                <a:gd name="connsiteY9" fmla="*/ 74872 h 2028382"/>
                <a:gd name="connsiteX10" fmla="*/ 637338 w 3048102"/>
                <a:gd name="connsiteY10" fmla="*/ 781454 h 2028382"/>
                <a:gd name="connsiteX11" fmla="*/ 699683 w 3048102"/>
                <a:gd name="connsiteY11" fmla="*/ 781454 h 2028382"/>
                <a:gd name="connsiteX12" fmla="*/ 595774 w 3048102"/>
                <a:gd name="connsiteY12" fmla="*/ 199563 h 2028382"/>
                <a:gd name="connsiteX13" fmla="*/ 699683 w 3048102"/>
                <a:gd name="connsiteY13" fmla="*/ 199563 h 2028382"/>
                <a:gd name="connsiteX14" fmla="*/ 803592 w 3048102"/>
                <a:gd name="connsiteY14" fmla="*/ 781454 h 2028382"/>
                <a:gd name="connsiteX15" fmla="*/ 865938 w 3048102"/>
                <a:gd name="connsiteY15" fmla="*/ 760672 h 2028382"/>
                <a:gd name="connsiteX16" fmla="*/ 803592 w 3048102"/>
                <a:gd name="connsiteY16" fmla="*/ 324254 h 2028382"/>
                <a:gd name="connsiteX17" fmla="*/ 865938 w 3048102"/>
                <a:gd name="connsiteY17" fmla="*/ 282690 h 2028382"/>
                <a:gd name="connsiteX18" fmla="*/ 969847 w 3048102"/>
                <a:gd name="connsiteY18" fmla="*/ 656763 h 2028382"/>
                <a:gd name="connsiteX19" fmla="*/ 1032192 w 3048102"/>
                <a:gd name="connsiteY19" fmla="*/ 1010054 h 2028382"/>
                <a:gd name="connsiteX20" fmla="*/ 1032192 w 3048102"/>
                <a:gd name="connsiteY20" fmla="*/ 1113963 h 2028382"/>
                <a:gd name="connsiteX21" fmla="*/ 1032192 w 3048102"/>
                <a:gd name="connsiteY21" fmla="*/ 1300999 h 2028382"/>
                <a:gd name="connsiteX22" fmla="*/ 1136101 w 3048102"/>
                <a:gd name="connsiteY22" fmla="*/ 1363345 h 2028382"/>
                <a:gd name="connsiteX23" fmla="*/ 1260792 w 3048102"/>
                <a:gd name="connsiteY23" fmla="*/ 1404908 h 2028382"/>
                <a:gd name="connsiteX24" fmla="*/ 2985683 w 3048102"/>
                <a:gd name="connsiteY24" fmla="*/ 1550381 h 2028382"/>
                <a:gd name="connsiteX25" fmla="*/ 2632392 w 3048102"/>
                <a:gd name="connsiteY25" fmla="*/ 1695854 h 2028382"/>
                <a:gd name="connsiteX26" fmla="*/ 2279101 w 3048102"/>
                <a:gd name="connsiteY26" fmla="*/ 1778981 h 2028382"/>
                <a:gd name="connsiteX27" fmla="*/ 1842683 w 3048102"/>
                <a:gd name="connsiteY27" fmla="*/ 1945236 h 2028382"/>
                <a:gd name="connsiteX28" fmla="*/ 1759556 w 3048102"/>
                <a:gd name="connsiteY28" fmla="*/ 2028363 h 2028382"/>
                <a:gd name="connsiteX29" fmla="*/ 1790098 w 3048102"/>
                <a:gd name="connsiteY29" fmla="*/ 1938847 h 2028382"/>
                <a:gd name="connsiteX30" fmla="*/ 1343920 w 3048102"/>
                <a:gd name="connsiteY30" fmla="*/ 1882890 h 2028382"/>
                <a:gd name="connsiteX31" fmla="*/ 1260792 w 3048102"/>
                <a:gd name="connsiteY31" fmla="*/ 1778981 h 2028382"/>
                <a:gd name="connsiteX32" fmla="*/ 1032192 w 3048102"/>
                <a:gd name="connsiteY32" fmla="*/ 1633508 h 2028382"/>
                <a:gd name="connsiteX33" fmla="*/ 658120 w 3048102"/>
                <a:gd name="connsiteY33" fmla="*/ 1550381 h 2028382"/>
                <a:gd name="connsiteX34" fmla="*/ 471083 w 3048102"/>
                <a:gd name="connsiteY34" fmla="*/ 1404908 h 2028382"/>
                <a:gd name="connsiteX0" fmla="*/ 361258 w 2938277"/>
                <a:gd name="connsiteY0" fmla="*/ 1404908 h 2028382"/>
                <a:gd name="connsiteX1" fmla="*/ 37712 w 2938277"/>
                <a:gd name="connsiteY1" fmla="*/ 1259436 h 2028382"/>
                <a:gd name="connsiteX2" fmla="*/ 28749 w 2938277"/>
                <a:gd name="connsiteY2" fmla="*/ 1030836 h 2028382"/>
                <a:gd name="connsiteX3" fmla="*/ 236567 w 2938277"/>
                <a:gd name="connsiteY3" fmla="*/ 1010054 h 2028382"/>
                <a:gd name="connsiteX4" fmla="*/ 153440 w 2938277"/>
                <a:gd name="connsiteY4" fmla="*/ 282690 h 2028382"/>
                <a:gd name="connsiteX5" fmla="*/ 257349 w 2938277"/>
                <a:gd name="connsiteY5" fmla="*/ 241126 h 2028382"/>
                <a:gd name="connsiteX6" fmla="*/ 361258 w 2938277"/>
                <a:gd name="connsiteY6" fmla="*/ 781454 h 2028382"/>
                <a:gd name="connsiteX7" fmla="*/ 423604 w 2938277"/>
                <a:gd name="connsiteY7" fmla="*/ 739890 h 2028382"/>
                <a:gd name="connsiteX8" fmla="*/ 319695 w 2938277"/>
                <a:gd name="connsiteY8" fmla="*/ 95654 h 2028382"/>
                <a:gd name="connsiteX9" fmla="*/ 382040 w 2938277"/>
                <a:gd name="connsiteY9" fmla="*/ 74872 h 2028382"/>
                <a:gd name="connsiteX10" fmla="*/ 527513 w 2938277"/>
                <a:gd name="connsiteY10" fmla="*/ 781454 h 2028382"/>
                <a:gd name="connsiteX11" fmla="*/ 589858 w 2938277"/>
                <a:gd name="connsiteY11" fmla="*/ 781454 h 2028382"/>
                <a:gd name="connsiteX12" fmla="*/ 485949 w 2938277"/>
                <a:gd name="connsiteY12" fmla="*/ 199563 h 2028382"/>
                <a:gd name="connsiteX13" fmla="*/ 589858 w 2938277"/>
                <a:gd name="connsiteY13" fmla="*/ 199563 h 2028382"/>
                <a:gd name="connsiteX14" fmla="*/ 693767 w 2938277"/>
                <a:gd name="connsiteY14" fmla="*/ 781454 h 2028382"/>
                <a:gd name="connsiteX15" fmla="*/ 756113 w 2938277"/>
                <a:gd name="connsiteY15" fmla="*/ 760672 h 2028382"/>
                <a:gd name="connsiteX16" fmla="*/ 693767 w 2938277"/>
                <a:gd name="connsiteY16" fmla="*/ 324254 h 2028382"/>
                <a:gd name="connsiteX17" fmla="*/ 756113 w 2938277"/>
                <a:gd name="connsiteY17" fmla="*/ 282690 h 2028382"/>
                <a:gd name="connsiteX18" fmla="*/ 860022 w 2938277"/>
                <a:gd name="connsiteY18" fmla="*/ 656763 h 2028382"/>
                <a:gd name="connsiteX19" fmla="*/ 922367 w 2938277"/>
                <a:gd name="connsiteY19" fmla="*/ 1010054 h 2028382"/>
                <a:gd name="connsiteX20" fmla="*/ 922367 w 2938277"/>
                <a:gd name="connsiteY20" fmla="*/ 1113963 h 2028382"/>
                <a:gd name="connsiteX21" fmla="*/ 922367 w 2938277"/>
                <a:gd name="connsiteY21" fmla="*/ 1300999 h 2028382"/>
                <a:gd name="connsiteX22" fmla="*/ 1026276 w 2938277"/>
                <a:gd name="connsiteY22" fmla="*/ 1363345 h 2028382"/>
                <a:gd name="connsiteX23" fmla="*/ 1150967 w 2938277"/>
                <a:gd name="connsiteY23" fmla="*/ 1404908 h 2028382"/>
                <a:gd name="connsiteX24" fmla="*/ 2875858 w 2938277"/>
                <a:gd name="connsiteY24" fmla="*/ 1550381 h 2028382"/>
                <a:gd name="connsiteX25" fmla="*/ 2522567 w 2938277"/>
                <a:gd name="connsiteY25" fmla="*/ 1695854 h 2028382"/>
                <a:gd name="connsiteX26" fmla="*/ 2169276 w 2938277"/>
                <a:gd name="connsiteY26" fmla="*/ 1778981 h 2028382"/>
                <a:gd name="connsiteX27" fmla="*/ 1732858 w 2938277"/>
                <a:gd name="connsiteY27" fmla="*/ 1945236 h 2028382"/>
                <a:gd name="connsiteX28" fmla="*/ 1649731 w 2938277"/>
                <a:gd name="connsiteY28" fmla="*/ 2028363 h 2028382"/>
                <a:gd name="connsiteX29" fmla="*/ 1680273 w 2938277"/>
                <a:gd name="connsiteY29" fmla="*/ 1938847 h 2028382"/>
                <a:gd name="connsiteX30" fmla="*/ 1234095 w 2938277"/>
                <a:gd name="connsiteY30" fmla="*/ 1882890 h 2028382"/>
                <a:gd name="connsiteX31" fmla="*/ 1150967 w 2938277"/>
                <a:gd name="connsiteY31" fmla="*/ 1778981 h 2028382"/>
                <a:gd name="connsiteX32" fmla="*/ 922367 w 2938277"/>
                <a:gd name="connsiteY32" fmla="*/ 1633508 h 2028382"/>
                <a:gd name="connsiteX33" fmla="*/ 548295 w 2938277"/>
                <a:gd name="connsiteY33" fmla="*/ 1550381 h 2028382"/>
                <a:gd name="connsiteX34" fmla="*/ 361258 w 2938277"/>
                <a:gd name="connsiteY34" fmla="*/ 1404908 h 202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938277" h="2028382">
                  <a:moveTo>
                    <a:pt x="361258" y="1404908"/>
                  </a:moveTo>
                  <a:cubicBezTo>
                    <a:pt x="276161" y="1356417"/>
                    <a:pt x="93130" y="1321781"/>
                    <a:pt x="37712" y="1259436"/>
                  </a:cubicBezTo>
                  <a:cubicBezTo>
                    <a:pt x="-17706" y="1197091"/>
                    <a:pt x="-4393" y="1072400"/>
                    <a:pt x="28749" y="1030836"/>
                  </a:cubicBezTo>
                  <a:cubicBezTo>
                    <a:pt x="61891" y="989272"/>
                    <a:pt x="215785" y="1134745"/>
                    <a:pt x="236567" y="1010054"/>
                  </a:cubicBezTo>
                  <a:cubicBezTo>
                    <a:pt x="257349" y="885363"/>
                    <a:pt x="149976" y="410845"/>
                    <a:pt x="153440" y="282690"/>
                  </a:cubicBezTo>
                  <a:cubicBezTo>
                    <a:pt x="156904" y="154535"/>
                    <a:pt x="222713" y="157999"/>
                    <a:pt x="257349" y="241126"/>
                  </a:cubicBezTo>
                  <a:cubicBezTo>
                    <a:pt x="291985" y="324253"/>
                    <a:pt x="333549" y="698327"/>
                    <a:pt x="361258" y="781454"/>
                  </a:cubicBezTo>
                  <a:cubicBezTo>
                    <a:pt x="388967" y="864581"/>
                    <a:pt x="430531" y="854190"/>
                    <a:pt x="423604" y="739890"/>
                  </a:cubicBezTo>
                  <a:cubicBezTo>
                    <a:pt x="416677" y="625590"/>
                    <a:pt x="326622" y="206490"/>
                    <a:pt x="319695" y="95654"/>
                  </a:cubicBezTo>
                  <a:cubicBezTo>
                    <a:pt x="312768" y="-15182"/>
                    <a:pt x="347404" y="-39428"/>
                    <a:pt x="382040" y="74872"/>
                  </a:cubicBezTo>
                  <a:cubicBezTo>
                    <a:pt x="416676" y="189172"/>
                    <a:pt x="492877" y="663690"/>
                    <a:pt x="527513" y="781454"/>
                  </a:cubicBezTo>
                  <a:cubicBezTo>
                    <a:pt x="562149" y="899218"/>
                    <a:pt x="596785" y="878436"/>
                    <a:pt x="589858" y="781454"/>
                  </a:cubicBezTo>
                  <a:cubicBezTo>
                    <a:pt x="582931" y="684472"/>
                    <a:pt x="485949" y="296545"/>
                    <a:pt x="485949" y="199563"/>
                  </a:cubicBezTo>
                  <a:cubicBezTo>
                    <a:pt x="485949" y="102581"/>
                    <a:pt x="555222" y="102581"/>
                    <a:pt x="589858" y="199563"/>
                  </a:cubicBezTo>
                  <a:cubicBezTo>
                    <a:pt x="624494" y="296545"/>
                    <a:pt x="666058" y="687936"/>
                    <a:pt x="693767" y="781454"/>
                  </a:cubicBezTo>
                  <a:cubicBezTo>
                    <a:pt x="721476" y="874972"/>
                    <a:pt x="756113" y="836872"/>
                    <a:pt x="756113" y="760672"/>
                  </a:cubicBezTo>
                  <a:cubicBezTo>
                    <a:pt x="756113" y="684472"/>
                    <a:pt x="693767" y="403918"/>
                    <a:pt x="693767" y="324254"/>
                  </a:cubicBezTo>
                  <a:cubicBezTo>
                    <a:pt x="693767" y="244590"/>
                    <a:pt x="728404" y="227272"/>
                    <a:pt x="756113" y="282690"/>
                  </a:cubicBezTo>
                  <a:cubicBezTo>
                    <a:pt x="783822" y="338108"/>
                    <a:pt x="832313" y="535536"/>
                    <a:pt x="860022" y="656763"/>
                  </a:cubicBezTo>
                  <a:cubicBezTo>
                    <a:pt x="887731" y="777990"/>
                    <a:pt x="911976" y="933854"/>
                    <a:pt x="922367" y="1010054"/>
                  </a:cubicBezTo>
                  <a:cubicBezTo>
                    <a:pt x="932758" y="1086254"/>
                    <a:pt x="922367" y="1113963"/>
                    <a:pt x="922367" y="1113963"/>
                  </a:cubicBezTo>
                  <a:cubicBezTo>
                    <a:pt x="922367" y="1162454"/>
                    <a:pt x="905049" y="1259435"/>
                    <a:pt x="922367" y="1300999"/>
                  </a:cubicBezTo>
                  <a:cubicBezTo>
                    <a:pt x="939685" y="1342563"/>
                    <a:pt x="988176" y="1346027"/>
                    <a:pt x="1026276" y="1363345"/>
                  </a:cubicBezTo>
                  <a:cubicBezTo>
                    <a:pt x="1064376" y="1380663"/>
                    <a:pt x="842703" y="1373735"/>
                    <a:pt x="1150967" y="1404908"/>
                  </a:cubicBezTo>
                  <a:cubicBezTo>
                    <a:pt x="1459231" y="1436081"/>
                    <a:pt x="2647258" y="1501890"/>
                    <a:pt x="2875858" y="1550381"/>
                  </a:cubicBezTo>
                  <a:cubicBezTo>
                    <a:pt x="3104458" y="1598872"/>
                    <a:pt x="2640331" y="1657754"/>
                    <a:pt x="2522567" y="1695854"/>
                  </a:cubicBezTo>
                  <a:cubicBezTo>
                    <a:pt x="2404803" y="1733954"/>
                    <a:pt x="2300894" y="1737417"/>
                    <a:pt x="2169276" y="1778981"/>
                  </a:cubicBezTo>
                  <a:cubicBezTo>
                    <a:pt x="2037658" y="1820545"/>
                    <a:pt x="1819449" y="1903672"/>
                    <a:pt x="1732858" y="1945236"/>
                  </a:cubicBezTo>
                  <a:cubicBezTo>
                    <a:pt x="1646267" y="1986800"/>
                    <a:pt x="1658495" y="2029428"/>
                    <a:pt x="1649731" y="2028363"/>
                  </a:cubicBezTo>
                  <a:cubicBezTo>
                    <a:pt x="1640967" y="2027298"/>
                    <a:pt x="1749546" y="1963092"/>
                    <a:pt x="1680273" y="1938847"/>
                  </a:cubicBezTo>
                  <a:cubicBezTo>
                    <a:pt x="1611000" y="1914602"/>
                    <a:pt x="1322313" y="1909534"/>
                    <a:pt x="1234095" y="1882890"/>
                  </a:cubicBezTo>
                  <a:cubicBezTo>
                    <a:pt x="1145877" y="1856246"/>
                    <a:pt x="1202922" y="1820545"/>
                    <a:pt x="1150967" y="1778981"/>
                  </a:cubicBezTo>
                  <a:cubicBezTo>
                    <a:pt x="1099012" y="1737417"/>
                    <a:pt x="1022812" y="1671608"/>
                    <a:pt x="922367" y="1633508"/>
                  </a:cubicBezTo>
                  <a:cubicBezTo>
                    <a:pt x="821922" y="1595408"/>
                    <a:pt x="641813" y="1585017"/>
                    <a:pt x="548295" y="1550381"/>
                  </a:cubicBezTo>
                  <a:cubicBezTo>
                    <a:pt x="454777" y="1515745"/>
                    <a:pt x="446355" y="1453399"/>
                    <a:pt x="361258" y="140490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7192903" y="5084152"/>
              <a:ext cx="1475509" cy="813528"/>
            </a:xfrm>
            <a:custGeom>
              <a:avLst/>
              <a:gdLst>
                <a:gd name="connsiteX0" fmla="*/ 1537895 w 1537895"/>
                <a:gd name="connsiteY0" fmla="*/ 151136 h 1000881"/>
                <a:gd name="connsiteX1" fmla="*/ 976786 w 1537895"/>
                <a:gd name="connsiteY1" fmla="*/ 130354 h 1000881"/>
                <a:gd name="connsiteX2" fmla="*/ 706622 w 1537895"/>
                <a:gd name="connsiteY2" fmla="*/ 47227 h 1000881"/>
                <a:gd name="connsiteX3" fmla="*/ 685840 w 1537895"/>
                <a:gd name="connsiteY3" fmla="*/ 5663 h 1000881"/>
                <a:gd name="connsiteX4" fmla="*/ 540368 w 1537895"/>
                <a:gd name="connsiteY4" fmla="*/ 171918 h 1000881"/>
                <a:gd name="connsiteX5" fmla="*/ 394895 w 1537895"/>
                <a:gd name="connsiteY5" fmla="*/ 421300 h 1000881"/>
                <a:gd name="connsiteX6" fmla="*/ 41604 w 1537895"/>
                <a:gd name="connsiteY6" fmla="*/ 525209 h 1000881"/>
                <a:gd name="connsiteX7" fmla="*/ 41604 w 1537895"/>
                <a:gd name="connsiteY7" fmla="*/ 691463 h 1000881"/>
                <a:gd name="connsiteX8" fmla="*/ 353331 w 1537895"/>
                <a:gd name="connsiteY8" fmla="*/ 733027 h 1000881"/>
                <a:gd name="connsiteX9" fmla="*/ 976786 w 1537895"/>
                <a:gd name="connsiteY9" fmla="*/ 982409 h 1000881"/>
                <a:gd name="connsiteX10" fmla="*/ 1163822 w 1537895"/>
                <a:gd name="connsiteY10" fmla="*/ 982409 h 1000881"/>
                <a:gd name="connsiteX0" fmla="*/ 1537895 w 1537895"/>
                <a:gd name="connsiteY0" fmla="*/ 152629 h 1002374"/>
                <a:gd name="connsiteX1" fmla="*/ 976786 w 1537895"/>
                <a:gd name="connsiteY1" fmla="*/ 131847 h 1002374"/>
                <a:gd name="connsiteX2" fmla="*/ 706622 w 1537895"/>
                <a:gd name="connsiteY2" fmla="*/ 48720 h 1002374"/>
                <a:gd name="connsiteX3" fmla="*/ 685840 w 1537895"/>
                <a:gd name="connsiteY3" fmla="*/ 7156 h 1002374"/>
                <a:gd name="connsiteX4" fmla="*/ 367084 w 1537895"/>
                <a:gd name="connsiteY4" fmla="*/ 45382 h 1002374"/>
                <a:gd name="connsiteX5" fmla="*/ 394895 w 1537895"/>
                <a:gd name="connsiteY5" fmla="*/ 422793 h 1002374"/>
                <a:gd name="connsiteX6" fmla="*/ 41604 w 1537895"/>
                <a:gd name="connsiteY6" fmla="*/ 526702 h 1002374"/>
                <a:gd name="connsiteX7" fmla="*/ 41604 w 1537895"/>
                <a:gd name="connsiteY7" fmla="*/ 692956 h 1002374"/>
                <a:gd name="connsiteX8" fmla="*/ 353331 w 1537895"/>
                <a:gd name="connsiteY8" fmla="*/ 734520 h 1002374"/>
                <a:gd name="connsiteX9" fmla="*/ 976786 w 1537895"/>
                <a:gd name="connsiteY9" fmla="*/ 983902 h 1002374"/>
                <a:gd name="connsiteX10" fmla="*/ 1163822 w 1537895"/>
                <a:gd name="connsiteY10" fmla="*/ 983902 h 100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37895" h="1002374">
                  <a:moveTo>
                    <a:pt x="1537895" y="152629"/>
                  </a:moveTo>
                  <a:cubicBezTo>
                    <a:pt x="1326613" y="150897"/>
                    <a:pt x="1115331" y="149165"/>
                    <a:pt x="976786" y="131847"/>
                  </a:cubicBezTo>
                  <a:cubicBezTo>
                    <a:pt x="838240" y="114529"/>
                    <a:pt x="755113" y="69502"/>
                    <a:pt x="706622" y="48720"/>
                  </a:cubicBezTo>
                  <a:cubicBezTo>
                    <a:pt x="658131" y="27938"/>
                    <a:pt x="742430" y="7712"/>
                    <a:pt x="685840" y="7156"/>
                  </a:cubicBezTo>
                  <a:cubicBezTo>
                    <a:pt x="629250" y="6600"/>
                    <a:pt x="415575" y="-23891"/>
                    <a:pt x="367084" y="45382"/>
                  </a:cubicBezTo>
                  <a:cubicBezTo>
                    <a:pt x="318593" y="114655"/>
                    <a:pt x="449142" y="342573"/>
                    <a:pt x="394895" y="422793"/>
                  </a:cubicBezTo>
                  <a:cubicBezTo>
                    <a:pt x="340648" y="503013"/>
                    <a:pt x="100486" y="481675"/>
                    <a:pt x="41604" y="526702"/>
                  </a:cubicBezTo>
                  <a:cubicBezTo>
                    <a:pt x="-17278" y="571729"/>
                    <a:pt x="-10351" y="658320"/>
                    <a:pt x="41604" y="692956"/>
                  </a:cubicBezTo>
                  <a:cubicBezTo>
                    <a:pt x="93559" y="727592"/>
                    <a:pt x="197467" y="686029"/>
                    <a:pt x="353331" y="734520"/>
                  </a:cubicBezTo>
                  <a:cubicBezTo>
                    <a:pt x="509195" y="783011"/>
                    <a:pt x="841704" y="942338"/>
                    <a:pt x="976786" y="983902"/>
                  </a:cubicBezTo>
                  <a:cubicBezTo>
                    <a:pt x="1111868" y="1025466"/>
                    <a:pt x="1163822" y="983902"/>
                    <a:pt x="1163822" y="983902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347645" y="672940"/>
            <a:ext cx="116749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道士</a:t>
            </a:r>
            <a:r>
              <a:rPr lang="zh-CN" altLang="en-US" sz="5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说他有一个秘方可以治疗暴脾气</a:t>
            </a:r>
            <a:endParaRPr lang="en-US" altLang="zh-CN" sz="56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99079" y="1341158"/>
            <a:ext cx="441659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但是价钱是</a:t>
            </a:r>
            <a:endParaRPr lang="en-US" altLang="zh-CN" sz="6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293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85185E-6 L -0.01224 0.0009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00" y="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645866" y="70862"/>
            <a:ext cx="1175558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虽然还是半信半疑但</a:t>
            </a:r>
            <a:r>
              <a:rPr lang="zh-CN" altLang="en-US" sz="47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</a:t>
            </a:r>
            <a:r>
              <a:rPr lang="zh-CN" altLang="en-US" sz="4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还是咬着牙同意了</a:t>
            </a:r>
            <a:endParaRPr lang="en-US" altLang="zh-CN" sz="47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4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他收到的是一个信封</a:t>
            </a:r>
            <a:endParaRPr lang="en-US" altLang="zh-CN" sz="47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028034" y="697904"/>
            <a:ext cx="5724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老道特别交代</a:t>
            </a:r>
          </a:p>
        </p:txBody>
      </p:sp>
      <p:sp>
        <p:nvSpPr>
          <p:cNvPr id="52" name="矩形 51"/>
          <p:cNvSpPr/>
          <p:nvPr/>
        </p:nvSpPr>
        <p:spPr>
          <a:xfrm>
            <a:off x="6045591" y="1615310"/>
            <a:ext cx="55707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每次生气的时候</a:t>
            </a:r>
            <a:endParaRPr lang="en-US" altLang="zh-CN" sz="6000" dirty="0" smtClean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057488" y="2397782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就打开它</a:t>
            </a:r>
            <a:r>
              <a:rPr lang="zh-CN" altLang="en-US" sz="60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照着</a:t>
            </a:r>
            <a:endParaRPr lang="zh-CN" altLang="en-US" sz="6000" dirty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0610111" y="2321103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念</a:t>
            </a:r>
            <a:endParaRPr lang="zh-CN" altLang="en-US" sz="11500" dirty="0"/>
          </a:p>
        </p:txBody>
      </p:sp>
      <p:grpSp>
        <p:nvGrpSpPr>
          <p:cNvPr id="58" name="组合 57"/>
          <p:cNvGrpSpPr/>
          <p:nvPr/>
        </p:nvGrpSpPr>
        <p:grpSpPr>
          <a:xfrm>
            <a:off x="1336941" y="2663928"/>
            <a:ext cx="9503909" cy="4781414"/>
            <a:chOff x="1336941" y="2663928"/>
            <a:chExt cx="9503909" cy="4781414"/>
          </a:xfrm>
        </p:grpSpPr>
        <p:grpSp>
          <p:nvGrpSpPr>
            <p:cNvPr id="54" name="组合 53"/>
            <p:cNvGrpSpPr/>
            <p:nvPr/>
          </p:nvGrpSpPr>
          <p:grpSpPr>
            <a:xfrm>
              <a:off x="1336941" y="2663928"/>
              <a:ext cx="9503909" cy="4781414"/>
              <a:chOff x="1336941" y="2663928"/>
              <a:chExt cx="9503909" cy="4781414"/>
            </a:xfrm>
          </p:grpSpPr>
          <p:sp>
            <p:nvSpPr>
              <p:cNvPr id="4" name="椭圆 3"/>
              <p:cNvSpPr/>
              <p:nvPr/>
            </p:nvSpPr>
            <p:spPr>
              <a:xfrm flipH="1">
                <a:off x="1557629" y="4327348"/>
                <a:ext cx="1520566" cy="152056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 4"/>
              <p:cNvSpPr/>
              <p:nvPr/>
            </p:nvSpPr>
            <p:spPr>
              <a:xfrm flipH="1">
                <a:off x="1336941" y="5598038"/>
                <a:ext cx="1566818" cy="1847304"/>
              </a:xfrm>
              <a:custGeom>
                <a:avLst/>
                <a:gdLst>
                  <a:gd name="connsiteX0" fmla="*/ 978288 w 1956576"/>
                  <a:gd name="connsiteY0" fmla="*/ 0 h 2485622"/>
                  <a:gd name="connsiteX1" fmla="*/ 1952030 w 1956576"/>
                  <a:gd name="connsiteY1" fmla="*/ 2254606 h 2485622"/>
                  <a:gd name="connsiteX2" fmla="*/ 1956576 w 1956576"/>
                  <a:gd name="connsiteY2" fmla="*/ 2485622 h 2485622"/>
                  <a:gd name="connsiteX3" fmla="*/ 0 w 1956576"/>
                  <a:gd name="connsiteY3" fmla="*/ 2485622 h 2485622"/>
                  <a:gd name="connsiteX4" fmla="*/ 4547 w 1956576"/>
                  <a:gd name="connsiteY4" fmla="*/ 2254606 h 2485622"/>
                  <a:gd name="connsiteX5" fmla="*/ 978288 w 1956576"/>
                  <a:gd name="connsiteY5" fmla="*/ 0 h 2485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56576" h="2485622">
                    <a:moveTo>
                      <a:pt x="978288" y="0"/>
                    </a:moveTo>
                    <a:cubicBezTo>
                      <a:pt x="1485076" y="0"/>
                      <a:pt x="1901906" y="988227"/>
                      <a:pt x="1952030" y="2254606"/>
                    </a:cubicBezTo>
                    <a:lnTo>
                      <a:pt x="1956576" y="2485622"/>
                    </a:lnTo>
                    <a:lnTo>
                      <a:pt x="0" y="2485622"/>
                    </a:lnTo>
                    <a:lnTo>
                      <a:pt x="4547" y="2254606"/>
                    </a:lnTo>
                    <a:cubicBezTo>
                      <a:pt x="54671" y="988227"/>
                      <a:pt x="471500" y="0"/>
                      <a:pt x="978288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 flipH="1">
                <a:off x="9280203" y="3994500"/>
                <a:ext cx="1520566" cy="152056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flipH="1">
                <a:off x="9412569" y="5456872"/>
                <a:ext cx="1428281" cy="1908356"/>
              </a:xfrm>
              <a:custGeom>
                <a:avLst/>
                <a:gdLst>
                  <a:gd name="connsiteX0" fmla="*/ 978288 w 1956576"/>
                  <a:gd name="connsiteY0" fmla="*/ 0 h 2485622"/>
                  <a:gd name="connsiteX1" fmla="*/ 1952030 w 1956576"/>
                  <a:gd name="connsiteY1" fmla="*/ 2254606 h 2485622"/>
                  <a:gd name="connsiteX2" fmla="*/ 1956576 w 1956576"/>
                  <a:gd name="connsiteY2" fmla="*/ 2485622 h 2485622"/>
                  <a:gd name="connsiteX3" fmla="*/ 0 w 1956576"/>
                  <a:gd name="connsiteY3" fmla="*/ 2485622 h 2485622"/>
                  <a:gd name="connsiteX4" fmla="*/ 4547 w 1956576"/>
                  <a:gd name="connsiteY4" fmla="*/ 2254606 h 2485622"/>
                  <a:gd name="connsiteX5" fmla="*/ 978288 w 1956576"/>
                  <a:gd name="connsiteY5" fmla="*/ 0 h 2485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56576" h="2485622">
                    <a:moveTo>
                      <a:pt x="978288" y="0"/>
                    </a:moveTo>
                    <a:cubicBezTo>
                      <a:pt x="1485076" y="0"/>
                      <a:pt x="1901906" y="988227"/>
                      <a:pt x="1952030" y="2254606"/>
                    </a:cubicBezTo>
                    <a:lnTo>
                      <a:pt x="1956576" y="2485622"/>
                    </a:lnTo>
                    <a:lnTo>
                      <a:pt x="0" y="2485622"/>
                    </a:lnTo>
                    <a:lnTo>
                      <a:pt x="4547" y="2254606"/>
                    </a:lnTo>
                    <a:cubicBezTo>
                      <a:pt x="54671" y="988227"/>
                      <a:pt x="471500" y="0"/>
                      <a:pt x="978288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 rot="2050903">
                <a:off x="2525835" y="5718626"/>
                <a:ext cx="1530620" cy="1443927"/>
              </a:xfrm>
              <a:custGeom>
                <a:avLst/>
                <a:gdLst>
                  <a:gd name="connsiteX0" fmla="*/ 0 w 1975296"/>
                  <a:gd name="connsiteY0" fmla="*/ 1117663 h 1863416"/>
                  <a:gd name="connsiteX1" fmla="*/ 522514 w 1975296"/>
                  <a:gd name="connsiteY1" fmla="*/ 1226520 h 1863416"/>
                  <a:gd name="connsiteX2" fmla="*/ 957943 w 1975296"/>
                  <a:gd name="connsiteY2" fmla="*/ 1204749 h 1863416"/>
                  <a:gd name="connsiteX3" fmla="*/ 1654628 w 1975296"/>
                  <a:gd name="connsiteY3" fmla="*/ 50863 h 1863416"/>
                  <a:gd name="connsiteX4" fmla="*/ 1959428 w 1975296"/>
                  <a:gd name="connsiteY4" fmla="*/ 355663 h 1863416"/>
                  <a:gd name="connsiteX5" fmla="*/ 1197428 w 1975296"/>
                  <a:gd name="connsiteY5" fmla="*/ 1705492 h 1863416"/>
                  <a:gd name="connsiteX6" fmla="*/ 326571 w 1975296"/>
                  <a:gd name="connsiteY6" fmla="*/ 1836120 h 18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5296" h="1863416">
                    <a:moveTo>
                      <a:pt x="0" y="1117663"/>
                    </a:moveTo>
                    <a:cubicBezTo>
                      <a:pt x="181428" y="1164834"/>
                      <a:pt x="362857" y="1212006"/>
                      <a:pt x="522514" y="1226520"/>
                    </a:cubicBezTo>
                    <a:cubicBezTo>
                      <a:pt x="682171" y="1241034"/>
                      <a:pt x="769257" y="1400692"/>
                      <a:pt x="957943" y="1204749"/>
                    </a:cubicBezTo>
                    <a:cubicBezTo>
                      <a:pt x="1146629" y="1008806"/>
                      <a:pt x="1487714" y="192377"/>
                      <a:pt x="1654628" y="50863"/>
                    </a:cubicBezTo>
                    <a:cubicBezTo>
                      <a:pt x="1821542" y="-90651"/>
                      <a:pt x="2035628" y="79891"/>
                      <a:pt x="1959428" y="355663"/>
                    </a:cubicBezTo>
                    <a:cubicBezTo>
                      <a:pt x="1883228" y="631434"/>
                      <a:pt x="1469571" y="1458749"/>
                      <a:pt x="1197428" y="1705492"/>
                    </a:cubicBezTo>
                    <a:cubicBezTo>
                      <a:pt x="925285" y="1952235"/>
                      <a:pt x="326571" y="1836120"/>
                      <a:pt x="326571" y="183612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 rot="684590">
                <a:off x="9556697" y="4710060"/>
                <a:ext cx="271654" cy="1248316"/>
                <a:chOff x="7499032" y="4205448"/>
                <a:chExt cx="432950" cy="1098749"/>
              </a:xfrm>
            </p:grpSpPr>
            <p:sp>
              <p:nvSpPr>
                <p:cNvPr id="11" name="任意多边形 10"/>
                <p:cNvSpPr/>
                <p:nvPr/>
              </p:nvSpPr>
              <p:spPr>
                <a:xfrm>
                  <a:off x="7627318" y="4324483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任意多边形 11"/>
                <p:cNvSpPr/>
                <p:nvPr/>
              </p:nvSpPr>
              <p:spPr>
                <a:xfrm>
                  <a:off x="7656268" y="4324483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任意多边形 12"/>
                <p:cNvSpPr/>
                <p:nvPr/>
              </p:nvSpPr>
              <p:spPr>
                <a:xfrm>
                  <a:off x="7538281" y="4244743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任意多边形 13"/>
                <p:cNvSpPr/>
                <p:nvPr/>
              </p:nvSpPr>
              <p:spPr>
                <a:xfrm>
                  <a:off x="7571110" y="4244743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 14"/>
                <p:cNvSpPr/>
                <p:nvPr/>
              </p:nvSpPr>
              <p:spPr>
                <a:xfrm>
                  <a:off x="7743118" y="4319724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7782790" y="4313700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7829868" y="4243297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7711981" y="4243297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7727754" y="4205448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7587771" y="4317871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7531861" y="4298223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499032" y="4278575"/>
                  <a:ext cx="102114" cy="979714"/>
                </a:xfrm>
                <a:custGeom>
                  <a:avLst/>
                  <a:gdLst>
                    <a:gd name="connsiteX0" fmla="*/ 0 w 239486"/>
                    <a:gd name="connsiteY0" fmla="*/ 108857 h 979714"/>
                    <a:gd name="connsiteX1" fmla="*/ 65314 w 239486"/>
                    <a:gd name="connsiteY1" fmla="*/ 979714 h 979714"/>
                    <a:gd name="connsiteX2" fmla="*/ 239486 w 239486"/>
                    <a:gd name="connsiteY2" fmla="*/ 0 h 97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486" h="979714">
                      <a:moveTo>
                        <a:pt x="0" y="108857"/>
                      </a:moveTo>
                      <a:lnTo>
                        <a:pt x="65314" y="979714"/>
                      </a:lnTo>
                      <a:lnTo>
                        <a:pt x="239486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" name="任意多边形 23"/>
              <p:cNvSpPr/>
              <p:nvPr/>
            </p:nvSpPr>
            <p:spPr>
              <a:xfrm rot="5195565">
                <a:off x="8807521" y="5418846"/>
                <a:ext cx="1044994" cy="1742034"/>
              </a:xfrm>
              <a:custGeom>
                <a:avLst/>
                <a:gdLst>
                  <a:gd name="connsiteX0" fmla="*/ 0 w 1090630"/>
                  <a:gd name="connsiteY0" fmla="*/ 0 h 2248129"/>
                  <a:gd name="connsiteX1" fmla="*/ 463296 w 1090630"/>
                  <a:gd name="connsiteY1" fmla="*/ 268224 h 2248129"/>
                  <a:gd name="connsiteX2" fmla="*/ 1036320 w 1090630"/>
                  <a:gd name="connsiteY2" fmla="*/ 987552 h 2248129"/>
                  <a:gd name="connsiteX3" fmla="*/ 1024128 w 1090630"/>
                  <a:gd name="connsiteY3" fmla="*/ 2084832 h 2248129"/>
                  <a:gd name="connsiteX4" fmla="*/ 658368 w 1090630"/>
                  <a:gd name="connsiteY4" fmla="*/ 2170176 h 2248129"/>
                  <a:gd name="connsiteX5" fmla="*/ 816864 w 1090630"/>
                  <a:gd name="connsiteY5" fmla="*/ 1377696 h 2248129"/>
                  <a:gd name="connsiteX6" fmla="*/ 707136 w 1090630"/>
                  <a:gd name="connsiteY6" fmla="*/ 950976 h 2248129"/>
                  <a:gd name="connsiteX7" fmla="*/ 499872 w 1090630"/>
                  <a:gd name="connsiteY7" fmla="*/ 853440 h 224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90630" h="2248129">
                    <a:moveTo>
                      <a:pt x="0" y="0"/>
                    </a:moveTo>
                    <a:cubicBezTo>
                      <a:pt x="145288" y="51816"/>
                      <a:pt x="290576" y="103632"/>
                      <a:pt x="463296" y="268224"/>
                    </a:cubicBezTo>
                    <a:cubicBezTo>
                      <a:pt x="636016" y="432816"/>
                      <a:pt x="942848" y="684784"/>
                      <a:pt x="1036320" y="987552"/>
                    </a:cubicBezTo>
                    <a:cubicBezTo>
                      <a:pt x="1129792" y="1290320"/>
                      <a:pt x="1087120" y="1887728"/>
                      <a:pt x="1024128" y="2084832"/>
                    </a:cubicBezTo>
                    <a:cubicBezTo>
                      <a:pt x="961136" y="2281936"/>
                      <a:pt x="692912" y="2288032"/>
                      <a:pt x="658368" y="2170176"/>
                    </a:cubicBezTo>
                    <a:cubicBezTo>
                      <a:pt x="623824" y="2052320"/>
                      <a:pt x="808736" y="1580896"/>
                      <a:pt x="816864" y="1377696"/>
                    </a:cubicBezTo>
                    <a:cubicBezTo>
                      <a:pt x="824992" y="1174496"/>
                      <a:pt x="759968" y="1038352"/>
                      <a:pt x="707136" y="950976"/>
                    </a:cubicBezTo>
                    <a:cubicBezTo>
                      <a:pt x="654304" y="863600"/>
                      <a:pt x="577088" y="858520"/>
                      <a:pt x="499872" y="85344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2050903">
                <a:off x="2511250" y="5696630"/>
                <a:ext cx="1437259" cy="1394942"/>
              </a:xfrm>
              <a:custGeom>
                <a:avLst/>
                <a:gdLst>
                  <a:gd name="connsiteX0" fmla="*/ 0 w 1975296"/>
                  <a:gd name="connsiteY0" fmla="*/ 1117663 h 1863416"/>
                  <a:gd name="connsiteX1" fmla="*/ 522514 w 1975296"/>
                  <a:gd name="connsiteY1" fmla="*/ 1226520 h 1863416"/>
                  <a:gd name="connsiteX2" fmla="*/ 957943 w 1975296"/>
                  <a:gd name="connsiteY2" fmla="*/ 1204749 h 1863416"/>
                  <a:gd name="connsiteX3" fmla="*/ 1654628 w 1975296"/>
                  <a:gd name="connsiteY3" fmla="*/ 50863 h 1863416"/>
                  <a:gd name="connsiteX4" fmla="*/ 1959428 w 1975296"/>
                  <a:gd name="connsiteY4" fmla="*/ 355663 h 1863416"/>
                  <a:gd name="connsiteX5" fmla="*/ 1197428 w 1975296"/>
                  <a:gd name="connsiteY5" fmla="*/ 1705492 h 1863416"/>
                  <a:gd name="connsiteX6" fmla="*/ 326571 w 1975296"/>
                  <a:gd name="connsiteY6" fmla="*/ 1836120 h 186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5296" h="1863416">
                    <a:moveTo>
                      <a:pt x="0" y="1117663"/>
                    </a:moveTo>
                    <a:cubicBezTo>
                      <a:pt x="181428" y="1164834"/>
                      <a:pt x="362857" y="1212006"/>
                      <a:pt x="522514" y="1226520"/>
                    </a:cubicBezTo>
                    <a:cubicBezTo>
                      <a:pt x="682171" y="1241034"/>
                      <a:pt x="769257" y="1400692"/>
                      <a:pt x="957943" y="1204749"/>
                    </a:cubicBezTo>
                    <a:cubicBezTo>
                      <a:pt x="1146629" y="1008806"/>
                      <a:pt x="1487714" y="192377"/>
                      <a:pt x="1654628" y="50863"/>
                    </a:cubicBezTo>
                    <a:cubicBezTo>
                      <a:pt x="1821542" y="-90651"/>
                      <a:pt x="2035628" y="79891"/>
                      <a:pt x="1959428" y="355663"/>
                    </a:cubicBezTo>
                    <a:cubicBezTo>
                      <a:pt x="1883228" y="631434"/>
                      <a:pt x="1469571" y="1458749"/>
                      <a:pt x="1197428" y="1705492"/>
                    </a:cubicBezTo>
                    <a:cubicBezTo>
                      <a:pt x="925285" y="1952235"/>
                      <a:pt x="326571" y="1836120"/>
                      <a:pt x="326571" y="183612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3229644" y="5618605"/>
                <a:ext cx="1543083" cy="821983"/>
                <a:chOff x="3942673" y="4795151"/>
                <a:chExt cx="1991379" cy="1060786"/>
              </a:xfrm>
            </p:grpSpPr>
            <p:sp>
              <p:nvSpPr>
                <p:cNvPr id="26" name="新月形 25"/>
                <p:cNvSpPr/>
                <p:nvPr/>
              </p:nvSpPr>
              <p:spPr>
                <a:xfrm rot="16200000">
                  <a:off x="4438491" y="4360375"/>
                  <a:ext cx="999744" cy="199137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梯形 26"/>
                <p:cNvSpPr/>
                <p:nvPr/>
              </p:nvSpPr>
              <p:spPr>
                <a:xfrm>
                  <a:off x="4439412" y="4795151"/>
                  <a:ext cx="989181" cy="329378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任意多边形 28"/>
              <p:cNvSpPr/>
              <p:nvPr/>
            </p:nvSpPr>
            <p:spPr>
              <a:xfrm>
                <a:off x="8571820" y="4723915"/>
                <a:ext cx="1355755" cy="1559812"/>
              </a:xfrm>
              <a:custGeom>
                <a:avLst/>
                <a:gdLst>
                  <a:gd name="connsiteX0" fmla="*/ 307295 w 2036219"/>
                  <a:gd name="connsiteY0" fmla="*/ 167194 h 2552667"/>
                  <a:gd name="connsiteX1" fmla="*/ 343871 w 2036219"/>
                  <a:gd name="connsiteY1" fmla="*/ 215962 h 2552667"/>
                  <a:gd name="connsiteX2" fmla="*/ 807167 w 2036219"/>
                  <a:gd name="connsiteY2" fmla="*/ 1691194 h 2552667"/>
                  <a:gd name="connsiteX3" fmla="*/ 1965407 w 2036219"/>
                  <a:gd name="connsiteY3" fmla="*/ 2093530 h 2552667"/>
                  <a:gd name="connsiteX4" fmla="*/ 1819103 w 2036219"/>
                  <a:gd name="connsiteY4" fmla="*/ 2508058 h 2552667"/>
                  <a:gd name="connsiteX5" fmla="*/ 1075391 w 2036219"/>
                  <a:gd name="connsiteY5" fmla="*/ 2495866 h 2552667"/>
                  <a:gd name="connsiteX6" fmla="*/ 441407 w 2036219"/>
                  <a:gd name="connsiteY6" fmla="*/ 2105722 h 2552667"/>
                  <a:gd name="connsiteX7" fmla="*/ 2495 w 2036219"/>
                  <a:gd name="connsiteY7" fmla="*/ 240346 h 2552667"/>
                  <a:gd name="connsiteX8" fmla="*/ 295103 w 2036219"/>
                  <a:gd name="connsiteY8" fmla="*/ 81850 h 255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36219" h="2552667">
                    <a:moveTo>
                      <a:pt x="307295" y="167194"/>
                    </a:moveTo>
                    <a:cubicBezTo>
                      <a:pt x="283927" y="64578"/>
                      <a:pt x="260559" y="-38038"/>
                      <a:pt x="343871" y="215962"/>
                    </a:cubicBezTo>
                    <a:cubicBezTo>
                      <a:pt x="427183" y="469962"/>
                      <a:pt x="536911" y="1378266"/>
                      <a:pt x="807167" y="1691194"/>
                    </a:cubicBezTo>
                    <a:cubicBezTo>
                      <a:pt x="1077423" y="2004122"/>
                      <a:pt x="1796751" y="1957386"/>
                      <a:pt x="1965407" y="2093530"/>
                    </a:cubicBezTo>
                    <a:cubicBezTo>
                      <a:pt x="2134063" y="2229674"/>
                      <a:pt x="1967439" y="2441002"/>
                      <a:pt x="1819103" y="2508058"/>
                    </a:cubicBezTo>
                    <a:cubicBezTo>
                      <a:pt x="1670767" y="2575114"/>
                      <a:pt x="1305007" y="2562922"/>
                      <a:pt x="1075391" y="2495866"/>
                    </a:cubicBezTo>
                    <a:cubicBezTo>
                      <a:pt x="845775" y="2428810"/>
                      <a:pt x="620223" y="2481642"/>
                      <a:pt x="441407" y="2105722"/>
                    </a:cubicBezTo>
                    <a:cubicBezTo>
                      <a:pt x="262591" y="1729802"/>
                      <a:pt x="26879" y="577658"/>
                      <a:pt x="2495" y="240346"/>
                    </a:cubicBezTo>
                    <a:cubicBezTo>
                      <a:pt x="-21889" y="-96966"/>
                      <a:pt x="136607" y="-7558"/>
                      <a:pt x="295103" y="8185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 rot="20722345">
                <a:off x="8543391" y="3542491"/>
                <a:ext cx="95265" cy="200560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7602640" y="3393804"/>
                <a:ext cx="831246" cy="2290421"/>
              </a:xfrm>
              <a:custGeom>
                <a:avLst/>
                <a:gdLst>
                  <a:gd name="connsiteX0" fmla="*/ 672919 w 746566"/>
                  <a:gd name="connsiteY0" fmla="*/ 523726 h 2057092"/>
                  <a:gd name="connsiteX1" fmla="*/ 520519 w 746566"/>
                  <a:gd name="connsiteY1" fmla="*/ 257026 h 2057092"/>
                  <a:gd name="connsiteX2" fmla="*/ 387169 w 746566"/>
                  <a:gd name="connsiteY2" fmla="*/ 1114276 h 2057092"/>
                  <a:gd name="connsiteX3" fmla="*/ 406219 w 746566"/>
                  <a:gd name="connsiteY3" fmla="*/ 1723876 h 2057092"/>
                  <a:gd name="connsiteX4" fmla="*/ 387169 w 746566"/>
                  <a:gd name="connsiteY4" fmla="*/ 2047726 h 2057092"/>
                  <a:gd name="connsiteX5" fmla="*/ 215719 w 746566"/>
                  <a:gd name="connsiteY5" fmla="*/ 1971526 h 2057092"/>
                  <a:gd name="connsiteX6" fmla="*/ 25219 w 746566"/>
                  <a:gd name="connsiteY6" fmla="*/ 1990576 h 2057092"/>
                  <a:gd name="connsiteX7" fmla="*/ 6169 w 746566"/>
                  <a:gd name="connsiteY7" fmla="*/ 1857226 h 2057092"/>
                  <a:gd name="connsiteX8" fmla="*/ 63319 w 746566"/>
                  <a:gd name="connsiteY8" fmla="*/ 1590526 h 2057092"/>
                  <a:gd name="connsiteX9" fmla="*/ 82369 w 746566"/>
                  <a:gd name="connsiteY9" fmla="*/ 1114276 h 2057092"/>
                  <a:gd name="connsiteX10" fmla="*/ 82369 w 746566"/>
                  <a:gd name="connsiteY10" fmla="*/ 676126 h 2057092"/>
                  <a:gd name="connsiteX11" fmla="*/ 387169 w 746566"/>
                  <a:gd name="connsiteY11" fmla="*/ 85576 h 2057092"/>
                  <a:gd name="connsiteX12" fmla="*/ 558619 w 746566"/>
                  <a:gd name="connsiteY12" fmla="*/ 9376 h 2057092"/>
                  <a:gd name="connsiteX13" fmla="*/ 730069 w 746566"/>
                  <a:gd name="connsiteY13" fmla="*/ 142726 h 2057092"/>
                  <a:gd name="connsiteX14" fmla="*/ 730069 w 746566"/>
                  <a:gd name="connsiteY14" fmla="*/ 295126 h 2057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6566" h="2057092">
                    <a:moveTo>
                      <a:pt x="672919" y="523726"/>
                    </a:moveTo>
                    <a:cubicBezTo>
                      <a:pt x="620531" y="341163"/>
                      <a:pt x="568144" y="158601"/>
                      <a:pt x="520519" y="257026"/>
                    </a:cubicBezTo>
                    <a:cubicBezTo>
                      <a:pt x="472894" y="355451"/>
                      <a:pt x="406219" y="869801"/>
                      <a:pt x="387169" y="1114276"/>
                    </a:cubicBezTo>
                    <a:cubicBezTo>
                      <a:pt x="368119" y="1358751"/>
                      <a:pt x="406219" y="1568301"/>
                      <a:pt x="406219" y="1723876"/>
                    </a:cubicBezTo>
                    <a:cubicBezTo>
                      <a:pt x="406219" y="1879451"/>
                      <a:pt x="418919" y="2006451"/>
                      <a:pt x="387169" y="2047726"/>
                    </a:cubicBezTo>
                    <a:cubicBezTo>
                      <a:pt x="355419" y="2089001"/>
                      <a:pt x="276044" y="1981051"/>
                      <a:pt x="215719" y="1971526"/>
                    </a:cubicBezTo>
                    <a:cubicBezTo>
                      <a:pt x="155394" y="1962001"/>
                      <a:pt x="60144" y="2009626"/>
                      <a:pt x="25219" y="1990576"/>
                    </a:cubicBezTo>
                    <a:cubicBezTo>
                      <a:pt x="-9706" y="1971526"/>
                      <a:pt x="-181" y="1923901"/>
                      <a:pt x="6169" y="1857226"/>
                    </a:cubicBezTo>
                    <a:cubicBezTo>
                      <a:pt x="12519" y="1790551"/>
                      <a:pt x="50619" y="1714351"/>
                      <a:pt x="63319" y="1590526"/>
                    </a:cubicBezTo>
                    <a:cubicBezTo>
                      <a:pt x="76019" y="1466701"/>
                      <a:pt x="79194" y="1266676"/>
                      <a:pt x="82369" y="1114276"/>
                    </a:cubicBezTo>
                    <a:cubicBezTo>
                      <a:pt x="85544" y="961876"/>
                      <a:pt x="31569" y="847576"/>
                      <a:pt x="82369" y="676126"/>
                    </a:cubicBezTo>
                    <a:cubicBezTo>
                      <a:pt x="133169" y="504676"/>
                      <a:pt x="307794" y="196701"/>
                      <a:pt x="387169" y="85576"/>
                    </a:cubicBezTo>
                    <a:cubicBezTo>
                      <a:pt x="466544" y="-25549"/>
                      <a:pt x="501469" y="-149"/>
                      <a:pt x="558619" y="9376"/>
                    </a:cubicBezTo>
                    <a:cubicBezTo>
                      <a:pt x="615769" y="18901"/>
                      <a:pt x="701494" y="95101"/>
                      <a:pt x="730069" y="142726"/>
                    </a:cubicBezTo>
                    <a:cubicBezTo>
                      <a:pt x="758644" y="190351"/>
                      <a:pt x="744356" y="242738"/>
                      <a:pt x="730069" y="295126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 rot="20326393">
                <a:off x="7101641" y="4993808"/>
                <a:ext cx="1208093" cy="191682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8459886" y="6417728"/>
                <a:ext cx="288234" cy="288234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3258549" y="4883206"/>
                <a:ext cx="1543083" cy="821983"/>
                <a:chOff x="3942673" y="4795151"/>
                <a:chExt cx="1991379" cy="1060786"/>
              </a:xfrm>
            </p:grpSpPr>
            <p:sp>
              <p:nvSpPr>
                <p:cNvPr id="38" name="新月形 37"/>
                <p:cNvSpPr/>
                <p:nvPr/>
              </p:nvSpPr>
              <p:spPr>
                <a:xfrm rot="16200000">
                  <a:off x="4438491" y="4360375"/>
                  <a:ext cx="999744" cy="199137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梯形 38"/>
                <p:cNvSpPr/>
                <p:nvPr/>
              </p:nvSpPr>
              <p:spPr>
                <a:xfrm>
                  <a:off x="4439412" y="4795151"/>
                  <a:ext cx="989181" cy="329378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3291145" y="4156746"/>
                <a:ext cx="1543083" cy="821983"/>
                <a:chOff x="3942673" y="4795151"/>
                <a:chExt cx="1991379" cy="1060786"/>
              </a:xfrm>
            </p:grpSpPr>
            <p:sp>
              <p:nvSpPr>
                <p:cNvPr id="41" name="新月形 40"/>
                <p:cNvSpPr/>
                <p:nvPr/>
              </p:nvSpPr>
              <p:spPr>
                <a:xfrm rot="16200000">
                  <a:off x="4438491" y="4360375"/>
                  <a:ext cx="999744" cy="199137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梯形 41"/>
                <p:cNvSpPr/>
                <p:nvPr/>
              </p:nvSpPr>
              <p:spPr>
                <a:xfrm>
                  <a:off x="4439412" y="4795151"/>
                  <a:ext cx="989181" cy="329378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3" name="组合 42"/>
              <p:cNvGrpSpPr/>
              <p:nvPr/>
            </p:nvGrpSpPr>
            <p:grpSpPr>
              <a:xfrm>
                <a:off x="3303043" y="3410147"/>
                <a:ext cx="1543083" cy="821983"/>
                <a:chOff x="3942673" y="4795151"/>
                <a:chExt cx="1991379" cy="1060786"/>
              </a:xfrm>
            </p:grpSpPr>
            <p:sp>
              <p:nvSpPr>
                <p:cNvPr id="44" name="新月形 43"/>
                <p:cNvSpPr/>
                <p:nvPr/>
              </p:nvSpPr>
              <p:spPr>
                <a:xfrm rot="16200000">
                  <a:off x="4438491" y="4360375"/>
                  <a:ext cx="999744" cy="199137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梯形 44"/>
                <p:cNvSpPr/>
                <p:nvPr/>
              </p:nvSpPr>
              <p:spPr>
                <a:xfrm>
                  <a:off x="4439412" y="4795151"/>
                  <a:ext cx="989181" cy="329378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3291146" y="2663928"/>
                <a:ext cx="1543083" cy="821983"/>
                <a:chOff x="3942673" y="4795151"/>
                <a:chExt cx="1991379" cy="1060786"/>
              </a:xfrm>
            </p:grpSpPr>
            <p:sp>
              <p:nvSpPr>
                <p:cNvPr id="47" name="新月形 46"/>
                <p:cNvSpPr/>
                <p:nvPr/>
              </p:nvSpPr>
              <p:spPr>
                <a:xfrm rot="16200000">
                  <a:off x="4438491" y="4360375"/>
                  <a:ext cx="999744" cy="199137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梯形 47"/>
                <p:cNvSpPr/>
                <p:nvPr/>
              </p:nvSpPr>
              <p:spPr>
                <a:xfrm>
                  <a:off x="4439412" y="4795151"/>
                  <a:ext cx="989181" cy="329378"/>
                </a:xfrm>
                <a:prstGeom prst="trapezoid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56" name="文本框 55"/>
            <p:cNvSpPr txBox="1"/>
            <p:nvPr/>
          </p:nvSpPr>
          <p:spPr>
            <a:xfrm rot="20359353">
              <a:off x="6816519" y="4712817"/>
              <a:ext cx="1486304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500" dirty="0" smtClean="0">
                  <a:latin typeface="Impact" panose="020B0806030902050204" pitchFamily="34" charset="0"/>
                  <a:ea typeface="方正正粗黑简体" panose="02000000000000000000" pitchFamily="2" charset="-122"/>
                </a:rPr>
                <a:t>12</a:t>
              </a:r>
              <a:endParaRPr lang="zh-CN" altLang="en-US" sz="11500" dirty="0">
                <a:latin typeface="Impact" panose="020B0806030902050204" pitchFamily="34" charset="0"/>
                <a:ea typeface="方正正粗黑简体" panose="02000000000000000000" pitchFamily="2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 rot="20359353">
              <a:off x="7205036" y="6155933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Impact" panose="020B0806030902050204" pitchFamily="34" charset="0"/>
                  <a:ea typeface="方正正粗黑简体" panose="02000000000000000000" pitchFamily="2" charset="-122"/>
                </a:rPr>
                <a:t>字箴言</a:t>
              </a:r>
              <a:endParaRPr lang="zh-CN" altLang="en-US" sz="3200" dirty="0">
                <a:latin typeface="Impact" panose="020B0806030902050204" pitchFamily="34" charset="0"/>
                <a:ea typeface="方正正粗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907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0013 -0.017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梯形 3"/>
          <p:cNvSpPr/>
          <p:nvPr/>
        </p:nvSpPr>
        <p:spPr>
          <a:xfrm>
            <a:off x="2348358" y="2900522"/>
            <a:ext cx="4276611" cy="1051626"/>
          </a:xfrm>
          <a:prstGeom prst="trapezoid">
            <a:avLst>
              <a:gd name="adj" fmla="val 6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02501" y="3969675"/>
            <a:ext cx="3759561" cy="28788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909225" y="4859175"/>
            <a:ext cx="1091062" cy="1091062"/>
            <a:chOff x="2060448" y="4090416"/>
            <a:chExt cx="1853184" cy="1853184"/>
          </a:xfrm>
          <a:solidFill>
            <a:srgbClr val="FFC000"/>
          </a:solidFill>
        </p:grpSpPr>
        <p:sp>
          <p:nvSpPr>
            <p:cNvPr id="6" name="圆角矩形 5"/>
            <p:cNvSpPr/>
            <p:nvPr/>
          </p:nvSpPr>
          <p:spPr>
            <a:xfrm>
              <a:off x="2060448" y="4090416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87040" y="4090416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060448" y="5017008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987040" y="5017008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762715" y="4859175"/>
            <a:ext cx="1077916" cy="19893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35038" y="2585035"/>
            <a:ext cx="613448" cy="9639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flipH="1">
            <a:off x="5038624" y="5018875"/>
            <a:ext cx="491043" cy="1085541"/>
            <a:chOff x="3132725" y="3366714"/>
            <a:chExt cx="1419958" cy="3139081"/>
          </a:xfrm>
        </p:grpSpPr>
        <p:sp>
          <p:nvSpPr>
            <p:cNvPr id="13" name="椭圆 12"/>
            <p:cNvSpPr/>
            <p:nvPr/>
          </p:nvSpPr>
          <p:spPr>
            <a:xfrm>
              <a:off x="3132725" y="3366714"/>
              <a:ext cx="1378039" cy="137803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132727" y="4565564"/>
              <a:ext cx="1419956" cy="1940231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梯形 14"/>
          <p:cNvSpPr/>
          <p:nvPr/>
        </p:nvSpPr>
        <p:spPr>
          <a:xfrm flipV="1">
            <a:off x="5038624" y="6122014"/>
            <a:ext cx="491043" cy="735986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266619" y="6300779"/>
            <a:ext cx="25877" cy="54772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753784" y="5485769"/>
            <a:ext cx="512835" cy="393728"/>
          </a:xfrm>
          <a:custGeom>
            <a:avLst/>
            <a:gdLst>
              <a:gd name="connsiteX0" fmla="*/ 713465 w 713465"/>
              <a:gd name="connsiteY0" fmla="*/ 0 h 547761"/>
              <a:gd name="connsiteX1" fmla="*/ 640313 w 713465"/>
              <a:gd name="connsiteY1" fmla="*/ 109728 h 547761"/>
              <a:gd name="connsiteX2" fmla="*/ 372089 w 713465"/>
              <a:gd name="connsiteY2" fmla="*/ 377952 h 547761"/>
              <a:gd name="connsiteX3" fmla="*/ 225785 w 713465"/>
              <a:gd name="connsiteY3" fmla="*/ 280416 h 547761"/>
              <a:gd name="connsiteX4" fmla="*/ 42905 w 713465"/>
              <a:gd name="connsiteY4" fmla="*/ 73152 h 547761"/>
              <a:gd name="connsiteX5" fmla="*/ 18521 w 713465"/>
              <a:gd name="connsiteY5" fmla="*/ 207264 h 547761"/>
              <a:gd name="connsiteX6" fmla="*/ 274553 w 713465"/>
              <a:gd name="connsiteY6" fmla="*/ 524256 h 547761"/>
              <a:gd name="connsiteX7" fmla="*/ 554969 w 713465"/>
              <a:gd name="connsiteY7" fmla="*/ 499872 h 54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465" h="547761">
                <a:moveTo>
                  <a:pt x="713465" y="0"/>
                </a:moveTo>
                <a:cubicBezTo>
                  <a:pt x="705337" y="23368"/>
                  <a:pt x="697209" y="46736"/>
                  <a:pt x="640313" y="109728"/>
                </a:cubicBezTo>
                <a:cubicBezTo>
                  <a:pt x="583417" y="172720"/>
                  <a:pt x="441177" y="349504"/>
                  <a:pt x="372089" y="377952"/>
                </a:cubicBezTo>
                <a:cubicBezTo>
                  <a:pt x="303001" y="406400"/>
                  <a:pt x="280649" y="331216"/>
                  <a:pt x="225785" y="280416"/>
                </a:cubicBezTo>
                <a:cubicBezTo>
                  <a:pt x="170921" y="229616"/>
                  <a:pt x="77449" y="85344"/>
                  <a:pt x="42905" y="73152"/>
                </a:cubicBezTo>
                <a:cubicBezTo>
                  <a:pt x="8361" y="60960"/>
                  <a:pt x="-20087" y="132080"/>
                  <a:pt x="18521" y="207264"/>
                </a:cubicBezTo>
                <a:cubicBezTo>
                  <a:pt x="57129" y="282448"/>
                  <a:pt x="185145" y="475488"/>
                  <a:pt x="274553" y="524256"/>
                </a:cubicBezTo>
                <a:cubicBezTo>
                  <a:pt x="363961" y="573024"/>
                  <a:pt x="459465" y="536448"/>
                  <a:pt x="554969" y="49987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382816" y="5485769"/>
            <a:ext cx="271710" cy="618646"/>
          </a:xfrm>
          <a:custGeom>
            <a:avLst/>
            <a:gdLst>
              <a:gd name="connsiteX0" fmla="*/ 0 w 378008"/>
              <a:gd name="connsiteY0" fmla="*/ 0 h 860671"/>
              <a:gd name="connsiteX1" fmla="*/ 109728 w 378008"/>
              <a:gd name="connsiteY1" fmla="*/ 182880 h 860671"/>
              <a:gd name="connsiteX2" fmla="*/ 292608 w 378008"/>
              <a:gd name="connsiteY2" fmla="*/ 438912 h 860671"/>
              <a:gd name="connsiteX3" fmla="*/ 377952 w 378008"/>
              <a:gd name="connsiteY3" fmla="*/ 792480 h 860671"/>
              <a:gd name="connsiteX4" fmla="*/ 304800 w 378008"/>
              <a:gd name="connsiteY4" fmla="*/ 841248 h 860671"/>
              <a:gd name="connsiteX5" fmla="*/ 243840 w 378008"/>
              <a:gd name="connsiteY5" fmla="*/ 560832 h 860671"/>
              <a:gd name="connsiteX6" fmla="*/ 121920 w 378008"/>
              <a:gd name="connsiteY6" fmla="*/ 438912 h 860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008" h="860671">
                <a:moveTo>
                  <a:pt x="0" y="0"/>
                </a:moveTo>
                <a:cubicBezTo>
                  <a:pt x="30480" y="54864"/>
                  <a:pt x="60960" y="109728"/>
                  <a:pt x="109728" y="182880"/>
                </a:cubicBezTo>
                <a:cubicBezTo>
                  <a:pt x="158496" y="256032"/>
                  <a:pt x="247904" y="337312"/>
                  <a:pt x="292608" y="438912"/>
                </a:cubicBezTo>
                <a:cubicBezTo>
                  <a:pt x="337312" y="540512"/>
                  <a:pt x="375920" y="725424"/>
                  <a:pt x="377952" y="792480"/>
                </a:cubicBezTo>
                <a:cubicBezTo>
                  <a:pt x="379984" y="859536"/>
                  <a:pt x="327152" y="879856"/>
                  <a:pt x="304800" y="841248"/>
                </a:cubicBezTo>
                <a:cubicBezTo>
                  <a:pt x="282448" y="802640"/>
                  <a:pt x="274320" y="627888"/>
                  <a:pt x="243840" y="560832"/>
                </a:cubicBezTo>
                <a:cubicBezTo>
                  <a:pt x="213360" y="493776"/>
                  <a:pt x="167640" y="466344"/>
                  <a:pt x="121920" y="43891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408747" y="2444818"/>
            <a:ext cx="666030" cy="13145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538598" y="4944761"/>
            <a:ext cx="227711" cy="227711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878228" y="4637801"/>
            <a:ext cx="361143" cy="361143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399660" y="4355176"/>
            <a:ext cx="463196" cy="463196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62866" y="3875843"/>
            <a:ext cx="742358" cy="742358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17057" y="1626600"/>
            <a:ext cx="2438400" cy="2438400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490477" y="2845800"/>
            <a:ext cx="312442" cy="829056"/>
          </a:xfrm>
          <a:custGeom>
            <a:avLst/>
            <a:gdLst>
              <a:gd name="connsiteX0" fmla="*/ 395008 w 754139"/>
              <a:gd name="connsiteY0" fmla="*/ 1523 h 2001086"/>
              <a:gd name="connsiteX1" fmla="*/ 697072 w 754139"/>
              <a:gd name="connsiteY1" fmla="*/ 140937 h 2001086"/>
              <a:gd name="connsiteX2" fmla="*/ 743544 w 754139"/>
              <a:gd name="connsiteY2" fmla="*/ 443002 h 2001086"/>
              <a:gd name="connsiteX3" fmla="*/ 752801 w 754139"/>
              <a:gd name="connsiteY3" fmla="*/ 692151 h 2001086"/>
              <a:gd name="connsiteX4" fmla="*/ 750325 w 754139"/>
              <a:gd name="connsiteY4" fmla="*/ 712515 h 2001086"/>
              <a:gd name="connsiteX5" fmla="*/ 741354 w 754139"/>
              <a:gd name="connsiteY5" fmla="*/ 733450 h 2001086"/>
              <a:gd name="connsiteX6" fmla="*/ 694883 w 754139"/>
              <a:gd name="connsiteY6" fmla="*/ 872864 h 2001086"/>
              <a:gd name="connsiteX7" fmla="*/ 689524 w 754139"/>
              <a:gd name="connsiteY7" fmla="*/ 886120 h 2001086"/>
              <a:gd name="connsiteX8" fmla="*/ 650147 w 754139"/>
              <a:gd name="connsiteY8" fmla="*/ 950739 h 2001086"/>
              <a:gd name="connsiteX9" fmla="*/ 648066 w 754139"/>
              <a:gd name="connsiteY9" fmla="*/ 956363 h 2001086"/>
              <a:gd name="connsiteX10" fmla="*/ 633889 w 754139"/>
              <a:gd name="connsiteY10" fmla="*/ 972705 h 2001086"/>
              <a:gd name="connsiteX11" fmla="*/ 555468 w 754139"/>
              <a:gd name="connsiteY11" fmla="*/ 1093603 h 2001086"/>
              <a:gd name="connsiteX12" fmla="*/ 628171 w 754139"/>
              <a:gd name="connsiteY12" fmla="*/ 1274135 h 2001086"/>
              <a:gd name="connsiteX13" fmla="*/ 653552 w 754139"/>
              <a:gd name="connsiteY13" fmla="*/ 1315423 h 2001086"/>
              <a:gd name="connsiteX14" fmla="*/ 663671 w 754139"/>
              <a:gd name="connsiteY14" fmla="*/ 1332314 h 2001086"/>
              <a:gd name="connsiteX15" fmla="*/ 668177 w 754139"/>
              <a:gd name="connsiteY15" fmla="*/ 1335824 h 2001086"/>
              <a:gd name="connsiteX16" fmla="*/ 679551 w 754139"/>
              <a:gd name="connsiteY16" fmla="*/ 1349592 h 2001086"/>
              <a:gd name="connsiteX17" fmla="*/ 685228 w 754139"/>
              <a:gd name="connsiteY17" fmla="*/ 1373103 h 2001086"/>
              <a:gd name="connsiteX18" fmla="*/ 694943 w 754139"/>
              <a:gd name="connsiteY18" fmla="*/ 1428062 h 2001086"/>
              <a:gd name="connsiteX19" fmla="*/ 715517 w 754139"/>
              <a:gd name="connsiteY19" fmla="*/ 1595702 h 2001086"/>
              <a:gd name="connsiteX20" fmla="*/ 724011 w 754139"/>
              <a:gd name="connsiteY20" fmla="*/ 1679434 h 2001086"/>
              <a:gd name="connsiteX21" fmla="*/ 723213 w 754139"/>
              <a:gd name="connsiteY21" fmla="*/ 1682483 h 2001086"/>
              <a:gd name="connsiteX22" fmla="*/ 697072 w 754139"/>
              <a:gd name="connsiteY22" fmla="*/ 1755821 h 2001086"/>
              <a:gd name="connsiteX23" fmla="*/ 638983 w 754139"/>
              <a:gd name="connsiteY23" fmla="*/ 1906853 h 2001086"/>
              <a:gd name="connsiteX24" fmla="*/ 453097 w 754139"/>
              <a:gd name="connsiteY24" fmla="*/ 1988178 h 2001086"/>
              <a:gd name="connsiteX25" fmla="*/ 313683 w 754139"/>
              <a:gd name="connsiteY25" fmla="*/ 1999796 h 2001086"/>
              <a:gd name="connsiteX26" fmla="*/ 185886 w 754139"/>
              <a:gd name="connsiteY26" fmla="*/ 1976560 h 2001086"/>
              <a:gd name="connsiteX27" fmla="*/ 127797 w 754139"/>
              <a:gd name="connsiteY27" fmla="*/ 1906853 h 2001086"/>
              <a:gd name="connsiteX28" fmla="*/ 69707 w 754139"/>
              <a:gd name="connsiteY28" fmla="*/ 1686114 h 2001086"/>
              <a:gd name="connsiteX29" fmla="*/ 11618 w 754139"/>
              <a:gd name="connsiteY29" fmla="*/ 1523463 h 2001086"/>
              <a:gd name="connsiteX30" fmla="*/ 0 w 754139"/>
              <a:gd name="connsiteY30" fmla="*/ 1360813 h 2001086"/>
              <a:gd name="connsiteX31" fmla="*/ 10382 w 754139"/>
              <a:gd name="connsiteY31" fmla="*/ 1276032 h 2001086"/>
              <a:gd name="connsiteX32" fmla="*/ 5057 w 754139"/>
              <a:gd name="connsiteY32" fmla="*/ 1135717 h 2001086"/>
              <a:gd name="connsiteX33" fmla="*/ 11632 w 754139"/>
              <a:gd name="connsiteY33" fmla="*/ 962454 h 2001086"/>
              <a:gd name="connsiteX34" fmla="*/ 18756 w 754139"/>
              <a:gd name="connsiteY34" fmla="*/ 901481 h 2001086"/>
              <a:gd name="connsiteX35" fmla="*/ 11632 w 754139"/>
              <a:gd name="connsiteY35" fmla="*/ 860765 h 2001086"/>
              <a:gd name="connsiteX36" fmla="*/ 5057 w 754139"/>
              <a:gd name="connsiteY36" fmla="*/ 745066 h 2001086"/>
              <a:gd name="connsiteX37" fmla="*/ 99842 w 754139"/>
              <a:gd name="connsiteY37" fmla="*/ 339127 h 2001086"/>
              <a:gd name="connsiteX38" fmla="*/ 130621 w 754139"/>
              <a:gd name="connsiteY38" fmla="*/ 294077 h 2001086"/>
              <a:gd name="connsiteX39" fmla="*/ 139415 w 754139"/>
              <a:gd name="connsiteY39" fmla="*/ 222262 h 2001086"/>
              <a:gd name="connsiteX40" fmla="*/ 395008 w 754139"/>
              <a:gd name="connsiteY40" fmla="*/ 1523 h 200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54139" h="2001086">
                <a:moveTo>
                  <a:pt x="395008" y="1523"/>
                </a:moveTo>
                <a:cubicBezTo>
                  <a:pt x="487951" y="-12032"/>
                  <a:pt x="638983" y="67358"/>
                  <a:pt x="697072" y="140937"/>
                </a:cubicBezTo>
                <a:cubicBezTo>
                  <a:pt x="755162" y="214517"/>
                  <a:pt x="735798" y="338441"/>
                  <a:pt x="743544" y="443002"/>
                </a:cubicBezTo>
                <a:cubicBezTo>
                  <a:pt x="749353" y="521423"/>
                  <a:pt x="757340" y="611824"/>
                  <a:pt x="752801" y="692151"/>
                </a:cubicBezTo>
                <a:lnTo>
                  <a:pt x="750325" y="712515"/>
                </a:lnTo>
                <a:lnTo>
                  <a:pt x="741354" y="733450"/>
                </a:lnTo>
                <a:cubicBezTo>
                  <a:pt x="725864" y="776048"/>
                  <a:pt x="708437" y="838010"/>
                  <a:pt x="694883" y="872864"/>
                </a:cubicBezTo>
                <a:lnTo>
                  <a:pt x="689524" y="886120"/>
                </a:lnTo>
                <a:lnTo>
                  <a:pt x="650147" y="950739"/>
                </a:lnTo>
                <a:lnTo>
                  <a:pt x="648066" y="956363"/>
                </a:lnTo>
                <a:lnTo>
                  <a:pt x="633889" y="972705"/>
                </a:lnTo>
                <a:cubicBezTo>
                  <a:pt x="601214" y="1005380"/>
                  <a:pt x="555468" y="1045680"/>
                  <a:pt x="555468" y="1093603"/>
                </a:cubicBezTo>
                <a:cubicBezTo>
                  <a:pt x="555468" y="1141527"/>
                  <a:pt x="593589" y="1215591"/>
                  <a:pt x="628171" y="1274135"/>
                </a:cubicBezTo>
                <a:lnTo>
                  <a:pt x="653552" y="1315423"/>
                </a:lnTo>
                <a:lnTo>
                  <a:pt x="663671" y="1332314"/>
                </a:lnTo>
                <a:lnTo>
                  <a:pt x="668177" y="1335824"/>
                </a:lnTo>
                <a:lnTo>
                  <a:pt x="679551" y="1349592"/>
                </a:lnTo>
                <a:lnTo>
                  <a:pt x="685228" y="1373103"/>
                </a:lnTo>
                <a:cubicBezTo>
                  <a:pt x="688593" y="1388819"/>
                  <a:pt x="691895" y="1406726"/>
                  <a:pt x="694943" y="1428062"/>
                </a:cubicBezTo>
                <a:cubicBezTo>
                  <a:pt x="701039" y="1470734"/>
                  <a:pt x="708659" y="1532710"/>
                  <a:pt x="715517" y="1595702"/>
                </a:cubicBezTo>
                <a:lnTo>
                  <a:pt x="724011" y="1679434"/>
                </a:lnTo>
                <a:lnTo>
                  <a:pt x="723213" y="1682483"/>
                </a:lnTo>
                <a:cubicBezTo>
                  <a:pt x="714983" y="1706929"/>
                  <a:pt x="705786" y="1730649"/>
                  <a:pt x="697072" y="1755821"/>
                </a:cubicBezTo>
                <a:cubicBezTo>
                  <a:pt x="679646" y="1806165"/>
                  <a:pt x="679646" y="1868127"/>
                  <a:pt x="638983" y="1906853"/>
                </a:cubicBezTo>
                <a:cubicBezTo>
                  <a:pt x="598321" y="1945579"/>
                  <a:pt x="507314" y="1972688"/>
                  <a:pt x="453097" y="1988178"/>
                </a:cubicBezTo>
                <a:cubicBezTo>
                  <a:pt x="398880" y="2003669"/>
                  <a:pt x="358218" y="2001732"/>
                  <a:pt x="313683" y="1999796"/>
                </a:cubicBezTo>
                <a:cubicBezTo>
                  <a:pt x="269148" y="1997860"/>
                  <a:pt x="216867" y="1992051"/>
                  <a:pt x="185886" y="1976560"/>
                </a:cubicBezTo>
                <a:cubicBezTo>
                  <a:pt x="154905" y="1961070"/>
                  <a:pt x="147160" y="1955261"/>
                  <a:pt x="127797" y="1906853"/>
                </a:cubicBezTo>
                <a:cubicBezTo>
                  <a:pt x="108434" y="1858445"/>
                  <a:pt x="89071" y="1750012"/>
                  <a:pt x="69707" y="1686114"/>
                </a:cubicBezTo>
                <a:cubicBezTo>
                  <a:pt x="50344" y="1622215"/>
                  <a:pt x="23236" y="1577680"/>
                  <a:pt x="11618" y="1523463"/>
                </a:cubicBezTo>
                <a:cubicBezTo>
                  <a:pt x="0" y="1469247"/>
                  <a:pt x="0" y="1415030"/>
                  <a:pt x="0" y="1360813"/>
                </a:cubicBezTo>
                <a:lnTo>
                  <a:pt x="10382" y="1276032"/>
                </a:lnTo>
                <a:lnTo>
                  <a:pt x="5057" y="1135717"/>
                </a:lnTo>
                <a:cubicBezTo>
                  <a:pt x="5057" y="1076366"/>
                  <a:pt x="7321" y="1018419"/>
                  <a:pt x="11632" y="962454"/>
                </a:cubicBezTo>
                <a:lnTo>
                  <a:pt x="18756" y="901481"/>
                </a:lnTo>
                <a:lnTo>
                  <a:pt x="11632" y="860765"/>
                </a:lnTo>
                <a:cubicBezTo>
                  <a:pt x="7321" y="823394"/>
                  <a:pt x="5057" y="784699"/>
                  <a:pt x="5057" y="745066"/>
                </a:cubicBezTo>
                <a:cubicBezTo>
                  <a:pt x="5057" y="586538"/>
                  <a:pt x="41279" y="443016"/>
                  <a:pt x="99842" y="339127"/>
                </a:cubicBezTo>
                <a:lnTo>
                  <a:pt x="130621" y="294077"/>
                </a:lnTo>
                <a:lnTo>
                  <a:pt x="139415" y="222262"/>
                </a:lnTo>
                <a:cubicBezTo>
                  <a:pt x="220740" y="118670"/>
                  <a:pt x="302065" y="15077"/>
                  <a:pt x="395008" y="152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19617280" flipH="1">
            <a:off x="9673038" y="2238421"/>
            <a:ext cx="312442" cy="829056"/>
          </a:xfrm>
          <a:custGeom>
            <a:avLst/>
            <a:gdLst>
              <a:gd name="connsiteX0" fmla="*/ 395008 w 754139"/>
              <a:gd name="connsiteY0" fmla="*/ 1523 h 2001086"/>
              <a:gd name="connsiteX1" fmla="*/ 697072 w 754139"/>
              <a:gd name="connsiteY1" fmla="*/ 140937 h 2001086"/>
              <a:gd name="connsiteX2" fmla="*/ 743544 w 754139"/>
              <a:gd name="connsiteY2" fmla="*/ 443002 h 2001086"/>
              <a:gd name="connsiteX3" fmla="*/ 752801 w 754139"/>
              <a:gd name="connsiteY3" fmla="*/ 692151 h 2001086"/>
              <a:gd name="connsiteX4" fmla="*/ 750325 w 754139"/>
              <a:gd name="connsiteY4" fmla="*/ 712515 h 2001086"/>
              <a:gd name="connsiteX5" fmla="*/ 741354 w 754139"/>
              <a:gd name="connsiteY5" fmla="*/ 733450 h 2001086"/>
              <a:gd name="connsiteX6" fmla="*/ 694883 w 754139"/>
              <a:gd name="connsiteY6" fmla="*/ 872864 h 2001086"/>
              <a:gd name="connsiteX7" fmla="*/ 689524 w 754139"/>
              <a:gd name="connsiteY7" fmla="*/ 886120 h 2001086"/>
              <a:gd name="connsiteX8" fmla="*/ 650147 w 754139"/>
              <a:gd name="connsiteY8" fmla="*/ 950739 h 2001086"/>
              <a:gd name="connsiteX9" fmla="*/ 648066 w 754139"/>
              <a:gd name="connsiteY9" fmla="*/ 956363 h 2001086"/>
              <a:gd name="connsiteX10" fmla="*/ 633889 w 754139"/>
              <a:gd name="connsiteY10" fmla="*/ 972705 h 2001086"/>
              <a:gd name="connsiteX11" fmla="*/ 555468 w 754139"/>
              <a:gd name="connsiteY11" fmla="*/ 1093603 h 2001086"/>
              <a:gd name="connsiteX12" fmla="*/ 628171 w 754139"/>
              <a:gd name="connsiteY12" fmla="*/ 1274135 h 2001086"/>
              <a:gd name="connsiteX13" fmla="*/ 653552 w 754139"/>
              <a:gd name="connsiteY13" fmla="*/ 1315423 h 2001086"/>
              <a:gd name="connsiteX14" fmla="*/ 663671 w 754139"/>
              <a:gd name="connsiteY14" fmla="*/ 1332314 h 2001086"/>
              <a:gd name="connsiteX15" fmla="*/ 668177 w 754139"/>
              <a:gd name="connsiteY15" fmla="*/ 1335824 h 2001086"/>
              <a:gd name="connsiteX16" fmla="*/ 679551 w 754139"/>
              <a:gd name="connsiteY16" fmla="*/ 1349592 h 2001086"/>
              <a:gd name="connsiteX17" fmla="*/ 685228 w 754139"/>
              <a:gd name="connsiteY17" fmla="*/ 1373103 h 2001086"/>
              <a:gd name="connsiteX18" fmla="*/ 694943 w 754139"/>
              <a:gd name="connsiteY18" fmla="*/ 1428062 h 2001086"/>
              <a:gd name="connsiteX19" fmla="*/ 715517 w 754139"/>
              <a:gd name="connsiteY19" fmla="*/ 1595702 h 2001086"/>
              <a:gd name="connsiteX20" fmla="*/ 724011 w 754139"/>
              <a:gd name="connsiteY20" fmla="*/ 1679434 h 2001086"/>
              <a:gd name="connsiteX21" fmla="*/ 723213 w 754139"/>
              <a:gd name="connsiteY21" fmla="*/ 1682483 h 2001086"/>
              <a:gd name="connsiteX22" fmla="*/ 697072 w 754139"/>
              <a:gd name="connsiteY22" fmla="*/ 1755821 h 2001086"/>
              <a:gd name="connsiteX23" fmla="*/ 638983 w 754139"/>
              <a:gd name="connsiteY23" fmla="*/ 1906853 h 2001086"/>
              <a:gd name="connsiteX24" fmla="*/ 453097 w 754139"/>
              <a:gd name="connsiteY24" fmla="*/ 1988178 h 2001086"/>
              <a:gd name="connsiteX25" fmla="*/ 313683 w 754139"/>
              <a:gd name="connsiteY25" fmla="*/ 1999796 h 2001086"/>
              <a:gd name="connsiteX26" fmla="*/ 185886 w 754139"/>
              <a:gd name="connsiteY26" fmla="*/ 1976560 h 2001086"/>
              <a:gd name="connsiteX27" fmla="*/ 127797 w 754139"/>
              <a:gd name="connsiteY27" fmla="*/ 1906853 h 2001086"/>
              <a:gd name="connsiteX28" fmla="*/ 69707 w 754139"/>
              <a:gd name="connsiteY28" fmla="*/ 1686114 h 2001086"/>
              <a:gd name="connsiteX29" fmla="*/ 11618 w 754139"/>
              <a:gd name="connsiteY29" fmla="*/ 1523463 h 2001086"/>
              <a:gd name="connsiteX30" fmla="*/ 0 w 754139"/>
              <a:gd name="connsiteY30" fmla="*/ 1360813 h 2001086"/>
              <a:gd name="connsiteX31" fmla="*/ 10382 w 754139"/>
              <a:gd name="connsiteY31" fmla="*/ 1276032 h 2001086"/>
              <a:gd name="connsiteX32" fmla="*/ 5057 w 754139"/>
              <a:gd name="connsiteY32" fmla="*/ 1135717 h 2001086"/>
              <a:gd name="connsiteX33" fmla="*/ 11632 w 754139"/>
              <a:gd name="connsiteY33" fmla="*/ 962454 h 2001086"/>
              <a:gd name="connsiteX34" fmla="*/ 18756 w 754139"/>
              <a:gd name="connsiteY34" fmla="*/ 901481 h 2001086"/>
              <a:gd name="connsiteX35" fmla="*/ 11632 w 754139"/>
              <a:gd name="connsiteY35" fmla="*/ 860765 h 2001086"/>
              <a:gd name="connsiteX36" fmla="*/ 5057 w 754139"/>
              <a:gd name="connsiteY36" fmla="*/ 745066 h 2001086"/>
              <a:gd name="connsiteX37" fmla="*/ 99842 w 754139"/>
              <a:gd name="connsiteY37" fmla="*/ 339127 h 2001086"/>
              <a:gd name="connsiteX38" fmla="*/ 130621 w 754139"/>
              <a:gd name="connsiteY38" fmla="*/ 294077 h 2001086"/>
              <a:gd name="connsiteX39" fmla="*/ 139415 w 754139"/>
              <a:gd name="connsiteY39" fmla="*/ 222262 h 2001086"/>
              <a:gd name="connsiteX40" fmla="*/ 395008 w 754139"/>
              <a:gd name="connsiteY40" fmla="*/ 1523 h 200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54139" h="2001086">
                <a:moveTo>
                  <a:pt x="395008" y="1523"/>
                </a:moveTo>
                <a:cubicBezTo>
                  <a:pt x="487951" y="-12032"/>
                  <a:pt x="638983" y="67358"/>
                  <a:pt x="697072" y="140937"/>
                </a:cubicBezTo>
                <a:cubicBezTo>
                  <a:pt x="755162" y="214517"/>
                  <a:pt x="735798" y="338441"/>
                  <a:pt x="743544" y="443002"/>
                </a:cubicBezTo>
                <a:cubicBezTo>
                  <a:pt x="749353" y="521423"/>
                  <a:pt x="757340" y="611824"/>
                  <a:pt x="752801" y="692151"/>
                </a:cubicBezTo>
                <a:lnTo>
                  <a:pt x="750325" y="712515"/>
                </a:lnTo>
                <a:lnTo>
                  <a:pt x="741354" y="733450"/>
                </a:lnTo>
                <a:cubicBezTo>
                  <a:pt x="725864" y="776048"/>
                  <a:pt x="708437" y="838010"/>
                  <a:pt x="694883" y="872864"/>
                </a:cubicBezTo>
                <a:lnTo>
                  <a:pt x="689524" y="886120"/>
                </a:lnTo>
                <a:lnTo>
                  <a:pt x="650147" y="950739"/>
                </a:lnTo>
                <a:lnTo>
                  <a:pt x="648066" y="956363"/>
                </a:lnTo>
                <a:lnTo>
                  <a:pt x="633889" y="972705"/>
                </a:lnTo>
                <a:cubicBezTo>
                  <a:pt x="601214" y="1005380"/>
                  <a:pt x="555468" y="1045680"/>
                  <a:pt x="555468" y="1093603"/>
                </a:cubicBezTo>
                <a:cubicBezTo>
                  <a:pt x="555468" y="1141527"/>
                  <a:pt x="593589" y="1215591"/>
                  <a:pt x="628171" y="1274135"/>
                </a:cubicBezTo>
                <a:lnTo>
                  <a:pt x="653552" y="1315423"/>
                </a:lnTo>
                <a:lnTo>
                  <a:pt x="663671" y="1332314"/>
                </a:lnTo>
                <a:lnTo>
                  <a:pt x="668177" y="1335824"/>
                </a:lnTo>
                <a:lnTo>
                  <a:pt x="679551" y="1349592"/>
                </a:lnTo>
                <a:lnTo>
                  <a:pt x="685228" y="1373103"/>
                </a:lnTo>
                <a:cubicBezTo>
                  <a:pt x="688593" y="1388819"/>
                  <a:pt x="691895" y="1406726"/>
                  <a:pt x="694943" y="1428062"/>
                </a:cubicBezTo>
                <a:cubicBezTo>
                  <a:pt x="701039" y="1470734"/>
                  <a:pt x="708659" y="1532710"/>
                  <a:pt x="715517" y="1595702"/>
                </a:cubicBezTo>
                <a:lnTo>
                  <a:pt x="724011" y="1679434"/>
                </a:lnTo>
                <a:lnTo>
                  <a:pt x="723213" y="1682483"/>
                </a:lnTo>
                <a:cubicBezTo>
                  <a:pt x="714983" y="1706929"/>
                  <a:pt x="705786" y="1730649"/>
                  <a:pt x="697072" y="1755821"/>
                </a:cubicBezTo>
                <a:cubicBezTo>
                  <a:pt x="679646" y="1806165"/>
                  <a:pt x="679646" y="1868127"/>
                  <a:pt x="638983" y="1906853"/>
                </a:cubicBezTo>
                <a:cubicBezTo>
                  <a:pt x="598321" y="1945579"/>
                  <a:pt x="507314" y="1972688"/>
                  <a:pt x="453097" y="1988178"/>
                </a:cubicBezTo>
                <a:cubicBezTo>
                  <a:pt x="398880" y="2003669"/>
                  <a:pt x="358218" y="2001732"/>
                  <a:pt x="313683" y="1999796"/>
                </a:cubicBezTo>
                <a:cubicBezTo>
                  <a:pt x="269148" y="1997860"/>
                  <a:pt x="216867" y="1992051"/>
                  <a:pt x="185886" y="1976560"/>
                </a:cubicBezTo>
                <a:cubicBezTo>
                  <a:pt x="154905" y="1961070"/>
                  <a:pt x="147160" y="1955261"/>
                  <a:pt x="127797" y="1906853"/>
                </a:cubicBezTo>
                <a:cubicBezTo>
                  <a:pt x="108434" y="1858445"/>
                  <a:pt x="89071" y="1750012"/>
                  <a:pt x="69707" y="1686114"/>
                </a:cubicBezTo>
                <a:cubicBezTo>
                  <a:pt x="50344" y="1622215"/>
                  <a:pt x="23236" y="1577680"/>
                  <a:pt x="11618" y="1523463"/>
                </a:cubicBezTo>
                <a:cubicBezTo>
                  <a:pt x="0" y="1469247"/>
                  <a:pt x="0" y="1415030"/>
                  <a:pt x="0" y="1360813"/>
                </a:cubicBezTo>
                <a:lnTo>
                  <a:pt x="10382" y="1276032"/>
                </a:lnTo>
                <a:lnTo>
                  <a:pt x="5057" y="1135717"/>
                </a:lnTo>
                <a:cubicBezTo>
                  <a:pt x="5057" y="1076366"/>
                  <a:pt x="7321" y="1018419"/>
                  <a:pt x="11632" y="962454"/>
                </a:cubicBezTo>
                <a:lnTo>
                  <a:pt x="18756" y="901481"/>
                </a:lnTo>
                <a:lnTo>
                  <a:pt x="11632" y="860765"/>
                </a:lnTo>
                <a:cubicBezTo>
                  <a:pt x="7321" y="823394"/>
                  <a:pt x="5057" y="784699"/>
                  <a:pt x="5057" y="745066"/>
                </a:cubicBezTo>
                <a:cubicBezTo>
                  <a:pt x="5057" y="586538"/>
                  <a:pt x="41279" y="443016"/>
                  <a:pt x="99842" y="339127"/>
                </a:cubicBezTo>
                <a:lnTo>
                  <a:pt x="130621" y="294077"/>
                </a:lnTo>
                <a:lnTo>
                  <a:pt x="139415" y="222262"/>
                </a:lnTo>
                <a:cubicBezTo>
                  <a:pt x="220740" y="118670"/>
                  <a:pt x="302065" y="15077"/>
                  <a:pt x="395008" y="152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0349365" y="2256493"/>
            <a:ext cx="350093" cy="928962"/>
          </a:xfrm>
          <a:custGeom>
            <a:avLst/>
            <a:gdLst>
              <a:gd name="connsiteX0" fmla="*/ 395008 w 754139"/>
              <a:gd name="connsiteY0" fmla="*/ 1523 h 2001086"/>
              <a:gd name="connsiteX1" fmla="*/ 697072 w 754139"/>
              <a:gd name="connsiteY1" fmla="*/ 140937 h 2001086"/>
              <a:gd name="connsiteX2" fmla="*/ 743544 w 754139"/>
              <a:gd name="connsiteY2" fmla="*/ 443002 h 2001086"/>
              <a:gd name="connsiteX3" fmla="*/ 752801 w 754139"/>
              <a:gd name="connsiteY3" fmla="*/ 692151 h 2001086"/>
              <a:gd name="connsiteX4" fmla="*/ 750325 w 754139"/>
              <a:gd name="connsiteY4" fmla="*/ 712515 h 2001086"/>
              <a:gd name="connsiteX5" fmla="*/ 741354 w 754139"/>
              <a:gd name="connsiteY5" fmla="*/ 733450 h 2001086"/>
              <a:gd name="connsiteX6" fmla="*/ 694883 w 754139"/>
              <a:gd name="connsiteY6" fmla="*/ 872864 h 2001086"/>
              <a:gd name="connsiteX7" fmla="*/ 689524 w 754139"/>
              <a:gd name="connsiteY7" fmla="*/ 886120 h 2001086"/>
              <a:gd name="connsiteX8" fmla="*/ 650147 w 754139"/>
              <a:gd name="connsiteY8" fmla="*/ 950739 h 2001086"/>
              <a:gd name="connsiteX9" fmla="*/ 648066 w 754139"/>
              <a:gd name="connsiteY9" fmla="*/ 956363 h 2001086"/>
              <a:gd name="connsiteX10" fmla="*/ 633889 w 754139"/>
              <a:gd name="connsiteY10" fmla="*/ 972705 h 2001086"/>
              <a:gd name="connsiteX11" fmla="*/ 555468 w 754139"/>
              <a:gd name="connsiteY11" fmla="*/ 1093603 h 2001086"/>
              <a:gd name="connsiteX12" fmla="*/ 628171 w 754139"/>
              <a:gd name="connsiteY12" fmla="*/ 1274135 h 2001086"/>
              <a:gd name="connsiteX13" fmla="*/ 653552 w 754139"/>
              <a:gd name="connsiteY13" fmla="*/ 1315423 h 2001086"/>
              <a:gd name="connsiteX14" fmla="*/ 663671 w 754139"/>
              <a:gd name="connsiteY14" fmla="*/ 1332314 h 2001086"/>
              <a:gd name="connsiteX15" fmla="*/ 668177 w 754139"/>
              <a:gd name="connsiteY15" fmla="*/ 1335824 h 2001086"/>
              <a:gd name="connsiteX16" fmla="*/ 679551 w 754139"/>
              <a:gd name="connsiteY16" fmla="*/ 1349592 h 2001086"/>
              <a:gd name="connsiteX17" fmla="*/ 685228 w 754139"/>
              <a:gd name="connsiteY17" fmla="*/ 1373103 h 2001086"/>
              <a:gd name="connsiteX18" fmla="*/ 694943 w 754139"/>
              <a:gd name="connsiteY18" fmla="*/ 1428062 h 2001086"/>
              <a:gd name="connsiteX19" fmla="*/ 715517 w 754139"/>
              <a:gd name="connsiteY19" fmla="*/ 1595702 h 2001086"/>
              <a:gd name="connsiteX20" fmla="*/ 724011 w 754139"/>
              <a:gd name="connsiteY20" fmla="*/ 1679434 h 2001086"/>
              <a:gd name="connsiteX21" fmla="*/ 723213 w 754139"/>
              <a:gd name="connsiteY21" fmla="*/ 1682483 h 2001086"/>
              <a:gd name="connsiteX22" fmla="*/ 697072 w 754139"/>
              <a:gd name="connsiteY22" fmla="*/ 1755821 h 2001086"/>
              <a:gd name="connsiteX23" fmla="*/ 638983 w 754139"/>
              <a:gd name="connsiteY23" fmla="*/ 1906853 h 2001086"/>
              <a:gd name="connsiteX24" fmla="*/ 453097 w 754139"/>
              <a:gd name="connsiteY24" fmla="*/ 1988178 h 2001086"/>
              <a:gd name="connsiteX25" fmla="*/ 313683 w 754139"/>
              <a:gd name="connsiteY25" fmla="*/ 1999796 h 2001086"/>
              <a:gd name="connsiteX26" fmla="*/ 185886 w 754139"/>
              <a:gd name="connsiteY26" fmla="*/ 1976560 h 2001086"/>
              <a:gd name="connsiteX27" fmla="*/ 127797 w 754139"/>
              <a:gd name="connsiteY27" fmla="*/ 1906853 h 2001086"/>
              <a:gd name="connsiteX28" fmla="*/ 69707 w 754139"/>
              <a:gd name="connsiteY28" fmla="*/ 1686114 h 2001086"/>
              <a:gd name="connsiteX29" fmla="*/ 11618 w 754139"/>
              <a:gd name="connsiteY29" fmla="*/ 1523463 h 2001086"/>
              <a:gd name="connsiteX30" fmla="*/ 0 w 754139"/>
              <a:gd name="connsiteY30" fmla="*/ 1360813 h 2001086"/>
              <a:gd name="connsiteX31" fmla="*/ 10382 w 754139"/>
              <a:gd name="connsiteY31" fmla="*/ 1276032 h 2001086"/>
              <a:gd name="connsiteX32" fmla="*/ 5057 w 754139"/>
              <a:gd name="connsiteY32" fmla="*/ 1135717 h 2001086"/>
              <a:gd name="connsiteX33" fmla="*/ 11632 w 754139"/>
              <a:gd name="connsiteY33" fmla="*/ 962454 h 2001086"/>
              <a:gd name="connsiteX34" fmla="*/ 18756 w 754139"/>
              <a:gd name="connsiteY34" fmla="*/ 901481 h 2001086"/>
              <a:gd name="connsiteX35" fmla="*/ 11632 w 754139"/>
              <a:gd name="connsiteY35" fmla="*/ 860765 h 2001086"/>
              <a:gd name="connsiteX36" fmla="*/ 5057 w 754139"/>
              <a:gd name="connsiteY36" fmla="*/ 745066 h 2001086"/>
              <a:gd name="connsiteX37" fmla="*/ 99842 w 754139"/>
              <a:gd name="connsiteY37" fmla="*/ 339127 h 2001086"/>
              <a:gd name="connsiteX38" fmla="*/ 130621 w 754139"/>
              <a:gd name="connsiteY38" fmla="*/ 294077 h 2001086"/>
              <a:gd name="connsiteX39" fmla="*/ 139415 w 754139"/>
              <a:gd name="connsiteY39" fmla="*/ 222262 h 2001086"/>
              <a:gd name="connsiteX40" fmla="*/ 395008 w 754139"/>
              <a:gd name="connsiteY40" fmla="*/ 1523 h 200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54139" h="2001086">
                <a:moveTo>
                  <a:pt x="395008" y="1523"/>
                </a:moveTo>
                <a:cubicBezTo>
                  <a:pt x="487951" y="-12032"/>
                  <a:pt x="638983" y="67358"/>
                  <a:pt x="697072" y="140937"/>
                </a:cubicBezTo>
                <a:cubicBezTo>
                  <a:pt x="755162" y="214517"/>
                  <a:pt x="735798" y="338441"/>
                  <a:pt x="743544" y="443002"/>
                </a:cubicBezTo>
                <a:cubicBezTo>
                  <a:pt x="749353" y="521423"/>
                  <a:pt x="757340" y="611824"/>
                  <a:pt x="752801" y="692151"/>
                </a:cubicBezTo>
                <a:lnTo>
                  <a:pt x="750325" y="712515"/>
                </a:lnTo>
                <a:lnTo>
                  <a:pt x="741354" y="733450"/>
                </a:lnTo>
                <a:cubicBezTo>
                  <a:pt x="725864" y="776048"/>
                  <a:pt x="708437" y="838010"/>
                  <a:pt x="694883" y="872864"/>
                </a:cubicBezTo>
                <a:lnTo>
                  <a:pt x="689524" y="886120"/>
                </a:lnTo>
                <a:lnTo>
                  <a:pt x="650147" y="950739"/>
                </a:lnTo>
                <a:lnTo>
                  <a:pt x="648066" y="956363"/>
                </a:lnTo>
                <a:lnTo>
                  <a:pt x="633889" y="972705"/>
                </a:lnTo>
                <a:cubicBezTo>
                  <a:pt x="601214" y="1005380"/>
                  <a:pt x="555468" y="1045680"/>
                  <a:pt x="555468" y="1093603"/>
                </a:cubicBezTo>
                <a:cubicBezTo>
                  <a:pt x="555468" y="1141527"/>
                  <a:pt x="593589" y="1215591"/>
                  <a:pt x="628171" y="1274135"/>
                </a:cubicBezTo>
                <a:lnTo>
                  <a:pt x="653552" y="1315423"/>
                </a:lnTo>
                <a:lnTo>
                  <a:pt x="663671" y="1332314"/>
                </a:lnTo>
                <a:lnTo>
                  <a:pt x="668177" y="1335824"/>
                </a:lnTo>
                <a:lnTo>
                  <a:pt x="679551" y="1349592"/>
                </a:lnTo>
                <a:lnTo>
                  <a:pt x="685228" y="1373103"/>
                </a:lnTo>
                <a:cubicBezTo>
                  <a:pt x="688593" y="1388819"/>
                  <a:pt x="691895" y="1406726"/>
                  <a:pt x="694943" y="1428062"/>
                </a:cubicBezTo>
                <a:cubicBezTo>
                  <a:pt x="701039" y="1470734"/>
                  <a:pt x="708659" y="1532710"/>
                  <a:pt x="715517" y="1595702"/>
                </a:cubicBezTo>
                <a:lnTo>
                  <a:pt x="724011" y="1679434"/>
                </a:lnTo>
                <a:lnTo>
                  <a:pt x="723213" y="1682483"/>
                </a:lnTo>
                <a:cubicBezTo>
                  <a:pt x="714983" y="1706929"/>
                  <a:pt x="705786" y="1730649"/>
                  <a:pt x="697072" y="1755821"/>
                </a:cubicBezTo>
                <a:cubicBezTo>
                  <a:pt x="679646" y="1806165"/>
                  <a:pt x="679646" y="1868127"/>
                  <a:pt x="638983" y="1906853"/>
                </a:cubicBezTo>
                <a:cubicBezTo>
                  <a:pt x="598321" y="1945579"/>
                  <a:pt x="507314" y="1972688"/>
                  <a:pt x="453097" y="1988178"/>
                </a:cubicBezTo>
                <a:cubicBezTo>
                  <a:pt x="398880" y="2003669"/>
                  <a:pt x="358218" y="2001732"/>
                  <a:pt x="313683" y="1999796"/>
                </a:cubicBezTo>
                <a:cubicBezTo>
                  <a:pt x="269148" y="1997860"/>
                  <a:pt x="216867" y="1992051"/>
                  <a:pt x="185886" y="1976560"/>
                </a:cubicBezTo>
                <a:cubicBezTo>
                  <a:pt x="154905" y="1961070"/>
                  <a:pt x="147160" y="1955261"/>
                  <a:pt x="127797" y="1906853"/>
                </a:cubicBezTo>
                <a:cubicBezTo>
                  <a:pt x="108434" y="1858445"/>
                  <a:pt x="89071" y="1750012"/>
                  <a:pt x="69707" y="1686114"/>
                </a:cubicBezTo>
                <a:cubicBezTo>
                  <a:pt x="50344" y="1622215"/>
                  <a:pt x="23236" y="1577680"/>
                  <a:pt x="11618" y="1523463"/>
                </a:cubicBezTo>
                <a:cubicBezTo>
                  <a:pt x="0" y="1469247"/>
                  <a:pt x="0" y="1415030"/>
                  <a:pt x="0" y="1360813"/>
                </a:cubicBezTo>
                <a:lnTo>
                  <a:pt x="10382" y="1276032"/>
                </a:lnTo>
                <a:lnTo>
                  <a:pt x="5057" y="1135717"/>
                </a:lnTo>
                <a:cubicBezTo>
                  <a:pt x="5057" y="1076366"/>
                  <a:pt x="7321" y="1018419"/>
                  <a:pt x="11632" y="962454"/>
                </a:cubicBezTo>
                <a:lnTo>
                  <a:pt x="18756" y="901481"/>
                </a:lnTo>
                <a:lnTo>
                  <a:pt x="11632" y="860765"/>
                </a:lnTo>
                <a:cubicBezTo>
                  <a:pt x="7321" y="823394"/>
                  <a:pt x="5057" y="784699"/>
                  <a:pt x="5057" y="745066"/>
                </a:cubicBezTo>
                <a:cubicBezTo>
                  <a:pt x="5057" y="586538"/>
                  <a:pt x="41279" y="443016"/>
                  <a:pt x="99842" y="339127"/>
                </a:cubicBezTo>
                <a:lnTo>
                  <a:pt x="130621" y="294077"/>
                </a:lnTo>
                <a:lnTo>
                  <a:pt x="139415" y="222262"/>
                </a:lnTo>
                <a:cubicBezTo>
                  <a:pt x="220740" y="118670"/>
                  <a:pt x="302065" y="15077"/>
                  <a:pt x="395008" y="152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9917401" flipH="1">
            <a:off x="10722888" y="1804204"/>
            <a:ext cx="350093" cy="928962"/>
          </a:xfrm>
          <a:custGeom>
            <a:avLst/>
            <a:gdLst>
              <a:gd name="connsiteX0" fmla="*/ 395008 w 754139"/>
              <a:gd name="connsiteY0" fmla="*/ 1523 h 2001086"/>
              <a:gd name="connsiteX1" fmla="*/ 697072 w 754139"/>
              <a:gd name="connsiteY1" fmla="*/ 140937 h 2001086"/>
              <a:gd name="connsiteX2" fmla="*/ 743544 w 754139"/>
              <a:gd name="connsiteY2" fmla="*/ 443002 h 2001086"/>
              <a:gd name="connsiteX3" fmla="*/ 752801 w 754139"/>
              <a:gd name="connsiteY3" fmla="*/ 692151 h 2001086"/>
              <a:gd name="connsiteX4" fmla="*/ 750325 w 754139"/>
              <a:gd name="connsiteY4" fmla="*/ 712515 h 2001086"/>
              <a:gd name="connsiteX5" fmla="*/ 741354 w 754139"/>
              <a:gd name="connsiteY5" fmla="*/ 733450 h 2001086"/>
              <a:gd name="connsiteX6" fmla="*/ 694883 w 754139"/>
              <a:gd name="connsiteY6" fmla="*/ 872864 h 2001086"/>
              <a:gd name="connsiteX7" fmla="*/ 689524 w 754139"/>
              <a:gd name="connsiteY7" fmla="*/ 886120 h 2001086"/>
              <a:gd name="connsiteX8" fmla="*/ 650147 w 754139"/>
              <a:gd name="connsiteY8" fmla="*/ 950739 h 2001086"/>
              <a:gd name="connsiteX9" fmla="*/ 648066 w 754139"/>
              <a:gd name="connsiteY9" fmla="*/ 956363 h 2001086"/>
              <a:gd name="connsiteX10" fmla="*/ 633889 w 754139"/>
              <a:gd name="connsiteY10" fmla="*/ 972705 h 2001086"/>
              <a:gd name="connsiteX11" fmla="*/ 555468 w 754139"/>
              <a:gd name="connsiteY11" fmla="*/ 1093603 h 2001086"/>
              <a:gd name="connsiteX12" fmla="*/ 628171 w 754139"/>
              <a:gd name="connsiteY12" fmla="*/ 1274135 h 2001086"/>
              <a:gd name="connsiteX13" fmla="*/ 653552 w 754139"/>
              <a:gd name="connsiteY13" fmla="*/ 1315423 h 2001086"/>
              <a:gd name="connsiteX14" fmla="*/ 663671 w 754139"/>
              <a:gd name="connsiteY14" fmla="*/ 1332314 h 2001086"/>
              <a:gd name="connsiteX15" fmla="*/ 668177 w 754139"/>
              <a:gd name="connsiteY15" fmla="*/ 1335824 h 2001086"/>
              <a:gd name="connsiteX16" fmla="*/ 679551 w 754139"/>
              <a:gd name="connsiteY16" fmla="*/ 1349592 h 2001086"/>
              <a:gd name="connsiteX17" fmla="*/ 685228 w 754139"/>
              <a:gd name="connsiteY17" fmla="*/ 1373103 h 2001086"/>
              <a:gd name="connsiteX18" fmla="*/ 694943 w 754139"/>
              <a:gd name="connsiteY18" fmla="*/ 1428062 h 2001086"/>
              <a:gd name="connsiteX19" fmla="*/ 715517 w 754139"/>
              <a:gd name="connsiteY19" fmla="*/ 1595702 h 2001086"/>
              <a:gd name="connsiteX20" fmla="*/ 724011 w 754139"/>
              <a:gd name="connsiteY20" fmla="*/ 1679434 h 2001086"/>
              <a:gd name="connsiteX21" fmla="*/ 723213 w 754139"/>
              <a:gd name="connsiteY21" fmla="*/ 1682483 h 2001086"/>
              <a:gd name="connsiteX22" fmla="*/ 697072 w 754139"/>
              <a:gd name="connsiteY22" fmla="*/ 1755821 h 2001086"/>
              <a:gd name="connsiteX23" fmla="*/ 638983 w 754139"/>
              <a:gd name="connsiteY23" fmla="*/ 1906853 h 2001086"/>
              <a:gd name="connsiteX24" fmla="*/ 453097 w 754139"/>
              <a:gd name="connsiteY24" fmla="*/ 1988178 h 2001086"/>
              <a:gd name="connsiteX25" fmla="*/ 313683 w 754139"/>
              <a:gd name="connsiteY25" fmla="*/ 1999796 h 2001086"/>
              <a:gd name="connsiteX26" fmla="*/ 185886 w 754139"/>
              <a:gd name="connsiteY26" fmla="*/ 1976560 h 2001086"/>
              <a:gd name="connsiteX27" fmla="*/ 127797 w 754139"/>
              <a:gd name="connsiteY27" fmla="*/ 1906853 h 2001086"/>
              <a:gd name="connsiteX28" fmla="*/ 69707 w 754139"/>
              <a:gd name="connsiteY28" fmla="*/ 1686114 h 2001086"/>
              <a:gd name="connsiteX29" fmla="*/ 11618 w 754139"/>
              <a:gd name="connsiteY29" fmla="*/ 1523463 h 2001086"/>
              <a:gd name="connsiteX30" fmla="*/ 0 w 754139"/>
              <a:gd name="connsiteY30" fmla="*/ 1360813 h 2001086"/>
              <a:gd name="connsiteX31" fmla="*/ 10382 w 754139"/>
              <a:gd name="connsiteY31" fmla="*/ 1276032 h 2001086"/>
              <a:gd name="connsiteX32" fmla="*/ 5057 w 754139"/>
              <a:gd name="connsiteY32" fmla="*/ 1135717 h 2001086"/>
              <a:gd name="connsiteX33" fmla="*/ 11632 w 754139"/>
              <a:gd name="connsiteY33" fmla="*/ 962454 h 2001086"/>
              <a:gd name="connsiteX34" fmla="*/ 18756 w 754139"/>
              <a:gd name="connsiteY34" fmla="*/ 901481 h 2001086"/>
              <a:gd name="connsiteX35" fmla="*/ 11632 w 754139"/>
              <a:gd name="connsiteY35" fmla="*/ 860765 h 2001086"/>
              <a:gd name="connsiteX36" fmla="*/ 5057 w 754139"/>
              <a:gd name="connsiteY36" fmla="*/ 745066 h 2001086"/>
              <a:gd name="connsiteX37" fmla="*/ 99842 w 754139"/>
              <a:gd name="connsiteY37" fmla="*/ 339127 h 2001086"/>
              <a:gd name="connsiteX38" fmla="*/ 130621 w 754139"/>
              <a:gd name="connsiteY38" fmla="*/ 294077 h 2001086"/>
              <a:gd name="connsiteX39" fmla="*/ 139415 w 754139"/>
              <a:gd name="connsiteY39" fmla="*/ 222262 h 2001086"/>
              <a:gd name="connsiteX40" fmla="*/ 395008 w 754139"/>
              <a:gd name="connsiteY40" fmla="*/ 1523 h 200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54139" h="2001086">
                <a:moveTo>
                  <a:pt x="395008" y="1523"/>
                </a:moveTo>
                <a:cubicBezTo>
                  <a:pt x="487951" y="-12032"/>
                  <a:pt x="638983" y="67358"/>
                  <a:pt x="697072" y="140937"/>
                </a:cubicBezTo>
                <a:cubicBezTo>
                  <a:pt x="755162" y="214517"/>
                  <a:pt x="735798" y="338441"/>
                  <a:pt x="743544" y="443002"/>
                </a:cubicBezTo>
                <a:cubicBezTo>
                  <a:pt x="749353" y="521423"/>
                  <a:pt x="757340" y="611824"/>
                  <a:pt x="752801" y="692151"/>
                </a:cubicBezTo>
                <a:lnTo>
                  <a:pt x="750325" y="712515"/>
                </a:lnTo>
                <a:lnTo>
                  <a:pt x="741354" y="733450"/>
                </a:lnTo>
                <a:cubicBezTo>
                  <a:pt x="725864" y="776048"/>
                  <a:pt x="708437" y="838010"/>
                  <a:pt x="694883" y="872864"/>
                </a:cubicBezTo>
                <a:lnTo>
                  <a:pt x="689524" y="886120"/>
                </a:lnTo>
                <a:lnTo>
                  <a:pt x="650147" y="950739"/>
                </a:lnTo>
                <a:lnTo>
                  <a:pt x="648066" y="956363"/>
                </a:lnTo>
                <a:lnTo>
                  <a:pt x="633889" y="972705"/>
                </a:lnTo>
                <a:cubicBezTo>
                  <a:pt x="601214" y="1005380"/>
                  <a:pt x="555468" y="1045680"/>
                  <a:pt x="555468" y="1093603"/>
                </a:cubicBezTo>
                <a:cubicBezTo>
                  <a:pt x="555468" y="1141527"/>
                  <a:pt x="593589" y="1215591"/>
                  <a:pt x="628171" y="1274135"/>
                </a:cubicBezTo>
                <a:lnTo>
                  <a:pt x="653552" y="1315423"/>
                </a:lnTo>
                <a:lnTo>
                  <a:pt x="663671" y="1332314"/>
                </a:lnTo>
                <a:lnTo>
                  <a:pt x="668177" y="1335824"/>
                </a:lnTo>
                <a:lnTo>
                  <a:pt x="679551" y="1349592"/>
                </a:lnTo>
                <a:lnTo>
                  <a:pt x="685228" y="1373103"/>
                </a:lnTo>
                <a:cubicBezTo>
                  <a:pt x="688593" y="1388819"/>
                  <a:pt x="691895" y="1406726"/>
                  <a:pt x="694943" y="1428062"/>
                </a:cubicBezTo>
                <a:cubicBezTo>
                  <a:pt x="701039" y="1470734"/>
                  <a:pt x="708659" y="1532710"/>
                  <a:pt x="715517" y="1595702"/>
                </a:cubicBezTo>
                <a:lnTo>
                  <a:pt x="724011" y="1679434"/>
                </a:lnTo>
                <a:lnTo>
                  <a:pt x="723213" y="1682483"/>
                </a:lnTo>
                <a:cubicBezTo>
                  <a:pt x="714983" y="1706929"/>
                  <a:pt x="705786" y="1730649"/>
                  <a:pt x="697072" y="1755821"/>
                </a:cubicBezTo>
                <a:cubicBezTo>
                  <a:pt x="679646" y="1806165"/>
                  <a:pt x="679646" y="1868127"/>
                  <a:pt x="638983" y="1906853"/>
                </a:cubicBezTo>
                <a:cubicBezTo>
                  <a:pt x="598321" y="1945579"/>
                  <a:pt x="507314" y="1972688"/>
                  <a:pt x="453097" y="1988178"/>
                </a:cubicBezTo>
                <a:cubicBezTo>
                  <a:pt x="398880" y="2003669"/>
                  <a:pt x="358218" y="2001732"/>
                  <a:pt x="313683" y="1999796"/>
                </a:cubicBezTo>
                <a:cubicBezTo>
                  <a:pt x="269148" y="1997860"/>
                  <a:pt x="216867" y="1992051"/>
                  <a:pt x="185886" y="1976560"/>
                </a:cubicBezTo>
                <a:cubicBezTo>
                  <a:pt x="154905" y="1961070"/>
                  <a:pt x="147160" y="1955261"/>
                  <a:pt x="127797" y="1906853"/>
                </a:cubicBezTo>
                <a:cubicBezTo>
                  <a:pt x="108434" y="1858445"/>
                  <a:pt x="89071" y="1750012"/>
                  <a:pt x="69707" y="1686114"/>
                </a:cubicBezTo>
                <a:cubicBezTo>
                  <a:pt x="50344" y="1622215"/>
                  <a:pt x="23236" y="1577680"/>
                  <a:pt x="11618" y="1523463"/>
                </a:cubicBezTo>
                <a:cubicBezTo>
                  <a:pt x="0" y="1469247"/>
                  <a:pt x="0" y="1415030"/>
                  <a:pt x="0" y="1360813"/>
                </a:cubicBezTo>
                <a:lnTo>
                  <a:pt x="10382" y="1276032"/>
                </a:lnTo>
                <a:lnTo>
                  <a:pt x="5057" y="1135717"/>
                </a:lnTo>
                <a:cubicBezTo>
                  <a:pt x="5057" y="1076366"/>
                  <a:pt x="7321" y="1018419"/>
                  <a:pt x="11632" y="962454"/>
                </a:cubicBezTo>
                <a:lnTo>
                  <a:pt x="18756" y="901481"/>
                </a:lnTo>
                <a:lnTo>
                  <a:pt x="11632" y="860765"/>
                </a:lnTo>
                <a:cubicBezTo>
                  <a:pt x="7321" y="823394"/>
                  <a:pt x="5057" y="784699"/>
                  <a:pt x="5057" y="745066"/>
                </a:cubicBezTo>
                <a:cubicBezTo>
                  <a:pt x="5057" y="586538"/>
                  <a:pt x="41279" y="443016"/>
                  <a:pt x="99842" y="339127"/>
                </a:cubicBezTo>
                <a:lnTo>
                  <a:pt x="130621" y="294077"/>
                </a:lnTo>
                <a:lnTo>
                  <a:pt x="139415" y="222262"/>
                </a:lnTo>
                <a:cubicBezTo>
                  <a:pt x="220740" y="118670"/>
                  <a:pt x="302065" y="15077"/>
                  <a:pt x="395008" y="152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2348358" y="-58327"/>
            <a:ext cx="98436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回到国内已经是夜晚月明星稀</a:t>
            </a:r>
            <a:endParaRPr lang="en-US" altLang="zh-CN" sz="58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7817576" y="3081038"/>
            <a:ext cx="1126455" cy="1126455"/>
          </a:xfrm>
          <a:prstGeom prst="ellipse">
            <a:avLst/>
          </a:prstGeom>
          <a:solidFill>
            <a:srgbClr val="FFC000"/>
          </a:solidFill>
          <a:ln w="28575"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a:endParaRPr>
          </a:p>
        </p:txBody>
      </p:sp>
      <p:sp>
        <p:nvSpPr>
          <p:cNvPr id="56" name="新月形 55"/>
          <p:cNvSpPr/>
          <p:nvPr/>
        </p:nvSpPr>
        <p:spPr>
          <a:xfrm rot="404393">
            <a:off x="521060" y="419004"/>
            <a:ext cx="788894" cy="1577788"/>
          </a:xfrm>
          <a:prstGeom prst="mo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五角星 56"/>
          <p:cNvSpPr/>
          <p:nvPr/>
        </p:nvSpPr>
        <p:spPr>
          <a:xfrm>
            <a:off x="1543727" y="550635"/>
            <a:ext cx="394447" cy="394447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五角星 57"/>
          <p:cNvSpPr/>
          <p:nvPr/>
        </p:nvSpPr>
        <p:spPr>
          <a:xfrm>
            <a:off x="1222795" y="1119403"/>
            <a:ext cx="394447" cy="394447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五角星 58"/>
          <p:cNvSpPr/>
          <p:nvPr/>
        </p:nvSpPr>
        <p:spPr>
          <a:xfrm>
            <a:off x="1813429" y="1316626"/>
            <a:ext cx="394447" cy="394447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7953138" y="4435210"/>
            <a:ext cx="403187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因为床</a:t>
            </a:r>
            <a:r>
              <a:rPr lang="zh-CN" altLang="en-US" sz="60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前摆</a:t>
            </a:r>
            <a:endParaRPr lang="en-US" altLang="zh-CN" sz="6000" dirty="0" smtClean="0">
              <a:solidFill>
                <a:srgbClr val="FFC000"/>
              </a:solidFill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6000" dirty="0" smtClean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了</a:t>
            </a:r>
            <a:r>
              <a:rPr lang="zh-CN" altLang="en-US" sz="6000" dirty="0">
                <a:solidFill>
                  <a:srgbClr val="FFC000"/>
                </a:solidFill>
                <a:effectLst>
                  <a:glow rad="127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两双鞋子</a:t>
            </a:r>
          </a:p>
        </p:txBody>
      </p:sp>
      <p:sp>
        <p:nvSpPr>
          <p:cNvPr id="61" name="矩形 60"/>
          <p:cNvSpPr/>
          <p:nvPr/>
        </p:nvSpPr>
        <p:spPr>
          <a:xfrm>
            <a:off x="2348358" y="702513"/>
            <a:ext cx="9828332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7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他怕吵醒家人便蹑手蹑脚地走过厅堂</a:t>
            </a:r>
            <a:endParaRPr lang="en-US" altLang="zh-CN" sz="47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342367" y="1272145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到了卧室里大吃一惊</a:t>
            </a:r>
            <a:endParaRPr lang="en-US" altLang="zh-CN" sz="6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749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39825"/>
            <a:ext cx="12192000" cy="689902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29685" y="2126666"/>
            <a:ext cx="2595595" cy="2595595"/>
            <a:chOff x="2060448" y="4090416"/>
            <a:chExt cx="1853184" cy="1853184"/>
          </a:xfrm>
          <a:solidFill>
            <a:srgbClr val="FFC000"/>
          </a:solidFill>
        </p:grpSpPr>
        <p:sp>
          <p:nvSpPr>
            <p:cNvPr id="7" name="圆角矩形 6"/>
            <p:cNvSpPr/>
            <p:nvPr/>
          </p:nvSpPr>
          <p:spPr>
            <a:xfrm>
              <a:off x="2060448" y="4090416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987040" y="4090416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060448" y="5017008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987040" y="5017008"/>
              <a:ext cx="926592" cy="926592"/>
            </a:xfrm>
            <a:prstGeom prst="roundRect">
              <a:avLst>
                <a:gd name="adj" fmla="val 0"/>
              </a:avLst>
            </a:prstGeom>
            <a:grp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5139069" y="2126666"/>
            <a:ext cx="2564322" cy="473253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 flipH="1">
            <a:off x="6150332" y="2451398"/>
            <a:ext cx="1225286" cy="2651175"/>
            <a:chOff x="3132727" y="3283188"/>
            <a:chExt cx="1489382" cy="3222607"/>
          </a:xfrm>
        </p:grpSpPr>
        <p:sp>
          <p:nvSpPr>
            <p:cNvPr id="14" name="椭圆 13"/>
            <p:cNvSpPr/>
            <p:nvPr/>
          </p:nvSpPr>
          <p:spPr>
            <a:xfrm>
              <a:off x="3244070" y="3283188"/>
              <a:ext cx="1378039" cy="13780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32727" y="4565564"/>
              <a:ext cx="1419956" cy="1940231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梯形 15"/>
          <p:cNvSpPr/>
          <p:nvPr/>
        </p:nvSpPr>
        <p:spPr>
          <a:xfrm flipV="1">
            <a:off x="6207446" y="5144440"/>
            <a:ext cx="1168172" cy="1750882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49838" y="5569714"/>
            <a:ext cx="61559" cy="130300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 rot="6106015" flipV="1">
            <a:off x="4531364" y="3029113"/>
            <a:ext cx="2239328" cy="423856"/>
            <a:chOff x="-2056244" y="2490290"/>
            <a:chExt cx="3558565" cy="673561"/>
          </a:xfrm>
        </p:grpSpPr>
        <p:sp>
          <p:nvSpPr>
            <p:cNvPr id="35" name="任意多边形 34"/>
            <p:cNvSpPr/>
            <p:nvPr/>
          </p:nvSpPr>
          <p:spPr>
            <a:xfrm rot="5178736">
              <a:off x="-1034813" y="1652406"/>
              <a:ext cx="475070" cy="2517931"/>
            </a:xfrm>
            <a:custGeom>
              <a:avLst/>
              <a:gdLst>
                <a:gd name="connsiteX0" fmla="*/ 0 w 232588"/>
                <a:gd name="connsiteY0" fmla="*/ 0 h 2092533"/>
                <a:gd name="connsiteX1" fmla="*/ 232588 w 232588"/>
                <a:gd name="connsiteY1" fmla="*/ 0 h 2092533"/>
                <a:gd name="connsiteX2" fmla="*/ 232588 w 232588"/>
                <a:gd name="connsiteY2" fmla="*/ 2092533 h 2092533"/>
                <a:gd name="connsiteX3" fmla="*/ 213750 w 232588"/>
                <a:gd name="connsiteY3" fmla="*/ 2077245 h 2092533"/>
                <a:gd name="connsiteX4" fmla="*/ 3771 w 232588"/>
                <a:gd name="connsiteY4" fmla="*/ 344078 h 209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588" h="2092533">
                  <a:moveTo>
                    <a:pt x="0" y="0"/>
                  </a:moveTo>
                  <a:lnTo>
                    <a:pt x="232588" y="0"/>
                  </a:lnTo>
                  <a:lnTo>
                    <a:pt x="232588" y="2092533"/>
                  </a:lnTo>
                  <a:lnTo>
                    <a:pt x="213750" y="2077245"/>
                  </a:lnTo>
                  <a:cubicBezTo>
                    <a:pt x="106802" y="1901070"/>
                    <a:pt x="23041" y="1212504"/>
                    <a:pt x="3771" y="34407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21259895">
              <a:off x="-601853" y="2716438"/>
              <a:ext cx="1180789" cy="31699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21330874">
              <a:off x="375666" y="2490290"/>
              <a:ext cx="218156" cy="673561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21306136">
              <a:off x="492744" y="2593659"/>
              <a:ext cx="1009577" cy="32706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任意多边形 43"/>
          <p:cNvSpPr/>
          <p:nvPr/>
        </p:nvSpPr>
        <p:spPr>
          <a:xfrm rot="19179803">
            <a:off x="5513403" y="3575139"/>
            <a:ext cx="1276152" cy="1132652"/>
          </a:xfrm>
          <a:custGeom>
            <a:avLst/>
            <a:gdLst>
              <a:gd name="connsiteX0" fmla="*/ 111968 w 1276152"/>
              <a:gd name="connsiteY0" fmla="*/ 0 h 1132652"/>
              <a:gd name="connsiteX1" fmla="*/ 447870 w 1276152"/>
              <a:gd name="connsiteY1" fmla="*/ 653143 h 1132652"/>
              <a:gd name="connsiteX2" fmla="*/ 1194319 w 1276152"/>
              <a:gd name="connsiteY2" fmla="*/ 522515 h 1132652"/>
              <a:gd name="connsiteX3" fmla="*/ 1231641 w 1276152"/>
              <a:gd name="connsiteY3" fmla="*/ 933062 h 1132652"/>
              <a:gd name="connsiteX4" fmla="*/ 970384 w 1276152"/>
              <a:gd name="connsiteY4" fmla="*/ 1063690 h 1132652"/>
              <a:gd name="connsiteX5" fmla="*/ 597159 w 1276152"/>
              <a:gd name="connsiteY5" fmla="*/ 1119674 h 1132652"/>
              <a:gd name="connsiteX6" fmla="*/ 261257 w 1276152"/>
              <a:gd name="connsiteY6" fmla="*/ 1026368 h 1132652"/>
              <a:gd name="connsiteX7" fmla="*/ 0 w 1276152"/>
              <a:gd name="connsiteY7" fmla="*/ 130629 h 11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6152" h="1132652">
                <a:moveTo>
                  <a:pt x="111968" y="0"/>
                </a:moveTo>
                <a:cubicBezTo>
                  <a:pt x="189723" y="283028"/>
                  <a:pt x="267478" y="566057"/>
                  <a:pt x="447870" y="653143"/>
                </a:cubicBezTo>
                <a:cubicBezTo>
                  <a:pt x="628262" y="740229"/>
                  <a:pt x="1063691" y="475862"/>
                  <a:pt x="1194319" y="522515"/>
                </a:cubicBezTo>
                <a:cubicBezTo>
                  <a:pt x="1324948" y="569168"/>
                  <a:pt x="1268964" y="842866"/>
                  <a:pt x="1231641" y="933062"/>
                </a:cubicBezTo>
                <a:cubicBezTo>
                  <a:pt x="1194319" y="1023258"/>
                  <a:pt x="1076131" y="1032588"/>
                  <a:pt x="970384" y="1063690"/>
                </a:cubicBezTo>
                <a:cubicBezTo>
                  <a:pt x="864637" y="1094792"/>
                  <a:pt x="715347" y="1125894"/>
                  <a:pt x="597159" y="1119674"/>
                </a:cubicBezTo>
                <a:cubicBezTo>
                  <a:pt x="478971" y="1113454"/>
                  <a:pt x="360783" y="1191209"/>
                  <a:pt x="261257" y="1026368"/>
                </a:cubicBezTo>
                <a:cubicBezTo>
                  <a:pt x="161731" y="861527"/>
                  <a:pt x="0" y="130629"/>
                  <a:pt x="0" y="13062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 rot="20324238">
            <a:off x="5525145" y="3574972"/>
            <a:ext cx="1276152" cy="515662"/>
          </a:xfrm>
          <a:custGeom>
            <a:avLst/>
            <a:gdLst>
              <a:gd name="connsiteX0" fmla="*/ 111968 w 1276152"/>
              <a:gd name="connsiteY0" fmla="*/ 0 h 1132652"/>
              <a:gd name="connsiteX1" fmla="*/ 447870 w 1276152"/>
              <a:gd name="connsiteY1" fmla="*/ 653143 h 1132652"/>
              <a:gd name="connsiteX2" fmla="*/ 1194319 w 1276152"/>
              <a:gd name="connsiteY2" fmla="*/ 522515 h 1132652"/>
              <a:gd name="connsiteX3" fmla="*/ 1231641 w 1276152"/>
              <a:gd name="connsiteY3" fmla="*/ 933062 h 1132652"/>
              <a:gd name="connsiteX4" fmla="*/ 970384 w 1276152"/>
              <a:gd name="connsiteY4" fmla="*/ 1063690 h 1132652"/>
              <a:gd name="connsiteX5" fmla="*/ 597159 w 1276152"/>
              <a:gd name="connsiteY5" fmla="*/ 1119674 h 1132652"/>
              <a:gd name="connsiteX6" fmla="*/ 261257 w 1276152"/>
              <a:gd name="connsiteY6" fmla="*/ 1026368 h 1132652"/>
              <a:gd name="connsiteX7" fmla="*/ 0 w 1276152"/>
              <a:gd name="connsiteY7" fmla="*/ 130629 h 11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76152" h="1132652">
                <a:moveTo>
                  <a:pt x="111968" y="0"/>
                </a:moveTo>
                <a:cubicBezTo>
                  <a:pt x="189723" y="283028"/>
                  <a:pt x="267478" y="566057"/>
                  <a:pt x="447870" y="653143"/>
                </a:cubicBezTo>
                <a:cubicBezTo>
                  <a:pt x="628262" y="740229"/>
                  <a:pt x="1063691" y="475862"/>
                  <a:pt x="1194319" y="522515"/>
                </a:cubicBezTo>
                <a:cubicBezTo>
                  <a:pt x="1324948" y="569168"/>
                  <a:pt x="1268964" y="842866"/>
                  <a:pt x="1231641" y="933062"/>
                </a:cubicBezTo>
                <a:cubicBezTo>
                  <a:pt x="1194319" y="1023258"/>
                  <a:pt x="1076131" y="1032588"/>
                  <a:pt x="970384" y="1063690"/>
                </a:cubicBezTo>
                <a:cubicBezTo>
                  <a:pt x="864637" y="1094792"/>
                  <a:pt x="715347" y="1125894"/>
                  <a:pt x="597159" y="1119674"/>
                </a:cubicBezTo>
                <a:cubicBezTo>
                  <a:pt x="478971" y="1113454"/>
                  <a:pt x="360783" y="1191209"/>
                  <a:pt x="261257" y="1026368"/>
                </a:cubicBezTo>
                <a:cubicBezTo>
                  <a:pt x="161731" y="861527"/>
                  <a:pt x="0" y="130629"/>
                  <a:pt x="0" y="13062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1779976">
            <a:off x="6142217" y="2205560"/>
            <a:ext cx="1442727" cy="1036295"/>
          </a:xfrm>
          <a:custGeom>
            <a:avLst/>
            <a:gdLst>
              <a:gd name="connsiteX0" fmla="*/ 724422 w 1612006"/>
              <a:gd name="connsiteY0" fmla="*/ 8729 h 1157886"/>
              <a:gd name="connsiteX1" fmla="*/ 805746 w 1612006"/>
              <a:gd name="connsiteY1" fmla="*/ 319749 h 1157886"/>
              <a:gd name="connsiteX2" fmla="*/ 849956 w 1612006"/>
              <a:gd name="connsiteY2" fmla="*/ 0 h 1157886"/>
              <a:gd name="connsiteX3" fmla="*/ 884790 w 1612006"/>
              <a:gd name="connsiteY3" fmla="*/ 251944 h 1157886"/>
              <a:gd name="connsiteX4" fmla="*/ 954114 w 1612006"/>
              <a:gd name="connsiteY4" fmla="*/ 11610 h 1157886"/>
              <a:gd name="connsiteX5" fmla="*/ 952201 w 1612006"/>
              <a:gd name="connsiteY5" fmla="*/ 327497 h 1157886"/>
              <a:gd name="connsiteX6" fmla="*/ 1077701 w 1612006"/>
              <a:gd name="connsiteY6" fmla="*/ 29983 h 1157886"/>
              <a:gd name="connsiteX7" fmla="*/ 1045260 w 1612006"/>
              <a:gd name="connsiteY7" fmla="*/ 289380 h 1157886"/>
              <a:gd name="connsiteX8" fmla="*/ 1175234 w 1612006"/>
              <a:gd name="connsiteY8" fmla="*/ 73841 h 1157886"/>
              <a:gd name="connsiteX9" fmla="*/ 1094004 w 1612006"/>
              <a:gd name="connsiteY9" fmla="*/ 369816 h 1157886"/>
              <a:gd name="connsiteX10" fmla="*/ 1289926 w 1612006"/>
              <a:gd name="connsiteY10" fmla="*/ 117890 h 1157886"/>
              <a:gd name="connsiteX11" fmla="*/ 1187701 w 1612006"/>
              <a:gd name="connsiteY11" fmla="*/ 369283 h 1157886"/>
              <a:gd name="connsiteX12" fmla="*/ 1372713 w 1612006"/>
              <a:gd name="connsiteY12" fmla="*/ 191183 h 1157886"/>
              <a:gd name="connsiteX13" fmla="*/ 1223567 w 1612006"/>
              <a:gd name="connsiteY13" fmla="*/ 445936 h 1157886"/>
              <a:gd name="connsiteX14" fmla="*/ 1472167 w 1612006"/>
              <a:gd name="connsiteY14" fmla="*/ 257728 h 1157886"/>
              <a:gd name="connsiteX15" fmla="*/ 1301013 w 1612006"/>
              <a:gd name="connsiteY15" fmla="*/ 483802 h 1157886"/>
              <a:gd name="connsiteX16" fmla="*/ 1533092 w 1612006"/>
              <a:gd name="connsiteY16" fmla="*/ 355636 h 1157886"/>
              <a:gd name="connsiteX17" fmla="*/ 1332828 w 1612006"/>
              <a:gd name="connsiteY17" fmla="*/ 553492 h 1157886"/>
              <a:gd name="connsiteX18" fmla="*/ 1612006 w 1612006"/>
              <a:gd name="connsiteY18" fmla="*/ 439970 h 1157886"/>
              <a:gd name="connsiteX19" fmla="*/ 1377480 w 1612006"/>
              <a:gd name="connsiteY19" fmla="*/ 622359 h 1157886"/>
              <a:gd name="connsiteX20" fmla="*/ 1571440 w 1612006"/>
              <a:gd name="connsiteY20" fmla="*/ 574324 h 1157886"/>
              <a:gd name="connsiteX21" fmla="*/ 1453051 w 1612006"/>
              <a:gd name="connsiteY21" fmla="*/ 665526 h 1157886"/>
              <a:gd name="connsiteX22" fmla="*/ 1413564 w 1612006"/>
              <a:gd name="connsiteY22" fmla="*/ 688005 h 1157886"/>
              <a:gd name="connsiteX23" fmla="*/ 1425867 w 1612006"/>
              <a:gd name="connsiteY23" fmla="*/ 686467 h 1157886"/>
              <a:gd name="connsiteX24" fmla="*/ 813918 w 1612006"/>
              <a:gd name="connsiteY24" fmla="*/ 1157886 h 1157886"/>
              <a:gd name="connsiteX25" fmla="*/ 144628 w 1612006"/>
              <a:gd name="connsiteY25" fmla="*/ 757859 h 1157886"/>
              <a:gd name="connsiteX26" fmla="*/ 252033 w 1612006"/>
              <a:gd name="connsiteY26" fmla="*/ 758510 h 1157886"/>
              <a:gd name="connsiteX27" fmla="*/ 0 w 1612006"/>
              <a:gd name="connsiteY27" fmla="*/ 652195 h 1157886"/>
              <a:gd name="connsiteX28" fmla="*/ 268733 w 1612006"/>
              <a:gd name="connsiteY28" fmla="*/ 685802 h 1157886"/>
              <a:gd name="connsiteX29" fmla="*/ 19656 w 1612006"/>
              <a:gd name="connsiteY29" fmla="*/ 535606 h 1157886"/>
              <a:gd name="connsiteX30" fmla="*/ 315165 w 1612006"/>
              <a:gd name="connsiteY30" fmla="*/ 616707 h 1157886"/>
              <a:gd name="connsiteX31" fmla="*/ 87906 w 1612006"/>
              <a:gd name="connsiteY31" fmla="*/ 439970 h 1157886"/>
              <a:gd name="connsiteX32" fmla="*/ 329675 w 1612006"/>
              <a:gd name="connsiteY32" fmla="*/ 538281 h 1157886"/>
              <a:gd name="connsiteX33" fmla="*/ 136997 w 1612006"/>
              <a:gd name="connsiteY33" fmla="*/ 338126 h 1157886"/>
              <a:gd name="connsiteX34" fmla="*/ 409307 w 1612006"/>
              <a:gd name="connsiteY34" fmla="*/ 497551 h 1157886"/>
              <a:gd name="connsiteX35" fmla="*/ 227745 w 1612006"/>
              <a:gd name="connsiteY35" fmla="*/ 257728 h 1157886"/>
              <a:gd name="connsiteX36" fmla="*/ 430313 w 1612006"/>
              <a:gd name="connsiteY36" fmla="*/ 411086 h 1157886"/>
              <a:gd name="connsiteX37" fmla="*/ 301451 w 1612006"/>
              <a:gd name="connsiteY37" fmla="*/ 177746 h 1157886"/>
              <a:gd name="connsiteX38" fmla="*/ 527269 w 1612006"/>
              <a:gd name="connsiteY38" fmla="*/ 406313 h 1157886"/>
              <a:gd name="connsiteX39" fmla="*/ 409987 w 1612006"/>
              <a:gd name="connsiteY39" fmla="*/ 117890 h 1157886"/>
              <a:gd name="connsiteX40" fmla="*/ 563791 w 1612006"/>
              <a:gd name="connsiteY40" fmla="*/ 315659 h 1157886"/>
              <a:gd name="connsiteX41" fmla="*/ 501810 w 1612006"/>
              <a:gd name="connsiteY41" fmla="*/ 65395 h 1157886"/>
              <a:gd name="connsiteX42" fmla="*/ 661781 w 1612006"/>
              <a:gd name="connsiteY42" fmla="*/ 346389 h 1157886"/>
              <a:gd name="connsiteX43" fmla="*/ 622211 w 1612006"/>
              <a:gd name="connsiteY43" fmla="*/ 29983 h 1157886"/>
              <a:gd name="connsiteX44" fmla="*/ 719622 w 1612006"/>
              <a:gd name="connsiteY44" fmla="*/ 260907 h 1157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612006" h="1157886">
                <a:moveTo>
                  <a:pt x="724422" y="8729"/>
                </a:moveTo>
                <a:lnTo>
                  <a:pt x="805746" y="319749"/>
                </a:lnTo>
                <a:lnTo>
                  <a:pt x="849956" y="0"/>
                </a:lnTo>
                <a:lnTo>
                  <a:pt x="884790" y="251944"/>
                </a:lnTo>
                <a:lnTo>
                  <a:pt x="954114" y="11610"/>
                </a:lnTo>
                <a:lnTo>
                  <a:pt x="952201" y="327497"/>
                </a:lnTo>
                <a:lnTo>
                  <a:pt x="1077701" y="29983"/>
                </a:lnTo>
                <a:lnTo>
                  <a:pt x="1045260" y="289380"/>
                </a:lnTo>
                <a:lnTo>
                  <a:pt x="1175234" y="73841"/>
                </a:lnTo>
                <a:lnTo>
                  <a:pt x="1094004" y="369816"/>
                </a:lnTo>
                <a:lnTo>
                  <a:pt x="1289926" y="117890"/>
                </a:lnTo>
                <a:lnTo>
                  <a:pt x="1187701" y="369283"/>
                </a:lnTo>
                <a:lnTo>
                  <a:pt x="1372713" y="191183"/>
                </a:lnTo>
                <a:lnTo>
                  <a:pt x="1223567" y="445936"/>
                </a:lnTo>
                <a:lnTo>
                  <a:pt x="1472167" y="257728"/>
                </a:lnTo>
                <a:lnTo>
                  <a:pt x="1301013" y="483802"/>
                </a:lnTo>
                <a:lnTo>
                  <a:pt x="1533092" y="355636"/>
                </a:lnTo>
                <a:lnTo>
                  <a:pt x="1332828" y="553492"/>
                </a:lnTo>
                <a:lnTo>
                  <a:pt x="1612006" y="439970"/>
                </a:lnTo>
                <a:lnTo>
                  <a:pt x="1377480" y="622359"/>
                </a:lnTo>
                <a:lnTo>
                  <a:pt x="1571440" y="574324"/>
                </a:lnTo>
                <a:lnTo>
                  <a:pt x="1453051" y="665526"/>
                </a:lnTo>
                <a:lnTo>
                  <a:pt x="1413564" y="688005"/>
                </a:lnTo>
                <a:lnTo>
                  <a:pt x="1425867" y="686467"/>
                </a:lnTo>
                <a:lnTo>
                  <a:pt x="813918" y="1157886"/>
                </a:lnTo>
                <a:lnTo>
                  <a:pt x="144628" y="757859"/>
                </a:lnTo>
                <a:lnTo>
                  <a:pt x="252033" y="758510"/>
                </a:lnTo>
                <a:lnTo>
                  <a:pt x="0" y="652195"/>
                </a:lnTo>
                <a:lnTo>
                  <a:pt x="268733" y="685802"/>
                </a:lnTo>
                <a:lnTo>
                  <a:pt x="19656" y="535606"/>
                </a:lnTo>
                <a:lnTo>
                  <a:pt x="315165" y="616707"/>
                </a:lnTo>
                <a:lnTo>
                  <a:pt x="87906" y="439970"/>
                </a:lnTo>
                <a:lnTo>
                  <a:pt x="329675" y="538281"/>
                </a:lnTo>
                <a:lnTo>
                  <a:pt x="136997" y="338126"/>
                </a:lnTo>
                <a:lnTo>
                  <a:pt x="409307" y="497551"/>
                </a:lnTo>
                <a:lnTo>
                  <a:pt x="227745" y="257728"/>
                </a:lnTo>
                <a:lnTo>
                  <a:pt x="430313" y="411086"/>
                </a:lnTo>
                <a:lnTo>
                  <a:pt x="301451" y="177746"/>
                </a:lnTo>
                <a:lnTo>
                  <a:pt x="527269" y="406313"/>
                </a:lnTo>
                <a:lnTo>
                  <a:pt x="409987" y="117890"/>
                </a:lnTo>
                <a:lnTo>
                  <a:pt x="563791" y="315659"/>
                </a:lnTo>
                <a:lnTo>
                  <a:pt x="501810" y="65395"/>
                </a:lnTo>
                <a:lnTo>
                  <a:pt x="661781" y="346389"/>
                </a:lnTo>
                <a:lnTo>
                  <a:pt x="622211" y="29983"/>
                </a:lnTo>
                <a:lnTo>
                  <a:pt x="719622" y="26090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75898" y="-17226"/>
            <a:ext cx="866027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7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他认为妻子</a:t>
            </a:r>
            <a:r>
              <a:rPr lang="zh-CN" altLang="en-US" sz="4700" dirty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竟与人</a:t>
            </a:r>
            <a:r>
              <a:rPr lang="zh-CN" altLang="en-US" sz="47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私通怒发冲冠</a:t>
            </a:r>
            <a:endParaRPr lang="en-US" altLang="zh-CN" sz="4700" dirty="0" smtClean="0">
              <a:solidFill>
                <a:schemeClr val="bg1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793042" y="2760986"/>
            <a:ext cx="340659" cy="3406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8188415" y="2434875"/>
            <a:ext cx="591535" cy="59153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8830155" y="1935815"/>
            <a:ext cx="905660" cy="90566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9646133" y="404352"/>
            <a:ext cx="2471774" cy="2471774"/>
            <a:chOff x="9646133" y="404352"/>
            <a:chExt cx="2471774" cy="2471774"/>
          </a:xfrm>
        </p:grpSpPr>
        <p:sp>
          <p:nvSpPr>
            <p:cNvPr id="59" name="椭圆 58"/>
            <p:cNvSpPr/>
            <p:nvPr/>
          </p:nvSpPr>
          <p:spPr>
            <a:xfrm>
              <a:off x="9646133" y="404352"/>
              <a:ext cx="2471774" cy="24717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0010781" y="421896"/>
              <a:ext cx="1804289" cy="2197812"/>
              <a:chOff x="9759771" y="547399"/>
              <a:chExt cx="1804289" cy="2197812"/>
            </a:xfrm>
          </p:grpSpPr>
          <p:sp>
            <p:nvSpPr>
              <p:cNvPr id="53" name="矩形 52"/>
              <p:cNvSpPr/>
              <p:nvPr/>
            </p:nvSpPr>
            <p:spPr>
              <a:xfrm rot="20326393">
                <a:off x="10044893" y="828390"/>
                <a:ext cx="1208093" cy="191682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glow rad="127000">
                  <a:schemeClr val="tx1">
                    <a:lumMod val="85000"/>
                    <a:lumOff val="15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 rot="20359353">
                <a:off x="9759771" y="547399"/>
                <a:ext cx="1486304" cy="1862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500" dirty="0" smtClean="0">
                    <a:latin typeface="Impact" panose="020B0806030902050204" pitchFamily="34" charset="0"/>
                    <a:ea typeface="方正正粗黑简体" panose="02000000000000000000" pitchFamily="2" charset="-122"/>
                  </a:rPr>
                  <a:t>12</a:t>
                </a:r>
                <a:endParaRPr lang="zh-CN" altLang="en-US" sz="11500" dirty="0">
                  <a:latin typeface="Impact" panose="020B0806030902050204" pitchFamily="34" charset="0"/>
                  <a:ea typeface="方正正粗黑简体" panose="02000000000000000000" pitchFamily="2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 rot="20359353">
                <a:off x="10148288" y="1990515"/>
                <a:ext cx="14157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dirty="0" smtClean="0">
                    <a:latin typeface="Impact" panose="020B0806030902050204" pitchFamily="34" charset="0"/>
                    <a:ea typeface="方正正粗黑简体" panose="02000000000000000000" pitchFamily="2" charset="-122"/>
                  </a:rPr>
                  <a:t>字箴言</a:t>
                </a:r>
                <a:endParaRPr lang="zh-CN" altLang="en-US" sz="3200" dirty="0">
                  <a:latin typeface="Impact" panose="020B0806030902050204" pitchFamily="34" charset="0"/>
                  <a:ea typeface="方正正粗黑简体" panose="02000000000000000000" pitchFamily="2" charset="-122"/>
                </a:endParaRPr>
              </a:p>
            </p:txBody>
          </p:sp>
        </p:grpSp>
      </p:grpSp>
      <p:sp>
        <p:nvSpPr>
          <p:cNvPr id="61" name="矩形 60"/>
          <p:cNvSpPr/>
          <p:nvPr/>
        </p:nvSpPr>
        <p:spPr>
          <a:xfrm>
            <a:off x="657969" y="575178"/>
            <a:ext cx="86485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立刻拔出随身宝剑想一剑刺入帐中</a:t>
            </a:r>
            <a:endParaRPr lang="en-US" altLang="zh-CN" sz="4400" dirty="0" smtClean="0">
              <a:solidFill>
                <a:schemeClr val="bg1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93827" y="1103574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脑海里突然浮现出购买到的</a:t>
            </a:r>
            <a:endParaRPr lang="zh-CN" altLang="en-US" sz="5400" dirty="0">
              <a:solidFill>
                <a:schemeClr val="bg1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09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0013 -0.017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0"/>
            <a:ext cx="12192000" cy="68591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825551"/>
            <a:ext cx="354563" cy="303244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4563" y="5262465"/>
            <a:ext cx="6885991" cy="1595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78309" y="4545848"/>
            <a:ext cx="627976" cy="62797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026367" y="4314497"/>
            <a:ext cx="6875938" cy="2273083"/>
          </a:xfrm>
          <a:custGeom>
            <a:avLst/>
            <a:gdLst>
              <a:gd name="connsiteX0" fmla="*/ 0 w 6875938"/>
              <a:gd name="connsiteY0" fmla="*/ 929307 h 2273083"/>
              <a:gd name="connsiteX1" fmla="*/ 37323 w 6875938"/>
              <a:gd name="connsiteY1" fmla="*/ 873323 h 2273083"/>
              <a:gd name="connsiteX2" fmla="*/ 167951 w 6875938"/>
              <a:gd name="connsiteY2" fmla="*/ 649389 h 2273083"/>
              <a:gd name="connsiteX3" fmla="*/ 298580 w 6875938"/>
              <a:gd name="connsiteY3" fmla="*/ 425454 h 2273083"/>
              <a:gd name="connsiteX4" fmla="*/ 447870 w 6875938"/>
              <a:gd name="connsiteY4" fmla="*/ 350809 h 2273083"/>
              <a:gd name="connsiteX5" fmla="*/ 1138335 w 6875938"/>
              <a:gd name="connsiteY5" fmla="*/ 332148 h 2273083"/>
              <a:gd name="connsiteX6" fmla="*/ 1567543 w 6875938"/>
              <a:gd name="connsiteY6" fmla="*/ 182858 h 2273083"/>
              <a:gd name="connsiteX7" fmla="*/ 2239347 w 6875938"/>
              <a:gd name="connsiteY7" fmla="*/ 425454 h 2273083"/>
              <a:gd name="connsiteX8" fmla="*/ 3172409 w 6875938"/>
              <a:gd name="connsiteY8" fmla="*/ 220181 h 2273083"/>
              <a:gd name="connsiteX9" fmla="*/ 4068147 w 6875938"/>
              <a:gd name="connsiteY9" fmla="*/ 220181 h 2273083"/>
              <a:gd name="connsiteX10" fmla="*/ 4683968 w 6875938"/>
              <a:gd name="connsiteY10" fmla="*/ 52230 h 2273083"/>
              <a:gd name="connsiteX11" fmla="*/ 5579706 w 6875938"/>
              <a:gd name="connsiteY11" fmla="*/ 14907 h 2273083"/>
              <a:gd name="connsiteX12" fmla="*/ 6587413 w 6875938"/>
              <a:gd name="connsiteY12" fmla="*/ 276164 h 2273083"/>
              <a:gd name="connsiteX13" fmla="*/ 6699380 w 6875938"/>
              <a:gd name="connsiteY13" fmla="*/ 556083 h 2273083"/>
              <a:gd name="connsiteX14" fmla="*/ 6830009 w 6875938"/>
              <a:gd name="connsiteY14" fmla="*/ 836001 h 2273083"/>
              <a:gd name="connsiteX15" fmla="*/ 6867331 w 6875938"/>
              <a:gd name="connsiteY15" fmla="*/ 1302532 h 2273083"/>
              <a:gd name="connsiteX16" fmla="*/ 6680719 w 6875938"/>
              <a:gd name="connsiteY16" fmla="*/ 1899691 h 2273083"/>
              <a:gd name="connsiteX17" fmla="*/ 6662057 w 6875938"/>
              <a:gd name="connsiteY17" fmla="*/ 2048981 h 2273083"/>
              <a:gd name="connsiteX18" fmla="*/ 6531429 w 6875938"/>
              <a:gd name="connsiteY18" fmla="*/ 2272915 h 2273083"/>
              <a:gd name="connsiteX19" fmla="*/ 6120882 w 6875938"/>
              <a:gd name="connsiteY19" fmla="*/ 2011658 h 2273083"/>
              <a:gd name="connsiteX20" fmla="*/ 4422711 w 6875938"/>
              <a:gd name="connsiteY20" fmla="*/ 1937013 h 2273083"/>
              <a:gd name="connsiteX21" fmla="*/ 4068147 w 6875938"/>
              <a:gd name="connsiteY21" fmla="*/ 1937013 h 2273083"/>
              <a:gd name="connsiteX22" fmla="*/ 3993502 w 6875938"/>
              <a:gd name="connsiteY22" fmla="*/ 1881030 h 2273083"/>
              <a:gd name="connsiteX23" fmla="*/ 3918857 w 6875938"/>
              <a:gd name="connsiteY23" fmla="*/ 1787723 h 227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875938" h="2273083">
                <a:moveTo>
                  <a:pt x="0" y="929307"/>
                </a:moveTo>
                <a:cubicBezTo>
                  <a:pt x="4665" y="924641"/>
                  <a:pt x="9331" y="919976"/>
                  <a:pt x="37323" y="873323"/>
                </a:cubicBezTo>
                <a:cubicBezTo>
                  <a:pt x="65315" y="826670"/>
                  <a:pt x="167951" y="649389"/>
                  <a:pt x="167951" y="649389"/>
                </a:cubicBezTo>
                <a:cubicBezTo>
                  <a:pt x="211494" y="574744"/>
                  <a:pt x="251927" y="475217"/>
                  <a:pt x="298580" y="425454"/>
                </a:cubicBezTo>
                <a:cubicBezTo>
                  <a:pt x="345233" y="375691"/>
                  <a:pt x="307911" y="366360"/>
                  <a:pt x="447870" y="350809"/>
                </a:cubicBezTo>
                <a:cubicBezTo>
                  <a:pt x="587829" y="335258"/>
                  <a:pt x="951723" y="360140"/>
                  <a:pt x="1138335" y="332148"/>
                </a:cubicBezTo>
                <a:cubicBezTo>
                  <a:pt x="1324947" y="304156"/>
                  <a:pt x="1384041" y="167307"/>
                  <a:pt x="1567543" y="182858"/>
                </a:cubicBezTo>
                <a:cubicBezTo>
                  <a:pt x="1751045" y="198409"/>
                  <a:pt x="1971869" y="419233"/>
                  <a:pt x="2239347" y="425454"/>
                </a:cubicBezTo>
                <a:cubicBezTo>
                  <a:pt x="2506825" y="431674"/>
                  <a:pt x="2867609" y="254393"/>
                  <a:pt x="3172409" y="220181"/>
                </a:cubicBezTo>
                <a:cubicBezTo>
                  <a:pt x="3477209" y="185969"/>
                  <a:pt x="3816221" y="248173"/>
                  <a:pt x="4068147" y="220181"/>
                </a:cubicBezTo>
                <a:cubicBezTo>
                  <a:pt x="4320074" y="192189"/>
                  <a:pt x="4432042" y="86442"/>
                  <a:pt x="4683968" y="52230"/>
                </a:cubicBezTo>
                <a:cubicBezTo>
                  <a:pt x="4935894" y="18018"/>
                  <a:pt x="5262465" y="-22415"/>
                  <a:pt x="5579706" y="14907"/>
                </a:cubicBezTo>
                <a:cubicBezTo>
                  <a:pt x="5896947" y="52229"/>
                  <a:pt x="6400801" y="185968"/>
                  <a:pt x="6587413" y="276164"/>
                </a:cubicBezTo>
                <a:cubicBezTo>
                  <a:pt x="6774025" y="366360"/>
                  <a:pt x="6658947" y="462777"/>
                  <a:pt x="6699380" y="556083"/>
                </a:cubicBezTo>
                <a:cubicBezTo>
                  <a:pt x="6739813" y="649389"/>
                  <a:pt x="6802017" y="711593"/>
                  <a:pt x="6830009" y="836001"/>
                </a:cubicBezTo>
                <a:cubicBezTo>
                  <a:pt x="6858001" y="960409"/>
                  <a:pt x="6892213" y="1125250"/>
                  <a:pt x="6867331" y="1302532"/>
                </a:cubicBezTo>
                <a:cubicBezTo>
                  <a:pt x="6842449" y="1479814"/>
                  <a:pt x="6714931" y="1775283"/>
                  <a:pt x="6680719" y="1899691"/>
                </a:cubicBezTo>
                <a:cubicBezTo>
                  <a:pt x="6646507" y="2024099"/>
                  <a:pt x="6686939" y="1986777"/>
                  <a:pt x="6662057" y="2048981"/>
                </a:cubicBezTo>
                <a:cubicBezTo>
                  <a:pt x="6637175" y="2111185"/>
                  <a:pt x="6621625" y="2279135"/>
                  <a:pt x="6531429" y="2272915"/>
                </a:cubicBezTo>
                <a:cubicBezTo>
                  <a:pt x="6441233" y="2266695"/>
                  <a:pt x="6472335" y="2067642"/>
                  <a:pt x="6120882" y="2011658"/>
                </a:cubicBezTo>
                <a:cubicBezTo>
                  <a:pt x="5769429" y="1955674"/>
                  <a:pt x="4764833" y="1949454"/>
                  <a:pt x="4422711" y="1937013"/>
                </a:cubicBezTo>
                <a:cubicBezTo>
                  <a:pt x="4080589" y="1924572"/>
                  <a:pt x="4139682" y="1946343"/>
                  <a:pt x="4068147" y="1937013"/>
                </a:cubicBezTo>
                <a:cubicBezTo>
                  <a:pt x="3996612" y="1927683"/>
                  <a:pt x="4018384" y="1905912"/>
                  <a:pt x="3993502" y="1881030"/>
                </a:cubicBezTo>
                <a:cubicBezTo>
                  <a:pt x="3968620" y="1856148"/>
                  <a:pt x="3918857" y="1787723"/>
                  <a:pt x="3918857" y="178772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1499" y="5085183"/>
            <a:ext cx="671804" cy="2565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flipH="1">
            <a:off x="9831088" y="3462685"/>
            <a:ext cx="1030727" cy="2047387"/>
            <a:chOff x="3132727" y="3307440"/>
            <a:chExt cx="1610164" cy="3198355"/>
          </a:xfrm>
        </p:grpSpPr>
        <p:sp>
          <p:nvSpPr>
            <p:cNvPr id="17" name="椭圆 16"/>
            <p:cNvSpPr/>
            <p:nvPr/>
          </p:nvSpPr>
          <p:spPr>
            <a:xfrm>
              <a:off x="3364852" y="3307440"/>
              <a:ext cx="1378039" cy="137803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32727" y="4565564"/>
              <a:ext cx="1419956" cy="1940231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梯形 18"/>
          <p:cNvSpPr/>
          <p:nvPr/>
        </p:nvSpPr>
        <p:spPr>
          <a:xfrm flipV="1">
            <a:off x="9952846" y="5542649"/>
            <a:ext cx="908969" cy="1362383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374888" y="5873560"/>
            <a:ext cx="47900" cy="10138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rot="15791226" flipV="1">
            <a:off x="8642595" y="5345169"/>
            <a:ext cx="1742448" cy="329807"/>
            <a:chOff x="-2056244" y="2490290"/>
            <a:chExt cx="3558565" cy="673561"/>
          </a:xfrm>
        </p:grpSpPr>
        <p:sp>
          <p:nvSpPr>
            <p:cNvPr id="22" name="任意多边形 21"/>
            <p:cNvSpPr/>
            <p:nvPr/>
          </p:nvSpPr>
          <p:spPr>
            <a:xfrm rot="5178736">
              <a:off x="-1034813" y="1652406"/>
              <a:ext cx="475070" cy="2517931"/>
            </a:xfrm>
            <a:custGeom>
              <a:avLst/>
              <a:gdLst>
                <a:gd name="connsiteX0" fmla="*/ 0 w 232588"/>
                <a:gd name="connsiteY0" fmla="*/ 0 h 2092533"/>
                <a:gd name="connsiteX1" fmla="*/ 232588 w 232588"/>
                <a:gd name="connsiteY1" fmla="*/ 0 h 2092533"/>
                <a:gd name="connsiteX2" fmla="*/ 232588 w 232588"/>
                <a:gd name="connsiteY2" fmla="*/ 2092533 h 2092533"/>
                <a:gd name="connsiteX3" fmla="*/ 213750 w 232588"/>
                <a:gd name="connsiteY3" fmla="*/ 2077245 h 2092533"/>
                <a:gd name="connsiteX4" fmla="*/ 3771 w 232588"/>
                <a:gd name="connsiteY4" fmla="*/ 344078 h 209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588" h="2092533">
                  <a:moveTo>
                    <a:pt x="0" y="0"/>
                  </a:moveTo>
                  <a:lnTo>
                    <a:pt x="232588" y="0"/>
                  </a:lnTo>
                  <a:lnTo>
                    <a:pt x="232588" y="2092533"/>
                  </a:lnTo>
                  <a:lnTo>
                    <a:pt x="213750" y="2077245"/>
                  </a:lnTo>
                  <a:cubicBezTo>
                    <a:pt x="106802" y="1901070"/>
                    <a:pt x="23041" y="1212504"/>
                    <a:pt x="3771" y="34407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21259895">
              <a:off x="-601853" y="2716438"/>
              <a:ext cx="1180789" cy="31699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21330874">
              <a:off x="375666" y="2490290"/>
              <a:ext cx="218156" cy="673561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rot="21306136">
              <a:off x="492744" y="2593659"/>
              <a:ext cx="1009577" cy="32706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椭圆 33"/>
          <p:cNvSpPr/>
          <p:nvPr/>
        </p:nvSpPr>
        <p:spPr>
          <a:xfrm>
            <a:off x="528486" y="4500693"/>
            <a:ext cx="627976" cy="62797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384477" y="4522510"/>
            <a:ext cx="870068" cy="654908"/>
          </a:xfrm>
          <a:custGeom>
            <a:avLst/>
            <a:gdLst>
              <a:gd name="connsiteX0" fmla="*/ 758857 w 870068"/>
              <a:gd name="connsiteY0" fmla="*/ 0 h 654908"/>
              <a:gd name="connsiteX1" fmla="*/ 647646 w 870068"/>
              <a:gd name="connsiteY1" fmla="*/ 185352 h 654908"/>
              <a:gd name="connsiteX2" fmla="*/ 548792 w 870068"/>
              <a:gd name="connsiteY2" fmla="*/ 358346 h 654908"/>
              <a:gd name="connsiteX3" fmla="*/ 79236 w 870068"/>
              <a:gd name="connsiteY3" fmla="*/ 197708 h 654908"/>
              <a:gd name="connsiteX4" fmla="*/ 29809 w 870068"/>
              <a:gd name="connsiteY4" fmla="*/ 284206 h 654908"/>
              <a:gd name="connsiteX5" fmla="*/ 388155 w 870068"/>
              <a:gd name="connsiteY5" fmla="*/ 469557 h 654908"/>
              <a:gd name="connsiteX6" fmla="*/ 870068 w 870068"/>
              <a:gd name="connsiteY6" fmla="*/ 654908 h 65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068" h="654908">
                <a:moveTo>
                  <a:pt x="758857" y="0"/>
                </a:moveTo>
                <a:cubicBezTo>
                  <a:pt x="720757" y="62814"/>
                  <a:pt x="682657" y="125628"/>
                  <a:pt x="647646" y="185352"/>
                </a:cubicBezTo>
                <a:cubicBezTo>
                  <a:pt x="612635" y="245076"/>
                  <a:pt x="643527" y="356287"/>
                  <a:pt x="548792" y="358346"/>
                </a:cubicBezTo>
                <a:cubicBezTo>
                  <a:pt x="454057" y="360405"/>
                  <a:pt x="165733" y="210065"/>
                  <a:pt x="79236" y="197708"/>
                </a:cubicBezTo>
                <a:cubicBezTo>
                  <a:pt x="-7261" y="185351"/>
                  <a:pt x="-21677" y="238898"/>
                  <a:pt x="29809" y="284206"/>
                </a:cubicBezTo>
                <a:cubicBezTo>
                  <a:pt x="81295" y="329514"/>
                  <a:pt x="248112" y="407773"/>
                  <a:pt x="388155" y="469557"/>
                </a:cubicBezTo>
                <a:cubicBezTo>
                  <a:pt x="528198" y="531341"/>
                  <a:pt x="699133" y="593124"/>
                  <a:pt x="870068" y="65490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58102" y="728528"/>
            <a:ext cx="18779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他立刻取出纸条念了起来</a:t>
            </a:r>
            <a:endParaRPr lang="en-US" altLang="zh-CN" sz="80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9295778" y="4063242"/>
            <a:ext cx="1069375" cy="762652"/>
          </a:xfrm>
          <a:custGeom>
            <a:avLst/>
            <a:gdLst>
              <a:gd name="connsiteX0" fmla="*/ 622 w 1069375"/>
              <a:gd name="connsiteY0" fmla="*/ 21078 h 762652"/>
              <a:gd name="connsiteX1" fmla="*/ 213982 w 1069375"/>
              <a:gd name="connsiteY1" fmla="*/ 706878 h 762652"/>
              <a:gd name="connsiteX2" fmla="*/ 1006462 w 1069375"/>
              <a:gd name="connsiteY2" fmla="*/ 676398 h 762652"/>
              <a:gd name="connsiteX3" fmla="*/ 991222 w 1069375"/>
              <a:gd name="connsiteY3" fmla="*/ 310638 h 762652"/>
              <a:gd name="connsiteX4" fmla="*/ 762622 w 1069375"/>
              <a:gd name="connsiteY4" fmla="*/ 417318 h 762652"/>
              <a:gd name="connsiteX5" fmla="*/ 534022 w 1069375"/>
              <a:gd name="connsiteY5" fmla="*/ 508758 h 762652"/>
              <a:gd name="connsiteX6" fmla="*/ 274942 w 1069375"/>
              <a:gd name="connsiteY6" fmla="*/ 463038 h 762652"/>
              <a:gd name="connsiteX7" fmla="*/ 153022 w 1069375"/>
              <a:gd name="connsiteY7" fmla="*/ 203958 h 762652"/>
              <a:gd name="connsiteX8" fmla="*/ 622 w 1069375"/>
              <a:gd name="connsiteY8" fmla="*/ 21078 h 76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9375" h="762652">
                <a:moveTo>
                  <a:pt x="622" y="21078"/>
                </a:moveTo>
                <a:cubicBezTo>
                  <a:pt x="10782" y="104898"/>
                  <a:pt x="46342" y="597658"/>
                  <a:pt x="213982" y="706878"/>
                </a:cubicBezTo>
                <a:cubicBezTo>
                  <a:pt x="381622" y="816098"/>
                  <a:pt x="876922" y="742438"/>
                  <a:pt x="1006462" y="676398"/>
                </a:cubicBezTo>
                <a:cubicBezTo>
                  <a:pt x="1136002" y="610358"/>
                  <a:pt x="1031862" y="353818"/>
                  <a:pt x="991222" y="310638"/>
                </a:cubicBezTo>
                <a:cubicBezTo>
                  <a:pt x="950582" y="267458"/>
                  <a:pt x="838822" y="384298"/>
                  <a:pt x="762622" y="417318"/>
                </a:cubicBezTo>
                <a:cubicBezTo>
                  <a:pt x="686422" y="450338"/>
                  <a:pt x="615302" y="501138"/>
                  <a:pt x="534022" y="508758"/>
                </a:cubicBezTo>
                <a:cubicBezTo>
                  <a:pt x="452742" y="516378"/>
                  <a:pt x="338442" y="513838"/>
                  <a:pt x="274942" y="463038"/>
                </a:cubicBezTo>
                <a:cubicBezTo>
                  <a:pt x="211442" y="412238"/>
                  <a:pt x="198742" y="282698"/>
                  <a:pt x="153022" y="203958"/>
                </a:cubicBezTo>
                <a:cubicBezTo>
                  <a:pt x="107302" y="125218"/>
                  <a:pt x="-9538" y="-62742"/>
                  <a:pt x="622" y="2107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平行四边形 44"/>
          <p:cNvSpPr/>
          <p:nvPr/>
        </p:nvSpPr>
        <p:spPr>
          <a:xfrm rot="19313914">
            <a:off x="8647933" y="3751270"/>
            <a:ext cx="1188678" cy="446905"/>
          </a:xfrm>
          <a:prstGeom prst="parallelogram">
            <a:avLst/>
          </a:prstGeom>
          <a:solidFill>
            <a:srgbClr val="FFC000"/>
          </a:solidFill>
          <a:ln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541149" y="1822203"/>
            <a:ext cx="11264622" cy="1200329"/>
          </a:xfrm>
          <a:prstGeom prst="rect">
            <a:avLst/>
          </a:prstGeom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rgbClr val="FFC000"/>
                </a:solidFill>
                <a:effectLst>
                  <a:glow rad="254000">
                    <a:schemeClr val="tx1">
                      <a:lumMod val="85000"/>
                      <a:lumOff val="15000"/>
                    </a:schemeClr>
                  </a:glo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缓一缓再生气想一想再行动</a:t>
            </a:r>
            <a:endParaRPr lang="zh-CN" altLang="en-US" sz="7200" dirty="0">
              <a:solidFill>
                <a:srgbClr val="FFC000"/>
              </a:solidFill>
              <a:effectLst>
                <a:glow rad="254000">
                  <a:schemeClr val="tx1">
                    <a:lumMod val="85000"/>
                    <a:lumOff val="15000"/>
                  </a:schemeClr>
                </a:glo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43303" y="2569423"/>
            <a:ext cx="3078070" cy="2075198"/>
            <a:chOff x="4544317" y="-3374162"/>
            <a:chExt cx="3078070" cy="2075198"/>
          </a:xfrm>
        </p:grpSpPr>
        <p:sp>
          <p:nvSpPr>
            <p:cNvPr id="48" name="文本框 47"/>
            <p:cNvSpPr txBox="1"/>
            <p:nvPr/>
          </p:nvSpPr>
          <p:spPr>
            <a:xfrm>
              <a:off x="4544317" y="-1822184"/>
              <a:ext cx="3257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852381" y="-2017535"/>
              <a:ext cx="3465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1440607">
              <a:off x="5211200" y="-2239489"/>
              <a:ext cx="3674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 rot="19949895">
              <a:off x="5640753" y="-2270267"/>
              <a:ext cx="3866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 rot="1403850">
              <a:off x="6073448" y="-2670997"/>
              <a:ext cx="4074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 rot="2843714">
              <a:off x="6697581" y="-2701776"/>
              <a:ext cx="4283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102693" y="-3374162"/>
              <a:ext cx="5196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299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7.40741E-7 L 0.0013 -0.0171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-85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12192000" cy="68591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825551"/>
            <a:ext cx="354563" cy="303244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4563" y="5262465"/>
            <a:ext cx="6885991" cy="15955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78309" y="4545848"/>
            <a:ext cx="627976" cy="62797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026367" y="4314497"/>
            <a:ext cx="6875938" cy="2273083"/>
          </a:xfrm>
          <a:custGeom>
            <a:avLst/>
            <a:gdLst>
              <a:gd name="connsiteX0" fmla="*/ 0 w 6875938"/>
              <a:gd name="connsiteY0" fmla="*/ 929307 h 2273083"/>
              <a:gd name="connsiteX1" fmla="*/ 37323 w 6875938"/>
              <a:gd name="connsiteY1" fmla="*/ 873323 h 2273083"/>
              <a:gd name="connsiteX2" fmla="*/ 167951 w 6875938"/>
              <a:gd name="connsiteY2" fmla="*/ 649389 h 2273083"/>
              <a:gd name="connsiteX3" fmla="*/ 298580 w 6875938"/>
              <a:gd name="connsiteY3" fmla="*/ 425454 h 2273083"/>
              <a:gd name="connsiteX4" fmla="*/ 447870 w 6875938"/>
              <a:gd name="connsiteY4" fmla="*/ 350809 h 2273083"/>
              <a:gd name="connsiteX5" fmla="*/ 1138335 w 6875938"/>
              <a:gd name="connsiteY5" fmla="*/ 332148 h 2273083"/>
              <a:gd name="connsiteX6" fmla="*/ 1567543 w 6875938"/>
              <a:gd name="connsiteY6" fmla="*/ 182858 h 2273083"/>
              <a:gd name="connsiteX7" fmla="*/ 2239347 w 6875938"/>
              <a:gd name="connsiteY7" fmla="*/ 425454 h 2273083"/>
              <a:gd name="connsiteX8" fmla="*/ 3172409 w 6875938"/>
              <a:gd name="connsiteY8" fmla="*/ 220181 h 2273083"/>
              <a:gd name="connsiteX9" fmla="*/ 4068147 w 6875938"/>
              <a:gd name="connsiteY9" fmla="*/ 220181 h 2273083"/>
              <a:gd name="connsiteX10" fmla="*/ 4683968 w 6875938"/>
              <a:gd name="connsiteY10" fmla="*/ 52230 h 2273083"/>
              <a:gd name="connsiteX11" fmla="*/ 5579706 w 6875938"/>
              <a:gd name="connsiteY11" fmla="*/ 14907 h 2273083"/>
              <a:gd name="connsiteX12" fmla="*/ 6587413 w 6875938"/>
              <a:gd name="connsiteY12" fmla="*/ 276164 h 2273083"/>
              <a:gd name="connsiteX13" fmla="*/ 6699380 w 6875938"/>
              <a:gd name="connsiteY13" fmla="*/ 556083 h 2273083"/>
              <a:gd name="connsiteX14" fmla="*/ 6830009 w 6875938"/>
              <a:gd name="connsiteY14" fmla="*/ 836001 h 2273083"/>
              <a:gd name="connsiteX15" fmla="*/ 6867331 w 6875938"/>
              <a:gd name="connsiteY15" fmla="*/ 1302532 h 2273083"/>
              <a:gd name="connsiteX16" fmla="*/ 6680719 w 6875938"/>
              <a:gd name="connsiteY16" fmla="*/ 1899691 h 2273083"/>
              <a:gd name="connsiteX17" fmla="*/ 6662057 w 6875938"/>
              <a:gd name="connsiteY17" fmla="*/ 2048981 h 2273083"/>
              <a:gd name="connsiteX18" fmla="*/ 6531429 w 6875938"/>
              <a:gd name="connsiteY18" fmla="*/ 2272915 h 2273083"/>
              <a:gd name="connsiteX19" fmla="*/ 6120882 w 6875938"/>
              <a:gd name="connsiteY19" fmla="*/ 2011658 h 2273083"/>
              <a:gd name="connsiteX20" fmla="*/ 4422711 w 6875938"/>
              <a:gd name="connsiteY20" fmla="*/ 1937013 h 2273083"/>
              <a:gd name="connsiteX21" fmla="*/ 4068147 w 6875938"/>
              <a:gd name="connsiteY21" fmla="*/ 1937013 h 2273083"/>
              <a:gd name="connsiteX22" fmla="*/ 3993502 w 6875938"/>
              <a:gd name="connsiteY22" fmla="*/ 1881030 h 2273083"/>
              <a:gd name="connsiteX23" fmla="*/ 3918857 w 6875938"/>
              <a:gd name="connsiteY23" fmla="*/ 1787723 h 227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875938" h="2273083">
                <a:moveTo>
                  <a:pt x="0" y="929307"/>
                </a:moveTo>
                <a:cubicBezTo>
                  <a:pt x="4665" y="924641"/>
                  <a:pt x="9331" y="919976"/>
                  <a:pt x="37323" y="873323"/>
                </a:cubicBezTo>
                <a:cubicBezTo>
                  <a:pt x="65315" y="826670"/>
                  <a:pt x="167951" y="649389"/>
                  <a:pt x="167951" y="649389"/>
                </a:cubicBezTo>
                <a:cubicBezTo>
                  <a:pt x="211494" y="574744"/>
                  <a:pt x="251927" y="475217"/>
                  <a:pt x="298580" y="425454"/>
                </a:cubicBezTo>
                <a:cubicBezTo>
                  <a:pt x="345233" y="375691"/>
                  <a:pt x="307911" y="366360"/>
                  <a:pt x="447870" y="350809"/>
                </a:cubicBezTo>
                <a:cubicBezTo>
                  <a:pt x="587829" y="335258"/>
                  <a:pt x="951723" y="360140"/>
                  <a:pt x="1138335" y="332148"/>
                </a:cubicBezTo>
                <a:cubicBezTo>
                  <a:pt x="1324947" y="304156"/>
                  <a:pt x="1384041" y="167307"/>
                  <a:pt x="1567543" y="182858"/>
                </a:cubicBezTo>
                <a:cubicBezTo>
                  <a:pt x="1751045" y="198409"/>
                  <a:pt x="1971869" y="419233"/>
                  <a:pt x="2239347" y="425454"/>
                </a:cubicBezTo>
                <a:cubicBezTo>
                  <a:pt x="2506825" y="431674"/>
                  <a:pt x="2867609" y="254393"/>
                  <a:pt x="3172409" y="220181"/>
                </a:cubicBezTo>
                <a:cubicBezTo>
                  <a:pt x="3477209" y="185969"/>
                  <a:pt x="3816221" y="248173"/>
                  <a:pt x="4068147" y="220181"/>
                </a:cubicBezTo>
                <a:cubicBezTo>
                  <a:pt x="4320074" y="192189"/>
                  <a:pt x="4432042" y="86442"/>
                  <a:pt x="4683968" y="52230"/>
                </a:cubicBezTo>
                <a:cubicBezTo>
                  <a:pt x="4935894" y="18018"/>
                  <a:pt x="5262465" y="-22415"/>
                  <a:pt x="5579706" y="14907"/>
                </a:cubicBezTo>
                <a:cubicBezTo>
                  <a:pt x="5896947" y="52229"/>
                  <a:pt x="6400801" y="185968"/>
                  <a:pt x="6587413" y="276164"/>
                </a:cubicBezTo>
                <a:cubicBezTo>
                  <a:pt x="6774025" y="366360"/>
                  <a:pt x="6658947" y="462777"/>
                  <a:pt x="6699380" y="556083"/>
                </a:cubicBezTo>
                <a:cubicBezTo>
                  <a:pt x="6739813" y="649389"/>
                  <a:pt x="6802017" y="711593"/>
                  <a:pt x="6830009" y="836001"/>
                </a:cubicBezTo>
                <a:cubicBezTo>
                  <a:pt x="6858001" y="960409"/>
                  <a:pt x="6892213" y="1125250"/>
                  <a:pt x="6867331" y="1302532"/>
                </a:cubicBezTo>
                <a:cubicBezTo>
                  <a:pt x="6842449" y="1479814"/>
                  <a:pt x="6714931" y="1775283"/>
                  <a:pt x="6680719" y="1899691"/>
                </a:cubicBezTo>
                <a:cubicBezTo>
                  <a:pt x="6646507" y="2024099"/>
                  <a:pt x="6686939" y="1986777"/>
                  <a:pt x="6662057" y="2048981"/>
                </a:cubicBezTo>
                <a:cubicBezTo>
                  <a:pt x="6637175" y="2111185"/>
                  <a:pt x="6621625" y="2279135"/>
                  <a:pt x="6531429" y="2272915"/>
                </a:cubicBezTo>
                <a:cubicBezTo>
                  <a:pt x="6441233" y="2266695"/>
                  <a:pt x="6472335" y="2067642"/>
                  <a:pt x="6120882" y="2011658"/>
                </a:cubicBezTo>
                <a:cubicBezTo>
                  <a:pt x="5769429" y="1955674"/>
                  <a:pt x="4764833" y="1949454"/>
                  <a:pt x="4422711" y="1937013"/>
                </a:cubicBezTo>
                <a:cubicBezTo>
                  <a:pt x="4080589" y="1924572"/>
                  <a:pt x="4139682" y="1946343"/>
                  <a:pt x="4068147" y="1937013"/>
                </a:cubicBezTo>
                <a:cubicBezTo>
                  <a:pt x="3996612" y="1927683"/>
                  <a:pt x="4018384" y="1905912"/>
                  <a:pt x="3993502" y="1881030"/>
                </a:cubicBezTo>
                <a:cubicBezTo>
                  <a:pt x="3968620" y="1856148"/>
                  <a:pt x="3918857" y="1787723"/>
                  <a:pt x="3918857" y="178772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1499" y="5085183"/>
            <a:ext cx="671804" cy="2565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2879124" y="4485503"/>
            <a:ext cx="199782" cy="166279"/>
          </a:xfrm>
          <a:custGeom>
            <a:avLst/>
            <a:gdLst>
              <a:gd name="connsiteX0" fmla="*/ 148281 w 199782"/>
              <a:gd name="connsiteY0" fmla="*/ 0 h 166279"/>
              <a:gd name="connsiteX1" fmla="*/ 197708 w 199782"/>
              <a:gd name="connsiteY1" fmla="*/ 160638 h 166279"/>
              <a:gd name="connsiteX2" fmla="*/ 86498 w 199782"/>
              <a:gd name="connsiteY2" fmla="*/ 123567 h 166279"/>
              <a:gd name="connsiteX3" fmla="*/ 0 w 199782"/>
              <a:gd name="connsiteY3" fmla="*/ 61783 h 166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782" h="166279">
                <a:moveTo>
                  <a:pt x="148281" y="0"/>
                </a:moveTo>
                <a:cubicBezTo>
                  <a:pt x="178143" y="70022"/>
                  <a:pt x="208005" y="140044"/>
                  <a:pt x="197708" y="160638"/>
                </a:cubicBezTo>
                <a:cubicBezTo>
                  <a:pt x="187411" y="181232"/>
                  <a:pt x="119449" y="140043"/>
                  <a:pt x="86498" y="123567"/>
                </a:cubicBezTo>
                <a:cubicBezTo>
                  <a:pt x="53547" y="107091"/>
                  <a:pt x="0" y="61783"/>
                  <a:pt x="0" y="6178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852339" y="4485503"/>
            <a:ext cx="283743" cy="2790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9831088" y="3462685"/>
            <a:ext cx="1516146" cy="3442347"/>
            <a:chOff x="9424479" y="2292915"/>
            <a:chExt cx="1948493" cy="4423973"/>
          </a:xfrm>
        </p:grpSpPr>
        <p:grpSp>
          <p:nvGrpSpPr>
            <p:cNvPr id="16" name="组合 15"/>
            <p:cNvGrpSpPr/>
            <p:nvPr/>
          </p:nvGrpSpPr>
          <p:grpSpPr>
            <a:xfrm flipH="1">
              <a:off x="9424479" y="2292915"/>
              <a:ext cx="1324651" cy="2631223"/>
              <a:chOff x="3132727" y="3307440"/>
              <a:chExt cx="1610164" cy="3198355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364852" y="3307440"/>
                <a:ext cx="1378039" cy="1378038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3132727" y="4565564"/>
                <a:ext cx="1419956" cy="1940231"/>
              </a:xfrm>
              <a:custGeom>
                <a:avLst/>
                <a:gdLst>
                  <a:gd name="connsiteX0" fmla="*/ 978288 w 1956576"/>
                  <a:gd name="connsiteY0" fmla="*/ 0 h 2485622"/>
                  <a:gd name="connsiteX1" fmla="*/ 1952030 w 1956576"/>
                  <a:gd name="connsiteY1" fmla="*/ 2254606 h 2485622"/>
                  <a:gd name="connsiteX2" fmla="*/ 1956576 w 1956576"/>
                  <a:gd name="connsiteY2" fmla="*/ 2485622 h 2485622"/>
                  <a:gd name="connsiteX3" fmla="*/ 0 w 1956576"/>
                  <a:gd name="connsiteY3" fmla="*/ 2485622 h 2485622"/>
                  <a:gd name="connsiteX4" fmla="*/ 4547 w 1956576"/>
                  <a:gd name="connsiteY4" fmla="*/ 2254606 h 2485622"/>
                  <a:gd name="connsiteX5" fmla="*/ 978288 w 1956576"/>
                  <a:gd name="connsiteY5" fmla="*/ 0 h 2485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56576" h="2485622">
                    <a:moveTo>
                      <a:pt x="978288" y="0"/>
                    </a:moveTo>
                    <a:cubicBezTo>
                      <a:pt x="1485076" y="0"/>
                      <a:pt x="1901906" y="988227"/>
                      <a:pt x="1952030" y="2254606"/>
                    </a:cubicBezTo>
                    <a:lnTo>
                      <a:pt x="1956576" y="2485622"/>
                    </a:lnTo>
                    <a:lnTo>
                      <a:pt x="0" y="2485622"/>
                    </a:lnTo>
                    <a:lnTo>
                      <a:pt x="4547" y="2254606"/>
                    </a:lnTo>
                    <a:cubicBezTo>
                      <a:pt x="54671" y="988227"/>
                      <a:pt x="471500" y="0"/>
                      <a:pt x="978288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梯形 18"/>
            <p:cNvSpPr/>
            <p:nvPr/>
          </p:nvSpPr>
          <p:spPr>
            <a:xfrm flipV="1">
              <a:off x="9580958" y="4966006"/>
              <a:ext cx="1168172" cy="1750882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123350" y="5391280"/>
              <a:ext cx="61559" cy="130300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 rot="15791226" flipV="1">
              <a:off x="10041380" y="5063558"/>
              <a:ext cx="2239328" cy="423856"/>
              <a:chOff x="-2056244" y="2490290"/>
              <a:chExt cx="3558565" cy="673561"/>
            </a:xfrm>
          </p:grpSpPr>
          <p:sp>
            <p:nvSpPr>
              <p:cNvPr id="22" name="任意多边形 21"/>
              <p:cNvSpPr/>
              <p:nvPr/>
            </p:nvSpPr>
            <p:spPr>
              <a:xfrm rot="5178736">
                <a:off x="-1034813" y="1652406"/>
                <a:ext cx="475070" cy="2517931"/>
              </a:xfrm>
              <a:custGeom>
                <a:avLst/>
                <a:gdLst>
                  <a:gd name="connsiteX0" fmla="*/ 0 w 232588"/>
                  <a:gd name="connsiteY0" fmla="*/ 0 h 2092533"/>
                  <a:gd name="connsiteX1" fmla="*/ 232588 w 232588"/>
                  <a:gd name="connsiteY1" fmla="*/ 0 h 2092533"/>
                  <a:gd name="connsiteX2" fmla="*/ 232588 w 232588"/>
                  <a:gd name="connsiteY2" fmla="*/ 2092533 h 2092533"/>
                  <a:gd name="connsiteX3" fmla="*/ 213750 w 232588"/>
                  <a:gd name="connsiteY3" fmla="*/ 2077245 h 2092533"/>
                  <a:gd name="connsiteX4" fmla="*/ 3771 w 232588"/>
                  <a:gd name="connsiteY4" fmla="*/ 344078 h 2092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588" h="2092533">
                    <a:moveTo>
                      <a:pt x="0" y="0"/>
                    </a:moveTo>
                    <a:lnTo>
                      <a:pt x="232588" y="0"/>
                    </a:lnTo>
                    <a:lnTo>
                      <a:pt x="232588" y="2092533"/>
                    </a:lnTo>
                    <a:lnTo>
                      <a:pt x="213750" y="2077245"/>
                    </a:lnTo>
                    <a:cubicBezTo>
                      <a:pt x="106802" y="1901070"/>
                      <a:pt x="23041" y="1212504"/>
                      <a:pt x="3771" y="34407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 rot="21259895">
                <a:off x="-601853" y="2716438"/>
                <a:ext cx="1180789" cy="316992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 rot="21330874">
                <a:off x="375666" y="2490290"/>
                <a:ext cx="218156" cy="673561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 rot="21306136">
                <a:off x="492744" y="2593659"/>
                <a:ext cx="1009577" cy="32706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任意多边形 30"/>
            <p:cNvSpPr/>
            <p:nvPr/>
          </p:nvSpPr>
          <p:spPr>
            <a:xfrm rot="20973455">
              <a:off x="10115686" y="3363159"/>
              <a:ext cx="978339" cy="1398785"/>
            </a:xfrm>
            <a:custGeom>
              <a:avLst/>
              <a:gdLst>
                <a:gd name="connsiteX0" fmla="*/ 54942 w 784043"/>
                <a:gd name="connsiteY0" fmla="*/ 0 h 1398785"/>
                <a:gd name="connsiteX1" fmla="*/ 203223 w 784043"/>
                <a:gd name="connsiteY1" fmla="*/ 98854 h 1398785"/>
                <a:gd name="connsiteX2" fmla="*/ 363861 w 784043"/>
                <a:gd name="connsiteY2" fmla="*/ 247135 h 1398785"/>
                <a:gd name="connsiteX3" fmla="*/ 462715 w 784043"/>
                <a:gd name="connsiteY3" fmla="*/ 556054 h 1398785"/>
                <a:gd name="connsiteX4" fmla="*/ 512142 w 784043"/>
                <a:gd name="connsiteY4" fmla="*/ 790833 h 1398785"/>
                <a:gd name="connsiteX5" fmla="*/ 598639 w 784043"/>
                <a:gd name="connsiteY5" fmla="*/ 1000897 h 1398785"/>
                <a:gd name="connsiteX6" fmla="*/ 672779 w 784043"/>
                <a:gd name="connsiteY6" fmla="*/ 1198606 h 1398785"/>
                <a:gd name="connsiteX7" fmla="*/ 783990 w 784043"/>
                <a:gd name="connsiteY7" fmla="*/ 1359243 h 1398785"/>
                <a:gd name="connsiteX8" fmla="*/ 685136 w 784043"/>
                <a:gd name="connsiteY8" fmla="*/ 1396314 h 1398785"/>
                <a:gd name="connsiteX9" fmla="*/ 524498 w 784043"/>
                <a:gd name="connsiteY9" fmla="*/ 1309816 h 1398785"/>
                <a:gd name="connsiteX10" fmla="*/ 190866 w 784043"/>
                <a:gd name="connsiteY10" fmla="*/ 778476 h 1398785"/>
                <a:gd name="connsiteX11" fmla="*/ 17871 w 784043"/>
                <a:gd name="connsiteY11" fmla="*/ 370703 h 1398785"/>
                <a:gd name="connsiteX12" fmla="*/ 5515 w 784043"/>
                <a:gd name="connsiteY12" fmla="*/ 49427 h 13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043" h="1398785">
                  <a:moveTo>
                    <a:pt x="54942" y="0"/>
                  </a:moveTo>
                  <a:cubicBezTo>
                    <a:pt x="103339" y="28832"/>
                    <a:pt x="151737" y="57665"/>
                    <a:pt x="203223" y="98854"/>
                  </a:cubicBezTo>
                  <a:cubicBezTo>
                    <a:pt x="254710" y="140043"/>
                    <a:pt x="320612" y="170935"/>
                    <a:pt x="363861" y="247135"/>
                  </a:cubicBezTo>
                  <a:cubicBezTo>
                    <a:pt x="407110" y="323335"/>
                    <a:pt x="438002" y="465438"/>
                    <a:pt x="462715" y="556054"/>
                  </a:cubicBezTo>
                  <a:cubicBezTo>
                    <a:pt x="487428" y="646670"/>
                    <a:pt x="489488" y="716693"/>
                    <a:pt x="512142" y="790833"/>
                  </a:cubicBezTo>
                  <a:cubicBezTo>
                    <a:pt x="534796" y="864974"/>
                    <a:pt x="571866" y="932935"/>
                    <a:pt x="598639" y="1000897"/>
                  </a:cubicBezTo>
                  <a:cubicBezTo>
                    <a:pt x="625412" y="1068859"/>
                    <a:pt x="641887" y="1138882"/>
                    <a:pt x="672779" y="1198606"/>
                  </a:cubicBezTo>
                  <a:cubicBezTo>
                    <a:pt x="703671" y="1258330"/>
                    <a:pt x="781931" y="1326292"/>
                    <a:pt x="783990" y="1359243"/>
                  </a:cubicBezTo>
                  <a:cubicBezTo>
                    <a:pt x="786049" y="1392194"/>
                    <a:pt x="728384" y="1404552"/>
                    <a:pt x="685136" y="1396314"/>
                  </a:cubicBezTo>
                  <a:cubicBezTo>
                    <a:pt x="641888" y="1388076"/>
                    <a:pt x="606876" y="1412789"/>
                    <a:pt x="524498" y="1309816"/>
                  </a:cubicBezTo>
                  <a:cubicBezTo>
                    <a:pt x="442120" y="1206843"/>
                    <a:pt x="275304" y="934995"/>
                    <a:pt x="190866" y="778476"/>
                  </a:cubicBezTo>
                  <a:cubicBezTo>
                    <a:pt x="106428" y="621957"/>
                    <a:pt x="48763" y="492211"/>
                    <a:pt x="17871" y="370703"/>
                  </a:cubicBezTo>
                  <a:cubicBezTo>
                    <a:pt x="-13021" y="249195"/>
                    <a:pt x="5515" y="49427"/>
                    <a:pt x="5515" y="49427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21062769">
              <a:off x="10053042" y="3786110"/>
              <a:ext cx="978339" cy="1398785"/>
            </a:xfrm>
            <a:custGeom>
              <a:avLst/>
              <a:gdLst>
                <a:gd name="connsiteX0" fmla="*/ 54942 w 784043"/>
                <a:gd name="connsiteY0" fmla="*/ 0 h 1398785"/>
                <a:gd name="connsiteX1" fmla="*/ 203223 w 784043"/>
                <a:gd name="connsiteY1" fmla="*/ 98854 h 1398785"/>
                <a:gd name="connsiteX2" fmla="*/ 363861 w 784043"/>
                <a:gd name="connsiteY2" fmla="*/ 247135 h 1398785"/>
                <a:gd name="connsiteX3" fmla="*/ 462715 w 784043"/>
                <a:gd name="connsiteY3" fmla="*/ 556054 h 1398785"/>
                <a:gd name="connsiteX4" fmla="*/ 512142 w 784043"/>
                <a:gd name="connsiteY4" fmla="*/ 790833 h 1398785"/>
                <a:gd name="connsiteX5" fmla="*/ 598639 w 784043"/>
                <a:gd name="connsiteY5" fmla="*/ 1000897 h 1398785"/>
                <a:gd name="connsiteX6" fmla="*/ 672779 w 784043"/>
                <a:gd name="connsiteY6" fmla="*/ 1198606 h 1398785"/>
                <a:gd name="connsiteX7" fmla="*/ 783990 w 784043"/>
                <a:gd name="connsiteY7" fmla="*/ 1359243 h 1398785"/>
                <a:gd name="connsiteX8" fmla="*/ 685136 w 784043"/>
                <a:gd name="connsiteY8" fmla="*/ 1396314 h 1398785"/>
                <a:gd name="connsiteX9" fmla="*/ 524498 w 784043"/>
                <a:gd name="connsiteY9" fmla="*/ 1309816 h 1398785"/>
                <a:gd name="connsiteX10" fmla="*/ 190866 w 784043"/>
                <a:gd name="connsiteY10" fmla="*/ 778476 h 1398785"/>
                <a:gd name="connsiteX11" fmla="*/ 17871 w 784043"/>
                <a:gd name="connsiteY11" fmla="*/ 370703 h 1398785"/>
                <a:gd name="connsiteX12" fmla="*/ 5515 w 784043"/>
                <a:gd name="connsiteY12" fmla="*/ 49427 h 1398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4043" h="1398785">
                  <a:moveTo>
                    <a:pt x="54942" y="0"/>
                  </a:moveTo>
                  <a:cubicBezTo>
                    <a:pt x="103339" y="28832"/>
                    <a:pt x="151737" y="57665"/>
                    <a:pt x="203223" y="98854"/>
                  </a:cubicBezTo>
                  <a:cubicBezTo>
                    <a:pt x="254710" y="140043"/>
                    <a:pt x="320612" y="170935"/>
                    <a:pt x="363861" y="247135"/>
                  </a:cubicBezTo>
                  <a:cubicBezTo>
                    <a:pt x="407110" y="323335"/>
                    <a:pt x="438002" y="465438"/>
                    <a:pt x="462715" y="556054"/>
                  </a:cubicBezTo>
                  <a:cubicBezTo>
                    <a:pt x="487428" y="646670"/>
                    <a:pt x="489488" y="716693"/>
                    <a:pt x="512142" y="790833"/>
                  </a:cubicBezTo>
                  <a:cubicBezTo>
                    <a:pt x="534796" y="864974"/>
                    <a:pt x="571866" y="932935"/>
                    <a:pt x="598639" y="1000897"/>
                  </a:cubicBezTo>
                  <a:cubicBezTo>
                    <a:pt x="625412" y="1068859"/>
                    <a:pt x="641887" y="1138882"/>
                    <a:pt x="672779" y="1198606"/>
                  </a:cubicBezTo>
                  <a:cubicBezTo>
                    <a:pt x="703671" y="1258330"/>
                    <a:pt x="781931" y="1326292"/>
                    <a:pt x="783990" y="1359243"/>
                  </a:cubicBezTo>
                  <a:cubicBezTo>
                    <a:pt x="786049" y="1392194"/>
                    <a:pt x="728384" y="1404552"/>
                    <a:pt x="685136" y="1396314"/>
                  </a:cubicBezTo>
                  <a:cubicBezTo>
                    <a:pt x="641888" y="1388076"/>
                    <a:pt x="606876" y="1412789"/>
                    <a:pt x="524498" y="1309816"/>
                  </a:cubicBezTo>
                  <a:cubicBezTo>
                    <a:pt x="442120" y="1206843"/>
                    <a:pt x="275304" y="934995"/>
                    <a:pt x="190866" y="778476"/>
                  </a:cubicBezTo>
                  <a:cubicBezTo>
                    <a:pt x="106428" y="621957"/>
                    <a:pt x="48763" y="492211"/>
                    <a:pt x="17871" y="370703"/>
                  </a:cubicBezTo>
                  <a:cubicBezTo>
                    <a:pt x="-13021" y="249195"/>
                    <a:pt x="5515" y="49427"/>
                    <a:pt x="5515" y="49427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707401" y="355708"/>
            <a:ext cx="12232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这一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念惊醒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了帐子里的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母亲便问道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3494" y="1143926"/>
            <a:ext cx="10508005" cy="4471390"/>
            <a:chOff x="653494" y="1143926"/>
            <a:chExt cx="10508005" cy="4471390"/>
          </a:xfrm>
        </p:grpSpPr>
        <p:sp>
          <p:nvSpPr>
            <p:cNvPr id="6" name="椭圆 5"/>
            <p:cNvSpPr/>
            <p:nvPr/>
          </p:nvSpPr>
          <p:spPr>
            <a:xfrm>
              <a:off x="1782144" y="3174282"/>
              <a:ext cx="671803" cy="74644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1576870" y="3825551"/>
              <a:ext cx="951723" cy="1789765"/>
            </a:xfrm>
            <a:custGeom>
              <a:avLst/>
              <a:gdLst>
                <a:gd name="connsiteX0" fmla="*/ 978288 w 1956576"/>
                <a:gd name="connsiteY0" fmla="*/ 0 h 2485622"/>
                <a:gd name="connsiteX1" fmla="*/ 1952030 w 1956576"/>
                <a:gd name="connsiteY1" fmla="*/ 2254606 h 2485622"/>
                <a:gd name="connsiteX2" fmla="*/ 1956576 w 1956576"/>
                <a:gd name="connsiteY2" fmla="*/ 2485622 h 2485622"/>
                <a:gd name="connsiteX3" fmla="*/ 0 w 1956576"/>
                <a:gd name="connsiteY3" fmla="*/ 2485622 h 2485622"/>
                <a:gd name="connsiteX4" fmla="*/ 4547 w 1956576"/>
                <a:gd name="connsiteY4" fmla="*/ 2254606 h 2485622"/>
                <a:gd name="connsiteX5" fmla="*/ 978288 w 1956576"/>
                <a:gd name="connsiteY5" fmla="*/ 0 h 248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6576" h="2485622">
                  <a:moveTo>
                    <a:pt x="978288" y="0"/>
                  </a:moveTo>
                  <a:cubicBezTo>
                    <a:pt x="1485076" y="0"/>
                    <a:pt x="1901906" y="988227"/>
                    <a:pt x="1952030" y="2254606"/>
                  </a:cubicBezTo>
                  <a:lnTo>
                    <a:pt x="1956576" y="2485622"/>
                  </a:lnTo>
                  <a:lnTo>
                    <a:pt x="0" y="2485622"/>
                  </a:lnTo>
                  <a:lnTo>
                    <a:pt x="4547" y="2254606"/>
                  </a:lnTo>
                  <a:cubicBezTo>
                    <a:pt x="54671" y="988227"/>
                    <a:pt x="471500" y="0"/>
                    <a:pt x="978288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651514" y="3394466"/>
              <a:ext cx="802433" cy="373224"/>
            </a:xfrm>
            <a:prstGeom prst="roundRect">
              <a:avLst>
                <a:gd name="adj" fmla="val 39843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187146" y="3954162"/>
              <a:ext cx="929877" cy="693096"/>
            </a:xfrm>
            <a:custGeom>
              <a:avLst/>
              <a:gdLst>
                <a:gd name="connsiteX0" fmla="*/ 0 w 929877"/>
                <a:gd name="connsiteY0" fmla="*/ 0 h 693096"/>
                <a:gd name="connsiteX1" fmla="*/ 321276 w 929877"/>
                <a:gd name="connsiteY1" fmla="*/ 358346 h 693096"/>
                <a:gd name="connsiteX2" fmla="*/ 778476 w 929877"/>
                <a:gd name="connsiteY2" fmla="*/ 481914 h 693096"/>
                <a:gd name="connsiteX3" fmla="*/ 926757 w 929877"/>
                <a:gd name="connsiteY3" fmla="*/ 654908 h 693096"/>
                <a:gd name="connsiteX4" fmla="*/ 877330 w 929877"/>
                <a:gd name="connsiteY4" fmla="*/ 691979 h 693096"/>
                <a:gd name="connsiteX5" fmla="*/ 852616 w 929877"/>
                <a:gd name="connsiteY5" fmla="*/ 630195 h 693096"/>
                <a:gd name="connsiteX6" fmla="*/ 753762 w 929877"/>
                <a:gd name="connsiteY6" fmla="*/ 617838 h 693096"/>
                <a:gd name="connsiteX7" fmla="*/ 654908 w 929877"/>
                <a:gd name="connsiteY7" fmla="*/ 617838 h 693096"/>
                <a:gd name="connsiteX8" fmla="*/ 432486 w 929877"/>
                <a:gd name="connsiteY8" fmla="*/ 580768 h 693096"/>
                <a:gd name="connsiteX9" fmla="*/ 148281 w 929877"/>
                <a:gd name="connsiteY9" fmla="*/ 444843 h 69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9877" h="693096">
                  <a:moveTo>
                    <a:pt x="0" y="0"/>
                  </a:moveTo>
                  <a:cubicBezTo>
                    <a:pt x="95765" y="139013"/>
                    <a:pt x="191530" y="278027"/>
                    <a:pt x="321276" y="358346"/>
                  </a:cubicBezTo>
                  <a:cubicBezTo>
                    <a:pt x="451022" y="438665"/>
                    <a:pt x="677563" y="432487"/>
                    <a:pt x="778476" y="481914"/>
                  </a:cubicBezTo>
                  <a:cubicBezTo>
                    <a:pt x="879389" y="531341"/>
                    <a:pt x="910281" y="619897"/>
                    <a:pt x="926757" y="654908"/>
                  </a:cubicBezTo>
                  <a:cubicBezTo>
                    <a:pt x="943233" y="689919"/>
                    <a:pt x="889687" y="696098"/>
                    <a:pt x="877330" y="691979"/>
                  </a:cubicBezTo>
                  <a:cubicBezTo>
                    <a:pt x="864973" y="687860"/>
                    <a:pt x="873211" y="642552"/>
                    <a:pt x="852616" y="630195"/>
                  </a:cubicBezTo>
                  <a:cubicBezTo>
                    <a:pt x="832021" y="617838"/>
                    <a:pt x="786713" y="619897"/>
                    <a:pt x="753762" y="617838"/>
                  </a:cubicBezTo>
                  <a:cubicBezTo>
                    <a:pt x="720811" y="615779"/>
                    <a:pt x="708454" y="624016"/>
                    <a:pt x="654908" y="617838"/>
                  </a:cubicBezTo>
                  <a:cubicBezTo>
                    <a:pt x="601362" y="611660"/>
                    <a:pt x="516924" y="609601"/>
                    <a:pt x="432486" y="580768"/>
                  </a:cubicBezTo>
                  <a:cubicBezTo>
                    <a:pt x="348048" y="551935"/>
                    <a:pt x="148281" y="444843"/>
                    <a:pt x="148281" y="44484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653494" y="1143926"/>
              <a:ext cx="10508005" cy="1862048"/>
            </a:xfrm>
            <a:prstGeom prst="rect">
              <a:avLst/>
            </a:prstGeom>
            <a:effectLst>
              <a:glow rad="127000">
                <a:schemeClr val="tx1">
                  <a:lumMod val="85000"/>
                  <a:lumOff val="15000"/>
                </a:schemeClr>
              </a:glow>
            </a:effectLst>
          </p:spPr>
          <p:txBody>
            <a:bodyPr wrap="none">
              <a:spAutoFit/>
            </a:bodyPr>
            <a:lstStyle/>
            <a:p>
              <a:r>
                <a:rPr lang="zh-CN" altLang="en-US" sz="11500" dirty="0">
                  <a:solidFill>
                    <a:srgbClr val="FFC000"/>
                  </a:solidFill>
                  <a:effectLst>
                    <a:glow rad="254000">
                      <a:schemeClr val="tx1">
                        <a:lumMod val="85000"/>
                        <a:lumOff val="15000"/>
                      </a:schemeClr>
                    </a:glow>
                  </a:effectLst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是匹齐回来了吗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2694817" y="2632487"/>
            <a:ext cx="115840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原来在他出使期间妻子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生病</a:t>
            </a:r>
            <a:endParaRPr lang="en-US" altLang="zh-CN" sz="54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母亲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过来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照料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睡</a:t>
            </a: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在一起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34" name="平行四边形 33"/>
          <p:cNvSpPr/>
          <p:nvPr/>
        </p:nvSpPr>
        <p:spPr>
          <a:xfrm rot="21327055">
            <a:off x="8561603" y="6307129"/>
            <a:ext cx="1188678" cy="446905"/>
          </a:xfrm>
          <a:prstGeom prst="parallelogram">
            <a:avLst/>
          </a:prstGeom>
          <a:solidFill>
            <a:srgbClr val="FFC000"/>
          </a:solidFill>
          <a:ln>
            <a:noFill/>
          </a:ln>
          <a:effectLst>
            <a:glow rad="127000">
              <a:schemeClr val="tx1">
                <a:lumMod val="85000"/>
                <a:lumOff val="1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1043303" y="2569423"/>
            <a:ext cx="3078070" cy="2075198"/>
            <a:chOff x="4544317" y="-3374162"/>
            <a:chExt cx="3078070" cy="2075198"/>
          </a:xfrm>
        </p:grpSpPr>
        <p:sp>
          <p:nvSpPr>
            <p:cNvPr id="44" name="文本框 43"/>
            <p:cNvSpPr txBox="1"/>
            <p:nvPr/>
          </p:nvSpPr>
          <p:spPr>
            <a:xfrm>
              <a:off x="4544317" y="-1822184"/>
              <a:ext cx="3257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852381" y="-2017535"/>
              <a:ext cx="3465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 rot="1440607">
              <a:off x="5211200" y="-2239489"/>
              <a:ext cx="3674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 rot="19949895">
              <a:off x="5640753" y="-2270267"/>
              <a:ext cx="3866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rot="1403850">
              <a:off x="6073448" y="-2670997"/>
              <a:ext cx="40748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 rot="2843714">
              <a:off x="6697581" y="-2701776"/>
              <a:ext cx="4283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102693" y="-3374162"/>
              <a:ext cx="51969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</a:t>
              </a:r>
              <a:endPara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053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60000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8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362</Words>
  <Application>Microsoft Office PowerPoint</Application>
  <PresentationFormat>宽屏</PresentationFormat>
  <Paragraphs>81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Impact</vt:lpstr>
      <vt:lpstr>方正正粗黑简体</vt:lpstr>
      <vt:lpstr>Arial</vt:lpstr>
      <vt:lpstr>迷你简铁筋隶书</vt:lpstr>
      <vt:lpstr>Calibri Light</vt:lpstr>
      <vt:lpstr>宋体</vt:lpstr>
      <vt:lpstr>Calibri</vt:lpstr>
      <vt:lpstr>方正启笛简体</vt:lpstr>
      <vt:lpstr>汉鼎繁长美黑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妙手回春</dc:creator>
  <cp:lastModifiedBy>Sky123.Org</cp:lastModifiedBy>
  <cp:revision>57</cp:revision>
  <dcterms:created xsi:type="dcterms:W3CDTF">2013-09-11T14:01:12Z</dcterms:created>
  <dcterms:modified xsi:type="dcterms:W3CDTF">2015-07-23T06:54:15Z</dcterms:modified>
</cp:coreProperties>
</file>