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embeddedFontLst>
    <p:embeddedFont>
      <p:font typeface="Calibri" pitchFamily="34" charset="0"/>
      <p:regular r:id="rId11"/>
      <p:bold r:id="rId12"/>
      <p:italic r:id="rId13"/>
      <p:boldItalic r:id="rId14"/>
    </p:embeddedFont>
    <p:embeddedFont>
      <p:font typeface="微软雅黑" pitchFamily="34" charset="-122"/>
      <p:regular r:id="rId15"/>
      <p:bold r:id="rId16"/>
    </p:embeddedFont>
    <p:embeddedFont>
      <p:font typeface="Calibri Light" charset="0"/>
      <p:regular r:id="rId17"/>
      <p:italic r:id="rId18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91" autoAdjust="0"/>
    <p:restoredTop sz="94660"/>
  </p:normalViewPr>
  <p:slideViewPr>
    <p:cSldViewPr snapToGrid="0">
      <p:cViewPr>
        <p:scale>
          <a:sx n="66" d="100"/>
          <a:sy n="66" d="100"/>
        </p:scale>
        <p:origin x="-1614" y="-8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5138B-BBBA-4F24-B9DC-394C29FFB4CE}" type="datetimeFigureOut">
              <a:rPr lang="zh-CN" altLang="en-US" smtClean="0"/>
              <a:pPr/>
              <a:t>2015/8/3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F4749-A73A-4779-93C6-E2A47A2AE9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0648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5138B-BBBA-4F24-B9DC-394C29FFB4CE}" type="datetimeFigureOut">
              <a:rPr lang="zh-CN" altLang="en-US" smtClean="0"/>
              <a:pPr/>
              <a:t>2015/8/3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F4749-A73A-4779-93C6-E2A47A2AE9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31861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5138B-BBBA-4F24-B9DC-394C29FFB4CE}" type="datetimeFigureOut">
              <a:rPr lang="zh-CN" altLang="en-US" smtClean="0"/>
              <a:pPr/>
              <a:t>2015/8/3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F4749-A73A-4779-93C6-E2A47A2AE9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91689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5138B-BBBA-4F24-B9DC-394C29FFB4CE}" type="datetimeFigureOut">
              <a:rPr lang="zh-CN" altLang="en-US" smtClean="0"/>
              <a:pPr/>
              <a:t>2015/8/3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F4749-A73A-4779-93C6-E2A47A2AE9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04239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5138B-BBBA-4F24-B9DC-394C29FFB4CE}" type="datetimeFigureOut">
              <a:rPr lang="zh-CN" altLang="en-US" smtClean="0"/>
              <a:pPr/>
              <a:t>2015/8/3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F4749-A73A-4779-93C6-E2A47A2AE9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87940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5138B-BBBA-4F24-B9DC-394C29FFB4CE}" type="datetimeFigureOut">
              <a:rPr lang="zh-CN" altLang="en-US" smtClean="0"/>
              <a:pPr/>
              <a:t>2015/8/3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F4749-A73A-4779-93C6-E2A47A2AE9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90729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5138B-BBBA-4F24-B9DC-394C29FFB4CE}" type="datetimeFigureOut">
              <a:rPr lang="zh-CN" altLang="en-US" smtClean="0"/>
              <a:pPr/>
              <a:t>2015/8/3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F4749-A73A-4779-93C6-E2A47A2AE9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57817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5138B-BBBA-4F24-B9DC-394C29FFB4CE}" type="datetimeFigureOut">
              <a:rPr lang="zh-CN" altLang="en-US" smtClean="0"/>
              <a:pPr/>
              <a:t>2015/8/3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F4749-A73A-4779-93C6-E2A47A2AE9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9667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5138B-BBBA-4F24-B9DC-394C29FFB4CE}" type="datetimeFigureOut">
              <a:rPr lang="zh-CN" altLang="en-US" smtClean="0"/>
              <a:pPr/>
              <a:t>2015/8/3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F4749-A73A-4779-93C6-E2A47A2AE9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27094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5138B-BBBA-4F24-B9DC-394C29FFB4CE}" type="datetimeFigureOut">
              <a:rPr lang="zh-CN" altLang="en-US" smtClean="0"/>
              <a:pPr/>
              <a:t>2015/8/3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F4749-A73A-4779-93C6-E2A47A2AE9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05175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5138B-BBBA-4F24-B9DC-394C29FFB4CE}" type="datetimeFigureOut">
              <a:rPr lang="zh-CN" altLang="en-US" smtClean="0"/>
              <a:pPr/>
              <a:t>2015/8/3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F4749-A73A-4779-93C6-E2A47A2AE9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23841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5138B-BBBA-4F24-B9DC-394C29FFB4CE}" type="datetimeFigureOut">
              <a:rPr lang="zh-CN" altLang="en-US" smtClean="0"/>
              <a:pPr/>
              <a:t>2015/8/3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F4749-A73A-4779-93C6-E2A47A2AE9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98685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2804663" y="2767545"/>
            <a:ext cx="815557" cy="886154"/>
            <a:chOff x="-9935746" y="-5722617"/>
            <a:chExt cx="8121815" cy="8824868"/>
          </a:xfrm>
        </p:grpSpPr>
        <p:sp>
          <p:nvSpPr>
            <p:cNvPr id="17" name="任意多边形 16"/>
            <p:cNvSpPr/>
            <p:nvPr/>
          </p:nvSpPr>
          <p:spPr>
            <a:xfrm>
              <a:off x="-9554516" y="-5684516"/>
              <a:ext cx="7740585" cy="8786767"/>
            </a:xfrm>
            <a:custGeom>
              <a:avLst/>
              <a:gdLst>
                <a:gd name="connsiteX0" fmla="*/ 238375 w 7740585"/>
                <a:gd name="connsiteY0" fmla="*/ 980850 h 8786767"/>
                <a:gd name="connsiteX1" fmla="*/ 1419475 w 7740585"/>
                <a:gd name="connsiteY1" fmla="*/ 2981100 h 8786767"/>
                <a:gd name="connsiteX2" fmla="*/ 867025 w 7740585"/>
                <a:gd name="connsiteY2" fmla="*/ 5495700 h 8786767"/>
                <a:gd name="connsiteX3" fmla="*/ 1476625 w 7740585"/>
                <a:gd name="connsiteY3" fmla="*/ 7953150 h 8786767"/>
                <a:gd name="connsiteX4" fmla="*/ 2638675 w 7740585"/>
                <a:gd name="connsiteY4" fmla="*/ 8562750 h 8786767"/>
                <a:gd name="connsiteX5" fmla="*/ 7191625 w 7740585"/>
                <a:gd name="connsiteY5" fmla="*/ 7991250 h 8786767"/>
                <a:gd name="connsiteX6" fmla="*/ 6886825 w 7740585"/>
                <a:gd name="connsiteY6" fmla="*/ 485550 h 8786767"/>
                <a:gd name="connsiteX7" fmla="*/ 238375 w 7740585"/>
                <a:gd name="connsiteY7" fmla="*/ 980850 h 8786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740585" h="8786767">
                  <a:moveTo>
                    <a:pt x="238375" y="980850"/>
                  </a:moveTo>
                  <a:cubicBezTo>
                    <a:pt x="-672850" y="1396775"/>
                    <a:pt x="1314700" y="2228625"/>
                    <a:pt x="1419475" y="2981100"/>
                  </a:cubicBezTo>
                  <a:cubicBezTo>
                    <a:pt x="1524250" y="3733575"/>
                    <a:pt x="857500" y="4667025"/>
                    <a:pt x="867025" y="5495700"/>
                  </a:cubicBezTo>
                  <a:cubicBezTo>
                    <a:pt x="876550" y="6324375"/>
                    <a:pt x="1181350" y="7441975"/>
                    <a:pt x="1476625" y="7953150"/>
                  </a:cubicBezTo>
                  <a:cubicBezTo>
                    <a:pt x="1771900" y="8464325"/>
                    <a:pt x="1686175" y="8556400"/>
                    <a:pt x="2638675" y="8562750"/>
                  </a:cubicBezTo>
                  <a:cubicBezTo>
                    <a:pt x="3591175" y="8569100"/>
                    <a:pt x="6483600" y="9337450"/>
                    <a:pt x="7191625" y="7991250"/>
                  </a:cubicBezTo>
                  <a:cubicBezTo>
                    <a:pt x="7899650" y="6645050"/>
                    <a:pt x="8045700" y="1650775"/>
                    <a:pt x="6886825" y="485550"/>
                  </a:cubicBezTo>
                  <a:cubicBezTo>
                    <a:pt x="5727950" y="-679675"/>
                    <a:pt x="1149600" y="564925"/>
                    <a:pt x="238375" y="980850"/>
                  </a:cubicBezTo>
                  <a:close/>
                </a:path>
              </a:pathLst>
            </a:custGeom>
            <a:solidFill>
              <a:srgbClr val="00B0F0">
                <a:alpha val="6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-9935746" y="-5722617"/>
              <a:ext cx="7740585" cy="8786767"/>
            </a:xfrm>
            <a:custGeom>
              <a:avLst/>
              <a:gdLst>
                <a:gd name="connsiteX0" fmla="*/ 238375 w 7740585"/>
                <a:gd name="connsiteY0" fmla="*/ 980850 h 8786767"/>
                <a:gd name="connsiteX1" fmla="*/ 1419475 w 7740585"/>
                <a:gd name="connsiteY1" fmla="*/ 2981100 h 8786767"/>
                <a:gd name="connsiteX2" fmla="*/ 867025 w 7740585"/>
                <a:gd name="connsiteY2" fmla="*/ 5495700 h 8786767"/>
                <a:gd name="connsiteX3" fmla="*/ 1476625 w 7740585"/>
                <a:gd name="connsiteY3" fmla="*/ 7953150 h 8786767"/>
                <a:gd name="connsiteX4" fmla="*/ 2638675 w 7740585"/>
                <a:gd name="connsiteY4" fmla="*/ 8562750 h 8786767"/>
                <a:gd name="connsiteX5" fmla="*/ 7191625 w 7740585"/>
                <a:gd name="connsiteY5" fmla="*/ 7991250 h 8786767"/>
                <a:gd name="connsiteX6" fmla="*/ 6886825 w 7740585"/>
                <a:gd name="connsiteY6" fmla="*/ 485550 h 8786767"/>
                <a:gd name="connsiteX7" fmla="*/ 238375 w 7740585"/>
                <a:gd name="connsiteY7" fmla="*/ 980850 h 8786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740585" h="8786767">
                  <a:moveTo>
                    <a:pt x="238375" y="980850"/>
                  </a:moveTo>
                  <a:cubicBezTo>
                    <a:pt x="-672850" y="1396775"/>
                    <a:pt x="1314700" y="2228625"/>
                    <a:pt x="1419475" y="2981100"/>
                  </a:cubicBezTo>
                  <a:cubicBezTo>
                    <a:pt x="1524250" y="3733575"/>
                    <a:pt x="857500" y="4667025"/>
                    <a:pt x="867025" y="5495700"/>
                  </a:cubicBezTo>
                  <a:cubicBezTo>
                    <a:pt x="876550" y="6324375"/>
                    <a:pt x="1181350" y="7441975"/>
                    <a:pt x="1476625" y="7953150"/>
                  </a:cubicBezTo>
                  <a:cubicBezTo>
                    <a:pt x="1771900" y="8464325"/>
                    <a:pt x="1686175" y="8556400"/>
                    <a:pt x="2638675" y="8562750"/>
                  </a:cubicBezTo>
                  <a:cubicBezTo>
                    <a:pt x="3591175" y="8569100"/>
                    <a:pt x="6483600" y="9337450"/>
                    <a:pt x="7191625" y="7991250"/>
                  </a:cubicBezTo>
                  <a:cubicBezTo>
                    <a:pt x="7899650" y="6645050"/>
                    <a:pt x="8045700" y="1650775"/>
                    <a:pt x="6886825" y="485550"/>
                  </a:cubicBezTo>
                  <a:cubicBezTo>
                    <a:pt x="5727950" y="-679675"/>
                    <a:pt x="1149600" y="564925"/>
                    <a:pt x="238375" y="980850"/>
                  </a:cubicBezTo>
                  <a:close/>
                </a:path>
              </a:pathLst>
            </a:custGeom>
            <a:solidFill>
              <a:srgbClr val="00B0F0">
                <a:alpha val="6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4194" r="15403" b="7256"/>
          <a:stretch/>
        </p:blipFill>
        <p:spPr>
          <a:xfrm>
            <a:off x="5322289" y="-38100"/>
            <a:ext cx="6869711" cy="6934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-1"/>
          <a:stretch/>
        </p:blipFill>
        <p:spPr>
          <a:xfrm>
            <a:off x="9811917" y="2691367"/>
            <a:ext cx="2196508" cy="2156293"/>
          </a:xfrm>
          <a:prstGeom prst="flowChartConnector">
            <a:avLst/>
          </a:prstGeom>
          <a:ln w="76200" cmpd="thinThick">
            <a:solidFill>
              <a:schemeClr val="bg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8867761" y="1219200"/>
            <a:ext cx="1722061" cy="1668184"/>
          </a:xfrm>
          <a:prstGeom prst="flowChartConnector">
            <a:avLst/>
          </a:prstGeom>
          <a:ln w="76200" cmpd="thinThick">
            <a:solidFill>
              <a:schemeClr val="bg1"/>
            </a:solidFill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916396" y="3766218"/>
            <a:ext cx="1942038" cy="1996633"/>
          </a:xfrm>
          <a:prstGeom prst="flowChartConnector">
            <a:avLst/>
          </a:prstGeom>
          <a:ln w="76200" cmpd="thinThick">
            <a:solidFill>
              <a:schemeClr val="bg1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9766915" y="5001328"/>
            <a:ext cx="1612566" cy="1643240"/>
          </a:xfrm>
          <a:prstGeom prst="flowChartConnector">
            <a:avLst/>
          </a:prstGeom>
          <a:ln w="76200" cmpd="thinThick">
            <a:solidFill>
              <a:schemeClr val="bg1"/>
            </a:solidFill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393883" y="540943"/>
            <a:ext cx="1469814" cy="1512349"/>
          </a:xfrm>
          <a:prstGeom prst="flowChartConnector">
            <a:avLst/>
          </a:prstGeom>
          <a:ln w="76200" cmpd="thinThick">
            <a:solidFill>
              <a:schemeClr val="bg1"/>
            </a:solidFill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0589822" y="783784"/>
            <a:ext cx="1049172" cy="1026665"/>
          </a:xfrm>
          <a:prstGeom prst="flowChartConnector">
            <a:avLst/>
          </a:prstGeom>
          <a:ln w="76200" cmpd="thinThick">
            <a:solidFill>
              <a:schemeClr val="bg1"/>
            </a:solidFill>
          </a:ln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58072" y="1489342"/>
            <a:ext cx="2743200" cy="2916936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520907" y="4436352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如何保持好心情</a:t>
            </a:r>
            <a:endParaRPr lang="zh-CN" altLang="en-US" sz="36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365458" y="5082683"/>
            <a:ext cx="37643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HOW TO KEEP A GOOD MOOD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067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任意多边形 48"/>
          <p:cNvSpPr/>
          <p:nvPr/>
        </p:nvSpPr>
        <p:spPr>
          <a:xfrm>
            <a:off x="3112193" y="-66368"/>
            <a:ext cx="8967019" cy="6990736"/>
          </a:xfrm>
          <a:custGeom>
            <a:avLst/>
            <a:gdLst>
              <a:gd name="connsiteX0" fmla="*/ 0 w 8967019"/>
              <a:gd name="connsiteY0" fmla="*/ 0 h 6990736"/>
              <a:gd name="connsiteX1" fmla="*/ 0 w 8967019"/>
              <a:gd name="connsiteY1" fmla="*/ 58994 h 6990736"/>
              <a:gd name="connsiteX2" fmla="*/ 3451123 w 8967019"/>
              <a:gd name="connsiteY2" fmla="*/ 4483510 h 6990736"/>
              <a:gd name="connsiteX3" fmla="*/ 678426 w 8967019"/>
              <a:gd name="connsiteY3" fmla="*/ 6990736 h 6990736"/>
              <a:gd name="connsiteX4" fmla="*/ 8819536 w 8967019"/>
              <a:gd name="connsiteY4" fmla="*/ 6990736 h 6990736"/>
              <a:gd name="connsiteX5" fmla="*/ 8967019 w 8967019"/>
              <a:gd name="connsiteY5" fmla="*/ 0 h 6990736"/>
              <a:gd name="connsiteX6" fmla="*/ 0 w 8967019"/>
              <a:gd name="connsiteY6" fmla="*/ 0 h 6990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67019" h="6990736">
                <a:moveTo>
                  <a:pt x="0" y="0"/>
                </a:moveTo>
                <a:lnTo>
                  <a:pt x="0" y="58994"/>
                </a:lnTo>
                <a:lnTo>
                  <a:pt x="3451123" y="4483510"/>
                </a:lnTo>
                <a:lnTo>
                  <a:pt x="678426" y="6990736"/>
                </a:lnTo>
                <a:lnTo>
                  <a:pt x="8819536" y="6990736"/>
                </a:lnTo>
                <a:lnTo>
                  <a:pt x="8967019" y="0"/>
                </a:lnTo>
                <a:lnTo>
                  <a:pt x="0" y="0"/>
                </a:lnTo>
                <a:close/>
              </a:path>
            </a:pathLst>
          </a:custGeom>
          <a:solidFill>
            <a:srgbClr val="00B0F0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任意多边形 47"/>
          <p:cNvSpPr/>
          <p:nvPr/>
        </p:nvSpPr>
        <p:spPr>
          <a:xfrm>
            <a:off x="3436388" y="-66368"/>
            <a:ext cx="8967019" cy="6990736"/>
          </a:xfrm>
          <a:custGeom>
            <a:avLst/>
            <a:gdLst>
              <a:gd name="connsiteX0" fmla="*/ 0 w 8967019"/>
              <a:gd name="connsiteY0" fmla="*/ 0 h 6990736"/>
              <a:gd name="connsiteX1" fmla="*/ 0 w 8967019"/>
              <a:gd name="connsiteY1" fmla="*/ 58994 h 6990736"/>
              <a:gd name="connsiteX2" fmla="*/ 3451123 w 8967019"/>
              <a:gd name="connsiteY2" fmla="*/ 4483510 h 6990736"/>
              <a:gd name="connsiteX3" fmla="*/ 678426 w 8967019"/>
              <a:gd name="connsiteY3" fmla="*/ 6990736 h 6990736"/>
              <a:gd name="connsiteX4" fmla="*/ 8819536 w 8967019"/>
              <a:gd name="connsiteY4" fmla="*/ 6990736 h 6990736"/>
              <a:gd name="connsiteX5" fmla="*/ 8967019 w 8967019"/>
              <a:gd name="connsiteY5" fmla="*/ 0 h 6990736"/>
              <a:gd name="connsiteX6" fmla="*/ 0 w 8967019"/>
              <a:gd name="connsiteY6" fmla="*/ 0 h 6990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67019" h="6990736">
                <a:moveTo>
                  <a:pt x="0" y="0"/>
                </a:moveTo>
                <a:lnTo>
                  <a:pt x="0" y="58994"/>
                </a:lnTo>
                <a:lnTo>
                  <a:pt x="3451123" y="4483510"/>
                </a:lnTo>
                <a:lnTo>
                  <a:pt x="678426" y="6990736"/>
                </a:lnTo>
                <a:lnTo>
                  <a:pt x="8819536" y="6990736"/>
                </a:lnTo>
                <a:lnTo>
                  <a:pt x="8967019" y="0"/>
                </a:lnTo>
                <a:lnTo>
                  <a:pt x="0" y="0"/>
                </a:lnTo>
                <a:close/>
              </a:path>
            </a:pathLst>
          </a:custGeom>
          <a:solidFill>
            <a:srgbClr val="00B0F0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365855" y="1013605"/>
            <a:ext cx="2812703" cy="2831785"/>
          </a:xfrm>
          <a:prstGeom prst="ellipse">
            <a:avLst/>
          </a:prstGeom>
          <a:ln>
            <a:solidFill>
              <a:schemeClr val="bg1"/>
            </a:solidFill>
          </a:ln>
        </p:spPr>
      </p:pic>
      <p:sp>
        <p:nvSpPr>
          <p:cNvPr id="20" name="空心弧 19"/>
          <p:cNvSpPr/>
          <p:nvPr/>
        </p:nvSpPr>
        <p:spPr>
          <a:xfrm>
            <a:off x="6758876" y="447780"/>
            <a:ext cx="3941795" cy="3941795"/>
          </a:xfrm>
          <a:prstGeom prst="blockArc">
            <a:avLst>
              <a:gd name="adj1" fmla="val 2248509"/>
              <a:gd name="adj2" fmla="val 21512481"/>
              <a:gd name="adj3" fmla="val 8685"/>
            </a:avLst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375455" y="3346994"/>
            <a:ext cx="449353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做真正的自己</a:t>
            </a:r>
            <a:endParaRPr lang="en-US" altLang="zh-CN" sz="4800" b="1" dirty="0" smtClean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48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失败了重新开始</a:t>
            </a:r>
            <a:endParaRPr lang="zh-CN" altLang="en-US" sz="48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432605" y="4965580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 the real yourself</a:t>
            </a:r>
          </a:p>
          <a:p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Failed to start</a:t>
            </a:r>
            <a:endParaRPr lang="zh-CN" altLang="en-US" sz="24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841591" y="682219"/>
            <a:ext cx="8819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 smtClean="0">
                <a:solidFill>
                  <a:schemeClr val="bg1"/>
                </a:solidFill>
              </a:rPr>
              <a:t>←</a:t>
            </a:r>
            <a:endParaRPr lang="zh-CN" altLang="en-US" sz="6000" b="1" dirty="0">
              <a:solidFill>
                <a:schemeClr val="bg1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921024" y="983680"/>
            <a:ext cx="7425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</a:rPr>
              <a:t>←</a:t>
            </a:r>
            <a:endParaRPr lang="zh-CN" altLang="en-US" sz="4800" b="1" dirty="0">
              <a:solidFill>
                <a:schemeClr val="bg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0568618" y="4780914"/>
            <a:ext cx="5100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</a:rPr>
              <a:t>←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9193163" y="4408822"/>
            <a:ext cx="8819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 smtClean="0">
                <a:solidFill>
                  <a:schemeClr val="bg1"/>
                </a:solidFill>
              </a:rPr>
              <a:t>←</a:t>
            </a:r>
            <a:endParaRPr lang="zh-CN" altLang="en-US" sz="6000" b="1" dirty="0">
              <a:solidFill>
                <a:schemeClr val="bg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923553" y="5101640"/>
            <a:ext cx="8819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 smtClean="0">
                <a:solidFill>
                  <a:schemeClr val="bg1"/>
                </a:solidFill>
              </a:rPr>
              <a:t>←</a:t>
            </a:r>
            <a:endParaRPr lang="zh-CN" altLang="en-US" sz="6000" b="1" dirty="0">
              <a:solidFill>
                <a:schemeClr val="bg1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910166" y="5381973"/>
            <a:ext cx="4635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</a:rPr>
              <a:t>←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311190" y="5011588"/>
            <a:ext cx="7425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</a:rPr>
              <a:t>←</a:t>
            </a:r>
            <a:endParaRPr lang="zh-CN" altLang="en-US" sz="4800" b="1" dirty="0">
              <a:solidFill>
                <a:schemeClr val="bg1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929736" y="5354275"/>
            <a:ext cx="7425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00B0F0"/>
                </a:solidFill>
              </a:rPr>
              <a:t>←</a:t>
            </a:r>
            <a:endParaRPr lang="zh-CN" altLang="en-US" sz="4800" b="1" dirty="0">
              <a:solidFill>
                <a:srgbClr val="00B0F0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068497" y="4743348"/>
            <a:ext cx="6495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</a:rPr>
              <a:t>←</a:t>
            </a:r>
            <a:endParaRPr lang="zh-CN" altLang="en-US" sz="4000" b="1" dirty="0">
              <a:solidFill>
                <a:schemeClr val="bg1"/>
              </a:solidFill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287074" y="4965580"/>
            <a:ext cx="999629" cy="777296"/>
            <a:chOff x="3588901" y="706489"/>
            <a:chExt cx="999629" cy="777296"/>
          </a:xfrm>
        </p:grpSpPr>
        <p:sp>
          <p:nvSpPr>
            <p:cNvPr id="32" name="椭圆 31"/>
            <p:cNvSpPr/>
            <p:nvPr/>
          </p:nvSpPr>
          <p:spPr>
            <a:xfrm>
              <a:off x="3928077" y="748106"/>
              <a:ext cx="657262" cy="65726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 rot="19781721">
              <a:off x="3938993" y="706489"/>
              <a:ext cx="64953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b="1" dirty="0" smtClean="0">
                  <a:solidFill>
                    <a:srgbClr val="00B0F0"/>
                  </a:solidFill>
                </a:rPr>
                <a:t>←</a:t>
              </a:r>
              <a:endParaRPr lang="zh-CN" altLang="en-US" sz="4000" b="1" dirty="0">
                <a:solidFill>
                  <a:srgbClr val="00B0F0"/>
                </a:solidFill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3592392" y="975518"/>
              <a:ext cx="493314" cy="4933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 rot="385513">
              <a:off x="3588901" y="960565"/>
              <a:ext cx="5100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00B0F0"/>
                  </a:solidFill>
                </a:rPr>
                <a:t>←</a:t>
              </a:r>
              <a:endParaRPr lang="zh-CN" altLang="en-US" sz="2800" b="1" dirty="0">
                <a:solidFill>
                  <a:srgbClr val="00B0F0"/>
                </a:solidFill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3650686" y="1038750"/>
              <a:ext cx="366850" cy="366850"/>
            </a:xfrm>
            <a:prstGeom prst="ellipse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4022797" y="838200"/>
              <a:ext cx="477073" cy="477073"/>
            </a:xfrm>
            <a:prstGeom prst="ellipse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0F0"/>
                </a:solidFill>
              </a:endParaRPr>
            </a:p>
          </p:txBody>
        </p:sp>
      </p:grpSp>
      <p:sp>
        <p:nvSpPr>
          <p:cNvPr id="50" name="椭圆 49"/>
          <p:cNvSpPr/>
          <p:nvPr/>
        </p:nvSpPr>
        <p:spPr>
          <a:xfrm>
            <a:off x="5868993" y="806955"/>
            <a:ext cx="833358" cy="83335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4921024" y="1080288"/>
            <a:ext cx="671260" cy="67126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5584869" y="1358505"/>
            <a:ext cx="370942" cy="370942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8937961" y="5429006"/>
            <a:ext cx="370942" cy="370942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10624935" y="4850067"/>
            <a:ext cx="370942" cy="370942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9989637" y="5261682"/>
            <a:ext cx="735270" cy="73527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9254028" y="4587765"/>
            <a:ext cx="735270" cy="73527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8379711" y="5153410"/>
            <a:ext cx="595648" cy="59564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7092984" y="4799467"/>
            <a:ext cx="595648" cy="59564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9310533" y="5395115"/>
            <a:ext cx="239283" cy="239283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10645575" y="5788979"/>
            <a:ext cx="239283" cy="239283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9962424" y="5007197"/>
            <a:ext cx="239283" cy="239283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任意多边形 61"/>
          <p:cNvSpPr/>
          <p:nvPr/>
        </p:nvSpPr>
        <p:spPr>
          <a:xfrm>
            <a:off x="-228600" y="-342900"/>
            <a:ext cx="2590800" cy="3390900"/>
          </a:xfrm>
          <a:custGeom>
            <a:avLst/>
            <a:gdLst>
              <a:gd name="connsiteX0" fmla="*/ 933450 w 2590800"/>
              <a:gd name="connsiteY0" fmla="*/ 285750 h 3390900"/>
              <a:gd name="connsiteX1" fmla="*/ 2590800 w 2590800"/>
              <a:gd name="connsiteY1" fmla="*/ 2628900 h 3390900"/>
              <a:gd name="connsiteX2" fmla="*/ 171450 w 2590800"/>
              <a:gd name="connsiteY2" fmla="*/ 3390900 h 3390900"/>
              <a:gd name="connsiteX3" fmla="*/ 0 w 2590800"/>
              <a:gd name="connsiteY3" fmla="*/ 0 h 3390900"/>
              <a:gd name="connsiteX4" fmla="*/ 857250 w 2590800"/>
              <a:gd name="connsiteY4" fmla="*/ 0 h 3390900"/>
              <a:gd name="connsiteX5" fmla="*/ 971550 w 2590800"/>
              <a:gd name="connsiteY5" fmla="*/ 361950 h 339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90800" h="3390900">
                <a:moveTo>
                  <a:pt x="933450" y="285750"/>
                </a:moveTo>
                <a:lnTo>
                  <a:pt x="2590800" y="2628900"/>
                </a:lnTo>
                <a:lnTo>
                  <a:pt x="171450" y="3390900"/>
                </a:lnTo>
                <a:lnTo>
                  <a:pt x="0" y="0"/>
                </a:lnTo>
                <a:lnTo>
                  <a:pt x="857250" y="0"/>
                </a:lnTo>
                <a:lnTo>
                  <a:pt x="971550" y="361950"/>
                </a:lnTo>
              </a:path>
            </a:pathLst>
          </a:custGeom>
          <a:solidFill>
            <a:srgbClr val="00B0F0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任意多边形 62"/>
          <p:cNvSpPr/>
          <p:nvPr/>
        </p:nvSpPr>
        <p:spPr>
          <a:xfrm>
            <a:off x="-305475" y="-380566"/>
            <a:ext cx="2933700" cy="3810000"/>
          </a:xfrm>
          <a:custGeom>
            <a:avLst/>
            <a:gdLst>
              <a:gd name="connsiteX0" fmla="*/ 933450 w 2590800"/>
              <a:gd name="connsiteY0" fmla="*/ 285750 h 3390900"/>
              <a:gd name="connsiteX1" fmla="*/ 2590800 w 2590800"/>
              <a:gd name="connsiteY1" fmla="*/ 2628900 h 3390900"/>
              <a:gd name="connsiteX2" fmla="*/ 171450 w 2590800"/>
              <a:gd name="connsiteY2" fmla="*/ 3390900 h 3390900"/>
              <a:gd name="connsiteX3" fmla="*/ 0 w 2590800"/>
              <a:gd name="connsiteY3" fmla="*/ 0 h 3390900"/>
              <a:gd name="connsiteX4" fmla="*/ 857250 w 2590800"/>
              <a:gd name="connsiteY4" fmla="*/ 0 h 3390900"/>
              <a:gd name="connsiteX5" fmla="*/ 971550 w 2590800"/>
              <a:gd name="connsiteY5" fmla="*/ 361950 h 3390900"/>
              <a:gd name="connsiteX0" fmla="*/ 1009650 w 2667000"/>
              <a:gd name="connsiteY0" fmla="*/ 285750 h 3657600"/>
              <a:gd name="connsiteX1" fmla="*/ 2667000 w 2667000"/>
              <a:gd name="connsiteY1" fmla="*/ 2628900 h 3657600"/>
              <a:gd name="connsiteX2" fmla="*/ 0 w 2667000"/>
              <a:gd name="connsiteY2" fmla="*/ 3657600 h 3657600"/>
              <a:gd name="connsiteX3" fmla="*/ 76200 w 2667000"/>
              <a:gd name="connsiteY3" fmla="*/ 0 h 3657600"/>
              <a:gd name="connsiteX4" fmla="*/ 933450 w 2667000"/>
              <a:gd name="connsiteY4" fmla="*/ 0 h 3657600"/>
              <a:gd name="connsiteX5" fmla="*/ 1047750 w 2667000"/>
              <a:gd name="connsiteY5" fmla="*/ 361950 h 3657600"/>
              <a:gd name="connsiteX0" fmla="*/ 1276350 w 2933700"/>
              <a:gd name="connsiteY0" fmla="*/ 438150 h 3810000"/>
              <a:gd name="connsiteX1" fmla="*/ 2933700 w 2933700"/>
              <a:gd name="connsiteY1" fmla="*/ 2781300 h 3810000"/>
              <a:gd name="connsiteX2" fmla="*/ 266700 w 2933700"/>
              <a:gd name="connsiteY2" fmla="*/ 3810000 h 3810000"/>
              <a:gd name="connsiteX3" fmla="*/ 0 w 2933700"/>
              <a:gd name="connsiteY3" fmla="*/ 0 h 3810000"/>
              <a:gd name="connsiteX4" fmla="*/ 1200150 w 2933700"/>
              <a:gd name="connsiteY4" fmla="*/ 152400 h 3810000"/>
              <a:gd name="connsiteX5" fmla="*/ 1314450 w 2933700"/>
              <a:gd name="connsiteY5" fmla="*/ 514350 h 3810000"/>
              <a:gd name="connsiteX0" fmla="*/ 1276350 w 2933700"/>
              <a:gd name="connsiteY0" fmla="*/ 438150 h 3810000"/>
              <a:gd name="connsiteX1" fmla="*/ 2933700 w 2933700"/>
              <a:gd name="connsiteY1" fmla="*/ 2781300 h 3810000"/>
              <a:gd name="connsiteX2" fmla="*/ 266700 w 2933700"/>
              <a:gd name="connsiteY2" fmla="*/ 3810000 h 3810000"/>
              <a:gd name="connsiteX3" fmla="*/ 0 w 2933700"/>
              <a:gd name="connsiteY3" fmla="*/ 0 h 3810000"/>
              <a:gd name="connsiteX4" fmla="*/ 1200150 w 2933700"/>
              <a:gd name="connsiteY4" fmla="*/ 152400 h 3810000"/>
              <a:gd name="connsiteX5" fmla="*/ 1314450 w 2933700"/>
              <a:gd name="connsiteY5" fmla="*/ 51435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33700" h="3810000">
                <a:moveTo>
                  <a:pt x="1276350" y="438150"/>
                </a:moveTo>
                <a:lnTo>
                  <a:pt x="2933700" y="2781300"/>
                </a:lnTo>
                <a:lnTo>
                  <a:pt x="266700" y="3810000"/>
                </a:lnTo>
                <a:lnTo>
                  <a:pt x="0" y="0"/>
                </a:lnTo>
                <a:lnTo>
                  <a:pt x="1200150" y="152400"/>
                </a:lnTo>
                <a:lnTo>
                  <a:pt x="1314450" y="514350"/>
                </a:lnTo>
              </a:path>
            </a:pathLst>
          </a:custGeom>
          <a:solidFill>
            <a:srgbClr val="00B0F0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5582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>
          <a:xfrm>
            <a:off x="-3889508" y="-587465"/>
            <a:ext cx="3538253" cy="4016465"/>
          </a:xfrm>
          <a:custGeom>
            <a:avLst/>
            <a:gdLst>
              <a:gd name="connsiteX0" fmla="*/ 238375 w 7740585"/>
              <a:gd name="connsiteY0" fmla="*/ 980850 h 8786767"/>
              <a:gd name="connsiteX1" fmla="*/ 1419475 w 7740585"/>
              <a:gd name="connsiteY1" fmla="*/ 2981100 h 8786767"/>
              <a:gd name="connsiteX2" fmla="*/ 867025 w 7740585"/>
              <a:gd name="connsiteY2" fmla="*/ 5495700 h 8786767"/>
              <a:gd name="connsiteX3" fmla="*/ 1476625 w 7740585"/>
              <a:gd name="connsiteY3" fmla="*/ 7953150 h 8786767"/>
              <a:gd name="connsiteX4" fmla="*/ 2638675 w 7740585"/>
              <a:gd name="connsiteY4" fmla="*/ 8562750 h 8786767"/>
              <a:gd name="connsiteX5" fmla="*/ 7191625 w 7740585"/>
              <a:gd name="connsiteY5" fmla="*/ 7991250 h 8786767"/>
              <a:gd name="connsiteX6" fmla="*/ 6886825 w 7740585"/>
              <a:gd name="connsiteY6" fmla="*/ 485550 h 8786767"/>
              <a:gd name="connsiteX7" fmla="*/ 238375 w 7740585"/>
              <a:gd name="connsiteY7" fmla="*/ 980850 h 8786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40585" h="8786767">
                <a:moveTo>
                  <a:pt x="238375" y="980850"/>
                </a:moveTo>
                <a:cubicBezTo>
                  <a:pt x="-672850" y="1396775"/>
                  <a:pt x="1314700" y="2228625"/>
                  <a:pt x="1419475" y="2981100"/>
                </a:cubicBezTo>
                <a:cubicBezTo>
                  <a:pt x="1524250" y="3733575"/>
                  <a:pt x="857500" y="4667025"/>
                  <a:pt x="867025" y="5495700"/>
                </a:cubicBezTo>
                <a:cubicBezTo>
                  <a:pt x="876550" y="6324375"/>
                  <a:pt x="1181350" y="7441975"/>
                  <a:pt x="1476625" y="7953150"/>
                </a:cubicBezTo>
                <a:cubicBezTo>
                  <a:pt x="1771900" y="8464325"/>
                  <a:pt x="1686175" y="8556400"/>
                  <a:pt x="2638675" y="8562750"/>
                </a:cubicBezTo>
                <a:cubicBezTo>
                  <a:pt x="3591175" y="8569100"/>
                  <a:pt x="6483600" y="9337450"/>
                  <a:pt x="7191625" y="7991250"/>
                </a:cubicBezTo>
                <a:cubicBezTo>
                  <a:pt x="7899650" y="6645050"/>
                  <a:pt x="8045700" y="1650775"/>
                  <a:pt x="6886825" y="485550"/>
                </a:cubicBezTo>
                <a:cubicBezTo>
                  <a:pt x="5727950" y="-679675"/>
                  <a:pt x="1149600" y="564925"/>
                  <a:pt x="238375" y="980850"/>
                </a:cubicBezTo>
                <a:close/>
              </a:path>
            </a:pathLst>
          </a:custGeom>
          <a:solidFill>
            <a:srgbClr val="00B0F0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0" y="996434"/>
            <a:ext cx="12192000" cy="4400550"/>
            <a:chOff x="0" y="996434"/>
            <a:chExt cx="12192000" cy="4400550"/>
          </a:xfrm>
          <a:effectLst/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4376150" y="996434"/>
              <a:ext cx="7815850" cy="4400550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0" y="996434"/>
              <a:ext cx="4376150" cy="440055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矩形 3"/>
          <p:cNvSpPr/>
          <p:nvPr/>
        </p:nvSpPr>
        <p:spPr>
          <a:xfrm>
            <a:off x="333345" y="3847237"/>
            <a:ext cx="797810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暂时将烦恼抛开</a:t>
            </a:r>
            <a:endParaRPr lang="en-US" altLang="zh-CN" sz="4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静静地躺下来想一些开心的事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376150" y="1336584"/>
            <a:ext cx="3752850" cy="56043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274050" y="2030067"/>
            <a:ext cx="1345700" cy="8448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323850" y="5430026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Will put aside for the time being</a:t>
            </a:r>
          </a:p>
          <a:p>
            <a:r>
              <a:rPr lang="zh-CN" altLang="en-US" sz="2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Lie down quietly think some happy things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3113508" y="1112875"/>
            <a:ext cx="1155141" cy="1336389"/>
            <a:chOff x="9923553" y="4780914"/>
            <a:chExt cx="1155141" cy="1336389"/>
          </a:xfrm>
        </p:grpSpPr>
        <p:sp>
          <p:nvSpPr>
            <p:cNvPr id="15" name="文本框 14"/>
            <p:cNvSpPr txBox="1"/>
            <p:nvPr/>
          </p:nvSpPr>
          <p:spPr>
            <a:xfrm>
              <a:off x="10568618" y="4780914"/>
              <a:ext cx="5100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bg1"/>
                  </a:solidFill>
                </a:rPr>
                <a:t>←</a:t>
              </a:r>
              <a:endParaRPr lang="zh-CN" alt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9923553" y="5101640"/>
              <a:ext cx="881973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000" b="1" dirty="0" smtClean="0">
                  <a:solidFill>
                    <a:schemeClr val="bg1"/>
                  </a:solidFill>
                </a:rPr>
                <a:t>←</a:t>
              </a:r>
              <a:endParaRPr lang="zh-CN" altLang="en-US" sz="6000" b="1" dirty="0">
                <a:solidFill>
                  <a:schemeClr val="bg1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10624935" y="4850067"/>
              <a:ext cx="370942" cy="370942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9989637" y="5261682"/>
              <a:ext cx="735270" cy="73527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10645575" y="5788979"/>
              <a:ext cx="239283" cy="239283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9962424" y="5007197"/>
              <a:ext cx="239283" cy="239283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7419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83133" y="399458"/>
            <a:ext cx="4938140" cy="307570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136249" y="399457"/>
            <a:ext cx="3263720" cy="468793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8490831" y="399458"/>
            <a:ext cx="3601417" cy="227691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16135" y="4439447"/>
            <a:ext cx="111889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顺从自己的兴趣爱好</a:t>
            </a:r>
            <a:endParaRPr lang="en-US" altLang="zh-CN" sz="4000" b="1" dirty="0" smtClean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40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情绪低落的时候就可以做自己喜欢的事</a:t>
            </a:r>
            <a:endParaRPr lang="zh-CN" altLang="en-US" sz="40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8497002" y="2812783"/>
            <a:ext cx="3595246" cy="2274606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82884" y="5835126"/>
            <a:ext cx="11909363" cy="77091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19345" y="3607724"/>
            <a:ext cx="4901927" cy="69298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71551" y="5880794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Obey their own interests</a:t>
            </a:r>
          </a:p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Depressed when you can do what you love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203792" y="679310"/>
            <a:ext cx="1661993" cy="255454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9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唱歌</a:t>
            </a:r>
            <a:endParaRPr lang="zh-CN" altLang="en-US" sz="9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234754" y="1381063"/>
            <a:ext cx="902811" cy="52322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跳舞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851065" y="1956582"/>
            <a:ext cx="1107996" cy="64633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音乐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1056250" y="2863893"/>
            <a:ext cx="902811" cy="52322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旅行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1261528" y="6094609"/>
            <a:ext cx="4635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</a:rPr>
              <a:t>←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662552" y="5724224"/>
            <a:ext cx="7425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</a:rPr>
              <a:t>←</a:t>
            </a:r>
            <a:endParaRPr lang="zh-CN" altLang="en-US" sz="4800" b="1" dirty="0">
              <a:solidFill>
                <a:schemeClr val="bg1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1289323" y="6141642"/>
            <a:ext cx="370942" cy="370942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10731073" y="5866046"/>
            <a:ext cx="595648" cy="59564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11661895" y="6107751"/>
            <a:ext cx="239283" cy="239283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4402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5727"/>
          <a:stretch/>
        </p:blipFill>
        <p:spPr>
          <a:xfrm>
            <a:off x="0" y="0"/>
            <a:ext cx="12192000" cy="6849687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916832" y="434632"/>
            <a:ext cx="469872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44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多和亲朋好友谈心</a:t>
            </a:r>
            <a:endParaRPr lang="en-US" altLang="zh-CN" sz="4400" b="1" dirty="0" smtClean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zh-CN" altLang="en-US" sz="44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喜欢并爱护自己</a:t>
            </a:r>
            <a:endParaRPr lang="zh-CN" altLang="en-US" sz="44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361910" y="1881182"/>
            <a:ext cx="52536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More and talk to friends and family</a:t>
            </a:r>
          </a:p>
          <a:p>
            <a:pPr algn="r"/>
            <a:r>
              <a:rPr lang="zh-CN" altLang="en-US" sz="20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Love and take good care of yourself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694106" y="446243"/>
            <a:ext cx="8819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 smtClean="0">
                <a:solidFill>
                  <a:srgbClr val="00B0F0"/>
                </a:solidFill>
              </a:rPr>
              <a:t>←</a:t>
            </a:r>
            <a:endParaRPr lang="zh-CN" altLang="en-US" sz="6000" b="1" dirty="0">
              <a:solidFill>
                <a:srgbClr val="00B0F0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721508" y="570979"/>
            <a:ext cx="833358" cy="833358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773539" y="747704"/>
            <a:ext cx="742511" cy="830997"/>
            <a:chOff x="4773539" y="747704"/>
            <a:chExt cx="742511" cy="830997"/>
          </a:xfrm>
        </p:grpSpPr>
        <p:sp>
          <p:nvSpPr>
            <p:cNvPr id="14" name="文本框 13"/>
            <p:cNvSpPr txBox="1"/>
            <p:nvPr/>
          </p:nvSpPr>
          <p:spPr>
            <a:xfrm>
              <a:off x="4773539" y="747704"/>
              <a:ext cx="74251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b="1" dirty="0" smtClean="0">
                  <a:solidFill>
                    <a:srgbClr val="00B0F0"/>
                  </a:solidFill>
                </a:rPr>
                <a:t>←</a:t>
              </a:r>
              <a:endParaRPr lang="zh-CN" altLang="en-US" sz="4800" b="1" dirty="0">
                <a:solidFill>
                  <a:srgbClr val="00B0F0"/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4773539" y="844312"/>
              <a:ext cx="671260" cy="671260"/>
            </a:xfrm>
            <a:prstGeom prst="ellipse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0F0"/>
                </a:solidFill>
              </a:endParaRPr>
            </a:p>
          </p:txBody>
        </p:sp>
      </p:grpSp>
      <p:sp>
        <p:nvSpPr>
          <p:cNvPr id="17" name="椭圆 16"/>
          <p:cNvSpPr/>
          <p:nvPr/>
        </p:nvSpPr>
        <p:spPr>
          <a:xfrm>
            <a:off x="5437384" y="1122529"/>
            <a:ext cx="370942" cy="370942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6363248" y="1274264"/>
            <a:ext cx="370942" cy="370942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371600" y="4552950"/>
            <a:ext cx="1600200" cy="1600200"/>
            <a:chOff x="1371600" y="4552950"/>
            <a:chExt cx="1600200" cy="1600200"/>
          </a:xfrm>
        </p:grpSpPr>
        <p:sp>
          <p:nvSpPr>
            <p:cNvPr id="20" name="椭圆 19"/>
            <p:cNvSpPr/>
            <p:nvPr/>
          </p:nvSpPr>
          <p:spPr>
            <a:xfrm>
              <a:off x="1371600" y="4552950"/>
              <a:ext cx="1600200" cy="1600200"/>
            </a:xfrm>
            <a:prstGeom prst="ellipse">
              <a:avLst/>
            </a:prstGeom>
            <a:noFill/>
            <a:ln w="571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525548" y="4706897"/>
              <a:ext cx="1292304" cy="1292304"/>
            </a:xfrm>
            <a:prstGeom prst="ellipse">
              <a:avLst/>
            </a:prstGeom>
            <a:solidFill>
              <a:srgbClr val="00B0F0"/>
            </a:solidFill>
            <a:ln w="571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1617702" y="4752885"/>
              <a:ext cx="1107996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7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爱</a:t>
              </a:r>
              <a:endParaRPr lang="zh-CN" altLang="en-US" sz="7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 rot="9512850">
            <a:off x="2877616" y="5402924"/>
            <a:ext cx="742511" cy="830997"/>
            <a:chOff x="4773539" y="747704"/>
            <a:chExt cx="742511" cy="830997"/>
          </a:xfrm>
        </p:grpSpPr>
        <p:sp>
          <p:nvSpPr>
            <p:cNvPr id="26" name="文本框 25"/>
            <p:cNvSpPr txBox="1"/>
            <p:nvPr/>
          </p:nvSpPr>
          <p:spPr>
            <a:xfrm>
              <a:off x="4773539" y="747704"/>
              <a:ext cx="74251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b="1" dirty="0" smtClean="0">
                  <a:solidFill>
                    <a:srgbClr val="00B0F0"/>
                  </a:solidFill>
                </a:rPr>
                <a:t>←</a:t>
              </a:r>
              <a:endParaRPr lang="zh-CN" altLang="en-US" sz="4800" b="1" dirty="0">
                <a:solidFill>
                  <a:srgbClr val="00B0F0"/>
                </a:solidFill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4773539" y="844312"/>
              <a:ext cx="671260" cy="671260"/>
            </a:xfrm>
            <a:prstGeom prst="ellipse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0F0"/>
                </a:solidFill>
              </a:endParaRPr>
            </a:p>
          </p:txBody>
        </p:sp>
      </p:grpSp>
      <p:sp>
        <p:nvSpPr>
          <p:cNvPr id="28" name="椭圆 27"/>
          <p:cNvSpPr/>
          <p:nvPr/>
        </p:nvSpPr>
        <p:spPr>
          <a:xfrm>
            <a:off x="1242969" y="5813730"/>
            <a:ext cx="370942" cy="370942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998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17743" y="699371"/>
            <a:ext cx="4083106" cy="53911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016609" y="5000562"/>
            <a:ext cx="77091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36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关心新近发生的时事和身边的新鲜事 </a:t>
            </a:r>
            <a:endParaRPr lang="zh-CN" altLang="en-US" sz="36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400849" y="5719731"/>
            <a:ext cx="7169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Learn to care about others</a:t>
            </a:r>
          </a:p>
          <a:p>
            <a:pPr algn="r"/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Concerned about the recent events and around the new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230479" y="4094787"/>
            <a:ext cx="433965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54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学会关心别人</a:t>
            </a:r>
            <a:endParaRPr lang="en-US" altLang="zh-CN" sz="54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6825222" y="3507628"/>
            <a:ext cx="657262" cy="65726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 rot="19781721">
            <a:off x="6836138" y="3466011"/>
            <a:ext cx="6495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00B0F0"/>
                </a:solidFill>
              </a:rPr>
              <a:t>←</a:t>
            </a:r>
            <a:endParaRPr lang="zh-CN" altLang="en-US" sz="4000" b="1" dirty="0">
              <a:solidFill>
                <a:srgbClr val="00B0F0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489537" y="3735040"/>
            <a:ext cx="493314" cy="49331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 rot="385513">
            <a:off x="6486046" y="3720087"/>
            <a:ext cx="5100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00B0F0"/>
                </a:solidFill>
              </a:rPr>
              <a:t>←</a:t>
            </a:r>
            <a:endParaRPr lang="zh-CN" altLang="en-US" sz="2800" b="1" dirty="0">
              <a:solidFill>
                <a:srgbClr val="00B0F0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6547831" y="3798272"/>
            <a:ext cx="366850" cy="366850"/>
          </a:xfrm>
          <a:prstGeom prst="ellipse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6919942" y="3597722"/>
            <a:ext cx="477073" cy="477073"/>
          </a:xfrm>
          <a:prstGeom prst="ellipse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7325539" y="3940121"/>
            <a:ext cx="234765" cy="234765"/>
          </a:xfrm>
          <a:prstGeom prst="ellipse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6816466" y="3597490"/>
            <a:ext cx="153048" cy="153048"/>
          </a:xfrm>
          <a:prstGeom prst="ellipse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489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757949" y="1310286"/>
            <a:ext cx="6262256" cy="240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广交朋友</a:t>
            </a:r>
            <a:endParaRPr lang="en-US" altLang="zh-CN" sz="3200" b="1" dirty="0" smtClean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积极做人</a:t>
            </a:r>
            <a:endParaRPr lang="en-US" altLang="zh-CN" sz="3200" b="1" dirty="0" smtClean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多与积极者交往</a:t>
            </a:r>
            <a:endParaRPr lang="en-US" altLang="zh-CN" sz="3200" b="1" dirty="0" smtClean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不同的选择成就不同的人生</a:t>
            </a:r>
            <a:endParaRPr lang="zh-CN" altLang="en-US" sz="32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757949" y="3732891"/>
            <a:ext cx="6096000" cy="139377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Make friends</a:t>
            </a: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 positive life</a:t>
            </a: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Much associate with positive person</a:t>
            </a: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Different choices make different life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626" y="1354278"/>
            <a:ext cx="5634845" cy="3749733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10303482" y="1272186"/>
            <a:ext cx="986468" cy="1040612"/>
            <a:chOff x="10303482" y="1272186"/>
            <a:chExt cx="986468" cy="1040612"/>
          </a:xfrm>
        </p:grpSpPr>
        <p:grpSp>
          <p:nvGrpSpPr>
            <p:cNvPr id="7" name="组合 6"/>
            <p:cNvGrpSpPr/>
            <p:nvPr/>
          </p:nvGrpSpPr>
          <p:grpSpPr>
            <a:xfrm>
              <a:off x="10303482" y="1293661"/>
              <a:ext cx="742511" cy="830997"/>
              <a:chOff x="4773539" y="747704"/>
              <a:chExt cx="742511" cy="830997"/>
            </a:xfrm>
          </p:grpSpPr>
          <p:sp>
            <p:nvSpPr>
              <p:cNvPr id="8" name="文本框 7"/>
              <p:cNvSpPr txBox="1"/>
              <p:nvPr/>
            </p:nvSpPr>
            <p:spPr>
              <a:xfrm>
                <a:off x="4773539" y="747704"/>
                <a:ext cx="742511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4800" b="1" dirty="0" smtClean="0">
                    <a:solidFill>
                      <a:srgbClr val="00B0F0"/>
                    </a:solidFill>
                  </a:rPr>
                  <a:t>←</a:t>
                </a:r>
                <a:endParaRPr lang="zh-CN" altLang="en-US" sz="4800" b="1" dirty="0">
                  <a:solidFill>
                    <a:srgbClr val="00B0F0"/>
                  </a:solidFill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4773539" y="844312"/>
                <a:ext cx="671260" cy="671260"/>
              </a:xfrm>
              <a:prstGeom prst="ellipse">
                <a:avLst/>
              </a:prstGeom>
              <a:noFill/>
              <a:ln w="28575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B0F0"/>
                  </a:solidFill>
                </a:endParaRPr>
              </a:p>
            </p:txBody>
          </p:sp>
        </p:grpSp>
        <p:sp>
          <p:nvSpPr>
            <p:cNvPr id="10" name="椭圆 9"/>
            <p:cNvSpPr/>
            <p:nvPr/>
          </p:nvSpPr>
          <p:spPr>
            <a:xfrm>
              <a:off x="10919008" y="1272186"/>
              <a:ext cx="370942" cy="370942"/>
            </a:xfrm>
            <a:prstGeom prst="ellipse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10639112" y="2055762"/>
              <a:ext cx="257036" cy="257036"/>
            </a:xfrm>
            <a:prstGeom prst="ellipse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0F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35251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790"/>
          <a:stretch/>
        </p:blipFill>
        <p:spPr>
          <a:xfrm>
            <a:off x="1197033" y="-1"/>
            <a:ext cx="10994967" cy="6861565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-850324" y="-1313411"/>
            <a:ext cx="6849688" cy="9205530"/>
            <a:chOff x="-581891" y="-1313411"/>
            <a:chExt cx="6849688" cy="9205530"/>
          </a:xfrm>
        </p:grpSpPr>
        <p:sp>
          <p:nvSpPr>
            <p:cNvPr id="7" name="椭圆 6"/>
            <p:cNvSpPr/>
            <p:nvPr/>
          </p:nvSpPr>
          <p:spPr>
            <a:xfrm>
              <a:off x="-581891" y="-1313411"/>
              <a:ext cx="6849688" cy="6849688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81891" y="3037143"/>
              <a:ext cx="4854976" cy="485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椭圆 10"/>
          <p:cNvSpPr/>
          <p:nvPr/>
        </p:nvSpPr>
        <p:spPr>
          <a:xfrm>
            <a:off x="-415296" y="-1313411"/>
            <a:ext cx="6849688" cy="6849688"/>
          </a:xfrm>
          <a:prstGeom prst="ellipse">
            <a:avLst/>
          </a:prstGeom>
          <a:solidFill>
            <a:srgbClr val="00B0F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-850324" y="3624067"/>
            <a:ext cx="4854976" cy="4854976"/>
          </a:xfrm>
          <a:prstGeom prst="ellipse">
            <a:avLst/>
          </a:prstGeom>
          <a:solidFill>
            <a:srgbClr val="00B0F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26822" y="547951"/>
            <a:ext cx="7474181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6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取得成功时</a:t>
            </a:r>
            <a:endParaRPr lang="en-US" altLang="zh-CN" sz="6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为自己庆祝一下</a:t>
            </a:r>
            <a:endParaRPr lang="en-US" altLang="zh-CN" sz="32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与几个和自己聊得来的朋友聚聚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07351" y="2548499"/>
            <a:ext cx="50885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When success for himself to celebrate with a few friends and their talk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751844" y="4089135"/>
            <a:ext cx="5100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</a:rPr>
              <a:t>←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376389" y="3717043"/>
            <a:ext cx="8819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 smtClean="0">
                <a:solidFill>
                  <a:schemeClr val="bg1"/>
                </a:solidFill>
              </a:rPr>
              <a:t>←</a:t>
            </a:r>
            <a:endParaRPr lang="zh-CN" altLang="en-US" sz="6000" b="1" dirty="0">
              <a:solidFill>
                <a:schemeClr val="bg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106779" y="4409861"/>
            <a:ext cx="8819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 smtClean="0">
                <a:solidFill>
                  <a:schemeClr val="bg1"/>
                </a:solidFill>
              </a:rPr>
              <a:t>←</a:t>
            </a:r>
            <a:endParaRPr lang="zh-CN" altLang="en-US" sz="6000" b="1" dirty="0">
              <a:solidFill>
                <a:schemeClr val="bg1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093392" y="4690194"/>
            <a:ext cx="4635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</a:rPr>
              <a:t>←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494416" y="4319809"/>
            <a:ext cx="7425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</a:rPr>
              <a:t>←</a:t>
            </a:r>
            <a:endParaRPr lang="zh-CN" altLang="en-US" sz="4800" b="1" dirty="0">
              <a:solidFill>
                <a:schemeClr val="bg1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8121187" y="4737227"/>
            <a:ext cx="370942" cy="370942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9808161" y="4158288"/>
            <a:ext cx="370942" cy="370942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9172863" y="4569903"/>
            <a:ext cx="735270" cy="73527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8437254" y="3895986"/>
            <a:ext cx="735270" cy="73527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7562937" y="4461631"/>
            <a:ext cx="595648" cy="59564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8493759" y="4703336"/>
            <a:ext cx="239283" cy="239283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9828801" y="5097200"/>
            <a:ext cx="239283" cy="239283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9145650" y="4315418"/>
            <a:ext cx="239283" cy="239283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910638" y="4705172"/>
            <a:ext cx="1600200" cy="1600200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1064586" y="4859119"/>
            <a:ext cx="1292304" cy="1292304"/>
          </a:xfrm>
          <a:prstGeom prst="ellipse">
            <a:avLst/>
          </a:pr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1185768" y="4905107"/>
            <a:ext cx="110799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72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享</a:t>
            </a:r>
            <a:endParaRPr lang="zh-CN" altLang="en-US" sz="72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 rot="9512850">
            <a:off x="2402140" y="5584174"/>
            <a:ext cx="742511" cy="830997"/>
            <a:chOff x="4773539" y="747704"/>
            <a:chExt cx="742511" cy="830997"/>
          </a:xfrm>
        </p:grpSpPr>
        <p:sp>
          <p:nvSpPr>
            <p:cNvPr id="32" name="文本框 31"/>
            <p:cNvSpPr txBox="1"/>
            <p:nvPr/>
          </p:nvSpPr>
          <p:spPr>
            <a:xfrm>
              <a:off x="4773539" y="747704"/>
              <a:ext cx="7425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4800" b="1" dirty="0" smtClean="0">
                  <a:solidFill>
                    <a:schemeClr val="bg1"/>
                  </a:solidFill>
                </a:rPr>
                <a:t>←</a:t>
              </a:r>
              <a:endParaRPr lang="zh-CN" altLang="en-US" sz="4800" b="1" dirty="0">
                <a:solidFill>
                  <a:schemeClr val="bg1"/>
                </a:solidFill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4773539" y="844312"/>
              <a:ext cx="671260" cy="671260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0F0"/>
                </a:solidFill>
              </a:endParaRPr>
            </a:p>
          </p:txBody>
        </p:sp>
      </p:grpSp>
      <p:sp>
        <p:nvSpPr>
          <p:cNvPr id="34" name="椭圆 33"/>
          <p:cNvSpPr/>
          <p:nvPr/>
        </p:nvSpPr>
        <p:spPr>
          <a:xfrm>
            <a:off x="752979" y="5994980"/>
            <a:ext cx="370942" cy="370942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452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4343400"/>
            <a:ext cx="12192000" cy="24626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0"/>
            <a:ext cx="12192000" cy="43243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38150" y="4583237"/>
            <a:ext cx="794385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接受自己能力有限的事实</a:t>
            </a:r>
            <a:endParaRPr lang="en-US" altLang="zh-CN" sz="3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选择人生中真正想做的事</a:t>
            </a:r>
            <a:endParaRPr lang="en-US" altLang="zh-CN" sz="3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真正想爱的人 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57200" y="3345024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Accept the fact that their ability is limited</a:t>
            </a:r>
          </a:p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Choose life really want to do</a:t>
            </a:r>
          </a:p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Really want to love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9817233" y="2498285"/>
            <a:ext cx="1600200" cy="1600200"/>
            <a:chOff x="1371600" y="4552950"/>
            <a:chExt cx="1600200" cy="1600200"/>
          </a:xfrm>
        </p:grpSpPr>
        <p:sp>
          <p:nvSpPr>
            <p:cNvPr id="16" name="椭圆 15"/>
            <p:cNvSpPr/>
            <p:nvPr/>
          </p:nvSpPr>
          <p:spPr>
            <a:xfrm>
              <a:off x="1371600" y="4552950"/>
              <a:ext cx="1600200" cy="1600200"/>
            </a:xfrm>
            <a:prstGeom prst="ellipse">
              <a:avLst/>
            </a:prstGeom>
            <a:noFill/>
            <a:ln w="571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525548" y="4706897"/>
              <a:ext cx="1292304" cy="1292304"/>
            </a:xfrm>
            <a:prstGeom prst="ellipse">
              <a:avLst/>
            </a:prstGeom>
            <a:solidFill>
              <a:srgbClr val="00B0F0"/>
            </a:solidFill>
            <a:ln w="571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1617702" y="4752885"/>
              <a:ext cx="1107996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7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择</a:t>
              </a:r>
              <a:endParaRPr lang="zh-CN" altLang="en-US" sz="7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 rot="9512850">
            <a:off x="11308032" y="3363476"/>
            <a:ext cx="830997" cy="742511"/>
            <a:chOff x="4691664" y="808347"/>
            <a:chExt cx="830997" cy="742511"/>
          </a:xfrm>
        </p:grpSpPr>
        <p:sp>
          <p:nvSpPr>
            <p:cNvPr id="20" name="文本框 19"/>
            <p:cNvSpPr txBox="1"/>
            <p:nvPr/>
          </p:nvSpPr>
          <p:spPr>
            <a:xfrm rot="13759174">
              <a:off x="4735907" y="764104"/>
              <a:ext cx="74251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b="1" dirty="0" smtClean="0">
                  <a:solidFill>
                    <a:srgbClr val="00B0F0"/>
                  </a:solidFill>
                </a:rPr>
                <a:t>←</a:t>
              </a:r>
              <a:endParaRPr lang="zh-CN" altLang="en-US" sz="4800" b="1" dirty="0">
                <a:solidFill>
                  <a:srgbClr val="00B0F0"/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4773539" y="844312"/>
              <a:ext cx="671260" cy="671260"/>
            </a:xfrm>
            <a:prstGeom prst="ellipse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0F0"/>
                </a:solidFill>
              </a:endParaRPr>
            </a:p>
          </p:txBody>
        </p:sp>
      </p:grpSp>
      <p:sp>
        <p:nvSpPr>
          <p:cNvPr id="22" name="椭圆 21"/>
          <p:cNvSpPr/>
          <p:nvPr/>
        </p:nvSpPr>
        <p:spPr>
          <a:xfrm>
            <a:off x="9688602" y="3759065"/>
            <a:ext cx="370942" cy="370942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339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118</TotalTime>
  <Words>336</Words>
  <Application>Microsoft Office PowerPoint</Application>
  <PresentationFormat>自定义</PresentationFormat>
  <Paragraphs>75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5" baseType="lpstr">
      <vt:lpstr>Arial</vt:lpstr>
      <vt:lpstr>宋体</vt:lpstr>
      <vt:lpstr>Calibri</vt:lpstr>
      <vt:lpstr>微软雅黑</vt:lpstr>
      <vt:lpstr>Calibri Light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微软用户</dc:creator>
  <cp:lastModifiedBy>Administrator</cp:lastModifiedBy>
  <cp:revision>19</cp:revision>
  <dcterms:created xsi:type="dcterms:W3CDTF">2013-10-21T12:29:35Z</dcterms:created>
  <dcterms:modified xsi:type="dcterms:W3CDTF">2015-08-03T09:37:51Z</dcterms:modified>
</cp:coreProperties>
</file>