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5" r:id="rId4"/>
    <p:sldId id="267" r:id="rId5"/>
    <p:sldId id="257" r:id="rId6"/>
    <p:sldId id="256" r:id="rId7"/>
    <p:sldId id="258" r:id="rId8"/>
    <p:sldId id="263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8A4664D3-59BA-46D9-B0EB-BC18B2651BC1}">
          <p14:sldIdLst>
            <p14:sldId id="259"/>
            <p14:sldId id="264"/>
            <p14:sldId id="265"/>
            <p14:sldId id="267"/>
            <p14:sldId id="257"/>
            <p14:sldId id="256"/>
            <p14:sldId id="258"/>
            <p14:sldId id="263"/>
            <p14:sldId id="266"/>
            <p14:sldId id="268"/>
            <p14:sldId id="269"/>
            <p14:sldId id="270"/>
            <p14:sldId id="262"/>
            <p14:sldId id="261"/>
            <p14:sldId id="260"/>
          </p14:sldIdLst>
        </p14:section>
      </p14:sectionLst>
    </p:ex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CE6F"/>
    <a:srgbClr val="F25F4D"/>
    <a:srgbClr val="2C97DF"/>
    <a:srgbClr val="FBE35B"/>
    <a:srgbClr val="E8E7E5"/>
    <a:srgbClr val="F3AC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3" autoAdjust="0"/>
    <p:restoredTop sz="99498" autoAdjust="0"/>
  </p:normalViewPr>
  <p:slideViewPr>
    <p:cSldViewPr snapToGrid="0" showGuides="1">
      <p:cViewPr varScale="1">
        <p:scale>
          <a:sx n="106" d="100"/>
          <a:sy n="106" d="100"/>
        </p:scale>
        <p:origin x="-276" y="-8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FCE6F"/>
            </a:solidFill>
            <a:ln w="1397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1.8199545477099472E-2"/>
                  <c:y val="-6.824828942648597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0" i="0" u="none" strike="noStrike" kern="1200" baseline="0">
                        <a:solidFill>
                          <a:srgbClr val="F25F4D"/>
                        </a:solidFill>
                        <a:latin typeface="方正兰亭粗黑简体" panose="02000000000000000000" pitchFamily="2" charset="-122"/>
                        <a:ea typeface="方正兰亭粗黑简体" panose="02000000000000000000" pitchFamily="2" charset="-122"/>
                        <a:cs typeface="+mn-cs"/>
                      </a:defRPr>
                    </a:pPr>
                    <a:fld id="{2FF29E89-51D9-4E36-BDC2-46A65C9AA225}" type="VALUE">
                      <a:rPr lang="en-US" altLang="zh-CN" sz="1600">
                        <a:solidFill>
                          <a:schemeClr val="bg1"/>
                        </a:solidFill>
                      </a:rPr>
                      <a:pPr>
                        <a:defRPr sz="1600" b="0" i="0" u="none" strike="noStrike" kern="1200" baseline="0">
                          <a:solidFill>
                            <a:srgbClr val="F25F4D"/>
                          </a:solidFill>
                          <a:latin typeface="方正兰亭粗黑简体" panose="02000000000000000000" pitchFamily="2" charset="-122"/>
                          <a:ea typeface="方正兰亭粗黑简体" panose="02000000000000000000" pitchFamily="2" charset="-122"/>
                          <a:cs typeface="+mn-cs"/>
                        </a:defRPr>
                      </a:pPr>
                      <a:t>[值]</a:t>
                    </a:fld>
                    <a:endParaRPr lang="zh-CN" altLang="en-US"/>
                  </a:p>
                </c:rich>
              </c:tx>
              <c:spPr>
                <a:solidFill>
                  <a:srgbClr val="1FCE6F"/>
                </a:solidFill>
                <a:ln w="66675">
                  <a:solidFill>
                    <a:schemeClr val="bg1"/>
                  </a:solidFill>
                </a:ln>
                <a:effectLst/>
              </c:spPr>
              <c:showVal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"/>
                  <c:y val="-3.412414471324298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spPr>
                <a:solidFill>
                  <a:srgbClr val="F25F4D"/>
                </a:solidFill>
                <a:ln w="66675">
                  <a:solidFill>
                    <a:schemeClr val="bg1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25F4D"/>
            </a:solidFill>
            <a:ln w="139700"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20000"/>
                </a:prstClr>
              </a:outerShdw>
            </a:effectLst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/>
        <c:axId val="201624960"/>
        <c:axId val="187316864"/>
      </c:areaChart>
      <c:dateAx>
        <c:axId val="201624960"/>
        <c:scaling>
          <c:orientation val="minMax"/>
        </c:scaling>
        <c:axPos val="b"/>
        <c:numFmt formatCode="m/d/yyyy" sourceLinked="1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7316864"/>
        <c:crosses val="autoZero"/>
        <c:auto val="1"/>
        <c:lblOffset val="100"/>
        <c:baseTimeUnit val="days"/>
      </c:dateAx>
      <c:valAx>
        <c:axId val="18731686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16249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2C97DF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25F4D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1FCE6F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4.2</c:v>
                </c:pt>
                <c:pt idx="1">
                  <c:v>3.2</c:v>
                </c:pt>
                <c:pt idx="3">
                  <c:v>3.6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FCE6F"/>
            </a:solidFill>
            <a:ln w="984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1FCE6F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1FCE6F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1FCE6F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25F4D"/>
            </a:solidFill>
            <a:ln w="984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1000"/>
                </a:prstClr>
              </a:outerShdw>
            </a:effectLst>
          </c:spPr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1FCE6F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Val val="1"/>
        </c:dLbls>
        <c:gapWidth val="0"/>
        <c:overlap val="100"/>
        <c:axId val="201841664"/>
        <c:axId val="207573760"/>
      </c:barChart>
      <c:catAx>
        <c:axId val="201841664"/>
        <c:scaling>
          <c:orientation val="minMax"/>
        </c:scaling>
        <c:delete val="1"/>
        <c:axPos val="l"/>
        <c:numFmt formatCode="General" sourceLinked="1"/>
        <c:tickLblPos val="none"/>
        <c:crossAx val="207573760"/>
        <c:crosses val="autoZero"/>
        <c:auto val="1"/>
        <c:lblAlgn val="ctr"/>
        <c:lblOffset val="100"/>
      </c:catAx>
      <c:valAx>
        <c:axId val="20757376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tickLblPos val="none"/>
        <c:crossAx val="201841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BE35B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1.0000000000000002E-2</c:v>
                </c:pt>
              </c:numCache>
            </c:numRef>
          </c:val>
        </c:ser>
        <c:dLbls/>
        <c:gapWidth val="219"/>
        <c:overlap val="-27"/>
        <c:axId val="207743616"/>
        <c:axId val="207745408"/>
      </c:barChart>
      <c:catAx>
        <c:axId val="207743616"/>
        <c:scaling>
          <c:orientation val="minMax"/>
        </c:scaling>
        <c:delete val="1"/>
        <c:axPos val="b"/>
        <c:numFmt formatCode="General" sourceLinked="1"/>
        <c:tickLblPos val="none"/>
        <c:crossAx val="207745408"/>
        <c:crosses val="autoZero"/>
        <c:auto val="1"/>
        <c:lblAlgn val="ctr"/>
        <c:lblOffset val="100"/>
      </c:catAx>
      <c:valAx>
        <c:axId val="20774540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7743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8A480C-44F5-47B1-B715-5B08C7FEC146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C07B6DB-D144-49C3-9BE0-4D303B0BF85A}">
      <dgm:prSet phldrT="[文本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US" altLang="zh-CN" sz="2000" b="1" dirty="0" smtClean="0">
              <a:solidFill>
                <a:srgbClr val="2C97D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rPr>
            <a:t>man</a:t>
          </a:r>
          <a:endParaRPr lang="zh-CN" altLang="en-US" sz="2000" b="1" dirty="0">
            <a:solidFill>
              <a:srgbClr val="2C97DF"/>
            </a:solidFill>
            <a:latin typeface="方正兰亭黑简体" panose="02000000000000000000" pitchFamily="2" charset="-122"/>
            <a:ea typeface="方正兰亭黑简体" panose="02000000000000000000" pitchFamily="2" charset="-122"/>
          </a:endParaRPr>
        </a:p>
      </dgm:t>
    </dgm:pt>
    <dgm:pt modelId="{B16B8221-CAB2-4388-89D1-CE32BB06FFFE}" type="parTrans" cxnId="{3BFBFB9D-AB8D-4DD8-B47B-223840356EC0}">
      <dgm:prSet/>
      <dgm:spPr/>
      <dgm:t>
        <a:bodyPr/>
        <a:lstStyle/>
        <a:p>
          <a:endParaRPr lang="zh-CN" altLang="en-US"/>
        </a:p>
      </dgm:t>
    </dgm:pt>
    <dgm:pt modelId="{07B33B2F-FDE3-411F-819E-83D8B89F841C}" type="sibTrans" cxnId="{3BFBFB9D-AB8D-4DD8-B47B-223840356EC0}">
      <dgm:prSet/>
      <dgm:spPr/>
      <dgm:t>
        <a:bodyPr/>
        <a:lstStyle/>
        <a:p>
          <a:endParaRPr lang="zh-CN" altLang="en-US"/>
        </a:p>
      </dgm:t>
    </dgm:pt>
    <dgm:pt modelId="{A3BE8DFA-8171-4D9E-8023-2526E584D9A7}">
      <dgm:prSet phldrT="[文本]" custT="1"/>
      <dgm:spPr>
        <a:ln>
          <a:noFill/>
        </a:ln>
      </dgm:spPr>
      <dgm:t>
        <a:bodyPr/>
        <a:lstStyle/>
        <a:p>
          <a:r>
            <a:rPr lang="en-US" altLang="zh-CN" sz="2000" b="1" dirty="0" smtClean="0">
              <a:solidFill>
                <a:srgbClr val="F25F4D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rPr>
            <a:t>woman</a:t>
          </a:r>
          <a:endParaRPr lang="zh-CN" altLang="en-US" sz="2000" b="1" dirty="0">
            <a:solidFill>
              <a:srgbClr val="F25F4D"/>
            </a:solidFill>
            <a:latin typeface="方正兰亭黑简体" panose="02000000000000000000" pitchFamily="2" charset="-122"/>
            <a:ea typeface="方正兰亭黑简体" panose="02000000000000000000" pitchFamily="2" charset="-122"/>
          </a:endParaRPr>
        </a:p>
      </dgm:t>
    </dgm:pt>
    <dgm:pt modelId="{7DC3F5A4-9F9E-4553-B80A-02BC74BB99D2}" type="parTrans" cxnId="{0CE16D6C-6EA4-4A42-939F-F597E5568E42}">
      <dgm:prSet/>
      <dgm:spPr/>
      <dgm:t>
        <a:bodyPr/>
        <a:lstStyle/>
        <a:p>
          <a:endParaRPr lang="zh-CN" altLang="en-US"/>
        </a:p>
      </dgm:t>
    </dgm:pt>
    <dgm:pt modelId="{2E3DAC71-7D99-4A92-8C2A-E93446C8A72A}" type="sibTrans" cxnId="{0CE16D6C-6EA4-4A42-939F-F597E5568E42}">
      <dgm:prSet/>
      <dgm:spPr/>
      <dgm:t>
        <a:bodyPr/>
        <a:lstStyle/>
        <a:p>
          <a:endParaRPr lang="zh-CN" altLang="en-US"/>
        </a:p>
      </dgm:t>
    </dgm:pt>
    <dgm:pt modelId="{3FE33159-5B11-401B-93E5-F165CDBD51D4}">
      <dgm:prSet phldrT="[文本]" custT="1"/>
      <dgm:spPr>
        <a:solidFill>
          <a:srgbClr val="1FCE6F">
            <a:alpha val="90000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altLang="zh-CN" sz="2000" b="1" dirty="0" smtClean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rPr>
            <a:t>family</a:t>
          </a:r>
          <a:endParaRPr lang="zh-CN" altLang="en-US" sz="2000" b="1" dirty="0">
            <a:solidFill>
              <a:schemeClr val="bg1"/>
            </a:solidFill>
            <a:latin typeface="方正兰亭黑简体" panose="02000000000000000000" pitchFamily="2" charset="-122"/>
            <a:ea typeface="方正兰亭黑简体" panose="02000000000000000000" pitchFamily="2" charset="-122"/>
          </a:endParaRPr>
        </a:p>
      </dgm:t>
    </dgm:pt>
    <dgm:pt modelId="{31667D45-4418-46F0-9497-02078B39A496}" type="parTrans" cxnId="{FEF3B16F-43BD-41C9-988A-B47C221AAD28}">
      <dgm:prSet/>
      <dgm:spPr/>
      <dgm:t>
        <a:bodyPr/>
        <a:lstStyle/>
        <a:p>
          <a:endParaRPr lang="zh-CN" altLang="en-US"/>
        </a:p>
      </dgm:t>
    </dgm:pt>
    <dgm:pt modelId="{28628191-517E-465E-8838-C54C8CB81AEF}" type="sibTrans" cxnId="{FEF3B16F-43BD-41C9-988A-B47C221AAD28}">
      <dgm:prSet/>
      <dgm:spPr/>
      <dgm:t>
        <a:bodyPr/>
        <a:lstStyle/>
        <a:p>
          <a:endParaRPr lang="zh-CN" altLang="en-US"/>
        </a:p>
      </dgm:t>
    </dgm:pt>
    <dgm:pt modelId="{3E61D3CB-4216-47B2-8FA5-5361045333A6}" type="pres">
      <dgm:prSet presAssocID="{9F8A480C-44F5-47B1-B715-5B08C7FEC146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A86633FF-70C0-4E66-AF62-50E416B6976F}" type="pres">
      <dgm:prSet presAssocID="{3FE33159-5B11-401B-93E5-F165CDBD51D4}" presName="Accent3" presStyleCnt="0"/>
      <dgm:spPr/>
    </dgm:pt>
    <dgm:pt modelId="{12FE693C-1045-4100-BB66-64EF3A245AD9}" type="pres">
      <dgm:prSet presAssocID="{3FE33159-5B11-401B-93E5-F165CDBD51D4}" presName="Accent" presStyleLbl="node1" presStyleIdx="0" presStyleCnt="3"/>
      <dgm:spPr>
        <a:solidFill>
          <a:schemeClr val="bg1"/>
        </a:solidFill>
      </dgm:spPr>
    </dgm:pt>
    <dgm:pt modelId="{891B206C-0B3F-4B1A-833B-34F3413C7056}" type="pres">
      <dgm:prSet presAssocID="{3FE33159-5B11-401B-93E5-F165CDBD51D4}" presName="ParentBackground3" presStyleCnt="0"/>
      <dgm:spPr/>
    </dgm:pt>
    <dgm:pt modelId="{6EF2EBB0-82A3-4A31-B108-38839F446BBB}" type="pres">
      <dgm:prSet presAssocID="{3FE33159-5B11-401B-93E5-F165CDBD51D4}" presName="ParentBackground" presStyleLbl="fgAcc1" presStyleIdx="0" presStyleCnt="3"/>
      <dgm:spPr/>
      <dgm:t>
        <a:bodyPr/>
        <a:lstStyle/>
        <a:p>
          <a:endParaRPr lang="zh-CN" altLang="en-US"/>
        </a:p>
      </dgm:t>
    </dgm:pt>
    <dgm:pt modelId="{BA4973A3-18F2-4877-8583-8665DA96D4D7}" type="pres">
      <dgm:prSet presAssocID="{3FE33159-5B11-401B-93E5-F165CDBD51D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DB0336F-1ED6-431E-9771-0AA2F1D3025C}" type="pres">
      <dgm:prSet presAssocID="{A3BE8DFA-8171-4D9E-8023-2526E584D9A7}" presName="Accent2" presStyleCnt="0"/>
      <dgm:spPr/>
    </dgm:pt>
    <dgm:pt modelId="{A4588162-43DE-4169-8CD3-C26EC008C145}" type="pres">
      <dgm:prSet presAssocID="{A3BE8DFA-8171-4D9E-8023-2526E584D9A7}" presName="Accent" presStyleLbl="node1" presStyleIdx="1" presStyleCnt="3"/>
      <dgm:spPr>
        <a:solidFill>
          <a:srgbClr val="F25F4D"/>
        </a:solidFill>
        <a:ln w="73025">
          <a:solidFill>
            <a:schemeClr val="bg1"/>
          </a:solidFill>
        </a:ln>
      </dgm:spPr>
    </dgm:pt>
    <dgm:pt modelId="{08A6BF81-CA8C-46F5-82A3-A18DD77C740E}" type="pres">
      <dgm:prSet presAssocID="{A3BE8DFA-8171-4D9E-8023-2526E584D9A7}" presName="ParentBackground2" presStyleCnt="0"/>
      <dgm:spPr/>
    </dgm:pt>
    <dgm:pt modelId="{D20B58D7-5EE7-423E-A7AA-2B752AB327E4}" type="pres">
      <dgm:prSet presAssocID="{A3BE8DFA-8171-4D9E-8023-2526E584D9A7}" presName="ParentBackground" presStyleLbl="fgAcc1" presStyleIdx="1" presStyleCnt="3"/>
      <dgm:spPr/>
      <dgm:t>
        <a:bodyPr/>
        <a:lstStyle/>
        <a:p>
          <a:endParaRPr lang="zh-CN" altLang="en-US"/>
        </a:p>
      </dgm:t>
    </dgm:pt>
    <dgm:pt modelId="{B640C756-F97E-459F-8DF5-6A428DC73AAD}" type="pres">
      <dgm:prSet presAssocID="{A3BE8DFA-8171-4D9E-8023-2526E584D9A7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71AC02-A4F3-4819-8BB1-E9DE3EEF8D1F}" type="pres">
      <dgm:prSet presAssocID="{8C07B6DB-D144-49C3-9BE0-4D303B0BF85A}" presName="Accent1" presStyleCnt="0"/>
      <dgm:spPr/>
    </dgm:pt>
    <dgm:pt modelId="{1D6543E1-2D33-4A51-A1D8-A332EB72AAB6}" type="pres">
      <dgm:prSet presAssocID="{8C07B6DB-D144-49C3-9BE0-4D303B0BF85A}" presName="Accent" presStyleLbl="node1" presStyleIdx="2" presStyleCnt="3"/>
      <dgm:spPr>
        <a:solidFill>
          <a:srgbClr val="2C97DF"/>
        </a:solidFill>
        <a:ln w="73025">
          <a:solidFill>
            <a:schemeClr val="bg1"/>
          </a:solidFill>
        </a:ln>
        <a:effectLst>
          <a:outerShdw blurRad="50800" dist="38100" algn="l" rotWithShape="0">
            <a:prstClr val="black">
              <a:alpha val="20000"/>
            </a:prstClr>
          </a:outerShdw>
        </a:effectLst>
      </dgm:spPr>
    </dgm:pt>
    <dgm:pt modelId="{C53FAB37-CD28-4164-9C99-FE7A7780DE45}" type="pres">
      <dgm:prSet presAssocID="{8C07B6DB-D144-49C3-9BE0-4D303B0BF85A}" presName="ParentBackground1" presStyleCnt="0"/>
      <dgm:spPr/>
    </dgm:pt>
    <dgm:pt modelId="{A540FA89-2CD6-4020-ADC1-276541209C86}" type="pres">
      <dgm:prSet presAssocID="{8C07B6DB-D144-49C3-9BE0-4D303B0BF85A}" presName="ParentBackground" presStyleLbl="fgAcc1" presStyleIdx="2" presStyleCnt="3"/>
      <dgm:spPr/>
      <dgm:t>
        <a:bodyPr/>
        <a:lstStyle/>
        <a:p>
          <a:endParaRPr lang="zh-CN" altLang="en-US"/>
        </a:p>
      </dgm:t>
    </dgm:pt>
    <dgm:pt modelId="{32B59ED6-EC3A-4BDB-B9B3-2A5A2B5A4C9D}" type="pres">
      <dgm:prSet presAssocID="{8C07B6DB-D144-49C3-9BE0-4D303B0BF85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AD39554-6CF3-42A3-A5D2-2F0AB5C98B60}" type="presOf" srcId="{3FE33159-5B11-401B-93E5-F165CDBD51D4}" destId="{BA4973A3-18F2-4877-8583-8665DA96D4D7}" srcOrd="1" destOrd="0" presId="urn:microsoft.com/office/officeart/2011/layout/CircleProcess"/>
    <dgm:cxn modelId="{3BFBFB9D-AB8D-4DD8-B47B-223840356EC0}" srcId="{9F8A480C-44F5-47B1-B715-5B08C7FEC146}" destId="{8C07B6DB-D144-49C3-9BE0-4D303B0BF85A}" srcOrd="0" destOrd="0" parTransId="{B16B8221-CAB2-4388-89D1-CE32BB06FFFE}" sibTransId="{07B33B2F-FDE3-411F-819E-83D8B89F841C}"/>
    <dgm:cxn modelId="{0CE16D6C-6EA4-4A42-939F-F597E5568E42}" srcId="{9F8A480C-44F5-47B1-B715-5B08C7FEC146}" destId="{A3BE8DFA-8171-4D9E-8023-2526E584D9A7}" srcOrd="1" destOrd="0" parTransId="{7DC3F5A4-9F9E-4553-B80A-02BC74BB99D2}" sibTransId="{2E3DAC71-7D99-4A92-8C2A-E93446C8A72A}"/>
    <dgm:cxn modelId="{F1DA0BC3-CC0F-48AD-A9B6-3B2DC544357B}" type="presOf" srcId="{A3BE8DFA-8171-4D9E-8023-2526E584D9A7}" destId="{D20B58D7-5EE7-423E-A7AA-2B752AB327E4}" srcOrd="0" destOrd="0" presId="urn:microsoft.com/office/officeart/2011/layout/CircleProcess"/>
    <dgm:cxn modelId="{FEF3B16F-43BD-41C9-988A-B47C221AAD28}" srcId="{9F8A480C-44F5-47B1-B715-5B08C7FEC146}" destId="{3FE33159-5B11-401B-93E5-F165CDBD51D4}" srcOrd="2" destOrd="0" parTransId="{31667D45-4418-46F0-9497-02078B39A496}" sibTransId="{28628191-517E-465E-8838-C54C8CB81AEF}"/>
    <dgm:cxn modelId="{781E7A9A-DF05-4568-8BA0-5311275265B1}" type="presOf" srcId="{9F8A480C-44F5-47B1-B715-5B08C7FEC146}" destId="{3E61D3CB-4216-47B2-8FA5-5361045333A6}" srcOrd="0" destOrd="0" presId="urn:microsoft.com/office/officeart/2011/layout/CircleProcess"/>
    <dgm:cxn modelId="{8B901951-9E48-4350-817C-5B2031AEC958}" type="presOf" srcId="{8C07B6DB-D144-49C3-9BE0-4D303B0BF85A}" destId="{32B59ED6-EC3A-4BDB-B9B3-2A5A2B5A4C9D}" srcOrd="1" destOrd="0" presId="urn:microsoft.com/office/officeart/2011/layout/CircleProcess"/>
    <dgm:cxn modelId="{29F83DAA-DCA4-42F5-9C93-33BBB12CEE2F}" type="presOf" srcId="{3FE33159-5B11-401B-93E5-F165CDBD51D4}" destId="{6EF2EBB0-82A3-4A31-B108-38839F446BBB}" srcOrd="0" destOrd="0" presId="urn:microsoft.com/office/officeart/2011/layout/CircleProcess"/>
    <dgm:cxn modelId="{3DCFDC4B-CDAF-41ED-A603-B8B91BEA01FF}" type="presOf" srcId="{A3BE8DFA-8171-4D9E-8023-2526E584D9A7}" destId="{B640C756-F97E-459F-8DF5-6A428DC73AAD}" srcOrd="1" destOrd="0" presId="urn:microsoft.com/office/officeart/2011/layout/CircleProcess"/>
    <dgm:cxn modelId="{6BEB4646-21FD-4955-9E9A-4F2D850B977C}" type="presOf" srcId="{8C07B6DB-D144-49C3-9BE0-4D303B0BF85A}" destId="{A540FA89-2CD6-4020-ADC1-276541209C86}" srcOrd="0" destOrd="0" presId="urn:microsoft.com/office/officeart/2011/layout/CircleProcess"/>
    <dgm:cxn modelId="{02F4C3C9-4212-4D96-81BC-4485B99678D7}" type="presParOf" srcId="{3E61D3CB-4216-47B2-8FA5-5361045333A6}" destId="{A86633FF-70C0-4E66-AF62-50E416B6976F}" srcOrd="0" destOrd="0" presId="urn:microsoft.com/office/officeart/2011/layout/CircleProcess"/>
    <dgm:cxn modelId="{DF4DCB11-30C2-410D-B24E-3176EAF9A835}" type="presParOf" srcId="{A86633FF-70C0-4E66-AF62-50E416B6976F}" destId="{12FE693C-1045-4100-BB66-64EF3A245AD9}" srcOrd="0" destOrd="0" presId="urn:microsoft.com/office/officeart/2011/layout/CircleProcess"/>
    <dgm:cxn modelId="{159DB891-5791-48D2-9400-28B3816C50D7}" type="presParOf" srcId="{3E61D3CB-4216-47B2-8FA5-5361045333A6}" destId="{891B206C-0B3F-4B1A-833B-34F3413C7056}" srcOrd="1" destOrd="0" presId="urn:microsoft.com/office/officeart/2011/layout/CircleProcess"/>
    <dgm:cxn modelId="{2405BCC5-3F71-4A17-8E6A-55D801F68715}" type="presParOf" srcId="{891B206C-0B3F-4B1A-833B-34F3413C7056}" destId="{6EF2EBB0-82A3-4A31-B108-38839F446BBB}" srcOrd="0" destOrd="0" presId="urn:microsoft.com/office/officeart/2011/layout/CircleProcess"/>
    <dgm:cxn modelId="{9E7E797C-7441-4749-9AC1-52DFFC4467B6}" type="presParOf" srcId="{3E61D3CB-4216-47B2-8FA5-5361045333A6}" destId="{BA4973A3-18F2-4877-8583-8665DA96D4D7}" srcOrd="2" destOrd="0" presId="urn:microsoft.com/office/officeart/2011/layout/CircleProcess"/>
    <dgm:cxn modelId="{42F3328F-78D8-43DA-9274-C461DC1875A0}" type="presParOf" srcId="{3E61D3CB-4216-47B2-8FA5-5361045333A6}" destId="{EDB0336F-1ED6-431E-9771-0AA2F1D3025C}" srcOrd="3" destOrd="0" presId="urn:microsoft.com/office/officeart/2011/layout/CircleProcess"/>
    <dgm:cxn modelId="{CF47A8BB-623A-433E-912A-42D3B0AC09DF}" type="presParOf" srcId="{EDB0336F-1ED6-431E-9771-0AA2F1D3025C}" destId="{A4588162-43DE-4169-8CD3-C26EC008C145}" srcOrd="0" destOrd="0" presId="urn:microsoft.com/office/officeart/2011/layout/CircleProcess"/>
    <dgm:cxn modelId="{14231B84-B065-4B9A-8492-1DF0C9CE1878}" type="presParOf" srcId="{3E61D3CB-4216-47B2-8FA5-5361045333A6}" destId="{08A6BF81-CA8C-46F5-82A3-A18DD77C740E}" srcOrd="4" destOrd="0" presId="urn:microsoft.com/office/officeart/2011/layout/CircleProcess"/>
    <dgm:cxn modelId="{987BA0B2-D986-4496-89BF-997BAFCED98A}" type="presParOf" srcId="{08A6BF81-CA8C-46F5-82A3-A18DD77C740E}" destId="{D20B58D7-5EE7-423E-A7AA-2B752AB327E4}" srcOrd="0" destOrd="0" presId="urn:microsoft.com/office/officeart/2011/layout/CircleProcess"/>
    <dgm:cxn modelId="{491FF8BD-2D12-4E85-87F0-227E71F5F0D2}" type="presParOf" srcId="{3E61D3CB-4216-47B2-8FA5-5361045333A6}" destId="{B640C756-F97E-459F-8DF5-6A428DC73AAD}" srcOrd="5" destOrd="0" presId="urn:microsoft.com/office/officeart/2011/layout/CircleProcess"/>
    <dgm:cxn modelId="{29773CE3-8541-44D1-8B85-C86024EE1C4C}" type="presParOf" srcId="{3E61D3CB-4216-47B2-8FA5-5361045333A6}" destId="{2A71AC02-A4F3-4819-8BB1-E9DE3EEF8D1F}" srcOrd="6" destOrd="0" presId="urn:microsoft.com/office/officeart/2011/layout/CircleProcess"/>
    <dgm:cxn modelId="{DEFB3FCD-98AF-4863-A7A4-05536BC790D8}" type="presParOf" srcId="{2A71AC02-A4F3-4819-8BB1-E9DE3EEF8D1F}" destId="{1D6543E1-2D33-4A51-A1D8-A332EB72AAB6}" srcOrd="0" destOrd="0" presId="urn:microsoft.com/office/officeart/2011/layout/CircleProcess"/>
    <dgm:cxn modelId="{C925EC21-C516-4DEE-8EFF-2D8EC1EA3C40}" type="presParOf" srcId="{3E61D3CB-4216-47B2-8FA5-5361045333A6}" destId="{C53FAB37-CD28-4164-9C99-FE7A7780DE45}" srcOrd="7" destOrd="0" presId="urn:microsoft.com/office/officeart/2011/layout/CircleProcess"/>
    <dgm:cxn modelId="{1143890D-50AE-47A4-AC54-22D49072FA9B}" type="presParOf" srcId="{C53FAB37-CD28-4164-9C99-FE7A7780DE45}" destId="{A540FA89-2CD6-4020-ADC1-276541209C86}" srcOrd="0" destOrd="0" presId="urn:microsoft.com/office/officeart/2011/layout/CircleProcess"/>
    <dgm:cxn modelId="{97C1E7D8-3882-47E7-9131-2C9B125F1B0C}" type="presParOf" srcId="{3E61D3CB-4216-47B2-8FA5-5361045333A6}" destId="{32B59ED6-EC3A-4BDB-B9B3-2A5A2B5A4C9D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FE693C-1045-4100-BB66-64EF3A245AD9}">
      <dsp:nvSpPr>
        <dsp:cNvPr id="0" name=""/>
        <dsp:cNvSpPr/>
      </dsp:nvSpPr>
      <dsp:spPr>
        <a:xfrm>
          <a:off x="4226439" y="1113803"/>
          <a:ext cx="1843647" cy="1843988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F2EBB0-82A3-4A31-B108-38839F446BBB}">
      <dsp:nvSpPr>
        <dsp:cNvPr id="0" name=""/>
        <dsp:cNvSpPr/>
      </dsp:nvSpPr>
      <dsp:spPr>
        <a:xfrm>
          <a:off x="4287654" y="1175281"/>
          <a:ext cx="1721217" cy="1721034"/>
        </a:xfrm>
        <a:prstGeom prst="ellipse">
          <a:avLst/>
        </a:prstGeom>
        <a:solidFill>
          <a:srgbClr val="1FCE6F">
            <a:alpha val="90000"/>
          </a:srgb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rPr>
            <a:t>family</a:t>
          </a:r>
          <a:endParaRPr lang="zh-CN" altLang="en-US" sz="2000" b="1" kern="1200" dirty="0">
            <a:solidFill>
              <a:schemeClr val="bg1"/>
            </a:solidFill>
            <a:latin typeface="方正兰亭黑简体" panose="02000000000000000000" pitchFamily="2" charset="-122"/>
            <a:ea typeface="方正兰亭黑简体" panose="02000000000000000000" pitchFamily="2" charset="-122"/>
          </a:endParaRPr>
        </a:p>
      </dsp:txBody>
      <dsp:txXfrm>
        <a:off x="4533714" y="1421189"/>
        <a:ext cx="1229098" cy="1229217"/>
      </dsp:txXfrm>
    </dsp:sp>
    <dsp:sp modelId="{A4588162-43DE-4169-8CD3-C26EC008C145}">
      <dsp:nvSpPr>
        <dsp:cNvPr id="0" name=""/>
        <dsp:cNvSpPr/>
      </dsp:nvSpPr>
      <dsp:spPr>
        <a:xfrm rot="2700000">
          <a:off x="2323197" y="1116033"/>
          <a:ext cx="1839206" cy="1839206"/>
        </a:xfrm>
        <a:prstGeom prst="teardrop">
          <a:avLst>
            <a:gd name="adj" fmla="val 100000"/>
          </a:avLst>
        </a:prstGeom>
        <a:solidFill>
          <a:srgbClr val="F25F4D"/>
        </a:solidFill>
        <a:ln w="7302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B58D7-5EE7-423E-A7AA-2B752AB327E4}">
      <dsp:nvSpPr>
        <dsp:cNvPr id="0" name=""/>
        <dsp:cNvSpPr/>
      </dsp:nvSpPr>
      <dsp:spPr>
        <a:xfrm>
          <a:off x="2382192" y="1175281"/>
          <a:ext cx="1721217" cy="172103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F25F4D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rPr>
            <a:t>woman</a:t>
          </a:r>
          <a:endParaRPr lang="zh-CN" altLang="en-US" sz="2000" b="1" kern="1200" dirty="0">
            <a:solidFill>
              <a:srgbClr val="F25F4D"/>
            </a:solidFill>
            <a:latin typeface="方正兰亭黑简体" panose="02000000000000000000" pitchFamily="2" charset="-122"/>
            <a:ea typeface="方正兰亭黑简体" panose="02000000000000000000" pitchFamily="2" charset="-122"/>
          </a:endParaRPr>
        </a:p>
      </dsp:txBody>
      <dsp:txXfrm>
        <a:off x="2628251" y="1421189"/>
        <a:ext cx="1229098" cy="1229217"/>
      </dsp:txXfrm>
    </dsp:sp>
    <dsp:sp modelId="{1D6543E1-2D33-4A51-A1D8-A332EB72AAB6}">
      <dsp:nvSpPr>
        <dsp:cNvPr id="0" name=""/>
        <dsp:cNvSpPr/>
      </dsp:nvSpPr>
      <dsp:spPr>
        <a:xfrm rot="2700000">
          <a:off x="417735" y="1116033"/>
          <a:ext cx="1839206" cy="1839206"/>
        </a:xfrm>
        <a:prstGeom prst="teardrop">
          <a:avLst>
            <a:gd name="adj" fmla="val 100000"/>
          </a:avLst>
        </a:prstGeom>
        <a:solidFill>
          <a:srgbClr val="2C97DF"/>
        </a:solidFill>
        <a:ln w="73025" cap="flat" cmpd="sng" algn="ctr">
          <a:solidFill>
            <a:schemeClr val="bg1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2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40FA89-2CD6-4020-ADC1-276541209C86}">
      <dsp:nvSpPr>
        <dsp:cNvPr id="0" name=""/>
        <dsp:cNvSpPr/>
      </dsp:nvSpPr>
      <dsp:spPr>
        <a:xfrm>
          <a:off x="476729" y="1175281"/>
          <a:ext cx="1721217" cy="1721034"/>
        </a:xfrm>
        <a:prstGeom prst="ellipse">
          <a:avLst/>
        </a:prstGeom>
        <a:solidFill>
          <a:schemeClr val="bg1"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rgbClr val="2C97D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rPr>
            <a:t>man</a:t>
          </a:r>
          <a:endParaRPr lang="zh-CN" altLang="en-US" sz="2000" b="1" kern="1200" dirty="0">
            <a:solidFill>
              <a:srgbClr val="2C97DF"/>
            </a:solidFill>
            <a:latin typeface="方正兰亭黑简体" panose="02000000000000000000" pitchFamily="2" charset="-122"/>
            <a:ea typeface="方正兰亭黑简体" panose="02000000000000000000" pitchFamily="2" charset="-122"/>
          </a:endParaRPr>
        </a:p>
      </dsp:txBody>
      <dsp:txXfrm>
        <a:off x="722789" y="1421189"/>
        <a:ext cx="1229098" cy="12292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循环流程"/>
  <dgm:desc val="用于显示流程中的顺序步骤。级别 1 形状限于 11 个，级别 2 形状数不限。最适合少量文字。未使用的图片不显示，但在切换布局时仍可用。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7275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587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2763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484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43450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373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3316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3419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53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589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8600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3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B700A-F1D6-4371-9FC2-BB39818C0B1D}" type="datetimeFigureOut">
              <a:rPr lang="zh-CN" altLang="en-US" smtClean="0"/>
              <a:pPr/>
              <a:t>2015/8/13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E7422-D6F0-4224-9B25-F900947F6B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092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上箭头 20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7462" y="2256723"/>
            <a:ext cx="9768114" cy="1694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6" name="椭圆 35"/>
          <p:cNvSpPr/>
          <p:nvPr/>
        </p:nvSpPr>
        <p:spPr>
          <a:xfrm>
            <a:off x="5486400" y="2800350"/>
            <a:ext cx="478971" cy="449943"/>
          </a:xfrm>
          <a:prstGeom prst="ellipse">
            <a:avLst/>
          </a:prstGeom>
          <a:solidFill>
            <a:srgbClr val="F25F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4994" y="2832100"/>
            <a:ext cx="258772" cy="2984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5217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示 14"/>
          <p:cNvGraphicFramePr/>
          <p:nvPr>
            <p:extLst>
              <p:ext uri="{D42A27DB-BD31-4B8C-83A1-F6EECF244321}">
                <p14:modId xmlns:p14="http://schemas.microsoft.com/office/powerpoint/2010/main" xmlns="" val="3220884101"/>
              </p:ext>
            </p:extLst>
          </p:nvPr>
        </p:nvGraphicFramePr>
        <p:xfrm>
          <a:off x="3042545" y="1146541"/>
          <a:ext cx="6106910" cy="4071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上箭头 16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7886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1337529060"/>
              </p:ext>
            </p:extLst>
          </p:nvPr>
        </p:nvGraphicFramePr>
        <p:xfrm>
          <a:off x="3003639" y="1845476"/>
          <a:ext cx="6184721" cy="281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等腰三角形 12"/>
          <p:cNvSpPr/>
          <p:nvPr/>
        </p:nvSpPr>
        <p:spPr>
          <a:xfrm>
            <a:off x="4623516" y="2833352"/>
            <a:ext cx="1687132" cy="1635616"/>
          </a:xfrm>
          <a:prstGeom prst="triangle">
            <a:avLst/>
          </a:prstGeom>
          <a:solidFill>
            <a:srgbClr val="2C97DF"/>
          </a:solidFill>
          <a:ln w="73025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5677312" y="2305318"/>
            <a:ext cx="1256198" cy="2163650"/>
          </a:xfrm>
          <a:prstGeom prst="triangle">
            <a:avLst/>
          </a:prstGeom>
          <a:solidFill>
            <a:srgbClr val="F25F4D"/>
          </a:solidFill>
          <a:ln w="7302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6028328" y="1828801"/>
            <a:ext cx="2105477" cy="2640167"/>
          </a:xfrm>
          <a:prstGeom prst="triangle">
            <a:avLst/>
          </a:prstGeom>
          <a:solidFill>
            <a:srgbClr val="F25F4D"/>
          </a:solidFill>
          <a:ln w="7302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7778839" y="2730686"/>
            <a:ext cx="540914" cy="1738281"/>
          </a:xfrm>
          <a:prstGeom prst="triangle">
            <a:avLst/>
          </a:prstGeom>
          <a:solidFill>
            <a:srgbClr val="1FCE6F"/>
          </a:solidFill>
          <a:ln w="7302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8125360" y="2833352"/>
            <a:ext cx="1211822" cy="1635615"/>
          </a:xfrm>
          <a:prstGeom prst="triangle">
            <a:avLst/>
          </a:prstGeom>
          <a:solidFill>
            <a:srgbClr val="1FCE6F"/>
          </a:solidFill>
          <a:ln w="7302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4307226" y="1101014"/>
            <a:ext cx="1004553" cy="3367954"/>
          </a:xfrm>
          <a:prstGeom prst="triangle">
            <a:avLst/>
          </a:prstGeom>
          <a:solidFill>
            <a:srgbClr val="2C97DF"/>
          </a:solidFill>
          <a:ln w="73025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3618964" y="2215165"/>
            <a:ext cx="1004552" cy="2253803"/>
          </a:xfrm>
          <a:prstGeom prst="triangle">
            <a:avLst/>
          </a:prstGeom>
          <a:solidFill>
            <a:srgbClr val="2C97DF"/>
          </a:solidFill>
          <a:ln w="73025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上箭头 18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796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40115" y="986971"/>
            <a:ext cx="3817257" cy="1886857"/>
          </a:xfrm>
          <a:prstGeom prst="rect">
            <a:avLst/>
          </a:prstGeom>
          <a:solidFill>
            <a:srgbClr val="F25F4D"/>
          </a:solidFill>
          <a:ln w="1174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Total control over your website’s design</a:t>
            </a:r>
            <a:endParaRPr lang="zh-CN" altLang="en-US" sz="28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05601" y="986971"/>
            <a:ext cx="3817257" cy="1886857"/>
          </a:xfrm>
          <a:prstGeom prst="rect">
            <a:avLst/>
          </a:prstGeom>
          <a:solidFill>
            <a:srgbClr val="1FCE6F"/>
          </a:solidFill>
          <a:ln w="117475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State-of-the-art security</a:t>
            </a:r>
            <a:endParaRPr lang="zh-CN" altLang="en-US" sz="28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40115" y="3904342"/>
            <a:ext cx="3817257" cy="1886857"/>
          </a:xfrm>
          <a:prstGeom prst="rect">
            <a:avLst/>
          </a:prstGeom>
          <a:solidFill>
            <a:srgbClr val="2C97DF"/>
          </a:solidFill>
          <a:ln w="117475"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Fully hosted online shopping cart</a:t>
            </a:r>
            <a:endParaRPr lang="zh-CN" altLang="en-US" sz="28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05601" y="3904342"/>
            <a:ext cx="3817257" cy="1886857"/>
          </a:xfrm>
          <a:prstGeom prst="rect">
            <a:avLst/>
          </a:prstGeom>
          <a:solidFill>
            <a:schemeClr val="bg1"/>
          </a:solidFill>
          <a:ln w="117475">
            <a:solidFill>
              <a:srgbClr val="F25F4D"/>
            </a:solidFill>
          </a:ln>
          <a:effectLst>
            <a:outerShdw blurRad="50800" dist="381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rgbClr val="F25F4D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Accept global currencies</a:t>
            </a:r>
            <a:endParaRPr lang="zh-CN" altLang="en-US" sz="2800">
              <a:solidFill>
                <a:srgbClr val="F25F4D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65943" y="812799"/>
            <a:ext cx="348343" cy="348343"/>
          </a:xfrm>
          <a:prstGeom prst="rect">
            <a:avLst/>
          </a:prstGeom>
          <a:solidFill>
            <a:srgbClr val="F25F4D"/>
          </a:solidFill>
          <a:ln w="1174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31429" y="812799"/>
            <a:ext cx="348343" cy="348343"/>
          </a:xfrm>
          <a:prstGeom prst="rect">
            <a:avLst/>
          </a:prstGeom>
          <a:solidFill>
            <a:srgbClr val="1FCE6F"/>
          </a:solidFill>
          <a:ln w="1174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85398" y="3730170"/>
            <a:ext cx="348343" cy="348343"/>
          </a:xfrm>
          <a:prstGeom prst="rect">
            <a:avLst/>
          </a:prstGeom>
          <a:solidFill>
            <a:schemeClr val="bg1"/>
          </a:solidFill>
          <a:ln w="117475">
            <a:solidFill>
              <a:srgbClr val="F25F4D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rgbClr val="F25F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</a:t>
            </a:r>
            <a:endParaRPr lang="zh-CN" altLang="en-US" sz="1400" b="1" dirty="0">
              <a:solidFill>
                <a:srgbClr val="F25F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65943" y="3730169"/>
            <a:ext cx="348343" cy="348343"/>
          </a:xfrm>
          <a:prstGeom prst="rect">
            <a:avLst/>
          </a:prstGeom>
          <a:solidFill>
            <a:srgbClr val="2C97DF"/>
          </a:solidFill>
          <a:ln w="1174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1" name="上箭头 10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585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49977" y="819544"/>
            <a:ext cx="5687964" cy="5220646"/>
          </a:xfrm>
          <a:prstGeom prst="rect">
            <a:avLst/>
          </a:prstGeom>
          <a:solidFill>
            <a:srgbClr val="F25F4D"/>
          </a:solidFill>
          <a:ln w="1174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 dirty="0" smtClean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pPr algn="ctr"/>
            <a:r>
              <a:rPr lang="en-US" altLang="zh-CN" sz="4000" dirty="0" smtClean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Total control over your website’s design</a:t>
            </a:r>
          </a:p>
          <a:p>
            <a:pPr algn="ctr"/>
            <a:endParaRPr lang="en-US" altLang="zh-CN" sz="2800" dirty="0" smtClean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pPr algn="ctr"/>
            <a:endParaRPr lang="en-US" altLang="zh-CN" sz="2800" dirty="0" smtClean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pPr algn="ctr"/>
            <a:r>
              <a:rPr lang="en-US" altLang="zh-CN" sz="1400" dirty="0" smtClean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Choose from over 100 templates or</a:t>
            </a:r>
          </a:p>
          <a:p>
            <a:pPr algn="ctr"/>
            <a:r>
              <a:rPr lang="en-US" altLang="zh-CN" sz="1400" dirty="0" smtClean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create a custom designed theme for your online store.</a:t>
            </a:r>
            <a:endParaRPr lang="en-US" altLang="zh-CN" sz="1400" dirty="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algn="ctr"/>
            <a:endParaRPr lang="en-US" altLang="zh-CN" sz="2800" dirty="0" smtClean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pPr algn="ctr"/>
            <a:endParaRPr lang="zh-CN" altLang="en-US" sz="28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48037" y="517604"/>
            <a:ext cx="603879" cy="603879"/>
          </a:xfrm>
          <a:prstGeom prst="rect">
            <a:avLst/>
          </a:prstGeom>
          <a:solidFill>
            <a:srgbClr val="F25F4D"/>
          </a:solidFill>
          <a:ln w="1174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5" name="上箭头 4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1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711505" y="1044505"/>
            <a:ext cx="4768989" cy="4768989"/>
          </a:xfrm>
          <a:prstGeom prst="ellipse">
            <a:avLst/>
          </a:prstGeom>
          <a:solidFill>
            <a:srgbClr val="2C97DF"/>
          </a:solidFill>
          <a:ln w="133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265495" y="2025221"/>
            <a:ext cx="3686768" cy="3686768"/>
          </a:xfrm>
          <a:prstGeom prst="ellipse">
            <a:avLst/>
          </a:prstGeom>
          <a:solidFill>
            <a:srgbClr val="F25F4D"/>
          </a:solidFill>
          <a:ln w="1333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789237" y="2987899"/>
            <a:ext cx="2628329" cy="2628329"/>
          </a:xfrm>
          <a:prstGeom prst="ellipse">
            <a:avLst/>
          </a:prstGeom>
          <a:solidFill>
            <a:srgbClr val="1FCE6F"/>
          </a:solidFill>
          <a:ln w="133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616540" y="2231314"/>
            <a:ext cx="95891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36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W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oman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80235" y="1257232"/>
            <a:ext cx="64633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48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M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an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99534" y="3994286"/>
            <a:ext cx="63991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26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Kid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9" name="上箭头 8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18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xmlns="" val="570781809"/>
              </p:ext>
            </p:extLst>
          </p:nvPr>
        </p:nvGraphicFramePr>
        <p:xfrm>
          <a:off x="3304721" y="1568147"/>
          <a:ext cx="5582557" cy="372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上箭头 20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876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3885127" y="1218127"/>
            <a:ext cx="4421746" cy="44217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792047806"/>
              </p:ext>
            </p:extLst>
          </p:nvPr>
        </p:nvGraphicFramePr>
        <p:xfrm>
          <a:off x="2855142" y="1268428"/>
          <a:ext cx="6481715" cy="4321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椭圆 7"/>
          <p:cNvSpPr/>
          <p:nvPr/>
        </p:nvSpPr>
        <p:spPr>
          <a:xfrm>
            <a:off x="5332880" y="2665880"/>
            <a:ext cx="1526240" cy="1526240"/>
          </a:xfrm>
          <a:prstGeom prst="ellipse">
            <a:avLst/>
          </a:prstGeom>
          <a:solidFill>
            <a:srgbClr val="F3AC5C"/>
          </a:solidFill>
          <a:ln w="203200">
            <a:solidFill>
              <a:schemeClr val="bg1"/>
            </a:solidFill>
          </a:ln>
          <a:effectLst>
            <a:outerShdw blurRad="63500" dist="508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135958" y="2665880"/>
            <a:ext cx="64633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48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M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an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91837" y="2506223"/>
            <a:ext cx="95891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36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W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oman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76040" y="4451138"/>
            <a:ext cx="63991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26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Kid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72646" y="3121223"/>
            <a:ext cx="85311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1200</a:t>
            </a:r>
            <a:endParaRPr lang="en-US" altLang="zh-CN" baseline="-25000" dirty="0" smtClean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people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" name="上箭头 14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8383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3254965341"/>
              </p:ext>
            </p:extLst>
          </p:nvPr>
        </p:nvGraphicFramePr>
        <p:xfrm>
          <a:off x="3494308" y="1408031"/>
          <a:ext cx="5203383" cy="404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上箭头 13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723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864408" y="3544911"/>
            <a:ext cx="2484895" cy="2484895"/>
          </a:xfrm>
          <a:prstGeom prst="ellipse">
            <a:avLst/>
          </a:prstGeom>
          <a:solidFill>
            <a:srgbClr val="1FCE6F"/>
          </a:solidFill>
          <a:ln w="1333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上箭头 2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319738" y="1450848"/>
            <a:ext cx="2883102" cy="2883102"/>
          </a:xfrm>
          <a:prstGeom prst="ellipse">
            <a:avLst/>
          </a:prstGeom>
          <a:solidFill>
            <a:srgbClr val="F25F4D"/>
          </a:solidFill>
          <a:ln w="1333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331596" y="567710"/>
            <a:ext cx="1931831" cy="1931831"/>
          </a:xfrm>
          <a:prstGeom prst="ellipse">
            <a:avLst/>
          </a:prstGeom>
          <a:solidFill>
            <a:srgbClr val="2C97DF"/>
          </a:solidFill>
          <a:ln w="1333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627396" y="4602575"/>
            <a:ext cx="95891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36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W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oman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38123" y="2584622"/>
            <a:ext cx="64633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48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M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an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77551" y="1233502"/>
            <a:ext cx="63991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26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Kid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10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752304" y="4871434"/>
            <a:ext cx="1039970" cy="1039970"/>
          </a:xfrm>
          <a:prstGeom prst="ellipse">
            <a:avLst/>
          </a:prstGeom>
          <a:solidFill>
            <a:srgbClr val="F25F4D"/>
          </a:solidFill>
          <a:ln w="1016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755349" y="3256293"/>
            <a:ext cx="1179322" cy="1179322"/>
          </a:xfrm>
          <a:prstGeom prst="ellipse">
            <a:avLst/>
          </a:prstGeom>
          <a:solidFill>
            <a:srgbClr val="2C97DF"/>
          </a:solidFill>
          <a:ln w="1016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836588" y="3012046"/>
            <a:ext cx="833907" cy="833907"/>
          </a:xfrm>
          <a:prstGeom prst="ellipse">
            <a:avLst/>
          </a:prstGeom>
          <a:solidFill>
            <a:srgbClr val="1FCE6F"/>
          </a:solidFill>
          <a:ln w="1016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477441" y="4435614"/>
            <a:ext cx="571672" cy="571672"/>
          </a:xfrm>
          <a:prstGeom prst="ellipse">
            <a:avLst/>
          </a:prstGeom>
          <a:solidFill>
            <a:srgbClr val="1FCE6F"/>
          </a:solidFill>
          <a:ln w="1016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180230" y="2281170"/>
            <a:ext cx="833907" cy="833907"/>
          </a:xfrm>
          <a:prstGeom prst="ellipse">
            <a:avLst/>
          </a:prstGeom>
          <a:solidFill>
            <a:srgbClr val="FBE35B"/>
          </a:solidFill>
          <a:ln w="1016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375666" y="967031"/>
            <a:ext cx="1423566" cy="1423566"/>
          </a:xfrm>
          <a:prstGeom prst="ellipse">
            <a:avLst/>
          </a:prstGeom>
          <a:solidFill>
            <a:srgbClr val="2C97DF"/>
          </a:solidFill>
          <a:ln w="1016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345009" y="1261860"/>
            <a:ext cx="833907" cy="833907"/>
          </a:xfrm>
          <a:prstGeom prst="ellipse">
            <a:avLst/>
          </a:prstGeom>
          <a:solidFill>
            <a:srgbClr val="1FCE6F"/>
          </a:solidFill>
          <a:ln w="1016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stCxn id="5" idx="3"/>
            <a:endCxn id="2" idx="7"/>
          </p:cNvCxnSpPr>
          <p:nvPr/>
        </p:nvCxnSpPr>
        <p:spPr>
          <a:xfrm flipH="1">
            <a:off x="5639974" y="3723830"/>
            <a:ext cx="318737" cy="129990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5" idx="5"/>
            <a:endCxn id="6" idx="1"/>
          </p:cNvCxnSpPr>
          <p:nvPr/>
        </p:nvCxnSpPr>
        <p:spPr>
          <a:xfrm>
            <a:off x="6548372" y="3723830"/>
            <a:ext cx="1012788" cy="79550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5" idx="6"/>
            <a:endCxn id="7" idx="2"/>
          </p:cNvCxnSpPr>
          <p:nvPr/>
        </p:nvCxnSpPr>
        <p:spPr>
          <a:xfrm flipV="1">
            <a:off x="6670495" y="2698124"/>
            <a:ext cx="1509735" cy="73087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4" idx="7"/>
            <a:endCxn id="8" idx="3"/>
          </p:cNvCxnSpPr>
          <p:nvPr/>
        </p:nvCxnSpPr>
        <p:spPr>
          <a:xfrm flipV="1">
            <a:off x="4761963" y="2182121"/>
            <a:ext cx="1822179" cy="124688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4" idx="4"/>
            <a:endCxn id="2" idx="1"/>
          </p:cNvCxnSpPr>
          <p:nvPr/>
        </p:nvCxnSpPr>
        <p:spPr>
          <a:xfrm>
            <a:off x="4345010" y="4435615"/>
            <a:ext cx="559594" cy="58811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2" idx="6"/>
            <a:endCxn id="6" idx="3"/>
          </p:cNvCxnSpPr>
          <p:nvPr/>
        </p:nvCxnSpPr>
        <p:spPr>
          <a:xfrm flipV="1">
            <a:off x="5792274" y="4923567"/>
            <a:ext cx="1768886" cy="46785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5" idx="1"/>
            <a:endCxn id="9" idx="4"/>
          </p:cNvCxnSpPr>
          <p:nvPr/>
        </p:nvCxnSpPr>
        <p:spPr>
          <a:xfrm flipH="1" flipV="1">
            <a:off x="4761963" y="2095767"/>
            <a:ext cx="1196748" cy="103840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8" idx="2"/>
            <a:endCxn id="9" idx="6"/>
          </p:cNvCxnSpPr>
          <p:nvPr/>
        </p:nvCxnSpPr>
        <p:spPr>
          <a:xfrm flipH="1">
            <a:off x="5178916" y="1678814"/>
            <a:ext cx="119675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7" idx="1"/>
            <a:endCxn id="8" idx="5"/>
          </p:cNvCxnSpPr>
          <p:nvPr/>
        </p:nvCxnSpPr>
        <p:spPr>
          <a:xfrm flipH="1" flipV="1">
            <a:off x="7590756" y="2182121"/>
            <a:ext cx="711597" cy="22117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6" idx="7"/>
            <a:endCxn id="7" idx="4"/>
          </p:cNvCxnSpPr>
          <p:nvPr/>
        </p:nvCxnSpPr>
        <p:spPr>
          <a:xfrm flipV="1">
            <a:off x="7965394" y="3115077"/>
            <a:ext cx="631790" cy="140425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上箭头 44"/>
          <p:cNvSpPr/>
          <p:nvPr/>
        </p:nvSpPr>
        <p:spPr>
          <a:xfrm rot="2479546">
            <a:off x="10016337" y="6625696"/>
            <a:ext cx="83666" cy="156831"/>
          </a:xfrm>
          <a:prstGeom prst="upArrow">
            <a:avLst>
              <a:gd name="adj1" fmla="val 20116"/>
              <a:gd name="adj2" fmla="val 108686"/>
            </a:avLst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6792621" y="1506844"/>
            <a:ext cx="641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36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</p:txBody>
      </p:sp>
      <p:sp>
        <p:nvSpPr>
          <p:cNvPr id="58" name="矩形 57"/>
          <p:cNvSpPr/>
          <p:nvPr/>
        </p:nvSpPr>
        <p:spPr>
          <a:xfrm>
            <a:off x="4024247" y="3661288"/>
            <a:ext cx="641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29</a:t>
            </a:r>
            <a:r>
              <a:rPr lang="en-US" altLang="zh-CN" baseline="-25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xmlns="" val="42310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BE35B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87</Words>
  <Application>Microsoft Office PowerPoint</Application>
  <PresentationFormat>自定义</PresentationFormat>
  <Paragraphs>47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demon</dc:creator>
  <cp:lastModifiedBy>Administrator</cp:lastModifiedBy>
  <cp:revision>68</cp:revision>
  <dcterms:created xsi:type="dcterms:W3CDTF">2013-06-25T12:23:19Z</dcterms:created>
  <dcterms:modified xsi:type="dcterms:W3CDTF">2015-08-13T06:08:25Z</dcterms:modified>
</cp:coreProperties>
</file>