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5.pn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763688" y="5085184"/>
            <a:ext cx="5827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沙滩上的纸船幻灯片模板</a:t>
            </a:r>
            <a:endParaRPr lang="en-US" altLang="zh-CN" sz="4000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41669" y="5949280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7495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229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6593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5594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72805" y="4328517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710243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381" y="348680"/>
            <a:ext cx="5580620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809313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809313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8093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8093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577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157</Words>
  <Application>Microsoft Office PowerPoint</Application>
  <PresentationFormat>全屏显示(4:3)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lenovo</cp:lastModifiedBy>
  <cp:revision>2</cp:revision>
  <dcterms:created xsi:type="dcterms:W3CDTF">2014-01-03T15:31:31Z</dcterms:created>
  <dcterms:modified xsi:type="dcterms:W3CDTF">2014-01-03T15:35:51Z</dcterms:modified>
</cp:coreProperties>
</file>