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990DF-DC54-4CC6-9E9B-2FAD0DE6060A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D9917-66BB-4424-8845-7899E7537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136A5-AA68-46A6-BD7A-C81463869D7C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F9C6-1FB7-4266-B59B-208F038A6D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806EE-35C7-42DA-9E81-0CCD0F042521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AAE9-2D65-4018-A731-556426B14A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ADFB5-C025-4B48-8C8E-243458CDDE2B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89B3-B044-4194-9D42-CB6C862DC7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86B92-CD00-4EBA-B8FF-174C89C1A107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D22CC-7679-4E49-9E20-2F60B0832F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454F2-0D17-4ED1-A0BC-DC0823804FFA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5E575-CB07-49AF-BCFB-D47F24904F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810AB-5E43-4C18-9A57-111DF46ECA58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645F-DC09-4510-A32B-E189460158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D70F4-9227-4463-9E7B-072CB7F17EAA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5EF9-9392-46FD-A763-CAB65D64B0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C5162-B80E-42BD-BDA9-B76EB596E3BD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B004E-208F-48BD-A474-A5628AEBDB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FBC8-0690-4BFA-B549-795B1A4D95AC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CFB62-5CB8-47D1-AE04-8FBC96AA06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115BB-B49B-48D7-8672-BBF0960F340B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3601-EF91-4E63-8F56-293B1A7404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A225239-7941-4CA9-9E16-E168D16549CC}" type="datetimeFigureOut">
              <a:rPr lang="zh-CN" altLang="en-US"/>
              <a:pPr>
                <a:defRPr/>
              </a:pPr>
              <a:t>2014/5/29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D9C8D31-A98A-4C26-A125-BB2236C729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000500" y="4143375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572000" y="492918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适用于唯美清新主题及相关类别演示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571500" y="42545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121443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00050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592931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7143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592931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0002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/>
          <p:cNvSpPr>
            <a:spLocks noChangeArrowheads="1"/>
          </p:cNvSpPr>
          <p:nvPr/>
        </p:nvSpPr>
        <p:spPr bwMode="auto">
          <a:xfrm>
            <a:off x="400050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71500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500313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592931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40005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4214813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571500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6500813" y="385762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13573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4"/>
          <p:cNvSpPr>
            <a:spLocks noChangeArrowheads="1"/>
          </p:cNvSpPr>
          <p:nvPr/>
        </p:nvSpPr>
        <p:spPr bwMode="auto">
          <a:xfrm>
            <a:off x="421481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5643563" y="45005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/>
          <p:cNvSpPr>
            <a:spLocks noChangeArrowheads="1"/>
          </p:cNvSpPr>
          <p:nvPr/>
        </p:nvSpPr>
        <p:spPr bwMode="auto">
          <a:xfrm>
            <a:off x="228600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/>
          <p:cNvSpPr>
            <a:spLocks noChangeArrowheads="1"/>
          </p:cNvSpPr>
          <p:nvPr/>
        </p:nvSpPr>
        <p:spPr bwMode="auto">
          <a:xfrm>
            <a:off x="51435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314325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571500" y="5683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635793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400050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9"/>
          <p:cNvSpPr>
            <a:spLocks noChangeArrowheads="1"/>
          </p:cNvSpPr>
          <p:nvPr/>
        </p:nvSpPr>
        <p:spPr bwMode="auto">
          <a:xfrm>
            <a:off x="25003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81</Words>
  <Application>Microsoft Office PowerPoint</Application>
  <PresentationFormat>全屏显示(4:3)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44</cp:revision>
  <dcterms:created xsi:type="dcterms:W3CDTF">2013-10-30T09:04:50Z</dcterms:created>
  <dcterms:modified xsi:type="dcterms:W3CDTF">2014-05-29T08:36:01Z</dcterms:modified>
</cp:coreProperties>
</file>