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72" r:id="rId2"/>
    <p:sldId id="275" r:id="rId3"/>
    <p:sldId id="264" r:id="rId4"/>
    <p:sldId id="265" r:id="rId5"/>
    <p:sldId id="263" r:id="rId6"/>
    <p:sldId id="266" r:id="rId7"/>
    <p:sldId id="267" r:id="rId8"/>
    <p:sldId id="276" r:id="rId9"/>
    <p:sldId id="257" r:id="rId10"/>
    <p:sldId id="269" r:id="rId11"/>
    <p:sldId id="270" r:id="rId12"/>
    <p:sldId id="271" r:id="rId13"/>
    <p:sldId id="258" r:id="rId14"/>
  </p:sldIdLst>
  <p:sldSz cx="12192000" cy="6858000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方正正粗黑简体" charset="-122"/>
      <p:regular r:id="rId20"/>
    </p:embeddedFont>
    <p:embeddedFont>
      <p:font typeface="Impact" pitchFamily="34" charset="0"/>
      <p:regular r:id="rId21"/>
    </p:embeddedFont>
    <p:embeddedFont>
      <p:font typeface="方正正大黑简体" charset="-122"/>
      <p:regular r:id="rId22"/>
    </p:embeddedFont>
    <p:embeddedFont>
      <p:font typeface="Calibri Light" charset="0"/>
      <p:regular r:id="rId23"/>
      <p:italic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756" autoAdjust="0"/>
  </p:normalViewPr>
  <p:slideViewPr>
    <p:cSldViewPr snapToGrid="0">
      <p:cViewPr>
        <p:scale>
          <a:sx n="60" d="100"/>
          <a:sy n="60" d="100"/>
        </p:scale>
        <p:origin x="-1902" y="-1086"/>
      </p:cViewPr>
      <p:guideLst>
        <p:guide orient="horz" pos="2160"/>
        <p:guide pos="3840"/>
      </p:guideLst>
    </p:cSldViewPr>
  </p:slideViewPr>
  <p:notesTextViewPr>
    <p:cViewPr>
      <p:scale>
        <a:sx n="25" d="100"/>
        <a:sy n="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89238-947A-4CE5-BA8B-DF5C303271B9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E059C-3202-4FBB-8982-4DB6E15991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215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79925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054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3531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1083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815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552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3826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605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6001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406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3582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15C8-997A-4506-AA25-79A78E514D92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65CB5-E07E-40A7-A449-49F7490F73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8883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539916" y="4460202"/>
            <a:ext cx="2926287" cy="4464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89684" y="3965382"/>
            <a:ext cx="4716379" cy="4464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216728" y="3332463"/>
            <a:ext cx="55843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629330" y="1043553"/>
            <a:ext cx="974757" cy="789512"/>
            <a:chOff x="149288" y="3004550"/>
            <a:chExt cx="974757" cy="789512"/>
          </a:xfrm>
        </p:grpSpPr>
        <p:sp>
          <p:nvSpPr>
            <p:cNvPr id="5" name="椭圆 4"/>
            <p:cNvSpPr/>
            <p:nvPr/>
          </p:nvSpPr>
          <p:spPr>
            <a:xfrm>
              <a:off x="149288" y="3039763"/>
              <a:ext cx="754299" cy="7542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1918" y="3486667"/>
              <a:ext cx="912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号作品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94870" y="3004550"/>
              <a:ext cx="82096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28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3154769" y="3332670"/>
            <a:ext cx="5746847" cy="5847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32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故事 两则</a:t>
            </a:r>
            <a:endParaRPr lang="zh-CN" altLang="en-US" sz="32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73191" y="2034406"/>
            <a:ext cx="2646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慎独</a:t>
            </a:r>
            <a:endParaRPr lang="zh-CN" altLang="en-US" sz="9600" dirty="0"/>
          </a:p>
        </p:txBody>
      </p:sp>
      <p:sp>
        <p:nvSpPr>
          <p:cNvPr id="14" name="矩形 13"/>
          <p:cNvSpPr/>
          <p:nvPr/>
        </p:nvSpPr>
        <p:spPr>
          <a:xfrm>
            <a:off x="6303725" y="2050735"/>
            <a:ext cx="2646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自律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5542034" y="1823728"/>
            <a:ext cx="956055" cy="768593"/>
          </a:xfrm>
          <a:custGeom>
            <a:avLst/>
            <a:gdLst>
              <a:gd name="connsiteX0" fmla="*/ 0 w 2520779"/>
              <a:gd name="connsiteY0" fmla="*/ 0 h 2026508"/>
              <a:gd name="connsiteX1" fmla="*/ 2520779 w 2520779"/>
              <a:gd name="connsiteY1" fmla="*/ 0 h 2026508"/>
              <a:gd name="connsiteX2" fmla="*/ 2520779 w 2520779"/>
              <a:gd name="connsiteY2" fmla="*/ 2026508 h 2026508"/>
              <a:gd name="connsiteX3" fmla="*/ 2044165 w 2520779"/>
              <a:gd name="connsiteY3" fmla="*/ 2026508 h 2026508"/>
              <a:gd name="connsiteX4" fmla="*/ 2044165 w 2520779"/>
              <a:gd name="connsiteY4" fmla="*/ 374735 h 2026508"/>
              <a:gd name="connsiteX5" fmla="*/ 1945311 w 2520779"/>
              <a:gd name="connsiteY5" fmla="*/ 374735 h 2026508"/>
              <a:gd name="connsiteX6" fmla="*/ 1945311 w 2520779"/>
              <a:gd name="connsiteY6" fmla="*/ 2026508 h 2026508"/>
              <a:gd name="connsiteX7" fmla="*/ 503860 w 2520779"/>
              <a:gd name="connsiteY7" fmla="*/ 2026508 h 2026508"/>
              <a:gd name="connsiteX8" fmla="*/ 503860 w 2520779"/>
              <a:gd name="connsiteY8" fmla="*/ 374735 h 2026508"/>
              <a:gd name="connsiteX9" fmla="*/ 405006 w 2520779"/>
              <a:gd name="connsiteY9" fmla="*/ 374735 h 2026508"/>
              <a:gd name="connsiteX10" fmla="*/ 405006 w 2520779"/>
              <a:gd name="connsiteY10" fmla="*/ 2026508 h 2026508"/>
              <a:gd name="connsiteX11" fmla="*/ 0 w 2520779"/>
              <a:gd name="connsiteY11" fmla="*/ 2026508 h 2026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0779" h="2026508">
                <a:moveTo>
                  <a:pt x="0" y="0"/>
                </a:moveTo>
                <a:lnTo>
                  <a:pt x="2520779" y="0"/>
                </a:lnTo>
                <a:lnTo>
                  <a:pt x="2520779" y="2026508"/>
                </a:lnTo>
                <a:lnTo>
                  <a:pt x="2044165" y="2026508"/>
                </a:lnTo>
                <a:lnTo>
                  <a:pt x="2044165" y="374735"/>
                </a:lnTo>
                <a:lnTo>
                  <a:pt x="1945311" y="374735"/>
                </a:lnTo>
                <a:lnTo>
                  <a:pt x="1945311" y="2026508"/>
                </a:lnTo>
                <a:lnTo>
                  <a:pt x="503860" y="2026508"/>
                </a:lnTo>
                <a:lnTo>
                  <a:pt x="503860" y="374735"/>
                </a:lnTo>
                <a:lnTo>
                  <a:pt x="405006" y="374735"/>
                </a:lnTo>
                <a:lnTo>
                  <a:pt x="405006" y="2026508"/>
                </a:lnTo>
                <a:lnTo>
                  <a:pt x="0" y="20265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733132" y="2518866"/>
            <a:ext cx="546699" cy="721728"/>
          </a:xfrm>
          <a:custGeom>
            <a:avLst/>
            <a:gdLst>
              <a:gd name="connsiteX0" fmla="*/ 0 w 1441452"/>
              <a:gd name="connsiteY0" fmla="*/ 0 h 1902940"/>
              <a:gd name="connsiteX1" fmla="*/ 1441452 w 1441452"/>
              <a:gd name="connsiteY1" fmla="*/ 0 h 1902940"/>
              <a:gd name="connsiteX2" fmla="*/ 1441452 w 1441452"/>
              <a:gd name="connsiteY2" fmla="*/ 1902940 h 1902940"/>
              <a:gd name="connsiteX3" fmla="*/ 815548 w 1441452"/>
              <a:gd name="connsiteY3" fmla="*/ 1902940 h 1902940"/>
              <a:gd name="connsiteX4" fmla="*/ 815548 w 1441452"/>
              <a:gd name="connsiteY4" fmla="*/ 395415 h 1902940"/>
              <a:gd name="connsiteX5" fmla="*/ 667267 w 1441452"/>
              <a:gd name="connsiteY5" fmla="*/ 395415 h 1902940"/>
              <a:gd name="connsiteX6" fmla="*/ 667267 w 1441452"/>
              <a:gd name="connsiteY6" fmla="*/ 1902940 h 1902940"/>
              <a:gd name="connsiteX7" fmla="*/ 0 w 1441452"/>
              <a:gd name="connsiteY7" fmla="*/ 1902940 h 190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1452" h="1902940">
                <a:moveTo>
                  <a:pt x="0" y="0"/>
                </a:moveTo>
                <a:lnTo>
                  <a:pt x="1441452" y="0"/>
                </a:lnTo>
                <a:lnTo>
                  <a:pt x="1441452" y="1902940"/>
                </a:lnTo>
                <a:lnTo>
                  <a:pt x="815548" y="1902940"/>
                </a:lnTo>
                <a:lnTo>
                  <a:pt x="815548" y="395415"/>
                </a:lnTo>
                <a:lnTo>
                  <a:pt x="667267" y="395415"/>
                </a:lnTo>
                <a:lnTo>
                  <a:pt x="667267" y="1902940"/>
                </a:lnTo>
                <a:lnTo>
                  <a:pt x="0" y="19029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618836" y="3121992"/>
            <a:ext cx="775289" cy="77528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692361" y="325865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与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-67808" y="5044912"/>
            <a:ext cx="12192000" cy="18130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210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云形标注 5"/>
          <p:cNvSpPr/>
          <p:nvPr/>
        </p:nvSpPr>
        <p:spPr>
          <a:xfrm>
            <a:off x="4818316" y="196304"/>
            <a:ext cx="2963577" cy="2080048"/>
          </a:xfrm>
          <a:prstGeom prst="cloudCallout">
            <a:avLst>
              <a:gd name="adj1" fmla="val -55159"/>
              <a:gd name="adj2" fmla="val 6085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3" name="组合 152"/>
          <p:cNvGrpSpPr/>
          <p:nvPr/>
        </p:nvGrpSpPr>
        <p:grpSpPr>
          <a:xfrm>
            <a:off x="9545025" y="1874841"/>
            <a:ext cx="2835013" cy="4330509"/>
            <a:chOff x="6230325" y="1798603"/>
            <a:chExt cx="2835013" cy="4330509"/>
          </a:xfrm>
        </p:grpSpPr>
        <p:sp>
          <p:nvSpPr>
            <p:cNvPr id="108" name="椭圆 107"/>
            <p:cNvSpPr/>
            <p:nvPr/>
          </p:nvSpPr>
          <p:spPr>
            <a:xfrm>
              <a:off x="6560011" y="1798603"/>
              <a:ext cx="960120" cy="96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flipH="1">
              <a:off x="6350521" y="2297430"/>
              <a:ext cx="2714817" cy="3831682"/>
            </a:xfrm>
            <a:custGeom>
              <a:avLst/>
              <a:gdLst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136129 w 2714817"/>
                <a:gd name="connsiteY15" fmla="*/ 468630 h 3831682"/>
                <a:gd name="connsiteX16" fmla="*/ 1216139 w 2714817"/>
                <a:gd name="connsiteY16" fmla="*/ 354330 h 3831682"/>
                <a:gd name="connsiteX17" fmla="*/ 1376159 w 2714817"/>
                <a:gd name="connsiteY17" fmla="*/ 182880 h 3831682"/>
                <a:gd name="connsiteX18" fmla="*/ 1559039 w 2714817"/>
                <a:gd name="connsiteY18" fmla="*/ 68580 h 3831682"/>
                <a:gd name="connsiteX19" fmla="*/ 1661909 w 2714817"/>
                <a:gd name="connsiteY19" fmla="*/ 0 h 3831682"/>
                <a:gd name="connsiteX20" fmla="*/ 1799069 w 2714817"/>
                <a:gd name="connsiteY20" fmla="*/ 68580 h 3831682"/>
                <a:gd name="connsiteX21" fmla="*/ 1913369 w 2714817"/>
                <a:gd name="connsiteY21" fmla="*/ 320040 h 3831682"/>
                <a:gd name="connsiteX22" fmla="*/ 2119109 w 2714817"/>
                <a:gd name="connsiteY22" fmla="*/ 480060 h 3831682"/>
                <a:gd name="connsiteX23" fmla="*/ 2256269 w 2714817"/>
                <a:gd name="connsiteY23" fmla="*/ 651510 h 3831682"/>
                <a:gd name="connsiteX24" fmla="*/ 2267699 w 2714817"/>
                <a:gd name="connsiteY24" fmla="*/ 697230 h 3831682"/>
                <a:gd name="connsiteX25" fmla="*/ 2267699 w 2714817"/>
                <a:gd name="connsiteY25" fmla="*/ 697230 h 3831682"/>
                <a:gd name="connsiteX26" fmla="*/ 2416289 w 2714817"/>
                <a:gd name="connsiteY26" fmla="*/ 960120 h 3831682"/>
                <a:gd name="connsiteX27" fmla="*/ 2587739 w 2714817"/>
                <a:gd name="connsiteY27" fmla="*/ 1188720 h 3831682"/>
                <a:gd name="connsiteX28" fmla="*/ 2667749 w 2714817"/>
                <a:gd name="connsiteY28" fmla="*/ 1394460 h 3831682"/>
                <a:gd name="connsiteX29" fmla="*/ 2690609 w 2714817"/>
                <a:gd name="connsiteY29" fmla="*/ 1588770 h 3831682"/>
                <a:gd name="connsiteX30" fmla="*/ 2690609 w 2714817"/>
                <a:gd name="connsiteY30" fmla="*/ 1840230 h 3831682"/>
                <a:gd name="connsiteX31" fmla="*/ 2690609 w 2714817"/>
                <a:gd name="connsiteY31" fmla="*/ 2045970 h 3831682"/>
                <a:gd name="connsiteX32" fmla="*/ 2679179 w 2714817"/>
                <a:gd name="connsiteY32" fmla="*/ 2274570 h 3831682"/>
                <a:gd name="connsiteX33" fmla="*/ 2702039 w 2714817"/>
                <a:gd name="connsiteY33" fmla="*/ 2514600 h 3831682"/>
                <a:gd name="connsiteX34" fmla="*/ 2450579 w 2714817"/>
                <a:gd name="connsiteY34" fmla="*/ 2411730 h 3831682"/>
                <a:gd name="connsiteX35" fmla="*/ 2439149 w 2714817"/>
                <a:gd name="connsiteY35" fmla="*/ 2788920 h 3831682"/>
                <a:gd name="connsiteX36" fmla="*/ 2359139 w 2714817"/>
                <a:gd name="connsiteY36" fmla="*/ 3074670 h 3831682"/>
                <a:gd name="connsiteX37" fmla="*/ 2119109 w 2714817"/>
                <a:gd name="connsiteY37" fmla="*/ 3074670 h 3831682"/>
                <a:gd name="connsiteX38" fmla="*/ 2119109 w 2714817"/>
                <a:gd name="connsiteY38" fmla="*/ 3303270 h 3831682"/>
                <a:gd name="connsiteX39" fmla="*/ 2347709 w 2714817"/>
                <a:gd name="connsiteY39" fmla="*/ 3680460 h 3831682"/>
                <a:gd name="connsiteX40" fmla="*/ 2393429 w 2714817"/>
                <a:gd name="connsiteY40" fmla="*/ 3737610 h 3831682"/>
                <a:gd name="connsiteX41" fmla="*/ 2290559 w 2714817"/>
                <a:gd name="connsiteY41" fmla="*/ 3794760 h 3831682"/>
                <a:gd name="connsiteX42" fmla="*/ 1901939 w 2714817"/>
                <a:gd name="connsiteY42" fmla="*/ 3817620 h 3831682"/>
                <a:gd name="connsiteX43" fmla="*/ 1650479 w 2714817"/>
                <a:gd name="connsiteY43" fmla="*/ 3817620 h 3831682"/>
                <a:gd name="connsiteX44" fmla="*/ 1273289 w 2714817"/>
                <a:gd name="connsiteY44" fmla="*/ 3817620 h 3831682"/>
                <a:gd name="connsiteX45" fmla="*/ 873239 w 2714817"/>
                <a:gd name="connsiteY45" fmla="*/ 3817620 h 3831682"/>
                <a:gd name="connsiteX46" fmla="*/ 507479 w 2714817"/>
                <a:gd name="connsiteY46" fmla="*/ 3806190 h 3831682"/>
                <a:gd name="connsiteX47" fmla="*/ 278879 w 2714817"/>
                <a:gd name="connsiteY47" fmla="*/ 3829050 h 3831682"/>
                <a:gd name="connsiteX48" fmla="*/ 4559 w 2714817"/>
                <a:gd name="connsiteY48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216139 w 2714817"/>
                <a:gd name="connsiteY15" fmla="*/ 354330 h 3831682"/>
                <a:gd name="connsiteX16" fmla="*/ 1376159 w 2714817"/>
                <a:gd name="connsiteY16" fmla="*/ 182880 h 3831682"/>
                <a:gd name="connsiteX17" fmla="*/ 1559039 w 2714817"/>
                <a:gd name="connsiteY17" fmla="*/ 68580 h 3831682"/>
                <a:gd name="connsiteX18" fmla="*/ 1661909 w 2714817"/>
                <a:gd name="connsiteY18" fmla="*/ 0 h 3831682"/>
                <a:gd name="connsiteX19" fmla="*/ 1799069 w 2714817"/>
                <a:gd name="connsiteY19" fmla="*/ 68580 h 3831682"/>
                <a:gd name="connsiteX20" fmla="*/ 1913369 w 2714817"/>
                <a:gd name="connsiteY20" fmla="*/ 320040 h 3831682"/>
                <a:gd name="connsiteX21" fmla="*/ 2119109 w 2714817"/>
                <a:gd name="connsiteY21" fmla="*/ 480060 h 3831682"/>
                <a:gd name="connsiteX22" fmla="*/ 2256269 w 2714817"/>
                <a:gd name="connsiteY22" fmla="*/ 651510 h 3831682"/>
                <a:gd name="connsiteX23" fmla="*/ 2267699 w 2714817"/>
                <a:gd name="connsiteY23" fmla="*/ 697230 h 3831682"/>
                <a:gd name="connsiteX24" fmla="*/ 2267699 w 2714817"/>
                <a:gd name="connsiteY24" fmla="*/ 697230 h 3831682"/>
                <a:gd name="connsiteX25" fmla="*/ 2416289 w 2714817"/>
                <a:gd name="connsiteY25" fmla="*/ 960120 h 3831682"/>
                <a:gd name="connsiteX26" fmla="*/ 2587739 w 2714817"/>
                <a:gd name="connsiteY26" fmla="*/ 1188720 h 3831682"/>
                <a:gd name="connsiteX27" fmla="*/ 2667749 w 2714817"/>
                <a:gd name="connsiteY27" fmla="*/ 1394460 h 3831682"/>
                <a:gd name="connsiteX28" fmla="*/ 2690609 w 2714817"/>
                <a:gd name="connsiteY28" fmla="*/ 1588770 h 3831682"/>
                <a:gd name="connsiteX29" fmla="*/ 2690609 w 2714817"/>
                <a:gd name="connsiteY29" fmla="*/ 1840230 h 3831682"/>
                <a:gd name="connsiteX30" fmla="*/ 2690609 w 2714817"/>
                <a:gd name="connsiteY30" fmla="*/ 2045970 h 3831682"/>
                <a:gd name="connsiteX31" fmla="*/ 2679179 w 2714817"/>
                <a:gd name="connsiteY31" fmla="*/ 2274570 h 3831682"/>
                <a:gd name="connsiteX32" fmla="*/ 2702039 w 2714817"/>
                <a:gd name="connsiteY32" fmla="*/ 2514600 h 3831682"/>
                <a:gd name="connsiteX33" fmla="*/ 2450579 w 2714817"/>
                <a:gd name="connsiteY33" fmla="*/ 2411730 h 3831682"/>
                <a:gd name="connsiteX34" fmla="*/ 2439149 w 2714817"/>
                <a:gd name="connsiteY34" fmla="*/ 2788920 h 3831682"/>
                <a:gd name="connsiteX35" fmla="*/ 2359139 w 2714817"/>
                <a:gd name="connsiteY35" fmla="*/ 3074670 h 3831682"/>
                <a:gd name="connsiteX36" fmla="*/ 2119109 w 2714817"/>
                <a:gd name="connsiteY36" fmla="*/ 3074670 h 3831682"/>
                <a:gd name="connsiteX37" fmla="*/ 2119109 w 2714817"/>
                <a:gd name="connsiteY37" fmla="*/ 3303270 h 3831682"/>
                <a:gd name="connsiteX38" fmla="*/ 2347709 w 2714817"/>
                <a:gd name="connsiteY38" fmla="*/ 3680460 h 3831682"/>
                <a:gd name="connsiteX39" fmla="*/ 2393429 w 2714817"/>
                <a:gd name="connsiteY39" fmla="*/ 3737610 h 3831682"/>
                <a:gd name="connsiteX40" fmla="*/ 2290559 w 2714817"/>
                <a:gd name="connsiteY40" fmla="*/ 3794760 h 3831682"/>
                <a:gd name="connsiteX41" fmla="*/ 1901939 w 2714817"/>
                <a:gd name="connsiteY41" fmla="*/ 3817620 h 3831682"/>
                <a:gd name="connsiteX42" fmla="*/ 1650479 w 2714817"/>
                <a:gd name="connsiteY42" fmla="*/ 3817620 h 3831682"/>
                <a:gd name="connsiteX43" fmla="*/ 1273289 w 2714817"/>
                <a:gd name="connsiteY43" fmla="*/ 3817620 h 3831682"/>
                <a:gd name="connsiteX44" fmla="*/ 873239 w 2714817"/>
                <a:gd name="connsiteY44" fmla="*/ 3817620 h 3831682"/>
                <a:gd name="connsiteX45" fmla="*/ 507479 w 2714817"/>
                <a:gd name="connsiteY45" fmla="*/ 3806190 h 3831682"/>
                <a:gd name="connsiteX46" fmla="*/ 278879 w 2714817"/>
                <a:gd name="connsiteY46" fmla="*/ 3829050 h 3831682"/>
                <a:gd name="connsiteX47" fmla="*/ 4559 w 2714817"/>
                <a:gd name="connsiteY47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216139 w 2714817"/>
                <a:gd name="connsiteY14" fmla="*/ 354330 h 3831682"/>
                <a:gd name="connsiteX15" fmla="*/ 1376159 w 2714817"/>
                <a:gd name="connsiteY15" fmla="*/ 182880 h 3831682"/>
                <a:gd name="connsiteX16" fmla="*/ 1559039 w 2714817"/>
                <a:gd name="connsiteY16" fmla="*/ 68580 h 3831682"/>
                <a:gd name="connsiteX17" fmla="*/ 1661909 w 2714817"/>
                <a:gd name="connsiteY17" fmla="*/ 0 h 3831682"/>
                <a:gd name="connsiteX18" fmla="*/ 1799069 w 2714817"/>
                <a:gd name="connsiteY18" fmla="*/ 68580 h 3831682"/>
                <a:gd name="connsiteX19" fmla="*/ 1913369 w 2714817"/>
                <a:gd name="connsiteY19" fmla="*/ 320040 h 3831682"/>
                <a:gd name="connsiteX20" fmla="*/ 2119109 w 2714817"/>
                <a:gd name="connsiteY20" fmla="*/ 480060 h 3831682"/>
                <a:gd name="connsiteX21" fmla="*/ 2256269 w 2714817"/>
                <a:gd name="connsiteY21" fmla="*/ 651510 h 3831682"/>
                <a:gd name="connsiteX22" fmla="*/ 2267699 w 2714817"/>
                <a:gd name="connsiteY22" fmla="*/ 697230 h 3831682"/>
                <a:gd name="connsiteX23" fmla="*/ 2267699 w 2714817"/>
                <a:gd name="connsiteY23" fmla="*/ 697230 h 3831682"/>
                <a:gd name="connsiteX24" fmla="*/ 2416289 w 2714817"/>
                <a:gd name="connsiteY24" fmla="*/ 960120 h 3831682"/>
                <a:gd name="connsiteX25" fmla="*/ 2587739 w 2714817"/>
                <a:gd name="connsiteY25" fmla="*/ 1188720 h 3831682"/>
                <a:gd name="connsiteX26" fmla="*/ 2667749 w 2714817"/>
                <a:gd name="connsiteY26" fmla="*/ 1394460 h 3831682"/>
                <a:gd name="connsiteX27" fmla="*/ 2690609 w 2714817"/>
                <a:gd name="connsiteY27" fmla="*/ 1588770 h 3831682"/>
                <a:gd name="connsiteX28" fmla="*/ 2690609 w 2714817"/>
                <a:gd name="connsiteY28" fmla="*/ 1840230 h 3831682"/>
                <a:gd name="connsiteX29" fmla="*/ 2690609 w 2714817"/>
                <a:gd name="connsiteY29" fmla="*/ 2045970 h 3831682"/>
                <a:gd name="connsiteX30" fmla="*/ 2679179 w 2714817"/>
                <a:gd name="connsiteY30" fmla="*/ 2274570 h 3831682"/>
                <a:gd name="connsiteX31" fmla="*/ 2702039 w 2714817"/>
                <a:gd name="connsiteY31" fmla="*/ 2514600 h 3831682"/>
                <a:gd name="connsiteX32" fmla="*/ 2450579 w 2714817"/>
                <a:gd name="connsiteY32" fmla="*/ 2411730 h 3831682"/>
                <a:gd name="connsiteX33" fmla="*/ 2439149 w 2714817"/>
                <a:gd name="connsiteY33" fmla="*/ 2788920 h 3831682"/>
                <a:gd name="connsiteX34" fmla="*/ 2359139 w 2714817"/>
                <a:gd name="connsiteY34" fmla="*/ 3074670 h 3831682"/>
                <a:gd name="connsiteX35" fmla="*/ 2119109 w 2714817"/>
                <a:gd name="connsiteY35" fmla="*/ 3074670 h 3831682"/>
                <a:gd name="connsiteX36" fmla="*/ 2119109 w 2714817"/>
                <a:gd name="connsiteY36" fmla="*/ 3303270 h 3831682"/>
                <a:gd name="connsiteX37" fmla="*/ 2347709 w 2714817"/>
                <a:gd name="connsiteY37" fmla="*/ 3680460 h 3831682"/>
                <a:gd name="connsiteX38" fmla="*/ 2393429 w 2714817"/>
                <a:gd name="connsiteY38" fmla="*/ 3737610 h 3831682"/>
                <a:gd name="connsiteX39" fmla="*/ 2290559 w 2714817"/>
                <a:gd name="connsiteY39" fmla="*/ 3794760 h 3831682"/>
                <a:gd name="connsiteX40" fmla="*/ 1901939 w 2714817"/>
                <a:gd name="connsiteY40" fmla="*/ 3817620 h 3831682"/>
                <a:gd name="connsiteX41" fmla="*/ 1650479 w 2714817"/>
                <a:gd name="connsiteY41" fmla="*/ 3817620 h 3831682"/>
                <a:gd name="connsiteX42" fmla="*/ 1273289 w 2714817"/>
                <a:gd name="connsiteY42" fmla="*/ 3817620 h 3831682"/>
                <a:gd name="connsiteX43" fmla="*/ 873239 w 2714817"/>
                <a:gd name="connsiteY43" fmla="*/ 3817620 h 3831682"/>
                <a:gd name="connsiteX44" fmla="*/ 507479 w 2714817"/>
                <a:gd name="connsiteY44" fmla="*/ 3806190 h 3831682"/>
                <a:gd name="connsiteX45" fmla="*/ 278879 w 2714817"/>
                <a:gd name="connsiteY45" fmla="*/ 3829050 h 3831682"/>
                <a:gd name="connsiteX46" fmla="*/ 4559 w 2714817"/>
                <a:gd name="connsiteY46" fmla="*/ 3806190 h 383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14817" h="3831682">
                  <a:moveTo>
                    <a:pt x="4559" y="3806190"/>
                  </a:moveTo>
                  <a:cubicBezTo>
                    <a:pt x="-22111" y="3779520"/>
                    <a:pt x="75044" y="3688080"/>
                    <a:pt x="118859" y="3669030"/>
                  </a:cubicBezTo>
                  <a:cubicBezTo>
                    <a:pt x="162674" y="3649980"/>
                    <a:pt x="206489" y="3701415"/>
                    <a:pt x="267449" y="3691890"/>
                  </a:cubicBezTo>
                  <a:cubicBezTo>
                    <a:pt x="328409" y="3682365"/>
                    <a:pt x="400799" y="3638550"/>
                    <a:pt x="484619" y="3611880"/>
                  </a:cubicBezTo>
                  <a:cubicBezTo>
                    <a:pt x="568439" y="3585210"/>
                    <a:pt x="675119" y="3568065"/>
                    <a:pt x="770369" y="3531870"/>
                  </a:cubicBezTo>
                  <a:cubicBezTo>
                    <a:pt x="865619" y="3495675"/>
                    <a:pt x="1012304" y="3438525"/>
                    <a:pt x="1056119" y="3394710"/>
                  </a:cubicBezTo>
                  <a:cubicBezTo>
                    <a:pt x="1099934" y="3350895"/>
                    <a:pt x="1018019" y="3308985"/>
                    <a:pt x="1033259" y="3268980"/>
                  </a:cubicBezTo>
                  <a:cubicBezTo>
                    <a:pt x="1048499" y="3228975"/>
                    <a:pt x="1118984" y="3230880"/>
                    <a:pt x="1147559" y="3154680"/>
                  </a:cubicBezTo>
                  <a:cubicBezTo>
                    <a:pt x="1176134" y="3078480"/>
                    <a:pt x="1187564" y="2945130"/>
                    <a:pt x="1204709" y="2811780"/>
                  </a:cubicBezTo>
                  <a:cubicBezTo>
                    <a:pt x="1221854" y="2678430"/>
                    <a:pt x="1252334" y="2522220"/>
                    <a:pt x="1250429" y="2354580"/>
                  </a:cubicBezTo>
                  <a:cubicBezTo>
                    <a:pt x="1248524" y="2186940"/>
                    <a:pt x="1202804" y="1958340"/>
                    <a:pt x="1193279" y="1805940"/>
                  </a:cubicBezTo>
                  <a:cubicBezTo>
                    <a:pt x="1183754" y="1653540"/>
                    <a:pt x="1193279" y="1440180"/>
                    <a:pt x="1193279" y="1440180"/>
                  </a:cubicBezTo>
                  <a:cubicBezTo>
                    <a:pt x="1193279" y="1299210"/>
                    <a:pt x="1189469" y="1089660"/>
                    <a:pt x="1193279" y="960120"/>
                  </a:cubicBezTo>
                  <a:cubicBezTo>
                    <a:pt x="1197089" y="830580"/>
                    <a:pt x="1212329" y="763905"/>
                    <a:pt x="1216139" y="662940"/>
                  </a:cubicBezTo>
                  <a:cubicBezTo>
                    <a:pt x="1219949" y="561975"/>
                    <a:pt x="1189469" y="434340"/>
                    <a:pt x="1216139" y="354330"/>
                  </a:cubicBezTo>
                  <a:cubicBezTo>
                    <a:pt x="1242809" y="274320"/>
                    <a:pt x="1319009" y="230505"/>
                    <a:pt x="1376159" y="182880"/>
                  </a:cubicBezTo>
                  <a:cubicBezTo>
                    <a:pt x="1433309" y="135255"/>
                    <a:pt x="1511414" y="99060"/>
                    <a:pt x="1559039" y="68580"/>
                  </a:cubicBezTo>
                  <a:cubicBezTo>
                    <a:pt x="1606664" y="38100"/>
                    <a:pt x="1621904" y="0"/>
                    <a:pt x="1661909" y="0"/>
                  </a:cubicBezTo>
                  <a:cubicBezTo>
                    <a:pt x="1701914" y="0"/>
                    <a:pt x="1757159" y="15240"/>
                    <a:pt x="1799069" y="68580"/>
                  </a:cubicBezTo>
                  <a:cubicBezTo>
                    <a:pt x="1840979" y="121920"/>
                    <a:pt x="1860029" y="251460"/>
                    <a:pt x="1913369" y="320040"/>
                  </a:cubicBezTo>
                  <a:cubicBezTo>
                    <a:pt x="1966709" y="388620"/>
                    <a:pt x="2061959" y="424815"/>
                    <a:pt x="2119109" y="480060"/>
                  </a:cubicBezTo>
                  <a:cubicBezTo>
                    <a:pt x="2176259" y="535305"/>
                    <a:pt x="2231504" y="615315"/>
                    <a:pt x="2256269" y="651510"/>
                  </a:cubicBezTo>
                  <a:cubicBezTo>
                    <a:pt x="2281034" y="687705"/>
                    <a:pt x="2267699" y="697230"/>
                    <a:pt x="2267699" y="697230"/>
                  </a:cubicBezTo>
                  <a:lnTo>
                    <a:pt x="2267699" y="697230"/>
                  </a:lnTo>
                  <a:cubicBezTo>
                    <a:pt x="2292464" y="741045"/>
                    <a:pt x="2362949" y="878205"/>
                    <a:pt x="2416289" y="960120"/>
                  </a:cubicBezTo>
                  <a:cubicBezTo>
                    <a:pt x="2469629" y="1042035"/>
                    <a:pt x="2545829" y="1116330"/>
                    <a:pt x="2587739" y="1188720"/>
                  </a:cubicBezTo>
                  <a:cubicBezTo>
                    <a:pt x="2629649" y="1261110"/>
                    <a:pt x="2650604" y="1327785"/>
                    <a:pt x="2667749" y="1394460"/>
                  </a:cubicBezTo>
                  <a:cubicBezTo>
                    <a:pt x="2684894" y="1461135"/>
                    <a:pt x="2686799" y="1514475"/>
                    <a:pt x="2690609" y="1588770"/>
                  </a:cubicBezTo>
                  <a:cubicBezTo>
                    <a:pt x="2694419" y="1663065"/>
                    <a:pt x="2690609" y="1840230"/>
                    <a:pt x="2690609" y="1840230"/>
                  </a:cubicBezTo>
                  <a:cubicBezTo>
                    <a:pt x="2690609" y="1916430"/>
                    <a:pt x="2692514" y="1973580"/>
                    <a:pt x="2690609" y="2045970"/>
                  </a:cubicBezTo>
                  <a:cubicBezTo>
                    <a:pt x="2688704" y="2118360"/>
                    <a:pt x="2677274" y="2196465"/>
                    <a:pt x="2679179" y="2274570"/>
                  </a:cubicBezTo>
                  <a:cubicBezTo>
                    <a:pt x="2681084" y="2352675"/>
                    <a:pt x="2740139" y="2491740"/>
                    <a:pt x="2702039" y="2514600"/>
                  </a:cubicBezTo>
                  <a:cubicBezTo>
                    <a:pt x="2663939" y="2537460"/>
                    <a:pt x="2494394" y="2366010"/>
                    <a:pt x="2450579" y="2411730"/>
                  </a:cubicBezTo>
                  <a:cubicBezTo>
                    <a:pt x="2406764" y="2457450"/>
                    <a:pt x="2454389" y="2678430"/>
                    <a:pt x="2439149" y="2788920"/>
                  </a:cubicBezTo>
                  <a:cubicBezTo>
                    <a:pt x="2423909" y="2899410"/>
                    <a:pt x="2412479" y="3027045"/>
                    <a:pt x="2359139" y="3074670"/>
                  </a:cubicBezTo>
                  <a:cubicBezTo>
                    <a:pt x="2305799" y="3122295"/>
                    <a:pt x="2159114" y="3036570"/>
                    <a:pt x="2119109" y="3074670"/>
                  </a:cubicBezTo>
                  <a:cubicBezTo>
                    <a:pt x="2079104" y="3112770"/>
                    <a:pt x="2081009" y="3202305"/>
                    <a:pt x="2119109" y="3303270"/>
                  </a:cubicBezTo>
                  <a:cubicBezTo>
                    <a:pt x="2157209" y="3404235"/>
                    <a:pt x="2301989" y="3608070"/>
                    <a:pt x="2347709" y="3680460"/>
                  </a:cubicBezTo>
                  <a:cubicBezTo>
                    <a:pt x="2393429" y="3752850"/>
                    <a:pt x="2402954" y="3718560"/>
                    <a:pt x="2393429" y="3737610"/>
                  </a:cubicBezTo>
                  <a:cubicBezTo>
                    <a:pt x="2383904" y="3756660"/>
                    <a:pt x="2372474" y="3781425"/>
                    <a:pt x="2290559" y="3794760"/>
                  </a:cubicBezTo>
                  <a:cubicBezTo>
                    <a:pt x="2208644" y="3808095"/>
                    <a:pt x="2008619" y="3813810"/>
                    <a:pt x="1901939" y="3817620"/>
                  </a:cubicBezTo>
                  <a:cubicBezTo>
                    <a:pt x="1795259" y="3821430"/>
                    <a:pt x="1650479" y="3817620"/>
                    <a:pt x="1650479" y="3817620"/>
                  </a:cubicBezTo>
                  <a:lnTo>
                    <a:pt x="1273289" y="3817620"/>
                  </a:lnTo>
                  <a:lnTo>
                    <a:pt x="873239" y="3817620"/>
                  </a:lnTo>
                  <a:cubicBezTo>
                    <a:pt x="745604" y="3815715"/>
                    <a:pt x="606539" y="3804285"/>
                    <a:pt x="507479" y="3806190"/>
                  </a:cubicBezTo>
                  <a:cubicBezTo>
                    <a:pt x="408419" y="3808095"/>
                    <a:pt x="366509" y="3823335"/>
                    <a:pt x="278879" y="3829050"/>
                  </a:cubicBezTo>
                  <a:cubicBezTo>
                    <a:pt x="191249" y="3834765"/>
                    <a:pt x="31229" y="3832860"/>
                    <a:pt x="4559" y="380619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6230325" y="3017884"/>
              <a:ext cx="591715" cy="1471923"/>
            </a:xfrm>
            <a:custGeom>
              <a:avLst/>
              <a:gdLst>
                <a:gd name="connsiteX0" fmla="*/ 591715 w 591715"/>
                <a:gd name="connsiteY0" fmla="*/ 74637 h 1471923"/>
                <a:gd name="connsiteX1" fmla="*/ 396506 w 591715"/>
                <a:gd name="connsiteY1" fmla="*/ 33541 h 1471923"/>
                <a:gd name="connsiteX2" fmla="*/ 314313 w 591715"/>
                <a:gd name="connsiteY2" fmla="*/ 2718 h 1471923"/>
                <a:gd name="connsiteX3" fmla="*/ 191023 w 591715"/>
                <a:gd name="connsiteY3" fmla="*/ 105460 h 1471923"/>
                <a:gd name="connsiteX4" fmla="*/ 88282 w 591715"/>
                <a:gd name="connsiteY4" fmla="*/ 331491 h 1471923"/>
                <a:gd name="connsiteX5" fmla="*/ 78008 w 591715"/>
                <a:gd name="connsiteY5" fmla="*/ 475329 h 1471923"/>
                <a:gd name="connsiteX6" fmla="*/ 78008 w 591715"/>
                <a:gd name="connsiteY6" fmla="*/ 649990 h 1471923"/>
                <a:gd name="connsiteX7" fmla="*/ 57459 w 591715"/>
                <a:gd name="connsiteY7" fmla="*/ 752732 h 1471923"/>
                <a:gd name="connsiteX8" fmla="*/ 6088 w 591715"/>
                <a:gd name="connsiteY8" fmla="*/ 978763 h 1471923"/>
                <a:gd name="connsiteX9" fmla="*/ 6088 w 591715"/>
                <a:gd name="connsiteY9" fmla="*/ 1225343 h 1471923"/>
                <a:gd name="connsiteX10" fmla="*/ 6088 w 591715"/>
                <a:gd name="connsiteY10" fmla="*/ 1379455 h 1471923"/>
                <a:gd name="connsiteX11" fmla="*/ 88282 w 591715"/>
                <a:gd name="connsiteY11" fmla="*/ 1471923 h 1471923"/>
                <a:gd name="connsiteX12" fmla="*/ 119104 w 591715"/>
                <a:gd name="connsiteY12" fmla="*/ 1379455 h 147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1715" h="1471923">
                  <a:moveTo>
                    <a:pt x="591715" y="74637"/>
                  </a:moveTo>
                  <a:cubicBezTo>
                    <a:pt x="517227" y="60082"/>
                    <a:pt x="442740" y="45527"/>
                    <a:pt x="396506" y="33541"/>
                  </a:cubicBezTo>
                  <a:cubicBezTo>
                    <a:pt x="350272" y="21555"/>
                    <a:pt x="348560" y="-9268"/>
                    <a:pt x="314313" y="2718"/>
                  </a:cubicBezTo>
                  <a:cubicBezTo>
                    <a:pt x="280066" y="14704"/>
                    <a:pt x="228695" y="50664"/>
                    <a:pt x="191023" y="105460"/>
                  </a:cubicBezTo>
                  <a:cubicBezTo>
                    <a:pt x="153351" y="160256"/>
                    <a:pt x="107118" y="269846"/>
                    <a:pt x="88282" y="331491"/>
                  </a:cubicBezTo>
                  <a:cubicBezTo>
                    <a:pt x="69446" y="393136"/>
                    <a:pt x="79720" y="422246"/>
                    <a:pt x="78008" y="475329"/>
                  </a:cubicBezTo>
                  <a:cubicBezTo>
                    <a:pt x="76296" y="528412"/>
                    <a:pt x="81433" y="603756"/>
                    <a:pt x="78008" y="649990"/>
                  </a:cubicBezTo>
                  <a:cubicBezTo>
                    <a:pt x="74583" y="696224"/>
                    <a:pt x="69446" y="697937"/>
                    <a:pt x="57459" y="752732"/>
                  </a:cubicBezTo>
                  <a:cubicBezTo>
                    <a:pt x="45472" y="807527"/>
                    <a:pt x="14650" y="899995"/>
                    <a:pt x="6088" y="978763"/>
                  </a:cubicBezTo>
                  <a:cubicBezTo>
                    <a:pt x="-2474" y="1057531"/>
                    <a:pt x="6088" y="1225343"/>
                    <a:pt x="6088" y="1225343"/>
                  </a:cubicBezTo>
                  <a:cubicBezTo>
                    <a:pt x="6088" y="1292125"/>
                    <a:pt x="-7611" y="1338358"/>
                    <a:pt x="6088" y="1379455"/>
                  </a:cubicBezTo>
                  <a:cubicBezTo>
                    <a:pt x="19787" y="1420552"/>
                    <a:pt x="69446" y="1471923"/>
                    <a:pt x="88282" y="1471923"/>
                  </a:cubicBezTo>
                  <a:cubicBezTo>
                    <a:pt x="107118" y="1471923"/>
                    <a:pt x="113111" y="1425689"/>
                    <a:pt x="119104" y="13794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6322885" y="2691850"/>
              <a:ext cx="354057" cy="758266"/>
              <a:chOff x="6298250" y="2571710"/>
              <a:chExt cx="354057" cy="758266"/>
            </a:xfrm>
          </p:grpSpPr>
          <p:sp>
            <p:nvSpPr>
              <p:cNvPr id="135" name="圆角矩形 134"/>
              <p:cNvSpPr/>
              <p:nvPr/>
            </p:nvSpPr>
            <p:spPr>
              <a:xfrm rot="19099898">
                <a:off x="6313187" y="281715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>
                <a:off x="6454520" y="2659735"/>
                <a:ext cx="135458" cy="27977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19099898">
                <a:off x="6298250" y="270947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圆角矩形 137"/>
              <p:cNvSpPr/>
              <p:nvPr/>
            </p:nvSpPr>
            <p:spPr>
              <a:xfrm rot="19099898">
                <a:off x="6306022" y="2608805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圆角矩形 138"/>
              <p:cNvSpPr/>
              <p:nvPr/>
            </p:nvSpPr>
            <p:spPr>
              <a:xfrm rot="19203243">
                <a:off x="6401018" y="257171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圆角矩形 140"/>
              <p:cNvSpPr/>
              <p:nvPr/>
            </p:nvSpPr>
            <p:spPr>
              <a:xfrm>
                <a:off x="6411943" y="2918056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>
                <a:off x="6504239" y="2951348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46" name="椭圆 145"/>
          <p:cNvSpPr/>
          <p:nvPr/>
        </p:nvSpPr>
        <p:spPr>
          <a:xfrm>
            <a:off x="4150452" y="2149004"/>
            <a:ext cx="937659" cy="9376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>
            <a:off x="4193489" y="2810641"/>
            <a:ext cx="994410" cy="1840230"/>
          </a:xfrm>
          <a:custGeom>
            <a:avLst/>
            <a:gdLst>
              <a:gd name="connsiteX0" fmla="*/ 171450 w 994410"/>
              <a:gd name="connsiteY0" fmla="*/ 0 h 1840230"/>
              <a:gd name="connsiteX1" fmla="*/ 0 w 994410"/>
              <a:gd name="connsiteY1" fmla="*/ 1840230 h 1840230"/>
              <a:gd name="connsiteX2" fmla="*/ 994410 w 994410"/>
              <a:gd name="connsiteY2" fmla="*/ 1794510 h 1840230"/>
              <a:gd name="connsiteX3" fmla="*/ 708660 w 994410"/>
              <a:gd name="connsiteY3" fmla="*/ 400050 h 1840230"/>
              <a:gd name="connsiteX4" fmla="*/ 708660 w 994410"/>
              <a:gd name="connsiteY4" fmla="*/ 205740 h 1840230"/>
              <a:gd name="connsiteX5" fmla="*/ 400050 w 994410"/>
              <a:gd name="connsiteY5" fmla="*/ 45720 h 184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4410" h="1840230">
                <a:moveTo>
                  <a:pt x="171450" y="0"/>
                </a:moveTo>
                <a:lnTo>
                  <a:pt x="0" y="1840230"/>
                </a:lnTo>
                <a:lnTo>
                  <a:pt x="994410" y="1794510"/>
                </a:lnTo>
                <a:lnTo>
                  <a:pt x="708660" y="400050"/>
                </a:lnTo>
                <a:lnTo>
                  <a:pt x="708660" y="205740"/>
                </a:lnTo>
                <a:lnTo>
                  <a:pt x="400050" y="45720"/>
                </a:ln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梯形 147"/>
          <p:cNvSpPr/>
          <p:nvPr/>
        </p:nvSpPr>
        <p:spPr>
          <a:xfrm flipV="1">
            <a:off x="4308188" y="4595173"/>
            <a:ext cx="731520" cy="1610177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矩形 148"/>
          <p:cNvSpPr/>
          <p:nvPr/>
        </p:nvSpPr>
        <p:spPr>
          <a:xfrm>
            <a:off x="4508412" y="6068191"/>
            <a:ext cx="606189" cy="137159"/>
          </a:xfrm>
          <a:custGeom>
            <a:avLst/>
            <a:gdLst>
              <a:gd name="connsiteX0" fmla="*/ 0 w 583329"/>
              <a:gd name="connsiteY0" fmla="*/ 0 h 137159"/>
              <a:gd name="connsiteX1" fmla="*/ 583329 w 583329"/>
              <a:gd name="connsiteY1" fmla="*/ 0 h 137159"/>
              <a:gd name="connsiteX2" fmla="*/ 583329 w 583329"/>
              <a:gd name="connsiteY2" fmla="*/ 137159 h 137159"/>
              <a:gd name="connsiteX3" fmla="*/ 0 w 583329"/>
              <a:gd name="connsiteY3" fmla="*/ 137159 h 137159"/>
              <a:gd name="connsiteX4" fmla="*/ 0 w 583329"/>
              <a:gd name="connsiteY4" fmla="*/ 0 h 137159"/>
              <a:gd name="connsiteX0" fmla="*/ 0 w 606189"/>
              <a:gd name="connsiteY0" fmla="*/ 0 h 137159"/>
              <a:gd name="connsiteX1" fmla="*/ 606189 w 606189"/>
              <a:gd name="connsiteY1" fmla="*/ 57150 h 137159"/>
              <a:gd name="connsiteX2" fmla="*/ 583329 w 606189"/>
              <a:gd name="connsiteY2" fmla="*/ 137159 h 137159"/>
              <a:gd name="connsiteX3" fmla="*/ 0 w 606189"/>
              <a:gd name="connsiteY3" fmla="*/ 137159 h 137159"/>
              <a:gd name="connsiteX4" fmla="*/ 0 w 606189"/>
              <a:gd name="connsiteY4" fmla="*/ 0 h 13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189" h="137159">
                <a:moveTo>
                  <a:pt x="0" y="0"/>
                </a:moveTo>
                <a:lnTo>
                  <a:pt x="606189" y="57150"/>
                </a:lnTo>
                <a:lnTo>
                  <a:pt x="583329" y="137159"/>
                </a:lnTo>
                <a:lnTo>
                  <a:pt x="0" y="13715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梯形 13"/>
          <p:cNvSpPr/>
          <p:nvPr/>
        </p:nvSpPr>
        <p:spPr>
          <a:xfrm rot="8712138">
            <a:off x="4858161" y="2995284"/>
            <a:ext cx="423140" cy="1358324"/>
          </a:xfrm>
          <a:custGeom>
            <a:avLst/>
            <a:gdLst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207977 w 277303"/>
              <a:gd name="connsiteY2" fmla="*/ 0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137725 w 277303"/>
              <a:gd name="connsiteY2" fmla="*/ 59025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694832 h 694832"/>
              <a:gd name="connsiteX1" fmla="*/ 106537 w 277303"/>
              <a:gd name="connsiteY1" fmla="*/ 0 h 694832"/>
              <a:gd name="connsiteX2" fmla="*/ 137725 w 277303"/>
              <a:gd name="connsiteY2" fmla="*/ 38277 h 694832"/>
              <a:gd name="connsiteX3" fmla="*/ 277303 w 277303"/>
              <a:gd name="connsiteY3" fmla="*/ 694832 h 694832"/>
              <a:gd name="connsiteX4" fmla="*/ 0 w 277303"/>
              <a:gd name="connsiteY4" fmla="*/ 694832 h 694832"/>
              <a:gd name="connsiteX0" fmla="*/ 0 w 157587"/>
              <a:gd name="connsiteY0" fmla="*/ 694832 h 696308"/>
              <a:gd name="connsiteX1" fmla="*/ 106537 w 157587"/>
              <a:gd name="connsiteY1" fmla="*/ 0 h 696308"/>
              <a:gd name="connsiteX2" fmla="*/ 137725 w 157587"/>
              <a:gd name="connsiteY2" fmla="*/ 38277 h 696308"/>
              <a:gd name="connsiteX3" fmla="*/ 157587 w 157587"/>
              <a:gd name="connsiteY3" fmla="*/ 696308 h 696308"/>
              <a:gd name="connsiteX4" fmla="*/ 0 w 157587"/>
              <a:gd name="connsiteY4" fmla="*/ 694832 h 696308"/>
              <a:gd name="connsiteX0" fmla="*/ 0 w 161315"/>
              <a:gd name="connsiteY0" fmla="*/ 694832 h 696308"/>
              <a:gd name="connsiteX1" fmla="*/ 106537 w 161315"/>
              <a:gd name="connsiteY1" fmla="*/ 0 h 696308"/>
              <a:gd name="connsiteX2" fmla="*/ 161315 w 161315"/>
              <a:gd name="connsiteY2" fmla="*/ 27107 h 696308"/>
              <a:gd name="connsiteX3" fmla="*/ 157587 w 161315"/>
              <a:gd name="connsiteY3" fmla="*/ 696308 h 696308"/>
              <a:gd name="connsiteX4" fmla="*/ 0 w 161315"/>
              <a:gd name="connsiteY4" fmla="*/ 694832 h 696308"/>
              <a:gd name="connsiteX0" fmla="*/ 0 w 161315"/>
              <a:gd name="connsiteY0" fmla="*/ 667725 h 669201"/>
              <a:gd name="connsiteX1" fmla="*/ 96540 w 161315"/>
              <a:gd name="connsiteY1" fmla="*/ 23481 h 669201"/>
              <a:gd name="connsiteX2" fmla="*/ 161315 w 161315"/>
              <a:gd name="connsiteY2" fmla="*/ 0 h 669201"/>
              <a:gd name="connsiteX3" fmla="*/ 157587 w 161315"/>
              <a:gd name="connsiteY3" fmla="*/ 669201 h 669201"/>
              <a:gd name="connsiteX4" fmla="*/ 0 w 161315"/>
              <a:gd name="connsiteY4" fmla="*/ 667725 h 669201"/>
              <a:gd name="connsiteX0" fmla="*/ 0 w 157662"/>
              <a:gd name="connsiteY0" fmla="*/ 644244 h 645720"/>
              <a:gd name="connsiteX1" fmla="*/ 96540 w 157662"/>
              <a:gd name="connsiteY1" fmla="*/ 0 h 645720"/>
              <a:gd name="connsiteX2" fmla="*/ 145506 w 157662"/>
              <a:gd name="connsiteY2" fmla="*/ 6465 h 645720"/>
              <a:gd name="connsiteX3" fmla="*/ 157587 w 157662"/>
              <a:gd name="connsiteY3" fmla="*/ 645720 h 645720"/>
              <a:gd name="connsiteX4" fmla="*/ 0 w 157662"/>
              <a:gd name="connsiteY4" fmla="*/ 644244 h 645720"/>
              <a:gd name="connsiteX0" fmla="*/ 0 w 157662"/>
              <a:gd name="connsiteY0" fmla="*/ 644365 h 645841"/>
              <a:gd name="connsiteX1" fmla="*/ 81766 w 157662"/>
              <a:gd name="connsiteY1" fmla="*/ 0 h 645841"/>
              <a:gd name="connsiteX2" fmla="*/ 145506 w 157662"/>
              <a:gd name="connsiteY2" fmla="*/ 6586 h 645841"/>
              <a:gd name="connsiteX3" fmla="*/ 157587 w 157662"/>
              <a:gd name="connsiteY3" fmla="*/ 645841 h 645841"/>
              <a:gd name="connsiteX4" fmla="*/ 0 w 157662"/>
              <a:gd name="connsiteY4" fmla="*/ 644365 h 645841"/>
              <a:gd name="connsiteX0" fmla="*/ 0 w 120729"/>
              <a:gd name="connsiteY0" fmla="*/ 644666 h 645841"/>
              <a:gd name="connsiteX1" fmla="*/ 44833 w 120729"/>
              <a:gd name="connsiteY1" fmla="*/ 0 h 645841"/>
              <a:gd name="connsiteX2" fmla="*/ 108573 w 120729"/>
              <a:gd name="connsiteY2" fmla="*/ 6586 h 645841"/>
              <a:gd name="connsiteX3" fmla="*/ 120654 w 120729"/>
              <a:gd name="connsiteY3" fmla="*/ 645841 h 645841"/>
              <a:gd name="connsiteX4" fmla="*/ 0 w 120729"/>
              <a:gd name="connsiteY4" fmla="*/ 644666 h 64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729" h="645841">
                <a:moveTo>
                  <a:pt x="0" y="644666"/>
                </a:moveTo>
                <a:lnTo>
                  <a:pt x="44833" y="0"/>
                </a:lnTo>
                <a:lnTo>
                  <a:pt x="108573" y="6586"/>
                </a:lnTo>
                <a:cubicBezTo>
                  <a:pt x="107330" y="229653"/>
                  <a:pt x="121897" y="422774"/>
                  <a:pt x="120654" y="645841"/>
                </a:cubicBezTo>
                <a:lnTo>
                  <a:pt x="0" y="6446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矩形 153"/>
          <p:cNvSpPr/>
          <p:nvPr/>
        </p:nvSpPr>
        <p:spPr>
          <a:xfrm>
            <a:off x="8470501" y="216348"/>
            <a:ext cx="923330" cy="399796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法师反倒问他</a:t>
            </a:r>
            <a:endParaRPr lang="zh-CN" altLang="en-US" sz="48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5" name="矩形 154"/>
          <p:cNvSpPr/>
          <p:nvPr/>
        </p:nvSpPr>
        <p:spPr>
          <a:xfrm>
            <a:off x="7768396" y="180760"/>
            <a:ext cx="1015663" cy="663357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您是开车来的吗</a:t>
            </a:r>
            <a:endParaRPr lang="zh-CN" altLang="en-US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296799" y="4981970"/>
            <a:ext cx="1538883" cy="1015663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8800" dirty="0"/>
              <a:t>？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182324" y="781900"/>
            <a:ext cx="2384706" cy="815221"/>
            <a:chOff x="4750949" y="2383508"/>
            <a:chExt cx="2384706" cy="815221"/>
          </a:xfrm>
          <a:solidFill>
            <a:schemeClr val="bg1"/>
          </a:solidFill>
        </p:grpSpPr>
        <p:sp>
          <p:nvSpPr>
            <p:cNvPr id="3" name="梯形 2"/>
            <p:cNvSpPr/>
            <p:nvPr/>
          </p:nvSpPr>
          <p:spPr>
            <a:xfrm>
              <a:off x="5160543" y="2383508"/>
              <a:ext cx="1526958" cy="315964"/>
            </a:xfrm>
            <a:prstGeom prst="trapezoid">
              <a:avLst>
                <a:gd name="adj" fmla="val 76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梯形 28"/>
            <p:cNvSpPr/>
            <p:nvPr/>
          </p:nvSpPr>
          <p:spPr>
            <a:xfrm>
              <a:off x="4750949" y="2673193"/>
              <a:ext cx="2384706" cy="315964"/>
            </a:xfrm>
            <a:prstGeom prst="trapezoid">
              <a:avLst>
                <a:gd name="adj" fmla="val 76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5267711" y="2753578"/>
              <a:ext cx="445151" cy="4451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093658" y="2730251"/>
              <a:ext cx="445151" cy="4451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梯形 6"/>
          <p:cNvSpPr/>
          <p:nvPr/>
        </p:nvSpPr>
        <p:spPr>
          <a:xfrm>
            <a:off x="5802071" y="862014"/>
            <a:ext cx="470333" cy="164210"/>
          </a:xfrm>
          <a:custGeom>
            <a:avLst/>
            <a:gdLst>
              <a:gd name="connsiteX0" fmla="*/ 0 w 434474"/>
              <a:gd name="connsiteY0" fmla="*/ 141563 h 141563"/>
              <a:gd name="connsiteX1" fmla="*/ 35391 w 434474"/>
              <a:gd name="connsiteY1" fmla="*/ 0 h 141563"/>
              <a:gd name="connsiteX2" fmla="*/ 399083 w 434474"/>
              <a:gd name="connsiteY2" fmla="*/ 0 h 141563"/>
              <a:gd name="connsiteX3" fmla="*/ 434474 w 434474"/>
              <a:gd name="connsiteY3" fmla="*/ 141563 h 141563"/>
              <a:gd name="connsiteX4" fmla="*/ 0 w 434474"/>
              <a:gd name="connsiteY4" fmla="*/ 141563 h 141563"/>
              <a:gd name="connsiteX0" fmla="*/ 0 w 470333"/>
              <a:gd name="connsiteY0" fmla="*/ 141563 h 141563"/>
              <a:gd name="connsiteX1" fmla="*/ 71250 w 470333"/>
              <a:gd name="connsiteY1" fmla="*/ 0 h 141563"/>
              <a:gd name="connsiteX2" fmla="*/ 434942 w 470333"/>
              <a:gd name="connsiteY2" fmla="*/ 0 h 141563"/>
              <a:gd name="connsiteX3" fmla="*/ 470333 w 470333"/>
              <a:gd name="connsiteY3" fmla="*/ 141563 h 141563"/>
              <a:gd name="connsiteX4" fmla="*/ 0 w 470333"/>
              <a:gd name="connsiteY4" fmla="*/ 141563 h 141563"/>
              <a:gd name="connsiteX0" fmla="*/ 0 w 470333"/>
              <a:gd name="connsiteY0" fmla="*/ 147539 h 147539"/>
              <a:gd name="connsiteX1" fmla="*/ 71250 w 470333"/>
              <a:gd name="connsiteY1" fmla="*/ 5976 h 147539"/>
              <a:gd name="connsiteX2" fmla="*/ 464824 w 470333"/>
              <a:gd name="connsiteY2" fmla="*/ 0 h 147539"/>
              <a:gd name="connsiteX3" fmla="*/ 470333 w 470333"/>
              <a:gd name="connsiteY3" fmla="*/ 147539 h 147539"/>
              <a:gd name="connsiteX4" fmla="*/ 0 w 470333"/>
              <a:gd name="connsiteY4" fmla="*/ 147539 h 14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333" h="147539">
                <a:moveTo>
                  <a:pt x="0" y="147539"/>
                </a:moveTo>
                <a:lnTo>
                  <a:pt x="71250" y="5976"/>
                </a:lnTo>
                <a:lnTo>
                  <a:pt x="464824" y="0"/>
                </a:lnTo>
                <a:lnTo>
                  <a:pt x="470333" y="147539"/>
                </a:lnTo>
                <a:lnTo>
                  <a:pt x="0" y="1475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梯形 6"/>
          <p:cNvSpPr/>
          <p:nvPr/>
        </p:nvSpPr>
        <p:spPr>
          <a:xfrm>
            <a:off x="6464761" y="862014"/>
            <a:ext cx="434474" cy="164210"/>
          </a:xfrm>
          <a:custGeom>
            <a:avLst/>
            <a:gdLst>
              <a:gd name="connsiteX0" fmla="*/ 0 w 434474"/>
              <a:gd name="connsiteY0" fmla="*/ 141563 h 141563"/>
              <a:gd name="connsiteX1" fmla="*/ 35391 w 434474"/>
              <a:gd name="connsiteY1" fmla="*/ 0 h 141563"/>
              <a:gd name="connsiteX2" fmla="*/ 399083 w 434474"/>
              <a:gd name="connsiteY2" fmla="*/ 0 h 141563"/>
              <a:gd name="connsiteX3" fmla="*/ 434474 w 434474"/>
              <a:gd name="connsiteY3" fmla="*/ 141563 h 141563"/>
              <a:gd name="connsiteX4" fmla="*/ 0 w 434474"/>
              <a:gd name="connsiteY4" fmla="*/ 141563 h 141563"/>
              <a:gd name="connsiteX0" fmla="*/ 0 w 470333"/>
              <a:gd name="connsiteY0" fmla="*/ 141563 h 141563"/>
              <a:gd name="connsiteX1" fmla="*/ 71250 w 470333"/>
              <a:gd name="connsiteY1" fmla="*/ 0 h 141563"/>
              <a:gd name="connsiteX2" fmla="*/ 434942 w 470333"/>
              <a:gd name="connsiteY2" fmla="*/ 0 h 141563"/>
              <a:gd name="connsiteX3" fmla="*/ 470333 w 470333"/>
              <a:gd name="connsiteY3" fmla="*/ 141563 h 141563"/>
              <a:gd name="connsiteX4" fmla="*/ 0 w 470333"/>
              <a:gd name="connsiteY4" fmla="*/ 141563 h 141563"/>
              <a:gd name="connsiteX0" fmla="*/ 0 w 470333"/>
              <a:gd name="connsiteY0" fmla="*/ 141563 h 141563"/>
              <a:gd name="connsiteX1" fmla="*/ 71250 w 470333"/>
              <a:gd name="connsiteY1" fmla="*/ 0 h 141563"/>
              <a:gd name="connsiteX2" fmla="*/ 411036 w 470333"/>
              <a:gd name="connsiteY2" fmla="*/ 0 h 141563"/>
              <a:gd name="connsiteX3" fmla="*/ 470333 w 470333"/>
              <a:gd name="connsiteY3" fmla="*/ 141563 h 141563"/>
              <a:gd name="connsiteX4" fmla="*/ 0 w 470333"/>
              <a:gd name="connsiteY4" fmla="*/ 141563 h 141563"/>
              <a:gd name="connsiteX0" fmla="*/ 0 w 434474"/>
              <a:gd name="connsiteY0" fmla="*/ 135587 h 141563"/>
              <a:gd name="connsiteX1" fmla="*/ 35391 w 434474"/>
              <a:gd name="connsiteY1" fmla="*/ 0 h 141563"/>
              <a:gd name="connsiteX2" fmla="*/ 375177 w 434474"/>
              <a:gd name="connsiteY2" fmla="*/ 0 h 141563"/>
              <a:gd name="connsiteX3" fmla="*/ 434474 w 434474"/>
              <a:gd name="connsiteY3" fmla="*/ 141563 h 141563"/>
              <a:gd name="connsiteX4" fmla="*/ 0 w 434474"/>
              <a:gd name="connsiteY4" fmla="*/ 135587 h 141563"/>
              <a:gd name="connsiteX0" fmla="*/ 0 w 434474"/>
              <a:gd name="connsiteY0" fmla="*/ 135587 h 141563"/>
              <a:gd name="connsiteX1" fmla="*/ 5509 w 434474"/>
              <a:gd name="connsiteY1" fmla="*/ 0 h 141563"/>
              <a:gd name="connsiteX2" fmla="*/ 375177 w 434474"/>
              <a:gd name="connsiteY2" fmla="*/ 0 h 141563"/>
              <a:gd name="connsiteX3" fmla="*/ 434474 w 434474"/>
              <a:gd name="connsiteY3" fmla="*/ 141563 h 141563"/>
              <a:gd name="connsiteX4" fmla="*/ 0 w 434474"/>
              <a:gd name="connsiteY4" fmla="*/ 135587 h 141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74" h="141563">
                <a:moveTo>
                  <a:pt x="0" y="135587"/>
                </a:moveTo>
                <a:lnTo>
                  <a:pt x="5509" y="0"/>
                </a:lnTo>
                <a:lnTo>
                  <a:pt x="375177" y="0"/>
                </a:lnTo>
                <a:lnTo>
                  <a:pt x="434474" y="141563"/>
                </a:lnTo>
                <a:lnTo>
                  <a:pt x="0" y="1355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5467618" y="2721300"/>
            <a:ext cx="1015663" cy="185778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是的</a:t>
            </a:r>
          </a:p>
        </p:txBody>
      </p:sp>
      <p:sp>
        <p:nvSpPr>
          <p:cNvPr id="37" name="同心圆 36"/>
          <p:cNvSpPr/>
          <p:nvPr/>
        </p:nvSpPr>
        <p:spPr>
          <a:xfrm>
            <a:off x="5693083" y="4214309"/>
            <a:ext cx="505779" cy="505779"/>
          </a:xfrm>
          <a:prstGeom prst="donut">
            <a:avLst>
              <a:gd name="adj" fmla="val 15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6159381"/>
            <a:ext cx="12191999" cy="6986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2" y="-24598"/>
            <a:ext cx="3827306" cy="64689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6162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组合 152"/>
          <p:cNvGrpSpPr/>
          <p:nvPr/>
        </p:nvGrpSpPr>
        <p:grpSpPr>
          <a:xfrm>
            <a:off x="6295639" y="1907498"/>
            <a:ext cx="2835013" cy="4330509"/>
            <a:chOff x="6230325" y="1798603"/>
            <a:chExt cx="2835013" cy="4330509"/>
          </a:xfrm>
        </p:grpSpPr>
        <p:sp>
          <p:nvSpPr>
            <p:cNvPr id="108" name="椭圆 107"/>
            <p:cNvSpPr/>
            <p:nvPr/>
          </p:nvSpPr>
          <p:spPr>
            <a:xfrm>
              <a:off x="6560011" y="1798603"/>
              <a:ext cx="960120" cy="96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flipH="1">
              <a:off x="6350521" y="2297430"/>
              <a:ext cx="2714817" cy="3831682"/>
            </a:xfrm>
            <a:custGeom>
              <a:avLst/>
              <a:gdLst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136129 w 2714817"/>
                <a:gd name="connsiteY15" fmla="*/ 468630 h 3831682"/>
                <a:gd name="connsiteX16" fmla="*/ 1216139 w 2714817"/>
                <a:gd name="connsiteY16" fmla="*/ 354330 h 3831682"/>
                <a:gd name="connsiteX17" fmla="*/ 1376159 w 2714817"/>
                <a:gd name="connsiteY17" fmla="*/ 182880 h 3831682"/>
                <a:gd name="connsiteX18" fmla="*/ 1559039 w 2714817"/>
                <a:gd name="connsiteY18" fmla="*/ 68580 h 3831682"/>
                <a:gd name="connsiteX19" fmla="*/ 1661909 w 2714817"/>
                <a:gd name="connsiteY19" fmla="*/ 0 h 3831682"/>
                <a:gd name="connsiteX20" fmla="*/ 1799069 w 2714817"/>
                <a:gd name="connsiteY20" fmla="*/ 68580 h 3831682"/>
                <a:gd name="connsiteX21" fmla="*/ 1913369 w 2714817"/>
                <a:gd name="connsiteY21" fmla="*/ 320040 h 3831682"/>
                <a:gd name="connsiteX22" fmla="*/ 2119109 w 2714817"/>
                <a:gd name="connsiteY22" fmla="*/ 480060 h 3831682"/>
                <a:gd name="connsiteX23" fmla="*/ 2256269 w 2714817"/>
                <a:gd name="connsiteY23" fmla="*/ 651510 h 3831682"/>
                <a:gd name="connsiteX24" fmla="*/ 2267699 w 2714817"/>
                <a:gd name="connsiteY24" fmla="*/ 697230 h 3831682"/>
                <a:gd name="connsiteX25" fmla="*/ 2267699 w 2714817"/>
                <a:gd name="connsiteY25" fmla="*/ 697230 h 3831682"/>
                <a:gd name="connsiteX26" fmla="*/ 2416289 w 2714817"/>
                <a:gd name="connsiteY26" fmla="*/ 960120 h 3831682"/>
                <a:gd name="connsiteX27" fmla="*/ 2587739 w 2714817"/>
                <a:gd name="connsiteY27" fmla="*/ 1188720 h 3831682"/>
                <a:gd name="connsiteX28" fmla="*/ 2667749 w 2714817"/>
                <a:gd name="connsiteY28" fmla="*/ 1394460 h 3831682"/>
                <a:gd name="connsiteX29" fmla="*/ 2690609 w 2714817"/>
                <a:gd name="connsiteY29" fmla="*/ 1588770 h 3831682"/>
                <a:gd name="connsiteX30" fmla="*/ 2690609 w 2714817"/>
                <a:gd name="connsiteY30" fmla="*/ 1840230 h 3831682"/>
                <a:gd name="connsiteX31" fmla="*/ 2690609 w 2714817"/>
                <a:gd name="connsiteY31" fmla="*/ 2045970 h 3831682"/>
                <a:gd name="connsiteX32" fmla="*/ 2679179 w 2714817"/>
                <a:gd name="connsiteY32" fmla="*/ 2274570 h 3831682"/>
                <a:gd name="connsiteX33" fmla="*/ 2702039 w 2714817"/>
                <a:gd name="connsiteY33" fmla="*/ 2514600 h 3831682"/>
                <a:gd name="connsiteX34" fmla="*/ 2450579 w 2714817"/>
                <a:gd name="connsiteY34" fmla="*/ 2411730 h 3831682"/>
                <a:gd name="connsiteX35" fmla="*/ 2439149 w 2714817"/>
                <a:gd name="connsiteY35" fmla="*/ 2788920 h 3831682"/>
                <a:gd name="connsiteX36" fmla="*/ 2359139 w 2714817"/>
                <a:gd name="connsiteY36" fmla="*/ 3074670 h 3831682"/>
                <a:gd name="connsiteX37" fmla="*/ 2119109 w 2714817"/>
                <a:gd name="connsiteY37" fmla="*/ 3074670 h 3831682"/>
                <a:gd name="connsiteX38" fmla="*/ 2119109 w 2714817"/>
                <a:gd name="connsiteY38" fmla="*/ 3303270 h 3831682"/>
                <a:gd name="connsiteX39" fmla="*/ 2347709 w 2714817"/>
                <a:gd name="connsiteY39" fmla="*/ 3680460 h 3831682"/>
                <a:gd name="connsiteX40" fmla="*/ 2393429 w 2714817"/>
                <a:gd name="connsiteY40" fmla="*/ 3737610 h 3831682"/>
                <a:gd name="connsiteX41" fmla="*/ 2290559 w 2714817"/>
                <a:gd name="connsiteY41" fmla="*/ 3794760 h 3831682"/>
                <a:gd name="connsiteX42" fmla="*/ 1901939 w 2714817"/>
                <a:gd name="connsiteY42" fmla="*/ 3817620 h 3831682"/>
                <a:gd name="connsiteX43" fmla="*/ 1650479 w 2714817"/>
                <a:gd name="connsiteY43" fmla="*/ 3817620 h 3831682"/>
                <a:gd name="connsiteX44" fmla="*/ 1273289 w 2714817"/>
                <a:gd name="connsiteY44" fmla="*/ 3817620 h 3831682"/>
                <a:gd name="connsiteX45" fmla="*/ 873239 w 2714817"/>
                <a:gd name="connsiteY45" fmla="*/ 3817620 h 3831682"/>
                <a:gd name="connsiteX46" fmla="*/ 507479 w 2714817"/>
                <a:gd name="connsiteY46" fmla="*/ 3806190 h 3831682"/>
                <a:gd name="connsiteX47" fmla="*/ 278879 w 2714817"/>
                <a:gd name="connsiteY47" fmla="*/ 3829050 h 3831682"/>
                <a:gd name="connsiteX48" fmla="*/ 4559 w 2714817"/>
                <a:gd name="connsiteY48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216139 w 2714817"/>
                <a:gd name="connsiteY15" fmla="*/ 354330 h 3831682"/>
                <a:gd name="connsiteX16" fmla="*/ 1376159 w 2714817"/>
                <a:gd name="connsiteY16" fmla="*/ 182880 h 3831682"/>
                <a:gd name="connsiteX17" fmla="*/ 1559039 w 2714817"/>
                <a:gd name="connsiteY17" fmla="*/ 68580 h 3831682"/>
                <a:gd name="connsiteX18" fmla="*/ 1661909 w 2714817"/>
                <a:gd name="connsiteY18" fmla="*/ 0 h 3831682"/>
                <a:gd name="connsiteX19" fmla="*/ 1799069 w 2714817"/>
                <a:gd name="connsiteY19" fmla="*/ 68580 h 3831682"/>
                <a:gd name="connsiteX20" fmla="*/ 1913369 w 2714817"/>
                <a:gd name="connsiteY20" fmla="*/ 320040 h 3831682"/>
                <a:gd name="connsiteX21" fmla="*/ 2119109 w 2714817"/>
                <a:gd name="connsiteY21" fmla="*/ 480060 h 3831682"/>
                <a:gd name="connsiteX22" fmla="*/ 2256269 w 2714817"/>
                <a:gd name="connsiteY22" fmla="*/ 651510 h 3831682"/>
                <a:gd name="connsiteX23" fmla="*/ 2267699 w 2714817"/>
                <a:gd name="connsiteY23" fmla="*/ 697230 h 3831682"/>
                <a:gd name="connsiteX24" fmla="*/ 2267699 w 2714817"/>
                <a:gd name="connsiteY24" fmla="*/ 697230 h 3831682"/>
                <a:gd name="connsiteX25" fmla="*/ 2416289 w 2714817"/>
                <a:gd name="connsiteY25" fmla="*/ 960120 h 3831682"/>
                <a:gd name="connsiteX26" fmla="*/ 2587739 w 2714817"/>
                <a:gd name="connsiteY26" fmla="*/ 1188720 h 3831682"/>
                <a:gd name="connsiteX27" fmla="*/ 2667749 w 2714817"/>
                <a:gd name="connsiteY27" fmla="*/ 1394460 h 3831682"/>
                <a:gd name="connsiteX28" fmla="*/ 2690609 w 2714817"/>
                <a:gd name="connsiteY28" fmla="*/ 1588770 h 3831682"/>
                <a:gd name="connsiteX29" fmla="*/ 2690609 w 2714817"/>
                <a:gd name="connsiteY29" fmla="*/ 1840230 h 3831682"/>
                <a:gd name="connsiteX30" fmla="*/ 2690609 w 2714817"/>
                <a:gd name="connsiteY30" fmla="*/ 2045970 h 3831682"/>
                <a:gd name="connsiteX31" fmla="*/ 2679179 w 2714817"/>
                <a:gd name="connsiteY31" fmla="*/ 2274570 h 3831682"/>
                <a:gd name="connsiteX32" fmla="*/ 2702039 w 2714817"/>
                <a:gd name="connsiteY32" fmla="*/ 2514600 h 3831682"/>
                <a:gd name="connsiteX33" fmla="*/ 2450579 w 2714817"/>
                <a:gd name="connsiteY33" fmla="*/ 2411730 h 3831682"/>
                <a:gd name="connsiteX34" fmla="*/ 2439149 w 2714817"/>
                <a:gd name="connsiteY34" fmla="*/ 2788920 h 3831682"/>
                <a:gd name="connsiteX35" fmla="*/ 2359139 w 2714817"/>
                <a:gd name="connsiteY35" fmla="*/ 3074670 h 3831682"/>
                <a:gd name="connsiteX36" fmla="*/ 2119109 w 2714817"/>
                <a:gd name="connsiteY36" fmla="*/ 3074670 h 3831682"/>
                <a:gd name="connsiteX37" fmla="*/ 2119109 w 2714817"/>
                <a:gd name="connsiteY37" fmla="*/ 3303270 h 3831682"/>
                <a:gd name="connsiteX38" fmla="*/ 2347709 w 2714817"/>
                <a:gd name="connsiteY38" fmla="*/ 3680460 h 3831682"/>
                <a:gd name="connsiteX39" fmla="*/ 2393429 w 2714817"/>
                <a:gd name="connsiteY39" fmla="*/ 3737610 h 3831682"/>
                <a:gd name="connsiteX40" fmla="*/ 2290559 w 2714817"/>
                <a:gd name="connsiteY40" fmla="*/ 3794760 h 3831682"/>
                <a:gd name="connsiteX41" fmla="*/ 1901939 w 2714817"/>
                <a:gd name="connsiteY41" fmla="*/ 3817620 h 3831682"/>
                <a:gd name="connsiteX42" fmla="*/ 1650479 w 2714817"/>
                <a:gd name="connsiteY42" fmla="*/ 3817620 h 3831682"/>
                <a:gd name="connsiteX43" fmla="*/ 1273289 w 2714817"/>
                <a:gd name="connsiteY43" fmla="*/ 3817620 h 3831682"/>
                <a:gd name="connsiteX44" fmla="*/ 873239 w 2714817"/>
                <a:gd name="connsiteY44" fmla="*/ 3817620 h 3831682"/>
                <a:gd name="connsiteX45" fmla="*/ 507479 w 2714817"/>
                <a:gd name="connsiteY45" fmla="*/ 3806190 h 3831682"/>
                <a:gd name="connsiteX46" fmla="*/ 278879 w 2714817"/>
                <a:gd name="connsiteY46" fmla="*/ 3829050 h 3831682"/>
                <a:gd name="connsiteX47" fmla="*/ 4559 w 2714817"/>
                <a:gd name="connsiteY47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216139 w 2714817"/>
                <a:gd name="connsiteY14" fmla="*/ 354330 h 3831682"/>
                <a:gd name="connsiteX15" fmla="*/ 1376159 w 2714817"/>
                <a:gd name="connsiteY15" fmla="*/ 182880 h 3831682"/>
                <a:gd name="connsiteX16" fmla="*/ 1559039 w 2714817"/>
                <a:gd name="connsiteY16" fmla="*/ 68580 h 3831682"/>
                <a:gd name="connsiteX17" fmla="*/ 1661909 w 2714817"/>
                <a:gd name="connsiteY17" fmla="*/ 0 h 3831682"/>
                <a:gd name="connsiteX18" fmla="*/ 1799069 w 2714817"/>
                <a:gd name="connsiteY18" fmla="*/ 68580 h 3831682"/>
                <a:gd name="connsiteX19" fmla="*/ 1913369 w 2714817"/>
                <a:gd name="connsiteY19" fmla="*/ 320040 h 3831682"/>
                <a:gd name="connsiteX20" fmla="*/ 2119109 w 2714817"/>
                <a:gd name="connsiteY20" fmla="*/ 480060 h 3831682"/>
                <a:gd name="connsiteX21" fmla="*/ 2256269 w 2714817"/>
                <a:gd name="connsiteY21" fmla="*/ 651510 h 3831682"/>
                <a:gd name="connsiteX22" fmla="*/ 2267699 w 2714817"/>
                <a:gd name="connsiteY22" fmla="*/ 697230 h 3831682"/>
                <a:gd name="connsiteX23" fmla="*/ 2267699 w 2714817"/>
                <a:gd name="connsiteY23" fmla="*/ 697230 h 3831682"/>
                <a:gd name="connsiteX24" fmla="*/ 2416289 w 2714817"/>
                <a:gd name="connsiteY24" fmla="*/ 960120 h 3831682"/>
                <a:gd name="connsiteX25" fmla="*/ 2587739 w 2714817"/>
                <a:gd name="connsiteY25" fmla="*/ 1188720 h 3831682"/>
                <a:gd name="connsiteX26" fmla="*/ 2667749 w 2714817"/>
                <a:gd name="connsiteY26" fmla="*/ 1394460 h 3831682"/>
                <a:gd name="connsiteX27" fmla="*/ 2690609 w 2714817"/>
                <a:gd name="connsiteY27" fmla="*/ 1588770 h 3831682"/>
                <a:gd name="connsiteX28" fmla="*/ 2690609 w 2714817"/>
                <a:gd name="connsiteY28" fmla="*/ 1840230 h 3831682"/>
                <a:gd name="connsiteX29" fmla="*/ 2690609 w 2714817"/>
                <a:gd name="connsiteY29" fmla="*/ 2045970 h 3831682"/>
                <a:gd name="connsiteX30" fmla="*/ 2679179 w 2714817"/>
                <a:gd name="connsiteY30" fmla="*/ 2274570 h 3831682"/>
                <a:gd name="connsiteX31" fmla="*/ 2702039 w 2714817"/>
                <a:gd name="connsiteY31" fmla="*/ 2514600 h 3831682"/>
                <a:gd name="connsiteX32" fmla="*/ 2450579 w 2714817"/>
                <a:gd name="connsiteY32" fmla="*/ 2411730 h 3831682"/>
                <a:gd name="connsiteX33" fmla="*/ 2439149 w 2714817"/>
                <a:gd name="connsiteY33" fmla="*/ 2788920 h 3831682"/>
                <a:gd name="connsiteX34" fmla="*/ 2359139 w 2714817"/>
                <a:gd name="connsiteY34" fmla="*/ 3074670 h 3831682"/>
                <a:gd name="connsiteX35" fmla="*/ 2119109 w 2714817"/>
                <a:gd name="connsiteY35" fmla="*/ 3074670 h 3831682"/>
                <a:gd name="connsiteX36" fmla="*/ 2119109 w 2714817"/>
                <a:gd name="connsiteY36" fmla="*/ 3303270 h 3831682"/>
                <a:gd name="connsiteX37" fmla="*/ 2347709 w 2714817"/>
                <a:gd name="connsiteY37" fmla="*/ 3680460 h 3831682"/>
                <a:gd name="connsiteX38" fmla="*/ 2393429 w 2714817"/>
                <a:gd name="connsiteY38" fmla="*/ 3737610 h 3831682"/>
                <a:gd name="connsiteX39" fmla="*/ 2290559 w 2714817"/>
                <a:gd name="connsiteY39" fmla="*/ 3794760 h 3831682"/>
                <a:gd name="connsiteX40" fmla="*/ 1901939 w 2714817"/>
                <a:gd name="connsiteY40" fmla="*/ 3817620 h 3831682"/>
                <a:gd name="connsiteX41" fmla="*/ 1650479 w 2714817"/>
                <a:gd name="connsiteY41" fmla="*/ 3817620 h 3831682"/>
                <a:gd name="connsiteX42" fmla="*/ 1273289 w 2714817"/>
                <a:gd name="connsiteY42" fmla="*/ 3817620 h 3831682"/>
                <a:gd name="connsiteX43" fmla="*/ 873239 w 2714817"/>
                <a:gd name="connsiteY43" fmla="*/ 3817620 h 3831682"/>
                <a:gd name="connsiteX44" fmla="*/ 507479 w 2714817"/>
                <a:gd name="connsiteY44" fmla="*/ 3806190 h 3831682"/>
                <a:gd name="connsiteX45" fmla="*/ 278879 w 2714817"/>
                <a:gd name="connsiteY45" fmla="*/ 3829050 h 3831682"/>
                <a:gd name="connsiteX46" fmla="*/ 4559 w 2714817"/>
                <a:gd name="connsiteY46" fmla="*/ 3806190 h 383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14817" h="3831682">
                  <a:moveTo>
                    <a:pt x="4559" y="3806190"/>
                  </a:moveTo>
                  <a:cubicBezTo>
                    <a:pt x="-22111" y="3779520"/>
                    <a:pt x="75044" y="3688080"/>
                    <a:pt x="118859" y="3669030"/>
                  </a:cubicBezTo>
                  <a:cubicBezTo>
                    <a:pt x="162674" y="3649980"/>
                    <a:pt x="206489" y="3701415"/>
                    <a:pt x="267449" y="3691890"/>
                  </a:cubicBezTo>
                  <a:cubicBezTo>
                    <a:pt x="328409" y="3682365"/>
                    <a:pt x="400799" y="3638550"/>
                    <a:pt x="484619" y="3611880"/>
                  </a:cubicBezTo>
                  <a:cubicBezTo>
                    <a:pt x="568439" y="3585210"/>
                    <a:pt x="675119" y="3568065"/>
                    <a:pt x="770369" y="3531870"/>
                  </a:cubicBezTo>
                  <a:cubicBezTo>
                    <a:pt x="865619" y="3495675"/>
                    <a:pt x="1012304" y="3438525"/>
                    <a:pt x="1056119" y="3394710"/>
                  </a:cubicBezTo>
                  <a:cubicBezTo>
                    <a:pt x="1099934" y="3350895"/>
                    <a:pt x="1018019" y="3308985"/>
                    <a:pt x="1033259" y="3268980"/>
                  </a:cubicBezTo>
                  <a:cubicBezTo>
                    <a:pt x="1048499" y="3228975"/>
                    <a:pt x="1118984" y="3230880"/>
                    <a:pt x="1147559" y="3154680"/>
                  </a:cubicBezTo>
                  <a:cubicBezTo>
                    <a:pt x="1176134" y="3078480"/>
                    <a:pt x="1187564" y="2945130"/>
                    <a:pt x="1204709" y="2811780"/>
                  </a:cubicBezTo>
                  <a:cubicBezTo>
                    <a:pt x="1221854" y="2678430"/>
                    <a:pt x="1252334" y="2522220"/>
                    <a:pt x="1250429" y="2354580"/>
                  </a:cubicBezTo>
                  <a:cubicBezTo>
                    <a:pt x="1248524" y="2186940"/>
                    <a:pt x="1202804" y="1958340"/>
                    <a:pt x="1193279" y="1805940"/>
                  </a:cubicBezTo>
                  <a:cubicBezTo>
                    <a:pt x="1183754" y="1653540"/>
                    <a:pt x="1193279" y="1440180"/>
                    <a:pt x="1193279" y="1440180"/>
                  </a:cubicBezTo>
                  <a:cubicBezTo>
                    <a:pt x="1193279" y="1299210"/>
                    <a:pt x="1189469" y="1089660"/>
                    <a:pt x="1193279" y="960120"/>
                  </a:cubicBezTo>
                  <a:cubicBezTo>
                    <a:pt x="1197089" y="830580"/>
                    <a:pt x="1212329" y="763905"/>
                    <a:pt x="1216139" y="662940"/>
                  </a:cubicBezTo>
                  <a:cubicBezTo>
                    <a:pt x="1219949" y="561975"/>
                    <a:pt x="1189469" y="434340"/>
                    <a:pt x="1216139" y="354330"/>
                  </a:cubicBezTo>
                  <a:cubicBezTo>
                    <a:pt x="1242809" y="274320"/>
                    <a:pt x="1319009" y="230505"/>
                    <a:pt x="1376159" y="182880"/>
                  </a:cubicBezTo>
                  <a:cubicBezTo>
                    <a:pt x="1433309" y="135255"/>
                    <a:pt x="1511414" y="99060"/>
                    <a:pt x="1559039" y="68580"/>
                  </a:cubicBezTo>
                  <a:cubicBezTo>
                    <a:pt x="1606664" y="38100"/>
                    <a:pt x="1621904" y="0"/>
                    <a:pt x="1661909" y="0"/>
                  </a:cubicBezTo>
                  <a:cubicBezTo>
                    <a:pt x="1701914" y="0"/>
                    <a:pt x="1757159" y="15240"/>
                    <a:pt x="1799069" y="68580"/>
                  </a:cubicBezTo>
                  <a:cubicBezTo>
                    <a:pt x="1840979" y="121920"/>
                    <a:pt x="1860029" y="251460"/>
                    <a:pt x="1913369" y="320040"/>
                  </a:cubicBezTo>
                  <a:cubicBezTo>
                    <a:pt x="1966709" y="388620"/>
                    <a:pt x="2061959" y="424815"/>
                    <a:pt x="2119109" y="480060"/>
                  </a:cubicBezTo>
                  <a:cubicBezTo>
                    <a:pt x="2176259" y="535305"/>
                    <a:pt x="2231504" y="615315"/>
                    <a:pt x="2256269" y="651510"/>
                  </a:cubicBezTo>
                  <a:cubicBezTo>
                    <a:pt x="2281034" y="687705"/>
                    <a:pt x="2267699" y="697230"/>
                    <a:pt x="2267699" y="697230"/>
                  </a:cubicBezTo>
                  <a:lnTo>
                    <a:pt x="2267699" y="697230"/>
                  </a:lnTo>
                  <a:cubicBezTo>
                    <a:pt x="2292464" y="741045"/>
                    <a:pt x="2362949" y="878205"/>
                    <a:pt x="2416289" y="960120"/>
                  </a:cubicBezTo>
                  <a:cubicBezTo>
                    <a:pt x="2469629" y="1042035"/>
                    <a:pt x="2545829" y="1116330"/>
                    <a:pt x="2587739" y="1188720"/>
                  </a:cubicBezTo>
                  <a:cubicBezTo>
                    <a:pt x="2629649" y="1261110"/>
                    <a:pt x="2650604" y="1327785"/>
                    <a:pt x="2667749" y="1394460"/>
                  </a:cubicBezTo>
                  <a:cubicBezTo>
                    <a:pt x="2684894" y="1461135"/>
                    <a:pt x="2686799" y="1514475"/>
                    <a:pt x="2690609" y="1588770"/>
                  </a:cubicBezTo>
                  <a:cubicBezTo>
                    <a:pt x="2694419" y="1663065"/>
                    <a:pt x="2690609" y="1840230"/>
                    <a:pt x="2690609" y="1840230"/>
                  </a:cubicBezTo>
                  <a:cubicBezTo>
                    <a:pt x="2690609" y="1916430"/>
                    <a:pt x="2692514" y="1973580"/>
                    <a:pt x="2690609" y="2045970"/>
                  </a:cubicBezTo>
                  <a:cubicBezTo>
                    <a:pt x="2688704" y="2118360"/>
                    <a:pt x="2677274" y="2196465"/>
                    <a:pt x="2679179" y="2274570"/>
                  </a:cubicBezTo>
                  <a:cubicBezTo>
                    <a:pt x="2681084" y="2352675"/>
                    <a:pt x="2740139" y="2491740"/>
                    <a:pt x="2702039" y="2514600"/>
                  </a:cubicBezTo>
                  <a:cubicBezTo>
                    <a:pt x="2663939" y="2537460"/>
                    <a:pt x="2494394" y="2366010"/>
                    <a:pt x="2450579" y="2411730"/>
                  </a:cubicBezTo>
                  <a:cubicBezTo>
                    <a:pt x="2406764" y="2457450"/>
                    <a:pt x="2454389" y="2678430"/>
                    <a:pt x="2439149" y="2788920"/>
                  </a:cubicBezTo>
                  <a:cubicBezTo>
                    <a:pt x="2423909" y="2899410"/>
                    <a:pt x="2412479" y="3027045"/>
                    <a:pt x="2359139" y="3074670"/>
                  </a:cubicBezTo>
                  <a:cubicBezTo>
                    <a:pt x="2305799" y="3122295"/>
                    <a:pt x="2159114" y="3036570"/>
                    <a:pt x="2119109" y="3074670"/>
                  </a:cubicBezTo>
                  <a:cubicBezTo>
                    <a:pt x="2079104" y="3112770"/>
                    <a:pt x="2081009" y="3202305"/>
                    <a:pt x="2119109" y="3303270"/>
                  </a:cubicBezTo>
                  <a:cubicBezTo>
                    <a:pt x="2157209" y="3404235"/>
                    <a:pt x="2301989" y="3608070"/>
                    <a:pt x="2347709" y="3680460"/>
                  </a:cubicBezTo>
                  <a:cubicBezTo>
                    <a:pt x="2393429" y="3752850"/>
                    <a:pt x="2402954" y="3718560"/>
                    <a:pt x="2393429" y="3737610"/>
                  </a:cubicBezTo>
                  <a:cubicBezTo>
                    <a:pt x="2383904" y="3756660"/>
                    <a:pt x="2372474" y="3781425"/>
                    <a:pt x="2290559" y="3794760"/>
                  </a:cubicBezTo>
                  <a:cubicBezTo>
                    <a:pt x="2208644" y="3808095"/>
                    <a:pt x="2008619" y="3813810"/>
                    <a:pt x="1901939" y="3817620"/>
                  </a:cubicBezTo>
                  <a:cubicBezTo>
                    <a:pt x="1795259" y="3821430"/>
                    <a:pt x="1650479" y="3817620"/>
                    <a:pt x="1650479" y="3817620"/>
                  </a:cubicBezTo>
                  <a:lnTo>
                    <a:pt x="1273289" y="3817620"/>
                  </a:lnTo>
                  <a:lnTo>
                    <a:pt x="873239" y="3817620"/>
                  </a:lnTo>
                  <a:cubicBezTo>
                    <a:pt x="745604" y="3815715"/>
                    <a:pt x="606539" y="3804285"/>
                    <a:pt x="507479" y="3806190"/>
                  </a:cubicBezTo>
                  <a:cubicBezTo>
                    <a:pt x="408419" y="3808095"/>
                    <a:pt x="366509" y="3823335"/>
                    <a:pt x="278879" y="3829050"/>
                  </a:cubicBezTo>
                  <a:cubicBezTo>
                    <a:pt x="191249" y="3834765"/>
                    <a:pt x="31229" y="3832860"/>
                    <a:pt x="4559" y="380619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6230325" y="3017884"/>
              <a:ext cx="591715" cy="1471923"/>
            </a:xfrm>
            <a:custGeom>
              <a:avLst/>
              <a:gdLst>
                <a:gd name="connsiteX0" fmla="*/ 591715 w 591715"/>
                <a:gd name="connsiteY0" fmla="*/ 74637 h 1471923"/>
                <a:gd name="connsiteX1" fmla="*/ 396506 w 591715"/>
                <a:gd name="connsiteY1" fmla="*/ 33541 h 1471923"/>
                <a:gd name="connsiteX2" fmla="*/ 314313 w 591715"/>
                <a:gd name="connsiteY2" fmla="*/ 2718 h 1471923"/>
                <a:gd name="connsiteX3" fmla="*/ 191023 w 591715"/>
                <a:gd name="connsiteY3" fmla="*/ 105460 h 1471923"/>
                <a:gd name="connsiteX4" fmla="*/ 88282 w 591715"/>
                <a:gd name="connsiteY4" fmla="*/ 331491 h 1471923"/>
                <a:gd name="connsiteX5" fmla="*/ 78008 w 591715"/>
                <a:gd name="connsiteY5" fmla="*/ 475329 h 1471923"/>
                <a:gd name="connsiteX6" fmla="*/ 78008 w 591715"/>
                <a:gd name="connsiteY6" fmla="*/ 649990 h 1471923"/>
                <a:gd name="connsiteX7" fmla="*/ 57459 w 591715"/>
                <a:gd name="connsiteY7" fmla="*/ 752732 h 1471923"/>
                <a:gd name="connsiteX8" fmla="*/ 6088 w 591715"/>
                <a:gd name="connsiteY8" fmla="*/ 978763 h 1471923"/>
                <a:gd name="connsiteX9" fmla="*/ 6088 w 591715"/>
                <a:gd name="connsiteY9" fmla="*/ 1225343 h 1471923"/>
                <a:gd name="connsiteX10" fmla="*/ 6088 w 591715"/>
                <a:gd name="connsiteY10" fmla="*/ 1379455 h 1471923"/>
                <a:gd name="connsiteX11" fmla="*/ 88282 w 591715"/>
                <a:gd name="connsiteY11" fmla="*/ 1471923 h 1471923"/>
                <a:gd name="connsiteX12" fmla="*/ 119104 w 591715"/>
                <a:gd name="connsiteY12" fmla="*/ 1379455 h 147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1715" h="1471923">
                  <a:moveTo>
                    <a:pt x="591715" y="74637"/>
                  </a:moveTo>
                  <a:cubicBezTo>
                    <a:pt x="517227" y="60082"/>
                    <a:pt x="442740" y="45527"/>
                    <a:pt x="396506" y="33541"/>
                  </a:cubicBezTo>
                  <a:cubicBezTo>
                    <a:pt x="350272" y="21555"/>
                    <a:pt x="348560" y="-9268"/>
                    <a:pt x="314313" y="2718"/>
                  </a:cubicBezTo>
                  <a:cubicBezTo>
                    <a:pt x="280066" y="14704"/>
                    <a:pt x="228695" y="50664"/>
                    <a:pt x="191023" y="105460"/>
                  </a:cubicBezTo>
                  <a:cubicBezTo>
                    <a:pt x="153351" y="160256"/>
                    <a:pt x="107118" y="269846"/>
                    <a:pt x="88282" y="331491"/>
                  </a:cubicBezTo>
                  <a:cubicBezTo>
                    <a:pt x="69446" y="393136"/>
                    <a:pt x="79720" y="422246"/>
                    <a:pt x="78008" y="475329"/>
                  </a:cubicBezTo>
                  <a:cubicBezTo>
                    <a:pt x="76296" y="528412"/>
                    <a:pt x="81433" y="603756"/>
                    <a:pt x="78008" y="649990"/>
                  </a:cubicBezTo>
                  <a:cubicBezTo>
                    <a:pt x="74583" y="696224"/>
                    <a:pt x="69446" y="697937"/>
                    <a:pt x="57459" y="752732"/>
                  </a:cubicBezTo>
                  <a:cubicBezTo>
                    <a:pt x="45472" y="807527"/>
                    <a:pt x="14650" y="899995"/>
                    <a:pt x="6088" y="978763"/>
                  </a:cubicBezTo>
                  <a:cubicBezTo>
                    <a:pt x="-2474" y="1057531"/>
                    <a:pt x="6088" y="1225343"/>
                    <a:pt x="6088" y="1225343"/>
                  </a:cubicBezTo>
                  <a:cubicBezTo>
                    <a:pt x="6088" y="1292125"/>
                    <a:pt x="-7611" y="1338358"/>
                    <a:pt x="6088" y="1379455"/>
                  </a:cubicBezTo>
                  <a:cubicBezTo>
                    <a:pt x="19787" y="1420552"/>
                    <a:pt x="69446" y="1471923"/>
                    <a:pt x="88282" y="1471923"/>
                  </a:cubicBezTo>
                  <a:cubicBezTo>
                    <a:pt x="107118" y="1471923"/>
                    <a:pt x="113111" y="1425689"/>
                    <a:pt x="119104" y="13794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6322885" y="2691850"/>
              <a:ext cx="354057" cy="758266"/>
              <a:chOff x="6298250" y="2571710"/>
              <a:chExt cx="354057" cy="758266"/>
            </a:xfrm>
          </p:grpSpPr>
          <p:sp>
            <p:nvSpPr>
              <p:cNvPr id="135" name="圆角矩形 134"/>
              <p:cNvSpPr/>
              <p:nvPr/>
            </p:nvSpPr>
            <p:spPr>
              <a:xfrm rot="19099898">
                <a:off x="6313187" y="281715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>
                <a:off x="6454520" y="2659735"/>
                <a:ext cx="135458" cy="27977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19099898">
                <a:off x="6298250" y="270947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圆角矩形 137"/>
              <p:cNvSpPr/>
              <p:nvPr/>
            </p:nvSpPr>
            <p:spPr>
              <a:xfrm rot="19099898">
                <a:off x="6306022" y="2608805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圆角矩形 138"/>
              <p:cNvSpPr/>
              <p:nvPr/>
            </p:nvSpPr>
            <p:spPr>
              <a:xfrm rot="19203243">
                <a:off x="6401018" y="257171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圆角矩形 140"/>
              <p:cNvSpPr/>
              <p:nvPr/>
            </p:nvSpPr>
            <p:spPr>
              <a:xfrm>
                <a:off x="6411943" y="2918056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>
                <a:off x="6504239" y="2951348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55" name="矩形 154"/>
          <p:cNvSpPr/>
          <p:nvPr/>
        </p:nvSpPr>
        <p:spPr>
          <a:xfrm>
            <a:off x="4990530" y="502161"/>
            <a:ext cx="1015663" cy="508447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开车要系安全带</a:t>
            </a:r>
            <a:endParaRPr lang="zh-CN" altLang="en-US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18428" y="3523241"/>
            <a:ext cx="95326" cy="289069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rot="21308569">
            <a:off x="1528108" y="3341207"/>
            <a:ext cx="476120" cy="7817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20623491">
            <a:off x="1849628" y="4169417"/>
            <a:ext cx="451720" cy="177498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rot="5082997">
            <a:off x="2634973" y="4755514"/>
            <a:ext cx="647523" cy="1847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009189" y="3071836"/>
            <a:ext cx="902813" cy="9028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8"/>
          <p:cNvSpPr/>
          <p:nvPr/>
        </p:nvSpPr>
        <p:spPr>
          <a:xfrm rot="21146034">
            <a:off x="2270722" y="3661431"/>
            <a:ext cx="1313487" cy="1721107"/>
          </a:xfrm>
          <a:custGeom>
            <a:avLst/>
            <a:gdLst>
              <a:gd name="connsiteX0" fmla="*/ 0 w 744738"/>
              <a:gd name="connsiteY0" fmla="*/ 0 h 1449737"/>
              <a:gd name="connsiteX1" fmla="*/ 744738 w 744738"/>
              <a:gd name="connsiteY1" fmla="*/ 0 h 1449737"/>
              <a:gd name="connsiteX2" fmla="*/ 744738 w 744738"/>
              <a:gd name="connsiteY2" fmla="*/ 1449737 h 1449737"/>
              <a:gd name="connsiteX3" fmla="*/ 0 w 744738"/>
              <a:gd name="connsiteY3" fmla="*/ 1449737 h 1449737"/>
              <a:gd name="connsiteX4" fmla="*/ 0 w 744738"/>
              <a:gd name="connsiteY4" fmla="*/ 0 h 1449737"/>
              <a:gd name="connsiteX0" fmla="*/ 0 w 1027126"/>
              <a:gd name="connsiteY0" fmla="*/ 0 h 1530420"/>
              <a:gd name="connsiteX1" fmla="*/ 1027126 w 1027126"/>
              <a:gd name="connsiteY1" fmla="*/ 80683 h 1530420"/>
              <a:gd name="connsiteX2" fmla="*/ 1027126 w 1027126"/>
              <a:gd name="connsiteY2" fmla="*/ 1530420 h 1530420"/>
              <a:gd name="connsiteX3" fmla="*/ 282388 w 1027126"/>
              <a:gd name="connsiteY3" fmla="*/ 1530420 h 1530420"/>
              <a:gd name="connsiteX4" fmla="*/ 0 w 1027126"/>
              <a:gd name="connsiteY4" fmla="*/ 0 h 1530420"/>
              <a:gd name="connsiteX0" fmla="*/ 0 w 1027126"/>
              <a:gd name="connsiteY0" fmla="*/ 0 h 1530420"/>
              <a:gd name="connsiteX1" fmla="*/ 1027126 w 1027126"/>
              <a:gd name="connsiteY1" fmla="*/ 80683 h 1530420"/>
              <a:gd name="connsiteX2" fmla="*/ 1027126 w 1027126"/>
              <a:gd name="connsiteY2" fmla="*/ 1530420 h 1530420"/>
              <a:gd name="connsiteX3" fmla="*/ 363070 w 1027126"/>
              <a:gd name="connsiteY3" fmla="*/ 1194243 h 1530420"/>
              <a:gd name="connsiteX4" fmla="*/ 0 w 1027126"/>
              <a:gd name="connsiteY4" fmla="*/ 0 h 1530420"/>
              <a:gd name="connsiteX0" fmla="*/ 0 w 1228832"/>
              <a:gd name="connsiteY0" fmla="*/ 13447 h 1449737"/>
              <a:gd name="connsiteX1" fmla="*/ 1228832 w 1228832"/>
              <a:gd name="connsiteY1" fmla="*/ 0 h 1449737"/>
              <a:gd name="connsiteX2" fmla="*/ 1228832 w 1228832"/>
              <a:gd name="connsiteY2" fmla="*/ 1449737 h 1449737"/>
              <a:gd name="connsiteX3" fmla="*/ 564776 w 1228832"/>
              <a:gd name="connsiteY3" fmla="*/ 1113560 h 1449737"/>
              <a:gd name="connsiteX4" fmla="*/ 0 w 1228832"/>
              <a:gd name="connsiteY4" fmla="*/ 13447 h 1449737"/>
              <a:gd name="connsiteX0" fmla="*/ 0 w 1228832"/>
              <a:gd name="connsiteY0" fmla="*/ 13447 h 1449737"/>
              <a:gd name="connsiteX1" fmla="*/ 1228832 w 1228832"/>
              <a:gd name="connsiteY1" fmla="*/ 0 h 1449737"/>
              <a:gd name="connsiteX2" fmla="*/ 1228832 w 1228832"/>
              <a:gd name="connsiteY2" fmla="*/ 1449737 h 1449737"/>
              <a:gd name="connsiteX3" fmla="*/ 363070 w 1228832"/>
              <a:gd name="connsiteY3" fmla="*/ 1194243 h 1449737"/>
              <a:gd name="connsiteX4" fmla="*/ 0 w 1228832"/>
              <a:gd name="connsiteY4" fmla="*/ 13447 h 1449737"/>
              <a:gd name="connsiteX0" fmla="*/ 0 w 1228832"/>
              <a:gd name="connsiteY0" fmla="*/ 67236 h 1503526"/>
              <a:gd name="connsiteX1" fmla="*/ 408562 w 1228832"/>
              <a:gd name="connsiteY1" fmla="*/ 0 h 1503526"/>
              <a:gd name="connsiteX2" fmla="*/ 1228832 w 1228832"/>
              <a:gd name="connsiteY2" fmla="*/ 1503526 h 1503526"/>
              <a:gd name="connsiteX3" fmla="*/ 363070 w 1228832"/>
              <a:gd name="connsiteY3" fmla="*/ 1248032 h 1503526"/>
              <a:gd name="connsiteX4" fmla="*/ 0 w 1228832"/>
              <a:gd name="connsiteY4" fmla="*/ 67236 h 1503526"/>
              <a:gd name="connsiteX0" fmla="*/ 0 w 1107809"/>
              <a:gd name="connsiteY0" fmla="*/ 67236 h 1248032"/>
              <a:gd name="connsiteX1" fmla="*/ 408562 w 1107809"/>
              <a:gd name="connsiteY1" fmla="*/ 0 h 1248032"/>
              <a:gd name="connsiteX2" fmla="*/ 1107809 w 1107809"/>
              <a:gd name="connsiteY2" fmla="*/ 1194243 h 1248032"/>
              <a:gd name="connsiteX3" fmla="*/ 363070 w 1107809"/>
              <a:gd name="connsiteY3" fmla="*/ 1248032 h 1248032"/>
              <a:gd name="connsiteX4" fmla="*/ 0 w 1107809"/>
              <a:gd name="connsiteY4" fmla="*/ 67236 h 1248032"/>
              <a:gd name="connsiteX0" fmla="*/ 0 w 986786"/>
              <a:gd name="connsiteY0" fmla="*/ 121024 h 1248032"/>
              <a:gd name="connsiteX1" fmla="*/ 287539 w 986786"/>
              <a:gd name="connsiteY1" fmla="*/ 0 h 1248032"/>
              <a:gd name="connsiteX2" fmla="*/ 986786 w 986786"/>
              <a:gd name="connsiteY2" fmla="*/ 1194243 h 1248032"/>
              <a:gd name="connsiteX3" fmla="*/ 242047 w 986786"/>
              <a:gd name="connsiteY3" fmla="*/ 1248032 h 1248032"/>
              <a:gd name="connsiteX4" fmla="*/ 0 w 986786"/>
              <a:gd name="connsiteY4" fmla="*/ 121024 h 1248032"/>
              <a:gd name="connsiteX0" fmla="*/ 0 w 919551"/>
              <a:gd name="connsiteY0" fmla="*/ 0 h 1274925"/>
              <a:gd name="connsiteX1" fmla="*/ 220304 w 919551"/>
              <a:gd name="connsiteY1" fmla="*/ 26893 h 1274925"/>
              <a:gd name="connsiteX2" fmla="*/ 919551 w 919551"/>
              <a:gd name="connsiteY2" fmla="*/ 1221136 h 1274925"/>
              <a:gd name="connsiteX3" fmla="*/ 174812 w 919551"/>
              <a:gd name="connsiteY3" fmla="*/ 1274925 h 1274925"/>
              <a:gd name="connsiteX4" fmla="*/ 0 w 919551"/>
              <a:gd name="connsiteY4" fmla="*/ 0 h 1274925"/>
              <a:gd name="connsiteX0" fmla="*/ 0 w 853094"/>
              <a:gd name="connsiteY0" fmla="*/ 0 h 1296039"/>
              <a:gd name="connsiteX1" fmla="*/ 153847 w 853094"/>
              <a:gd name="connsiteY1" fmla="*/ 48007 h 1296039"/>
              <a:gd name="connsiteX2" fmla="*/ 853094 w 853094"/>
              <a:gd name="connsiteY2" fmla="*/ 1242250 h 1296039"/>
              <a:gd name="connsiteX3" fmla="*/ 108355 w 853094"/>
              <a:gd name="connsiteY3" fmla="*/ 1296039 h 1296039"/>
              <a:gd name="connsiteX4" fmla="*/ 0 w 853094"/>
              <a:gd name="connsiteY4" fmla="*/ 0 h 1296039"/>
              <a:gd name="connsiteX0" fmla="*/ 0 w 853094"/>
              <a:gd name="connsiteY0" fmla="*/ 0 h 1296039"/>
              <a:gd name="connsiteX1" fmla="*/ 184516 w 853094"/>
              <a:gd name="connsiteY1" fmla="*/ 29421 h 1296039"/>
              <a:gd name="connsiteX2" fmla="*/ 853094 w 853094"/>
              <a:gd name="connsiteY2" fmla="*/ 1242250 h 1296039"/>
              <a:gd name="connsiteX3" fmla="*/ 108355 w 853094"/>
              <a:gd name="connsiteY3" fmla="*/ 1296039 h 1296039"/>
              <a:gd name="connsiteX4" fmla="*/ 0 w 853094"/>
              <a:gd name="connsiteY4" fmla="*/ 0 h 1296039"/>
              <a:gd name="connsiteX0" fmla="*/ 0 w 802093"/>
              <a:gd name="connsiteY0" fmla="*/ 166101 h 1266618"/>
              <a:gd name="connsiteX1" fmla="*/ 133515 w 802093"/>
              <a:gd name="connsiteY1" fmla="*/ 0 h 1266618"/>
              <a:gd name="connsiteX2" fmla="*/ 802093 w 802093"/>
              <a:gd name="connsiteY2" fmla="*/ 1212829 h 1266618"/>
              <a:gd name="connsiteX3" fmla="*/ 57354 w 802093"/>
              <a:gd name="connsiteY3" fmla="*/ 1266618 h 1266618"/>
              <a:gd name="connsiteX4" fmla="*/ 0 w 802093"/>
              <a:gd name="connsiteY4" fmla="*/ 166101 h 126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093" h="1266618">
                <a:moveTo>
                  <a:pt x="0" y="166101"/>
                </a:moveTo>
                <a:lnTo>
                  <a:pt x="133515" y="0"/>
                </a:lnTo>
                <a:lnTo>
                  <a:pt x="802093" y="1212829"/>
                </a:lnTo>
                <a:lnTo>
                  <a:pt x="57354" y="1266618"/>
                </a:lnTo>
                <a:lnTo>
                  <a:pt x="0" y="1661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 rot="21101462">
            <a:off x="2571880" y="4988356"/>
            <a:ext cx="1315820" cy="3804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rot="3266457">
            <a:off x="3319811" y="5439444"/>
            <a:ext cx="1559165" cy="43032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 rot="8489395">
            <a:off x="4262466" y="6023346"/>
            <a:ext cx="683961" cy="1993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梯形 68"/>
          <p:cNvSpPr/>
          <p:nvPr/>
        </p:nvSpPr>
        <p:spPr>
          <a:xfrm rot="7072195">
            <a:off x="2684608" y="3820594"/>
            <a:ext cx="523485" cy="1152400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0" name="组合 69"/>
          <p:cNvGrpSpPr/>
          <p:nvPr/>
        </p:nvGrpSpPr>
        <p:grpSpPr>
          <a:xfrm>
            <a:off x="3661961" y="3182058"/>
            <a:ext cx="527980" cy="1427997"/>
            <a:chOff x="3543657" y="2647900"/>
            <a:chExt cx="322416" cy="872020"/>
          </a:xfrm>
        </p:grpSpPr>
        <p:sp>
          <p:nvSpPr>
            <p:cNvPr id="79" name="梯形 13"/>
            <p:cNvSpPr/>
            <p:nvPr/>
          </p:nvSpPr>
          <p:spPr>
            <a:xfrm rot="3737882">
              <a:off x="3596741" y="3024985"/>
              <a:ext cx="85389" cy="191558"/>
            </a:xfrm>
            <a:custGeom>
              <a:avLst/>
              <a:gdLst>
                <a:gd name="connsiteX0" fmla="*/ 0 w 277303"/>
                <a:gd name="connsiteY0" fmla="*/ 715580 h 715580"/>
                <a:gd name="connsiteX1" fmla="*/ 69326 w 277303"/>
                <a:gd name="connsiteY1" fmla="*/ 0 h 715580"/>
                <a:gd name="connsiteX2" fmla="*/ 207977 w 277303"/>
                <a:gd name="connsiteY2" fmla="*/ 0 h 715580"/>
                <a:gd name="connsiteX3" fmla="*/ 277303 w 277303"/>
                <a:gd name="connsiteY3" fmla="*/ 715580 h 715580"/>
                <a:gd name="connsiteX4" fmla="*/ 0 w 277303"/>
                <a:gd name="connsiteY4" fmla="*/ 715580 h 715580"/>
                <a:gd name="connsiteX0" fmla="*/ 0 w 277303"/>
                <a:gd name="connsiteY0" fmla="*/ 715580 h 715580"/>
                <a:gd name="connsiteX1" fmla="*/ 69326 w 277303"/>
                <a:gd name="connsiteY1" fmla="*/ 0 h 715580"/>
                <a:gd name="connsiteX2" fmla="*/ 137725 w 277303"/>
                <a:gd name="connsiteY2" fmla="*/ 59025 h 715580"/>
                <a:gd name="connsiteX3" fmla="*/ 277303 w 277303"/>
                <a:gd name="connsiteY3" fmla="*/ 715580 h 715580"/>
                <a:gd name="connsiteX4" fmla="*/ 0 w 277303"/>
                <a:gd name="connsiteY4" fmla="*/ 715580 h 715580"/>
                <a:gd name="connsiteX0" fmla="*/ 0 w 277303"/>
                <a:gd name="connsiteY0" fmla="*/ 694832 h 694832"/>
                <a:gd name="connsiteX1" fmla="*/ 106537 w 277303"/>
                <a:gd name="connsiteY1" fmla="*/ 0 h 694832"/>
                <a:gd name="connsiteX2" fmla="*/ 137725 w 277303"/>
                <a:gd name="connsiteY2" fmla="*/ 38277 h 694832"/>
                <a:gd name="connsiteX3" fmla="*/ 277303 w 277303"/>
                <a:gd name="connsiteY3" fmla="*/ 694832 h 694832"/>
                <a:gd name="connsiteX4" fmla="*/ 0 w 277303"/>
                <a:gd name="connsiteY4" fmla="*/ 694832 h 694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303" h="694832">
                  <a:moveTo>
                    <a:pt x="0" y="694832"/>
                  </a:moveTo>
                  <a:lnTo>
                    <a:pt x="106537" y="0"/>
                  </a:lnTo>
                  <a:lnTo>
                    <a:pt x="137725" y="38277"/>
                  </a:lnTo>
                  <a:lnTo>
                    <a:pt x="277303" y="694832"/>
                  </a:lnTo>
                  <a:lnTo>
                    <a:pt x="0" y="69483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同心圆 79"/>
            <p:cNvSpPr/>
            <p:nvPr/>
          </p:nvSpPr>
          <p:spPr>
            <a:xfrm rot="1716337">
              <a:off x="3570827" y="2647900"/>
              <a:ext cx="295246" cy="872020"/>
            </a:xfrm>
            <a:prstGeom prst="don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梯形 80"/>
            <p:cNvSpPr/>
            <p:nvPr/>
          </p:nvSpPr>
          <p:spPr>
            <a:xfrm rot="2111212" flipH="1">
              <a:off x="3761900" y="2727480"/>
              <a:ext cx="67795" cy="429246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梯形 81"/>
            <p:cNvSpPr/>
            <p:nvPr/>
          </p:nvSpPr>
          <p:spPr>
            <a:xfrm rot="8192523" flipH="1">
              <a:off x="3701290" y="3043873"/>
              <a:ext cx="67795" cy="193195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梯形 13"/>
          <p:cNvSpPr/>
          <p:nvPr/>
        </p:nvSpPr>
        <p:spPr>
          <a:xfrm rot="2688011">
            <a:off x="3156365" y="3614680"/>
            <a:ext cx="443735" cy="1013162"/>
          </a:xfrm>
          <a:custGeom>
            <a:avLst/>
            <a:gdLst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207977 w 277303"/>
              <a:gd name="connsiteY2" fmla="*/ 0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137725 w 277303"/>
              <a:gd name="connsiteY2" fmla="*/ 59025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694832 h 694832"/>
              <a:gd name="connsiteX1" fmla="*/ 106537 w 277303"/>
              <a:gd name="connsiteY1" fmla="*/ 0 h 694832"/>
              <a:gd name="connsiteX2" fmla="*/ 137725 w 277303"/>
              <a:gd name="connsiteY2" fmla="*/ 38277 h 694832"/>
              <a:gd name="connsiteX3" fmla="*/ 277303 w 277303"/>
              <a:gd name="connsiteY3" fmla="*/ 694832 h 694832"/>
              <a:gd name="connsiteX4" fmla="*/ 0 w 277303"/>
              <a:gd name="connsiteY4" fmla="*/ 694832 h 694832"/>
              <a:gd name="connsiteX0" fmla="*/ 0 w 157587"/>
              <a:gd name="connsiteY0" fmla="*/ 694832 h 696308"/>
              <a:gd name="connsiteX1" fmla="*/ 106537 w 157587"/>
              <a:gd name="connsiteY1" fmla="*/ 0 h 696308"/>
              <a:gd name="connsiteX2" fmla="*/ 137725 w 157587"/>
              <a:gd name="connsiteY2" fmla="*/ 38277 h 696308"/>
              <a:gd name="connsiteX3" fmla="*/ 157587 w 157587"/>
              <a:gd name="connsiteY3" fmla="*/ 696308 h 696308"/>
              <a:gd name="connsiteX4" fmla="*/ 0 w 157587"/>
              <a:gd name="connsiteY4" fmla="*/ 694832 h 696308"/>
              <a:gd name="connsiteX0" fmla="*/ 0 w 161315"/>
              <a:gd name="connsiteY0" fmla="*/ 694832 h 696308"/>
              <a:gd name="connsiteX1" fmla="*/ 106537 w 161315"/>
              <a:gd name="connsiteY1" fmla="*/ 0 h 696308"/>
              <a:gd name="connsiteX2" fmla="*/ 161315 w 161315"/>
              <a:gd name="connsiteY2" fmla="*/ 27107 h 696308"/>
              <a:gd name="connsiteX3" fmla="*/ 157587 w 161315"/>
              <a:gd name="connsiteY3" fmla="*/ 696308 h 696308"/>
              <a:gd name="connsiteX4" fmla="*/ 0 w 161315"/>
              <a:gd name="connsiteY4" fmla="*/ 694832 h 696308"/>
              <a:gd name="connsiteX0" fmla="*/ 0 w 161315"/>
              <a:gd name="connsiteY0" fmla="*/ 667725 h 669201"/>
              <a:gd name="connsiteX1" fmla="*/ 96540 w 161315"/>
              <a:gd name="connsiteY1" fmla="*/ 23481 h 669201"/>
              <a:gd name="connsiteX2" fmla="*/ 161315 w 161315"/>
              <a:gd name="connsiteY2" fmla="*/ 0 h 669201"/>
              <a:gd name="connsiteX3" fmla="*/ 157587 w 161315"/>
              <a:gd name="connsiteY3" fmla="*/ 669201 h 669201"/>
              <a:gd name="connsiteX4" fmla="*/ 0 w 161315"/>
              <a:gd name="connsiteY4" fmla="*/ 667725 h 669201"/>
              <a:gd name="connsiteX0" fmla="*/ 0 w 157662"/>
              <a:gd name="connsiteY0" fmla="*/ 644244 h 645720"/>
              <a:gd name="connsiteX1" fmla="*/ 96540 w 157662"/>
              <a:gd name="connsiteY1" fmla="*/ 0 h 645720"/>
              <a:gd name="connsiteX2" fmla="*/ 145506 w 157662"/>
              <a:gd name="connsiteY2" fmla="*/ 6465 h 645720"/>
              <a:gd name="connsiteX3" fmla="*/ 157587 w 157662"/>
              <a:gd name="connsiteY3" fmla="*/ 645720 h 645720"/>
              <a:gd name="connsiteX4" fmla="*/ 0 w 157662"/>
              <a:gd name="connsiteY4" fmla="*/ 644244 h 645720"/>
              <a:gd name="connsiteX0" fmla="*/ 0 w 157662"/>
              <a:gd name="connsiteY0" fmla="*/ 644365 h 645841"/>
              <a:gd name="connsiteX1" fmla="*/ 81766 w 157662"/>
              <a:gd name="connsiteY1" fmla="*/ 0 h 645841"/>
              <a:gd name="connsiteX2" fmla="*/ 145506 w 157662"/>
              <a:gd name="connsiteY2" fmla="*/ 6586 h 645841"/>
              <a:gd name="connsiteX3" fmla="*/ 157587 w 157662"/>
              <a:gd name="connsiteY3" fmla="*/ 645841 h 645841"/>
              <a:gd name="connsiteX4" fmla="*/ 0 w 157662"/>
              <a:gd name="connsiteY4" fmla="*/ 644365 h 645841"/>
              <a:gd name="connsiteX0" fmla="*/ 0 w 120729"/>
              <a:gd name="connsiteY0" fmla="*/ 644666 h 645841"/>
              <a:gd name="connsiteX1" fmla="*/ 44833 w 120729"/>
              <a:gd name="connsiteY1" fmla="*/ 0 h 645841"/>
              <a:gd name="connsiteX2" fmla="*/ 108573 w 120729"/>
              <a:gd name="connsiteY2" fmla="*/ 6586 h 645841"/>
              <a:gd name="connsiteX3" fmla="*/ 120654 w 120729"/>
              <a:gd name="connsiteY3" fmla="*/ 645841 h 645841"/>
              <a:gd name="connsiteX4" fmla="*/ 0 w 120729"/>
              <a:gd name="connsiteY4" fmla="*/ 644666 h 64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729" h="645841">
                <a:moveTo>
                  <a:pt x="0" y="644666"/>
                </a:moveTo>
                <a:lnTo>
                  <a:pt x="44833" y="0"/>
                </a:lnTo>
                <a:lnTo>
                  <a:pt x="108573" y="6586"/>
                </a:lnTo>
                <a:cubicBezTo>
                  <a:pt x="107330" y="229653"/>
                  <a:pt x="121897" y="422774"/>
                  <a:pt x="120654" y="645841"/>
                </a:cubicBezTo>
                <a:lnTo>
                  <a:pt x="0" y="6446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梯形 13"/>
          <p:cNvSpPr/>
          <p:nvPr/>
        </p:nvSpPr>
        <p:spPr>
          <a:xfrm rot="2688011">
            <a:off x="3372089" y="3763971"/>
            <a:ext cx="443735" cy="1013162"/>
          </a:xfrm>
          <a:custGeom>
            <a:avLst/>
            <a:gdLst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207977 w 277303"/>
              <a:gd name="connsiteY2" fmla="*/ 0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137725 w 277303"/>
              <a:gd name="connsiteY2" fmla="*/ 59025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694832 h 694832"/>
              <a:gd name="connsiteX1" fmla="*/ 106537 w 277303"/>
              <a:gd name="connsiteY1" fmla="*/ 0 h 694832"/>
              <a:gd name="connsiteX2" fmla="*/ 137725 w 277303"/>
              <a:gd name="connsiteY2" fmla="*/ 38277 h 694832"/>
              <a:gd name="connsiteX3" fmla="*/ 277303 w 277303"/>
              <a:gd name="connsiteY3" fmla="*/ 694832 h 694832"/>
              <a:gd name="connsiteX4" fmla="*/ 0 w 277303"/>
              <a:gd name="connsiteY4" fmla="*/ 694832 h 694832"/>
              <a:gd name="connsiteX0" fmla="*/ 0 w 157587"/>
              <a:gd name="connsiteY0" fmla="*/ 694832 h 696308"/>
              <a:gd name="connsiteX1" fmla="*/ 106537 w 157587"/>
              <a:gd name="connsiteY1" fmla="*/ 0 h 696308"/>
              <a:gd name="connsiteX2" fmla="*/ 137725 w 157587"/>
              <a:gd name="connsiteY2" fmla="*/ 38277 h 696308"/>
              <a:gd name="connsiteX3" fmla="*/ 157587 w 157587"/>
              <a:gd name="connsiteY3" fmla="*/ 696308 h 696308"/>
              <a:gd name="connsiteX4" fmla="*/ 0 w 157587"/>
              <a:gd name="connsiteY4" fmla="*/ 694832 h 696308"/>
              <a:gd name="connsiteX0" fmla="*/ 0 w 161315"/>
              <a:gd name="connsiteY0" fmla="*/ 694832 h 696308"/>
              <a:gd name="connsiteX1" fmla="*/ 106537 w 161315"/>
              <a:gd name="connsiteY1" fmla="*/ 0 h 696308"/>
              <a:gd name="connsiteX2" fmla="*/ 161315 w 161315"/>
              <a:gd name="connsiteY2" fmla="*/ 27107 h 696308"/>
              <a:gd name="connsiteX3" fmla="*/ 157587 w 161315"/>
              <a:gd name="connsiteY3" fmla="*/ 696308 h 696308"/>
              <a:gd name="connsiteX4" fmla="*/ 0 w 161315"/>
              <a:gd name="connsiteY4" fmla="*/ 694832 h 696308"/>
              <a:gd name="connsiteX0" fmla="*/ 0 w 161315"/>
              <a:gd name="connsiteY0" fmla="*/ 667725 h 669201"/>
              <a:gd name="connsiteX1" fmla="*/ 96540 w 161315"/>
              <a:gd name="connsiteY1" fmla="*/ 23481 h 669201"/>
              <a:gd name="connsiteX2" fmla="*/ 161315 w 161315"/>
              <a:gd name="connsiteY2" fmla="*/ 0 h 669201"/>
              <a:gd name="connsiteX3" fmla="*/ 157587 w 161315"/>
              <a:gd name="connsiteY3" fmla="*/ 669201 h 669201"/>
              <a:gd name="connsiteX4" fmla="*/ 0 w 161315"/>
              <a:gd name="connsiteY4" fmla="*/ 667725 h 669201"/>
              <a:gd name="connsiteX0" fmla="*/ 0 w 157662"/>
              <a:gd name="connsiteY0" fmla="*/ 644244 h 645720"/>
              <a:gd name="connsiteX1" fmla="*/ 96540 w 157662"/>
              <a:gd name="connsiteY1" fmla="*/ 0 h 645720"/>
              <a:gd name="connsiteX2" fmla="*/ 145506 w 157662"/>
              <a:gd name="connsiteY2" fmla="*/ 6465 h 645720"/>
              <a:gd name="connsiteX3" fmla="*/ 157587 w 157662"/>
              <a:gd name="connsiteY3" fmla="*/ 645720 h 645720"/>
              <a:gd name="connsiteX4" fmla="*/ 0 w 157662"/>
              <a:gd name="connsiteY4" fmla="*/ 644244 h 645720"/>
              <a:gd name="connsiteX0" fmla="*/ 0 w 157662"/>
              <a:gd name="connsiteY0" fmla="*/ 644365 h 645841"/>
              <a:gd name="connsiteX1" fmla="*/ 81766 w 157662"/>
              <a:gd name="connsiteY1" fmla="*/ 0 h 645841"/>
              <a:gd name="connsiteX2" fmla="*/ 145506 w 157662"/>
              <a:gd name="connsiteY2" fmla="*/ 6586 h 645841"/>
              <a:gd name="connsiteX3" fmla="*/ 157587 w 157662"/>
              <a:gd name="connsiteY3" fmla="*/ 645841 h 645841"/>
              <a:gd name="connsiteX4" fmla="*/ 0 w 157662"/>
              <a:gd name="connsiteY4" fmla="*/ 644365 h 645841"/>
              <a:gd name="connsiteX0" fmla="*/ 0 w 120729"/>
              <a:gd name="connsiteY0" fmla="*/ 644666 h 645841"/>
              <a:gd name="connsiteX1" fmla="*/ 44833 w 120729"/>
              <a:gd name="connsiteY1" fmla="*/ 0 h 645841"/>
              <a:gd name="connsiteX2" fmla="*/ 108573 w 120729"/>
              <a:gd name="connsiteY2" fmla="*/ 6586 h 645841"/>
              <a:gd name="connsiteX3" fmla="*/ 120654 w 120729"/>
              <a:gd name="connsiteY3" fmla="*/ 645841 h 645841"/>
              <a:gd name="connsiteX4" fmla="*/ 0 w 120729"/>
              <a:gd name="connsiteY4" fmla="*/ 644666 h 64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729" h="645841">
                <a:moveTo>
                  <a:pt x="0" y="644666"/>
                </a:moveTo>
                <a:lnTo>
                  <a:pt x="44833" y="0"/>
                </a:lnTo>
                <a:lnTo>
                  <a:pt x="108573" y="6586"/>
                </a:lnTo>
                <a:cubicBezTo>
                  <a:pt x="107330" y="229653"/>
                  <a:pt x="121897" y="422774"/>
                  <a:pt x="120654" y="645841"/>
                </a:cubicBezTo>
                <a:lnTo>
                  <a:pt x="0" y="6446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22"/>
          <p:cNvSpPr/>
          <p:nvPr/>
        </p:nvSpPr>
        <p:spPr>
          <a:xfrm rot="1234353">
            <a:off x="937087" y="3716370"/>
            <a:ext cx="2123826" cy="127667"/>
          </a:xfrm>
          <a:custGeom>
            <a:avLst/>
            <a:gdLst>
              <a:gd name="connsiteX0" fmla="*/ 0 w 1276852"/>
              <a:gd name="connsiteY0" fmla="*/ 0 h 77961"/>
              <a:gd name="connsiteX1" fmla="*/ 1276852 w 1276852"/>
              <a:gd name="connsiteY1" fmla="*/ 0 h 77961"/>
              <a:gd name="connsiteX2" fmla="*/ 1276852 w 1276852"/>
              <a:gd name="connsiteY2" fmla="*/ 77961 h 77961"/>
              <a:gd name="connsiteX3" fmla="*/ 0 w 1276852"/>
              <a:gd name="connsiteY3" fmla="*/ 77961 h 77961"/>
              <a:gd name="connsiteX4" fmla="*/ 0 w 1276852"/>
              <a:gd name="connsiteY4" fmla="*/ 0 h 77961"/>
              <a:gd name="connsiteX0" fmla="*/ 0 w 1296934"/>
              <a:gd name="connsiteY0" fmla="*/ 0 h 77961"/>
              <a:gd name="connsiteX1" fmla="*/ 1296934 w 1296934"/>
              <a:gd name="connsiteY1" fmla="*/ 53505 h 77961"/>
              <a:gd name="connsiteX2" fmla="*/ 1276852 w 1296934"/>
              <a:gd name="connsiteY2" fmla="*/ 77961 h 77961"/>
              <a:gd name="connsiteX3" fmla="*/ 0 w 1296934"/>
              <a:gd name="connsiteY3" fmla="*/ 77961 h 77961"/>
              <a:gd name="connsiteX4" fmla="*/ 0 w 1296934"/>
              <a:gd name="connsiteY4" fmla="*/ 0 h 7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6934" h="77961">
                <a:moveTo>
                  <a:pt x="0" y="0"/>
                </a:moveTo>
                <a:lnTo>
                  <a:pt x="1296934" y="53505"/>
                </a:lnTo>
                <a:lnTo>
                  <a:pt x="1276852" y="77961"/>
                </a:lnTo>
                <a:lnTo>
                  <a:pt x="0" y="77961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 rot="19797759">
            <a:off x="1428108" y="5367607"/>
            <a:ext cx="2090940" cy="1276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19389" y="3192078"/>
            <a:ext cx="390372" cy="39037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 rot="3920885">
            <a:off x="1525821" y="5753686"/>
            <a:ext cx="507692" cy="2184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rot="21415434">
            <a:off x="703282" y="5909593"/>
            <a:ext cx="507692" cy="2184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 rot="21415434">
            <a:off x="715959" y="6136477"/>
            <a:ext cx="507692" cy="2184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心圆 43"/>
          <p:cNvSpPr/>
          <p:nvPr/>
        </p:nvSpPr>
        <p:spPr>
          <a:xfrm>
            <a:off x="5245471" y="5456907"/>
            <a:ext cx="505779" cy="505779"/>
          </a:xfrm>
          <a:prstGeom prst="donut">
            <a:avLst>
              <a:gd name="adj" fmla="val 15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0" y="6159381"/>
            <a:ext cx="12191999" cy="6986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8777068" y="-34769"/>
            <a:ext cx="3414931" cy="6892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21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组合 152"/>
          <p:cNvGrpSpPr/>
          <p:nvPr/>
        </p:nvGrpSpPr>
        <p:grpSpPr>
          <a:xfrm>
            <a:off x="9545025" y="1874841"/>
            <a:ext cx="2835013" cy="4330509"/>
            <a:chOff x="6230325" y="1798603"/>
            <a:chExt cx="2835013" cy="4330509"/>
          </a:xfrm>
        </p:grpSpPr>
        <p:sp>
          <p:nvSpPr>
            <p:cNvPr id="108" name="椭圆 107"/>
            <p:cNvSpPr/>
            <p:nvPr/>
          </p:nvSpPr>
          <p:spPr>
            <a:xfrm>
              <a:off x="6560011" y="1798603"/>
              <a:ext cx="960120" cy="96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flipH="1">
              <a:off x="6350521" y="2297430"/>
              <a:ext cx="2714817" cy="3831682"/>
            </a:xfrm>
            <a:custGeom>
              <a:avLst/>
              <a:gdLst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136129 w 2714817"/>
                <a:gd name="connsiteY15" fmla="*/ 468630 h 3831682"/>
                <a:gd name="connsiteX16" fmla="*/ 1216139 w 2714817"/>
                <a:gd name="connsiteY16" fmla="*/ 354330 h 3831682"/>
                <a:gd name="connsiteX17" fmla="*/ 1376159 w 2714817"/>
                <a:gd name="connsiteY17" fmla="*/ 182880 h 3831682"/>
                <a:gd name="connsiteX18" fmla="*/ 1559039 w 2714817"/>
                <a:gd name="connsiteY18" fmla="*/ 68580 h 3831682"/>
                <a:gd name="connsiteX19" fmla="*/ 1661909 w 2714817"/>
                <a:gd name="connsiteY19" fmla="*/ 0 h 3831682"/>
                <a:gd name="connsiteX20" fmla="*/ 1799069 w 2714817"/>
                <a:gd name="connsiteY20" fmla="*/ 68580 h 3831682"/>
                <a:gd name="connsiteX21" fmla="*/ 1913369 w 2714817"/>
                <a:gd name="connsiteY21" fmla="*/ 320040 h 3831682"/>
                <a:gd name="connsiteX22" fmla="*/ 2119109 w 2714817"/>
                <a:gd name="connsiteY22" fmla="*/ 480060 h 3831682"/>
                <a:gd name="connsiteX23" fmla="*/ 2256269 w 2714817"/>
                <a:gd name="connsiteY23" fmla="*/ 651510 h 3831682"/>
                <a:gd name="connsiteX24" fmla="*/ 2267699 w 2714817"/>
                <a:gd name="connsiteY24" fmla="*/ 697230 h 3831682"/>
                <a:gd name="connsiteX25" fmla="*/ 2267699 w 2714817"/>
                <a:gd name="connsiteY25" fmla="*/ 697230 h 3831682"/>
                <a:gd name="connsiteX26" fmla="*/ 2416289 w 2714817"/>
                <a:gd name="connsiteY26" fmla="*/ 960120 h 3831682"/>
                <a:gd name="connsiteX27" fmla="*/ 2587739 w 2714817"/>
                <a:gd name="connsiteY27" fmla="*/ 1188720 h 3831682"/>
                <a:gd name="connsiteX28" fmla="*/ 2667749 w 2714817"/>
                <a:gd name="connsiteY28" fmla="*/ 1394460 h 3831682"/>
                <a:gd name="connsiteX29" fmla="*/ 2690609 w 2714817"/>
                <a:gd name="connsiteY29" fmla="*/ 1588770 h 3831682"/>
                <a:gd name="connsiteX30" fmla="*/ 2690609 w 2714817"/>
                <a:gd name="connsiteY30" fmla="*/ 1840230 h 3831682"/>
                <a:gd name="connsiteX31" fmla="*/ 2690609 w 2714817"/>
                <a:gd name="connsiteY31" fmla="*/ 2045970 h 3831682"/>
                <a:gd name="connsiteX32" fmla="*/ 2679179 w 2714817"/>
                <a:gd name="connsiteY32" fmla="*/ 2274570 h 3831682"/>
                <a:gd name="connsiteX33" fmla="*/ 2702039 w 2714817"/>
                <a:gd name="connsiteY33" fmla="*/ 2514600 h 3831682"/>
                <a:gd name="connsiteX34" fmla="*/ 2450579 w 2714817"/>
                <a:gd name="connsiteY34" fmla="*/ 2411730 h 3831682"/>
                <a:gd name="connsiteX35" fmla="*/ 2439149 w 2714817"/>
                <a:gd name="connsiteY35" fmla="*/ 2788920 h 3831682"/>
                <a:gd name="connsiteX36" fmla="*/ 2359139 w 2714817"/>
                <a:gd name="connsiteY36" fmla="*/ 3074670 h 3831682"/>
                <a:gd name="connsiteX37" fmla="*/ 2119109 w 2714817"/>
                <a:gd name="connsiteY37" fmla="*/ 3074670 h 3831682"/>
                <a:gd name="connsiteX38" fmla="*/ 2119109 w 2714817"/>
                <a:gd name="connsiteY38" fmla="*/ 3303270 h 3831682"/>
                <a:gd name="connsiteX39" fmla="*/ 2347709 w 2714817"/>
                <a:gd name="connsiteY39" fmla="*/ 3680460 h 3831682"/>
                <a:gd name="connsiteX40" fmla="*/ 2393429 w 2714817"/>
                <a:gd name="connsiteY40" fmla="*/ 3737610 h 3831682"/>
                <a:gd name="connsiteX41" fmla="*/ 2290559 w 2714817"/>
                <a:gd name="connsiteY41" fmla="*/ 3794760 h 3831682"/>
                <a:gd name="connsiteX42" fmla="*/ 1901939 w 2714817"/>
                <a:gd name="connsiteY42" fmla="*/ 3817620 h 3831682"/>
                <a:gd name="connsiteX43" fmla="*/ 1650479 w 2714817"/>
                <a:gd name="connsiteY43" fmla="*/ 3817620 h 3831682"/>
                <a:gd name="connsiteX44" fmla="*/ 1273289 w 2714817"/>
                <a:gd name="connsiteY44" fmla="*/ 3817620 h 3831682"/>
                <a:gd name="connsiteX45" fmla="*/ 873239 w 2714817"/>
                <a:gd name="connsiteY45" fmla="*/ 3817620 h 3831682"/>
                <a:gd name="connsiteX46" fmla="*/ 507479 w 2714817"/>
                <a:gd name="connsiteY46" fmla="*/ 3806190 h 3831682"/>
                <a:gd name="connsiteX47" fmla="*/ 278879 w 2714817"/>
                <a:gd name="connsiteY47" fmla="*/ 3829050 h 3831682"/>
                <a:gd name="connsiteX48" fmla="*/ 4559 w 2714817"/>
                <a:gd name="connsiteY48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216139 w 2714817"/>
                <a:gd name="connsiteY15" fmla="*/ 354330 h 3831682"/>
                <a:gd name="connsiteX16" fmla="*/ 1376159 w 2714817"/>
                <a:gd name="connsiteY16" fmla="*/ 182880 h 3831682"/>
                <a:gd name="connsiteX17" fmla="*/ 1559039 w 2714817"/>
                <a:gd name="connsiteY17" fmla="*/ 68580 h 3831682"/>
                <a:gd name="connsiteX18" fmla="*/ 1661909 w 2714817"/>
                <a:gd name="connsiteY18" fmla="*/ 0 h 3831682"/>
                <a:gd name="connsiteX19" fmla="*/ 1799069 w 2714817"/>
                <a:gd name="connsiteY19" fmla="*/ 68580 h 3831682"/>
                <a:gd name="connsiteX20" fmla="*/ 1913369 w 2714817"/>
                <a:gd name="connsiteY20" fmla="*/ 320040 h 3831682"/>
                <a:gd name="connsiteX21" fmla="*/ 2119109 w 2714817"/>
                <a:gd name="connsiteY21" fmla="*/ 480060 h 3831682"/>
                <a:gd name="connsiteX22" fmla="*/ 2256269 w 2714817"/>
                <a:gd name="connsiteY22" fmla="*/ 651510 h 3831682"/>
                <a:gd name="connsiteX23" fmla="*/ 2267699 w 2714817"/>
                <a:gd name="connsiteY23" fmla="*/ 697230 h 3831682"/>
                <a:gd name="connsiteX24" fmla="*/ 2267699 w 2714817"/>
                <a:gd name="connsiteY24" fmla="*/ 697230 h 3831682"/>
                <a:gd name="connsiteX25" fmla="*/ 2416289 w 2714817"/>
                <a:gd name="connsiteY25" fmla="*/ 960120 h 3831682"/>
                <a:gd name="connsiteX26" fmla="*/ 2587739 w 2714817"/>
                <a:gd name="connsiteY26" fmla="*/ 1188720 h 3831682"/>
                <a:gd name="connsiteX27" fmla="*/ 2667749 w 2714817"/>
                <a:gd name="connsiteY27" fmla="*/ 1394460 h 3831682"/>
                <a:gd name="connsiteX28" fmla="*/ 2690609 w 2714817"/>
                <a:gd name="connsiteY28" fmla="*/ 1588770 h 3831682"/>
                <a:gd name="connsiteX29" fmla="*/ 2690609 w 2714817"/>
                <a:gd name="connsiteY29" fmla="*/ 1840230 h 3831682"/>
                <a:gd name="connsiteX30" fmla="*/ 2690609 w 2714817"/>
                <a:gd name="connsiteY30" fmla="*/ 2045970 h 3831682"/>
                <a:gd name="connsiteX31" fmla="*/ 2679179 w 2714817"/>
                <a:gd name="connsiteY31" fmla="*/ 2274570 h 3831682"/>
                <a:gd name="connsiteX32" fmla="*/ 2702039 w 2714817"/>
                <a:gd name="connsiteY32" fmla="*/ 2514600 h 3831682"/>
                <a:gd name="connsiteX33" fmla="*/ 2450579 w 2714817"/>
                <a:gd name="connsiteY33" fmla="*/ 2411730 h 3831682"/>
                <a:gd name="connsiteX34" fmla="*/ 2439149 w 2714817"/>
                <a:gd name="connsiteY34" fmla="*/ 2788920 h 3831682"/>
                <a:gd name="connsiteX35" fmla="*/ 2359139 w 2714817"/>
                <a:gd name="connsiteY35" fmla="*/ 3074670 h 3831682"/>
                <a:gd name="connsiteX36" fmla="*/ 2119109 w 2714817"/>
                <a:gd name="connsiteY36" fmla="*/ 3074670 h 3831682"/>
                <a:gd name="connsiteX37" fmla="*/ 2119109 w 2714817"/>
                <a:gd name="connsiteY37" fmla="*/ 3303270 h 3831682"/>
                <a:gd name="connsiteX38" fmla="*/ 2347709 w 2714817"/>
                <a:gd name="connsiteY38" fmla="*/ 3680460 h 3831682"/>
                <a:gd name="connsiteX39" fmla="*/ 2393429 w 2714817"/>
                <a:gd name="connsiteY39" fmla="*/ 3737610 h 3831682"/>
                <a:gd name="connsiteX40" fmla="*/ 2290559 w 2714817"/>
                <a:gd name="connsiteY40" fmla="*/ 3794760 h 3831682"/>
                <a:gd name="connsiteX41" fmla="*/ 1901939 w 2714817"/>
                <a:gd name="connsiteY41" fmla="*/ 3817620 h 3831682"/>
                <a:gd name="connsiteX42" fmla="*/ 1650479 w 2714817"/>
                <a:gd name="connsiteY42" fmla="*/ 3817620 h 3831682"/>
                <a:gd name="connsiteX43" fmla="*/ 1273289 w 2714817"/>
                <a:gd name="connsiteY43" fmla="*/ 3817620 h 3831682"/>
                <a:gd name="connsiteX44" fmla="*/ 873239 w 2714817"/>
                <a:gd name="connsiteY44" fmla="*/ 3817620 h 3831682"/>
                <a:gd name="connsiteX45" fmla="*/ 507479 w 2714817"/>
                <a:gd name="connsiteY45" fmla="*/ 3806190 h 3831682"/>
                <a:gd name="connsiteX46" fmla="*/ 278879 w 2714817"/>
                <a:gd name="connsiteY46" fmla="*/ 3829050 h 3831682"/>
                <a:gd name="connsiteX47" fmla="*/ 4559 w 2714817"/>
                <a:gd name="connsiteY47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216139 w 2714817"/>
                <a:gd name="connsiteY14" fmla="*/ 354330 h 3831682"/>
                <a:gd name="connsiteX15" fmla="*/ 1376159 w 2714817"/>
                <a:gd name="connsiteY15" fmla="*/ 182880 h 3831682"/>
                <a:gd name="connsiteX16" fmla="*/ 1559039 w 2714817"/>
                <a:gd name="connsiteY16" fmla="*/ 68580 h 3831682"/>
                <a:gd name="connsiteX17" fmla="*/ 1661909 w 2714817"/>
                <a:gd name="connsiteY17" fmla="*/ 0 h 3831682"/>
                <a:gd name="connsiteX18" fmla="*/ 1799069 w 2714817"/>
                <a:gd name="connsiteY18" fmla="*/ 68580 h 3831682"/>
                <a:gd name="connsiteX19" fmla="*/ 1913369 w 2714817"/>
                <a:gd name="connsiteY19" fmla="*/ 320040 h 3831682"/>
                <a:gd name="connsiteX20" fmla="*/ 2119109 w 2714817"/>
                <a:gd name="connsiteY20" fmla="*/ 480060 h 3831682"/>
                <a:gd name="connsiteX21" fmla="*/ 2256269 w 2714817"/>
                <a:gd name="connsiteY21" fmla="*/ 651510 h 3831682"/>
                <a:gd name="connsiteX22" fmla="*/ 2267699 w 2714817"/>
                <a:gd name="connsiteY22" fmla="*/ 697230 h 3831682"/>
                <a:gd name="connsiteX23" fmla="*/ 2267699 w 2714817"/>
                <a:gd name="connsiteY23" fmla="*/ 697230 h 3831682"/>
                <a:gd name="connsiteX24" fmla="*/ 2416289 w 2714817"/>
                <a:gd name="connsiteY24" fmla="*/ 960120 h 3831682"/>
                <a:gd name="connsiteX25" fmla="*/ 2587739 w 2714817"/>
                <a:gd name="connsiteY25" fmla="*/ 1188720 h 3831682"/>
                <a:gd name="connsiteX26" fmla="*/ 2667749 w 2714817"/>
                <a:gd name="connsiteY26" fmla="*/ 1394460 h 3831682"/>
                <a:gd name="connsiteX27" fmla="*/ 2690609 w 2714817"/>
                <a:gd name="connsiteY27" fmla="*/ 1588770 h 3831682"/>
                <a:gd name="connsiteX28" fmla="*/ 2690609 w 2714817"/>
                <a:gd name="connsiteY28" fmla="*/ 1840230 h 3831682"/>
                <a:gd name="connsiteX29" fmla="*/ 2690609 w 2714817"/>
                <a:gd name="connsiteY29" fmla="*/ 2045970 h 3831682"/>
                <a:gd name="connsiteX30" fmla="*/ 2679179 w 2714817"/>
                <a:gd name="connsiteY30" fmla="*/ 2274570 h 3831682"/>
                <a:gd name="connsiteX31" fmla="*/ 2702039 w 2714817"/>
                <a:gd name="connsiteY31" fmla="*/ 2514600 h 3831682"/>
                <a:gd name="connsiteX32" fmla="*/ 2450579 w 2714817"/>
                <a:gd name="connsiteY32" fmla="*/ 2411730 h 3831682"/>
                <a:gd name="connsiteX33" fmla="*/ 2439149 w 2714817"/>
                <a:gd name="connsiteY33" fmla="*/ 2788920 h 3831682"/>
                <a:gd name="connsiteX34" fmla="*/ 2359139 w 2714817"/>
                <a:gd name="connsiteY34" fmla="*/ 3074670 h 3831682"/>
                <a:gd name="connsiteX35" fmla="*/ 2119109 w 2714817"/>
                <a:gd name="connsiteY35" fmla="*/ 3074670 h 3831682"/>
                <a:gd name="connsiteX36" fmla="*/ 2119109 w 2714817"/>
                <a:gd name="connsiteY36" fmla="*/ 3303270 h 3831682"/>
                <a:gd name="connsiteX37" fmla="*/ 2347709 w 2714817"/>
                <a:gd name="connsiteY37" fmla="*/ 3680460 h 3831682"/>
                <a:gd name="connsiteX38" fmla="*/ 2393429 w 2714817"/>
                <a:gd name="connsiteY38" fmla="*/ 3737610 h 3831682"/>
                <a:gd name="connsiteX39" fmla="*/ 2290559 w 2714817"/>
                <a:gd name="connsiteY39" fmla="*/ 3794760 h 3831682"/>
                <a:gd name="connsiteX40" fmla="*/ 1901939 w 2714817"/>
                <a:gd name="connsiteY40" fmla="*/ 3817620 h 3831682"/>
                <a:gd name="connsiteX41" fmla="*/ 1650479 w 2714817"/>
                <a:gd name="connsiteY41" fmla="*/ 3817620 h 3831682"/>
                <a:gd name="connsiteX42" fmla="*/ 1273289 w 2714817"/>
                <a:gd name="connsiteY42" fmla="*/ 3817620 h 3831682"/>
                <a:gd name="connsiteX43" fmla="*/ 873239 w 2714817"/>
                <a:gd name="connsiteY43" fmla="*/ 3817620 h 3831682"/>
                <a:gd name="connsiteX44" fmla="*/ 507479 w 2714817"/>
                <a:gd name="connsiteY44" fmla="*/ 3806190 h 3831682"/>
                <a:gd name="connsiteX45" fmla="*/ 278879 w 2714817"/>
                <a:gd name="connsiteY45" fmla="*/ 3829050 h 3831682"/>
                <a:gd name="connsiteX46" fmla="*/ 4559 w 2714817"/>
                <a:gd name="connsiteY46" fmla="*/ 3806190 h 383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14817" h="3831682">
                  <a:moveTo>
                    <a:pt x="4559" y="3806190"/>
                  </a:moveTo>
                  <a:cubicBezTo>
                    <a:pt x="-22111" y="3779520"/>
                    <a:pt x="75044" y="3688080"/>
                    <a:pt x="118859" y="3669030"/>
                  </a:cubicBezTo>
                  <a:cubicBezTo>
                    <a:pt x="162674" y="3649980"/>
                    <a:pt x="206489" y="3701415"/>
                    <a:pt x="267449" y="3691890"/>
                  </a:cubicBezTo>
                  <a:cubicBezTo>
                    <a:pt x="328409" y="3682365"/>
                    <a:pt x="400799" y="3638550"/>
                    <a:pt x="484619" y="3611880"/>
                  </a:cubicBezTo>
                  <a:cubicBezTo>
                    <a:pt x="568439" y="3585210"/>
                    <a:pt x="675119" y="3568065"/>
                    <a:pt x="770369" y="3531870"/>
                  </a:cubicBezTo>
                  <a:cubicBezTo>
                    <a:pt x="865619" y="3495675"/>
                    <a:pt x="1012304" y="3438525"/>
                    <a:pt x="1056119" y="3394710"/>
                  </a:cubicBezTo>
                  <a:cubicBezTo>
                    <a:pt x="1099934" y="3350895"/>
                    <a:pt x="1018019" y="3308985"/>
                    <a:pt x="1033259" y="3268980"/>
                  </a:cubicBezTo>
                  <a:cubicBezTo>
                    <a:pt x="1048499" y="3228975"/>
                    <a:pt x="1118984" y="3230880"/>
                    <a:pt x="1147559" y="3154680"/>
                  </a:cubicBezTo>
                  <a:cubicBezTo>
                    <a:pt x="1176134" y="3078480"/>
                    <a:pt x="1187564" y="2945130"/>
                    <a:pt x="1204709" y="2811780"/>
                  </a:cubicBezTo>
                  <a:cubicBezTo>
                    <a:pt x="1221854" y="2678430"/>
                    <a:pt x="1252334" y="2522220"/>
                    <a:pt x="1250429" y="2354580"/>
                  </a:cubicBezTo>
                  <a:cubicBezTo>
                    <a:pt x="1248524" y="2186940"/>
                    <a:pt x="1202804" y="1958340"/>
                    <a:pt x="1193279" y="1805940"/>
                  </a:cubicBezTo>
                  <a:cubicBezTo>
                    <a:pt x="1183754" y="1653540"/>
                    <a:pt x="1193279" y="1440180"/>
                    <a:pt x="1193279" y="1440180"/>
                  </a:cubicBezTo>
                  <a:cubicBezTo>
                    <a:pt x="1193279" y="1299210"/>
                    <a:pt x="1189469" y="1089660"/>
                    <a:pt x="1193279" y="960120"/>
                  </a:cubicBezTo>
                  <a:cubicBezTo>
                    <a:pt x="1197089" y="830580"/>
                    <a:pt x="1212329" y="763905"/>
                    <a:pt x="1216139" y="662940"/>
                  </a:cubicBezTo>
                  <a:cubicBezTo>
                    <a:pt x="1219949" y="561975"/>
                    <a:pt x="1189469" y="434340"/>
                    <a:pt x="1216139" y="354330"/>
                  </a:cubicBezTo>
                  <a:cubicBezTo>
                    <a:pt x="1242809" y="274320"/>
                    <a:pt x="1319009" y="230505"/>
                    <a:pt x="1376159" y="182880"/>
                  </a:cubicBezTo>
                  <a:cubicBezTo>
                    <a:pt x="1433309" y="135255"/>
                    <a:pt x="1511414" y="99060"/>
                    <a:pt x="1559039" y="68580"/>
                  </a:cubicBezTo>
                  <a:cubicBezTo>
                    <a:pt x="1606664" y="38100"/>
                    <a:pt x="1621904" y="0"/>
                    <a:pt x="1661909" y="0"/>
                  </a:cubicBezTo>
                  <a:cubicBezTo>
                    <a:pt x="1701914" y="0"/>
                    <a:pt x="1757159" y="15240"/>
                    <a:pt x="1799069" y="68580"/>
                  </a:cubicBezTo>
                  <a:cubicBezTo>
                    <a:pt x="1840979" y="121920"/>
                    <a:pt x="1860029" y="251460"/>
                    <a:pt x="1913369" y="320040"/>
                  </a:cubicBezTo>
                  <a:cubicBezTo>
                    <a:pt x="1966709" y="388620"/>
                    <a:pt x="2061959" y="424815"/>
                    <a:pt x="2119109" y="480060"/>
                  </a:cubicBezTo>
                  <a:cubicBezTo>
                    <a:pt x="2176259" y="535305"/>
                    <a:pt x="2231504" y="615315"/>
                    <a:pt x="2256269" y="651510"/>
                  </a:cubicBezTo>
                  <a:cubicBezTo>
                    <a:pt x="2281034" y="687705"/>
                    <a:pt x="2267699" y="697230"/>
                    <a:pt x="2267699" y="697230"/>
                  </a:cubicBezTo>
                  <a:lnTo>
                    <a:pt x="2267699" y="697230"/>
                  </a:lnTo>
                  <a:cubicBezTo>
                    <a:pt x="2292464" y="741045"/>
                    <a:pt x="2362949" y="878205"/>
                    <a:pt x="2416289" y="960120"/>
                  </a:cubicBezTo>
                  <a:cubicBezTo>
                    <a:pt x="2469629" y="1042035"/>
                    <a:pt x="2545829" y="1116330"/>
                    <a:pt x="2587739" y="1188720"/>
                  </a:cubicBezTo>
                  <a:cubicBezTo>
                    <a:pt x="2629649" y="1261110"/>
                    <a:pt x="2650604" y="1327785"/>
                    <a:pt x="2667749" y="1394460"/>
                  </a:cubicBezTo>
                  <a:cubicBezTo>
                    <a:pt x="2684894" y="1461135"/>
                    <a:pt x="2686799" y="1514475"/>
                    <a:pt x="2690609" y="1588770"/>
                  </a:cubicBezTo>
                  <a:cubicBezTo>
                    <a:pt x="2694419" y="1663065"/>
                    <a:pt x="2690609" y="1840230"/>
                    <a:pt x="2690609" y="1840230"/>
                  </a:cubicBezTo>
                  <a:cubicBezTo>
                    <a:pt x="2690609" y="1916430"/>
                    <a:pt x="2692514" y="1973580"/>
                    <a:pt x="2690609" y="2045970"/>
                  </a:cubicBezTo>
                  <a:cubicBezTo>
                    <a:pt x="2688704" y="2118360"/>
                    <a:pt x="2677274" y="2196465"/>
                    <a:pt x="2679179" y="2274570"/>
                  </a:cubicBezTo>
                  <a:cubicBezTo>
                    <a:pt x="2681084" y="2352675"/>
                    <a:pt x="2740139" y="2491740"/>
                    <a:pt x="2702039" y="2514600"/>
                  </a:cubicBezTo>
                  <a:cubicBezTo>
                    <a:pt x="2663939" y="2537460"/>
                    <a:pt x="2494394" y="2366010"/>
                    <a:pt x="2450579" y="2411730"/>
                  </a:cubicBezTo>
                  <a:cubicBezTo>
                    <a:pt x="2406764" y="2457450"/>
                    <a:pt x="2454389" y="2678430"/>
                    <a:pt x="2439149" y="2788920"/>
                  </a:cubicBezTo>
                  <a:cubicBezTo>
                    <a:pt x="2423909" y="2899410"/>
                    <a:pt x="2412479" y="3027045"/>
                    <a:pt x="2359139" y="3074670"/>
                  </a:cubicBezTo>
                  <a:cubicBezTo>
                    <a:pt x="2305799" y="3122295"/>
                    <a:pt x="2159114" y="3036570"/>
                    <a:pt x="2119109" y="3074670"/>
                  </a:cubicBezTo>
                  <a:cubicBezTo>
                    <a:pt x="2079104" y="3112770"/>
                    <a:pt x="2081009" y="3202305"/>
                    <a:pt x="2119109" y="3303270"/>
                  </a:cubicBezTo>
                  <a:cubicBezTo>
                    <a:pt x="2157209" y="3404235"/>
                    <a:pt x="2301989" y="3608070"/>
                    <a:pt x="2347709" y="3680460"/>
                  </a:cubicBezTo>
                  <a:cubicBezTo>
                    <a:pt x="2393429" y="3752850"/>
                    <a:pt x="2402954" y="3718560"/>
                    <a:pt x="2393429" y="3737610"/>
                  </a:cubicBezTo>
                  <a:cubicBezTo>
                    <a:pt x="2383904" y="3756660"/>
                    <a:pt x="2372474" y="3781425"/>
                    <a:pt x="2290559" y="3794760"/>
                  </a:cubicBezTo>
                  <a:cubicBezTo>
                    <a:pt x="2208644" y="3808095"/>
                    <a:pt x="2008619" y="3813810"/>
                    <a:pt x="1901939" y="3817620"/>
                  </a:cubicBezTo>
                  <a:cubicBezTo>
                    <a:pt x="1795259" y="3821430"/>
                    <a:pt x="1650479" y="3817620"/>
                    <a:pt x="1650479" y="3817620"/>
                  </a:cubicBezTo>
                  <a:lnTo>
                    <a:pt x="1273289" y="3817620"/>
                  </a:lnTo>
                  <a:lnTo>
                    <a:pt x="873239" y="3817620"/>
                  </a:lnTo>
                  <a:cubicBezTo>
                    <a:pt x="745604" y="3815715"/>
                    <a:pt x="606539" y="3804285"/>
                    <a:pt x="507479" y="3806190"/>
                  </a:cubicBezTo>
                  <a:cubicBezTo>
                    <a:pt x="408419" y="3808095"/>
                    <a:pt x="366509" y="3823335"/>
                    <a:pt x="278879" y="3829050"/>
                  </a:cubicBezTo>
                  <a:cubicBezTo>
                    <a:pt x="191249" y="3834765"/>
                    <a:pt x="31229" y="3832860"/>
                    <a:pt x="4559" y="380619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6230325" y="3017884"/>
              <a:ext cx="591715" cy="1471923"/>
            </a:xfrm>
            <a:custGeom>
              <a:avLst/>
              <a:gdLst>
                <a:gd name="connsiteX0" fmla="*/ 591715 w 591715"/>
                <a:gd name="connsiteY0" fmla="*/ 74637 h 1471923"/>
                <a:gd name="connsiteX1" fmla="*/ 396506 w 591715"/>
                <a:gd name="connsiteY1" fmla="*/ 33541 h 1471923"/>
                <a:gd name="connsiteX2" fmla="*/ 314313 w 591715"/>
                <a:gd name="connsiteY2" fmla="*/ 2718 h 1471923"/>
                <a:gd name="connsiteX3" fmla="*/ 191023 w 591715"/>
                <a:gd name="connsiteY3" fmla="*/ 105460 h 1471923"/>
                <a:gd name="connsiteX4" fmla="*/ 88282 w 591715"/>
                <a:gd name="connsiteY4" fmla="*/ 331491 h 1471923"/>
                <a:gd name="connsiteX5" fmla="*/ 78008 w 591715"/>
                <a:gd name="connsiteY5" fmla="*/ 475329 h 1471923"/>
                <a:gd name="connsiteX6" fmla="*/ 78008 w 591715"/>
                <a:gd name="connsiteY6" fmla="*/ 649990 h 1471923"/>
                <a:gd name="connsiteX7" fmla="*/ 57459 w 591715"/>
                <a:gd name="connsiteY7" fmla="*/ 752732 h 1471923"/>
                <a:gd name="connsiteX8" fmla="*/ 6088 w 591715"/>
                <a:gd name="connsiteY8" fmla="*/ 978763 h 1471923"/>
                <a:gd name="connsiteX9" fmla="*/ 6088 w 591715"/>
                <a:gd name="connsiteY9" fmla="*/ 1225343 h 1471923"/>
                <a:gd name="connsiteX10" fmla="*/ 6088 w 591715"/>
                <a:gd name="connsiteY10" fmla="*/ 1379455 h 1471923"/>
                <a:gd name="connsiteX11" fmla="*/ 88282 w 591715"/>
                <a:gd name="connsiteY11" fmla="*/ 1471923 h 1471923"/>
                <a:gd name="connsiteX12" fmla="*/ 119104 w 591715"/>
                <a:gd name="connsiteY12" fmla="*/ 1379455 h 147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1715" h="1471923">
                  <a:moveTo>
                    <a:pt x="591715" y="74637"/>
                  </a:moveTo>
                  <a:cubicBezTo>
                    <a:pt x="517227" y="60082"/>
                    <a:pt x="442740" y="45527"/>
                    <a:pt x="396506" y="33541"/>
                  </a:cubicBezTo>
                  <a:cubicBezTo>
                    <a:pt x="350272" y="21555"/>
                    <a:pt x="348560" y="-9268"/>
                    <a:pt x="314313" y="2718"/>
                  </a:cubicBezTo>
                  <a:cubicBezTo>
                    <a:pt x="280066" y="14704"/>
                    <a:pt x="228695" y="50664"/>
                    <a:pt x="191023" y="105460"/>
                  </a:cubicBezTo>
                  <a:cubicBezTo>
                    <a:pt x="153351" y="160256"/>
                    <a:pt x="107118" y="269846"/>
                    <a:pt x="88282" y="331491"/>
                  </a:cubicBezTo>
                  <a:cubicBezTo>
                    <a:pt x="69446" y="393136"/>
                    <a:pt x="79720" y="422246"/>
                    <a:pt x="78008" y="475329"/>
                  </a:cubicBezTo>
                  <a:cubicBezTo>
                    <a:pt x="76296" y="528412"/>
                    <a:pt x="81433" y="603756"/>
                    <a:pt x="78008" y="649990"/>
                  </a:cubicBezTo>
                  <a:cubicBezTo>
                    <a:pt x="74583" y="696224"/>
                    <a:pt x="69446" y="697937"/>
                    <a:pt x="57459" y="752732"/>
                  </a:cubicBezTo>
                  <a:cubicBezTo>
                    <a:pt x="45472" y="807527"/>
                    <a:pt x="14650" y="899995"/>
                    <a:pt x="6088" y="978763"/>
                  </a:cubicBezTo>
                  <a:cubicBezTo>
                    <a:pt x="-2474" y="1057531"/>
                    <a:pt x="6088" y="1225343"/>
                    <a:pt x="6088" y="1225343"/>
                  </a:cubicBezTo>
                  <a:cubicBezTo>
                    <a:pt x="6088" y="1292125"/>
                    <a:pt x="-7611" y="1338358"/>
                    <a:pt x="6088" y="1379455"/>
                  </a:cubicBezTo>
                  <a:cubicBezTo>
                    <a:pt x="19787" y="1420552"/>
                    <a:pt x="69446" y="1471923"/>
                    <a:pt x="88282" y="1471923"/>
                  </a:cubicBezTo>
                  <a:cubicBezTo>
                    <a:pt x="107118" y="1471923"/>
                    <a:pt x="113111" y="1425689"/>
                    <a:pt x="119104" y="13794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6322885" y="2691850"/>
              <a:ext cx="354057" cy="758266"/>
              <a:chOff x="6298250" y="2571710"/>
              <a:chExt cx="354057" cy="758266"/>
            </a:xfrm>
          </p:grpSpPr>
          <p:sp>
            <p:nvSpPr>
              <p:cNvPr id="135" name="圆角矩形 134"/>
              <p:cNvSpPr/>
              <p:nvPr/>
            </p:nvSpPr>
            <p:spPr>
              <a:xfrm rot="19099898">
                <a:off x="6313187" y="281715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>
                <a:off x="6454520" y="2659735"/>
                <a:ext cx="135458" cy="27977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19099898">
                <a:off x="6298250" y="270947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圆角矩形 137"/>
              <p:cNvSpPr/>
              <p:nvPr/>
            </p:nvSpPr>
            <p:spPr>
              <a:xfrm rot="19099898">
                <a:off x="6306022" y="2608805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圆角矩形 138"/>
              <p:cNvSpPr/>
              <p:nvPr/>
            </p:nvSpPr>
            <p:spPr>
              <a:xfrm rot="19203243">
                <a:off x="6401018" y="257171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圆角矩形 140"/>
              <p:cNvSpPr/>
              <p:nvPr/>
            </p:nvSpPr>
            <p:spPr>
              <a:xfrm>
                <a:off x="6411943" y="2918056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>
                <a:off x="6504239" y="2951348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46" name="椭圆 145"/>
          <p:cNvSpPr/>
          <p:nvPr/>
        </p:nvSpPr>
        <p:spPr>
          <a:xfrm>
            <a:off x="5725605" y="2273017"/>
            <a:ext cx="937659" cy="9376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>
            <a:off x="5768642" y="2934654"/>
            <a:ext cx="994410" cy="1840230"/>
          </a:xfrm>
          <a:custGeom>
            <a:avLst/>
            <a:gdLst>
              <a:gd name="connsiteX0" fmla="*/ 171450 w 994410"/>
              <a:gd name="connsiteY0" fmla="*/ 0 h 1840230"/>
              <a:gd name="connsiteX1" fmla="*/ 0 w 994410"/>
              <a:gd name="connsiteY1" fmla="*/ 1840230 h 1840230"/>
              <a:gd name="connsiteX2" fmla="*/ 994410 w 994410"/>
              <a:gd name="connsiteY2" fmla="*/ 1794510 h 1840230"/>
              <a:gd name="connsiteX3" fmla="*/ 708660 w 994410"/>
              <a:gd name="connsiteY3" fmla="*/ 400050 h 1840230"/>
              <a:gd name="connsiteX4" fmla="*/ 708660 w 994410"/>
              <a:gd name="connsiteY4" fmla="*/ 205740 h 1840230"/>
              <a:gd name="connsiteX5" fmla="*/ 400050 w 994410"/>
              <a:gd name="connsiteY5" fmla="*/ 45720 h 184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4410" h="1840230">
                <a:moveTo>
                  <a:pt x="171450" y="0"/>
                </a:moveTo>
                <a:lnTo>
                  <a:pt x="0" y="1840230"/>
                </a:lnTo>
                <a:lnTo>
                  <a:pt x="994410" y="1794510"/>
                </a:lnTo>
                <a:lnTo>
                  <a:pt x="708660" y="400050"/>
                </a:lnTo>
                <a:lnTo>
                  <a:pt x="708660" y="205740"/>
                </a:lnTo>
                <a:lnTo>
                  <a:pt x="400050" y="45720"/>
                </a:ln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梯形 147"/>
          <p:cNvSpPr/>
          <p:nvPr/>
        </p:nvSpPr>
        <p:spPr>
          <a:xfrm flipV="1">
            <a:off x="5883341" y="4719186"/>
            <a:ext cx="731520" cy="1610177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矩形 148"/>
          <p:cNvSpPr/>
          <p:nvPr/>
        </p:nvSpPr>
        <p:spPr>
          <a:xfrm>
            <a:off x="6083565" y="6192204"/>
            <a:ext cx="606189" cy="137159"/>
          </a:xfrm>
          <a:custGeom>
            <a:avLst/>
            <a:gdLst>
              <a:gd name="connsiteX0" fmla="*/ 0 w 583329"/>
              <a:gd name="connsiteY0" fmla="*/ 0 h 137159"/>
              <a:gd name="connsiteX1" fmla="*/ 583329 w 583329"/>
              <a:gd name="connsiteY1" fmla="*/ 0 h 137159"/>
              <a:gd name="connsiteX2" fmla="*/ 583329 w 583329"/>
              <a:gd name="connsiteY2" fmla="*/ 137159 h 137159"/>
              <a:gd name="connsiteX3" fmla="*/ 0 w 583329"/>
              <a:gd name="connsiteY3" fmla="*/ 137159 h 137159"/>
              <a:gd name="connsiteX4" fmla="*/ 0 w 583329"/>
              <a:gd name="connsiteY4" fmla="*/ 0 h 137159"/>
              <a:gd name="connsiteX0" fmla="*/ 0 w 606189"/>
              <a:gd name="connsiteY0" fmla="*/ 0 h 137159"/>
              <a:gd name="connsiteX1" fmla="*/ 606189 w 606189"/>
              <a:gd name="connsiteY1" fmla="*/ 57150 h 137159"/>
              <a:gd name="connsiteX2" fmla="*/ 583329 w 606189"/>
              <a:gd name="connsiteY2" fmla="*/ 137159 h 137159"/>
              <a:gd name="connsiteX3" fmla="*/ 0 w 606189"/>
              <a:gd name="connsiteY3" fmla="*/ 137159 h 137159"/>
              <a:gd name="connsiteX4" fmla="*/ 0 w 606189"/>
              <a:gd name="connsiteY4" fmla="*/ 0 h 13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189" h="137159">
                <a:moveTo>
                  <a:pt x="0" y="0"/>
                </a:moveTo>
                <a:lnTo>
                  <a:pt x="606189" y="57150"/>
                </a:lnTo>
                <a:lnTo>
                  <a:pt x="583329" y="137159"/>
                </a:lnTo>
                <a:lnTo>
                  <a:pt x="0" y="13715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梯形 13"/>
          <p:cNvSpPr/>
          <p:nvPr/>
        </p:nvSpPr>
        <p:spPr>
          <a:xfrm rot="3138580">
            <a:off x="6349245" y="3108456"/>
            <a:ext cx="356858" cy="990276"/>
          </a:xfrm>
          <a:custGeom>
            <a:avLst/>
            <a:gdLst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207977 w 277303"/>
              <a:gd name="connsiteY2" fmla="*/ 0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137725 w 277303"/>
              <a:gd name="connsiteY2" fmla="*/ 59025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694832 h 694832"/>
              <a:gd name="connsiteX1" fmla="*/ 106537 w 277303"/>
              <a:gd name="connsiteY1" fmla="*/ 0 h 694832"/>
              <a:gd name="connsiteX2" fmla="*/ 137725 w 277303"/>
              <a:gd name="connsiteY2" fmla="*/ 38277 h 694832"/>
              <a:gd name="connsiteX3" fmla="*/ 277303 w 277303"/>
              <a:gd name="connsiteY3" fmla="*/ 694832 h 694832"/>
              <a:gd name="connsiteX4" fmla="*/ 0 w 277303"/>
              <a:gd name="connsiteY4" fmla="*/ 694832 h 694832"/>
              <a:gd name="connsiteX0" fmla="*/ 0 w 157587"/>
              <a:gd name="connsiteY0" fmla="*/ 694832 h 696308"/>
              <a:gd name="connsiteX1" fmla="*/ 106537 w 157587"/>
              <a:gd name="connsiteY1" fmla="*/ 0 h 696308"/>
              <a:gd name="connsiteX2" fmla="*/ 137725 w 157587"/>
              <a:gd name="connsiteY2" fmla="*/ 38277 h 696308"/>
              <a:gd name="connsiteX3" fmla="*/ 157587 w 157587"/>
              <a:gd name="connsiteY3" fmla="*/ 696308 h 696308"/>
              <a:gd name="connsiteX4" fmla="*/ 0 w 157587"/>
              <a:gd name="connsiteY4" fmla="*/ 694832 h 696308"/>
              <a:gd name="connsiteX0" fmla="*/ 0 w 161315"/>
              <a:gd name="connsiteY0" fmla="*/ 694832 h 696308"/>
              <a:gd name="connsiteX1" fmla="*/ 106537 w 161315"/>
              <a:gd name="connsiteY1" fmla="*/ 0 h 696308"/>
              <a:gd name="connsiteX2" fmla="*/ 161315 w 161315"/>
              <a:gd name="connsiteY2" fmla="*/ 27107 h 696308"/>
              <a:gd name="connsiteX3" fmla="*/ 157587 w 161315"/>
              <a:gd name="connsiteY3" fmla="*/ 696308 h 696308"/>
              <a:gd name="connsiteX4" fmla="*/ 0 w 161315"/>
              <a:gd name="connsiteY4" fmla="*/ 694832 h 696308"/>
              <a:gd name="connsiteX0" fmla="*/ 0 w 161315"/>
              <a:gd name="connsiteY0" fmla="*/ 667725 h 669201"/>
              <a:gd name="connsiteX1" fmla="*/ 96540 w 161315"/>
              <a:gd name="connsiteY1" fmla="*/ 23481 h 669201"/>
              <a:gd name="connsiteX2" fmla="*/ 161315 w 161315"/>
              <a:gd name="connsiteY2" fmla="*/ 0 h 669201"/>
              <a:gd name="connsiteX3" fmla="*/ 157587 w 161315"/>
              <a:gd name="connsiteY3" fmla="*/ 669201 h 669201"/>
              <a:gd name="connsiteX4" fmla="*/ 0 w 161315"/>
              <a:gd name="connsiteY4" fmla="*/ 667725 h 669201"/>
              <a:gd name="connsiteX0" fmla="*/ 0 w 157662"/>
              <a:gd name="connsiteY0" fmla="*/ 644244 h 645720"/>
              <a:gd name="connsiteX1" fmla="*/ 96540 w 157662"/>
              <a:gd name="connsiteY1" fmla="*/ 0 h 645720"/>
              <a:gd name="connsiteX2" fmla="*/ 145506 w 157662"/>
              <a:gd name="connsiteY2" fmla="*/ 6465 h 645720"/>
              <a:gd name="connsiteX3" fmla="*/ 157587 w 157662"/>
              <a:gd name="connsiteY3" fmla="*/ 645720 h 645720"/>
              <a:gd name="connsiteX4" fmla="*/ 0 w 157662"/>
              <a:gd name="connsiteY4" fmla="*/ 644244 h 645720"/>
              <a:gd name="connsiteX0" fmla="*/ 0 w 157662"/>
              <a:gd name="connsiteY0" fmla="*/ 644365 h 645841"/>
              <a:gd name="connsiteX1" fmla="*/ 81766 w 157662"/>
              <a:gd name="connsiteY1" fmla="*/ 0 h 645841"/>
              <a:gd name="connsiteX2" fmla="*/ 145506 w 157662"/>
              <a:gd name="connsiteY2" fmla="*/ 6586 h 645841"/>
              <a:gd name="connsiteX3" fmla="*/ 157587 w 157662"/>
              <a:gd name="connsiteY3" fmla="*/ 645841 h 645841"/>
              <a:gd name="connsiteX4" fmla="*/ 0 w 157662"/>
              <a:gd name="connsiteY4" fmla="*/ 644365 h 645841"/>
              <a:gd name="connsiteX0" fmla="*/ 0 w 120729"/>
              <a:gd name="connsiteY0" fmla="*/ 644666 h 645841"/>
              <a:gd name="connsiteX1" fmla="*/ 44833 w 120729"/>
              <a:gd name="connsiteY1" fmla="*/ 0 h 645841"/>
              <a:gd name="connsiteX2" fmla="*/ 108573 w 120729"/>
              <a:gd name="connsiteY2" fmla="*/ 6586 h 645841"/>
              <a:gd name="connsiteX3" fmla="*/ 120654 w 120729"/>
              <a:gd name="connsiteY3" fmla="*/ 645841 h 645841"/>
              <a:gd name="connsiteX4" fmla="*/ 0 w 120729"/>
              <a:gd name="connsiteY4" fmla="*/ 644666 h 64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729" h="645841">
                <a:moveTo>
                  <a:pt x="0" y="644666"/>
                </a:moveTo>
                <a:lnTo>
                  <a:pt x="44833" y="0"/>
                </a:lnTo>
                <a:lnTo>
                  <a:pt x="108573" y="6586"/>
                </a:lnTo>
                <a:cubicBezTo>
                  <a:pt x="107330" y="229653"/>
                  <a:pt x="121897" y="422774"/>
                  <a:pt x="120654" y="645841"/>
                </a:cubicBezTo>
                <a:lnTo>
                  <a:pt x="0" y="6446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020844" y="735714"/>
            <a:ext cx="2384706" cy="815221"/>
            <a:chOff x="4750949" y="2383508"/>
            <a:chExt cx="2384706" cy="815221"/>
          </a:xfrm>
          <a:solidFill>
            <a:schemeClr val="bg1"/>
          </a:solidFill>
        </p:grpSpPr>
        <p:sp>
          <p:nvSpPr>
            <p:cNvPr id="3" name="梯形 2"/>
            <p:cNvSpPr/>
            <p:nvPr/>
          </p:nvSpPr>
          <p:spPr>
            <a:xfrm>
              <a:off x="5160543" y="2383508"/>
              <a:ext cx="1526958" cy="315964"/>
            </a:xfrm>
            <a:prstGeom prst="trapezoid">
              <a:avLst>
                <a:gd name="adj" fmla="val 76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梯形 28"/>
            <p:cNvSpPr/>
            <p:nvPr/>
          </p:nvSpPr>
          <p:spPr>
            <a:xfrm>
              <a:off x="4750949" y="2673193"/>
              <a:ext cx="2384706" cy="315964"/>
            </a:xfrm>
            <a:prstGeom prst="trapezoid">
              <a:avLst>
                <a:gd name="adj" fmla="val 76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5267711" y="2753578"/>
              <a:ext cx="445151" cy="4451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093658" y="2730251"/>
              <a:ext cx="445151" cy="4451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3" name="矩形 82"/>
          <p:cNvSpPr/>
          <p:nvPr/>
        </p:nvSpPr>
        <p:spPr>
          <a:xfrm>
            <a:off x="8203186" y="418520"/>
            <a:ext cx="1015663" cy="57413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请问你是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为</a:t>
            </a:r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自己系</a:t>
            </a:r>
            <a:endParaRPr lang="zh-CN" altLang="en-US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7382695" y="418520"/>
            <a:ext cx="1015663" cy="500652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还是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为他人</a:t>
            </a:r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系</a:t>
            </a:r>
            <a:endParaRPr lang="zh-CN" altLang="en-US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 rot="20046768">
            <a:off x="5154614" y="1324826"/>
            <a:ext cx="1292662" cy="1015663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7200" dirty="0">
                <a:solidFill>
                  <a:srgbClr val="C00000"/>
                </a:solidFill>
              </a:rPr>
              <a:t>？</a:t>
            </a:r>
          </a:p>
        </p:txBody>
      </p:sp>
      <p:sp>
        <p:nvSpPr>
          <p:cNvPr id="88" name="梯形 13"/>
          <p:cNvSpPr/>
          <p:nvPr/>
        </p:nvSpPr>
        <p:spPr>
          <a:xfrm rot="18850459">
            <a:off x="6231999" y="2298757"/>
            <a:ext cx="380535" cy="1410841"/>
          </a:xfrm>
          <a:custGeom>
            <a:avLst/>
            <a:gdLst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207977 w 277303"/>
              <a:gd name="connsiteY2" fmla="*/ 0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715580 h 715580"/>
              <a:gd name="connsiteX1" fmla="*/ 69326 w 277303"/>
              <a:gd name="connsiteY1" fmla="*/ 0 h 715580"/>
              <a:gd name="connsiteX2" fmla="*/ 137725 w 277303"/>
              <a:gd name="connsiteY2" fmla="*/ 59025 h 715580"/>
              <a:gd name="connsiteX3" fmla="*/ 277303 w 277303"/>
              <a:gd name="connsiteY3" fmla="*/ 715580 h 715580"/>
              <a:gd name="connsiteX4" fmla="*/ 0 w 277303"/>
              <a:gd name="connsiteY4" fmla="*/ 715580 h 715580"/>
              <a:gd name="connsiteX0" fmla="*/ 0 w 277303"/>
              <a:gd name="connsiteY0" fmla="*/ 694832 h 694832"/>
              <a:gd name="connsiteX1" fmla="*/ 106537 w 277303"/>
              <a:gd name="connsiteY1" fmla="*/ 0 h 694832"/>
              <a:gd name="connsiteX2" fmla="*/ 137725 w 277303"/>
              <a:gd name="connsiteY2" fmla="*/ 38277 h 694832"/>
              <a:gd name="connsiteX3" fmla="*/ 277303 w 277303"/>
              <a:gd name="connsiteY3" fmla="*/ 694832 h 694832"/>
              <a:gd name="connsiteX4" fmla="*/ 0 w 277303"/>
              <a:gd name="connsiteY4" fmla="*/ 694832 h 694832"/>
              <a:gd name="connsiteX0" fmla="*/ 0 w 157587"/>
              <a:gd name="connsiteY0" fmla="*/ 694832 h 696308"/>
              <a:gd name="connsiteX1" fmla="*/ 106537 w 157587"/>
              <a:gd name="connsiteY1" fmla="*/ 0 h 696308"/>
              <a:gd name="connsiteX2" fmla="*/ 137725 w 157587"/>
              <a:gd name="connsiteY2" fmla="*/ 38277 h 696308"/>
              <a:gd name="connsiteX3" fmla="*/ 157587 w 157587"/>
              <a:gd name="connsiteY3" fmla="*/ 696308 h 696308"/>
              <a:gd name="connsiteX4" fmla="*/ 0 w 157587"/>
              <a:gd name="connsiteY4" fmla="*/ 694832 h 696308"/>
              <a:gd name="connsiteX0" fmla="*/ 0 w 161315"/>
              <a:gd name="connsiteY0" fmla="*/ 694832 h 696308"/>
              <a:gd name="connsiteX1" fmla="*/ 106537 w 161315"/>
              <a:gd name="connsiteY1" fmla="*/ 0 h 696308"/>
              <a:gd name="connsiteX2" fmla="*/ 161315 w 161315"/>
              <a:gd name="connsiteY2" fmla="*/ 27107 h 696308"/>
              <a:gd name="connsiteX3" fmla="*/ 157587 w 161315"/>
              <a:gd name="connsiteY3" fmla="*/ 696308 h 696308"/>
              <a:gd name="connsiteX4" fmla="*/ 0 w 161315"/>
              <a:gd name="connsiteY4" fmla="*/ 694832 h 696308"/>
              <a:gd name="connsiteX0" fmla="*/ 0 w 161315"/>
              <a:gd name="connsiteY0" fmla="*/ 667725 h 669201"/>
              <a:gd name="connsiteX1" fmla="*/ 96540 w 161315"/>
              <a:gd name="connsiteY1" fmla="*/ 23481 h 669201"/>
              <a:gd name="connsiteX2" fmla="*/ 161315 w 161315"/>
              <a:gd name="connsiteY2" fmla="*/ 0 h 669201"/>
              <a:gd name="connsiteX3" fmla="*/ 157587 w 161315"/>
              <a:gd name="connsiteY3" fmla="*/ 669201 h 669201"/>
              <a:gd name="connsiteX4" fmla="*/ 0 w 161315"/>
              <a:gd name="connsiteY4" fmla="*/ 667725 h 669201"/>
              <a:gd name="connsiteX0" fmla="*/ 0 w 157662"/>
              <a:gd name="connsiteY0" fmla="*/ 644244 h 645720"/>
              <a:gd name="connsiteX1" fmla="*/ 96540 w 157662"/>
              <a:gd name="connsiteY1" fmla="*/ 0 h 645720"/>
              <a:gd name="connsiteX2" fmla="*/ 145506 w 157662"/>
              <a:gd name="connsiteY2" fmla="*/ 6465 h 645720"/>
              <a:gd name="connsiteX3" fmla="*/ 157587 w 157662"/>
              <a:gd name="connsiteY3" fmla="*/ 645720 h 645720"/>
              <a:gd name="connsiteX4" fmla="*/ 0 w 157662"/>
              <a:gd name="connsiteY4" fmla="*/ 644244 h 645720"/>
              <a:gd name="connsiteX0" fmla="*/ 0 w 157662"/>
              <a:gd name="connsiteY0" fmla="*/ 644365 h 645841"/>
              <a:gd name="connsiteX1" fmla="*/ 81766 w 157662"/>
              <a:gd name="connsiteY1" fmla="*/ 0 h 645841"/>
              <a:gd name="connsiteX2" fmla="*/ 145506 w 157662"/>
              <a:gd name="connsiteY2" fmla="*/ 6586 h 645841"/>
              <a:gd name="connsiteX3" fmla="*/ 157587 w 157662"/>
              <a:gd name="connsiteY3" fmla="*/ 645841 h 645841"/>
              <a:gd name="connsiteX4" fmla="*/ 0 w 157662"/>
              <a:gd name="connsiteY4" fmla="*/ 644365 h 645841"/>
              <a:gd name="connsiteX0" fmla="*/ 0 w 120729"/>
              <a:gd name="connsiteY0" fmla="*/ 644666 h 645841"/>
              <a:gd name="connsiteX1" fmla="*/ 44833 w 120729"/>
              <a:gd name="connsiteY1" fmla="*/ 0 h 645841"/>
              <a:gd name="connsiteX2" fmla="*/ 108573 w 120729"/>
              <a:gd name="connsiteY2" fmla="*/ 6586 h 645841"/>
              <a:gd name="connsiteX3" fmla="*/ 120654 w 120729"/>
              <a:gd name="connsiteY3" fmla="*/ 645841 h 645841"/>
              <a:gd name="connsiteX4" fmla="*/ 0 w 120729"/>
              <a:gd name="connsiteY4" fmla="*/ 644666 h 645841"/>
              <a:gd name="connsiteX0" fmla="*/ 0 w 108573"/>
              <a:gd name="connsiteY0" fmla="*/ 644666 h 670811"/>
              <a:gd name="connsiteX1" fmla="*/ 44833 w 108573"/>
              <a:gd name="connsiteY1" fmla="*/ 0 h 670811"/>
              <a:gd name="connsiteX2" fmla="*/ 108573 w 108573"/>
              <a:gd name="connsiteY2" fmla="*/ 6586 h 670811"/>
              <a:gd name="connsiteX3" fmla="*/ 93532 w 108573"/>
              <a:gd name="connsiteY3" fmla="*/ 670811 h 670811"/>
              <a:gd name="connsiteX4" fmla="*/ 0 w 108573"/>
              <a:gd name="connsiteY4" fmla="*/ 644666 h 670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73" h="670811">
                <a:moveTo>
                  <a:pt x="0" y="644666"/>
                </a:moveTo>
                <a:lnTo>
                  <a:pt x="44833" y="0"/>
                </a:lnTo>
                <a:lnTo>
                  <a:pt x="108573" y="6586"/>
                </a:lnTo>
                <a:cubicBezTo>
                  <a:pt x="107330" y="229653"/>
                  <a:pt x="94775" y="447744"/>
                  <a:pt x="93532" y="670811"/>
                </a:cubicBezTo>
                <a:lnTo>
                  <a:pt x="0" y="6446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5802416" y="1230407"/>
            <a:ext cx="1292662" cy="1015663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7200" dirty="0">
                <a:solidFill>
                  <a:srgbClr val="C00000"/>
                </a:solidFill>
              </a:rPr>
              <a:t>？</a:t>
            </a:r>
          </a:p>
        </p:txBody>
      </p:sp>
      <p:sp>
        <p:nvSpPr>
          <p:cNvPr id="90" name="文本框 89"/>
          <p:cNvSpPr txBox="1"/>
          <p:nvPr/>
        </p:nvSpPr>
        <p:spPr>
          <a:xfrm rot="1893821">
            <a:off x="6314846" y="1459287"/>
            <a:ext cx="1292662" cy="1015663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7200" dirty="0">
                <a:solidFill>
                  <a:srgbClr val="C00000"/>
                </a:solidFill>
              </a:rPr>
              <a:t>？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6864324" y="4640899"/>
            <a:ext cx="1661993" cy="1133208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9600" dirty="0"/>
              <a:t>？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6159381"/>
            <a:ext cx="12191999" cy="6986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-7502" y="1"/>
            <a:ext cx="512028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01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1806" y="49392"/>
            <a:ext cx="5170646" cy="630282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没</a:t>
            </a:r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自律</a:t>
            </a:r>
            <a:endParaRPr lang="en-US" altLang="zh-CN" sz="5400" dirty="0" smtClean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没人督促</a:t>
            </a:r>
            <a:endParaRPr lang="en-US" altLang="zh-CN" sz="5400" dirty="0" smtClean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就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不能</a:t>
            </a:r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坚持</a:t>
            </a:r>
            <a:endParaRPr lang="en-US" altLang="zh-CN" sz="5400" dirty="0" smtClean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成功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者的</a:t>
            </a:r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习惯 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 </a:t>
            </a:r>
            <a:endParaRPr lang="en-US" altLang="zh-CN" sz="5400" dirty="0" smtClean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我想看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完这个</a:t>
            </a:r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故事</a:t>
            </a:r>
            <a:endParaRPr lang="en-US" altLang="zh-CN" sz="5400" dirty="0" smtClean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你应该懂得该么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做了</a:t>
            </a:r>
          </a:p>
        </p:txBody>
      </p:sp>
      <p:sp>
        <p:nvSpPr>
          <p:cNvPr id="3" name="同心圆 2"/>
          <p:cNvSpPr/>
          <p:nvPr/>
        </p:nvSpPr>
        <p:spPr>
          <a:xfrm>
            <a:off x="928279" y="6352221"/>
            <a:ext cx="505779" cy="505779"/>
          </a:xfrm>
          <a:prstGeom prst="donut">
            <a:avLst>
              <a:gd name="adj" fmla="val 15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207475" y="2884124"/>
            <a:ext cx="2601539" cy="3973876"/>
            <a:chOff x="6230325" y="1798603"/>
            <a:chExt cx="2835013" cy="4330509"/>
          </a:xfrm>
        </p:grpSpPr>
        <p:sp>
          <p:nvSpPr>
            <p:cNvPr id="5" name="椭圆 4"/>
            <p:cNvSpPr/>
            <p:nvPr/>
          </p:nvSpPr>
          <p:spPr>
            <a:xfrm>
              <a:off x="6560011" y="1798603"/>
              <a:ext cx="960120" cy="96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6350521" y="2297430"/>
              <a:ext cx="2714817" cy="3831682"/>
            </a:xfrm>
            <a:custGeom>
              <a:avLst/>
              <a:gdLst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136129 w 2714817"/>
                <a:gd name="connsiteY15" fmla="*/ 468630 h 3831682"/>
                <a:gd name="connsiteX16" fmla="*/ 1216139 w 2714817"/>
                <a:gd name="connsiteY16" fmla="*/ 354330 h 3831682"/>
                <a:gd name="connsiteX17" fmla="*/ 1376159 w 2714817"/>
                <a:gd name="connsiteY17" fmla="*/ 182880 h 3831682"/>
                <a:gd name="connsiteX18" fmla="*/ 1559039 w 2714817"/>
                <a:gd name="connsiteY18" fmla="*/ 68580 h 3831682"/>
                <a:gd name="connsiteX19" fmla="*/ 1661909 w 2714817"/>
                <a:gd name="connsiteY19" fmla="*/ 0 h 3831682"/>
                <a:gd name="connsiteX20" fmla="*/ 1799069 w 2714817"/>
                <a:gd name="connsiteY20" fmla="*/ 68580 h 3831682"/>
                <a:gd name="connsiteX21" fmla="*/ 1913369 w 2714817"/>
                <a:gd name="connsiteY21" fmla="*/ 320040 h 3831682"/>
                <a:gd name="connsiteX22" fmla="*/ 2119109 w 2714817"/>
                <a:gd name="connsiteY22" fmla="*/ 480060 h 3831682"/>
                <a:gd name="connsiteX23" fmla="*/ 2256269 w 2714817"/>
                <a:gd name="connsiteY23" fmla="*/ 651510 h 3831682"/>
                <a:gd name="connsiteX24" fmla="*/ 2267699 w 2714817"/>
                <a:gd name="connsiteY24" fmla="*/ 697230 h 3831682"/>
                <a:gd name="connsiteX25" fmla="*/ 2267699 w 2714817"/>
                <a:gd name="connsiteY25" fmla="*/ 697230 h 3831682"/>
                <a:gd name="connsiteX26" fmla="*/ 2416289 w 2714817"/>
                <a:gd name="connsiteY26" fmla="*/ 960120 h 3831682"/>
                <a:gd name="connsiteX27" fmla="*/ 2587739 w 2714817"/>
                <a:gd name="connsiteY27" fmla="*/ 1188720 h 3831682"/>
                <a:gd name="connsiteX28" fmla="*/ 2667749 w 2714817"/>
                <a:gd name="connsiteY28" fmla="*/ 1394460 h 3831682"/>
                <a:gd name="connsiteX29" fmla="*/ 2690609 w 2714817"/>
                <a:gd name="connsiteY29" fmla="*/ 1588770 h 3831682"/>
                <a:gd name="connsiteX30" fmla="*/ 2690609 w 2714817"/>
                <a:gd name="connsiteY30" fmla="*/ 1840230 h 3831682"/>
                <a:gd name="connsiteX31" fmla="*/ 2690609 w 2714817"/>
                <a:gd name="connsiteY31" fmla="*/ 2045970 h 3831682"/>
                <a:gd name="connsiteX32" fmla="*/ 2679179 w 2714817"/>
                <a:gd name="connsiteY32" fmla="*/ 2274570 h 3831682"/>
                <a:gd name="connsiteX33" fmla="*/ 2702039 w 2714817"/>
                <a:gd name="connsiteY33" fmla="*/ 2514600 h 3831682"/>
                <a:gd name="connsiteX34" fmla="*/ 2450579 w 2714817"/>
                <a:gd name="connsiteY34" fmla="*/ 2411730 h 3831682"/>
                <a:gd name="connsiteX35" fmla="*/ 2439149 w 2714817"/>
                <a:gd name="connsiteY35" fmla="*/ 2788920 h 3831682"/>
                <a:gd name="connsiteX36" fmla="*/ 2359139 w 2714817"/>
                <a:gd name="connsiteY36" fmla="*/ 3074670 h 3831682"/>
                <a:gd name="connsiteX37" fmla="*/ 2119109 w 2714817"/>
                <a:gd name="connsiteY37" fmla="*/ 3074670 h 3831682"/>
                <a:gd name="connsiteX38" fmla="*/ 2119109 w 2714817"/>
                <a:gd name="connsiteY38" fmla="*/ 3303270 h 3831682"/>
                <a:gd name="connsiteX39" fmla="*/ 2347709 w 2714817"/>
                <a:gd name="connsiteY39" fmla="*/ 3680460 h 3831682"/>
                <a:gd name="connsiteX40" fmla="*/ 2393429 w 2714817"/>
                <a:gd name="connsiteY40" fmla="*/ 3737610 h 3831682"/>
                <a:gd name="connsiteX41" fmla="*/ 2290559 w 2714817"/>
                <a:gd name="connsiteY41" fmla="*/ 3794760 h 3831682"/>
                <a:gd name="connsiteX42" fmla="*/ 1901939 w 2714817"/>
                <a:gd name="connsiteY42" fmla="*/ 3817620 h 3831682"/>
                <a:gd name="connsiteX43" fmla="*/ 1650479 w 2714817"/>
                <a:gd name="connsiteY43" fmla="*/ 3817620 h 3831682"/>
                <a:gd name="connsiteX44" fmla="*/ 1273289 w 2714817"/>
                <a:gd name="connsiteY44" fmla="*/ 3817620 h 3831682"/>
                <a:gd name="connsiteX45" fmla="*/ 873239 w 2714817"/>
                <a:gd name="connsiteY45" fmla="*/ 3817620 h 3831682"/>
                <a:gd name="connsiteX46" fmla="*/ 507479 w 2714817"/>
                <a:gd name="connsiteY46" fmla="*/ 3806190 h 3831682"/>
                <a:gd name="connsiteX47" fmla="*/ 278879 w 2714817"/>
                <a:gd name="connsiteY47" fmla="*/ 3829050 h 3831682"/>
                <a:gd name="connsiteX48" fmla="*/ 4559 w 2714817"/>
                <a:gd name="connsiteY48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216139 w 2714817"/>
                <a:gd name="connsiteY15" fmla="*/ 354330 h 3831682"/>
                <a:gd name="connsiteX16" fmla="*/ 1376159 w 2714817"/>
                <a:gd name="connsiteY16" fmla="*/ 182880 h 3831682"/>
                <a:gd name="connsiteX17" fmla="*/ 1559039 w 2714817"/>
                <a:gd name="connsiteY17" fmla="*/ 68580 h 3831682"/>
                <a:gd name="connsiteX18" fmla="*/ 1661909 w 2714817"/>
                <a:gd name="connsiteY18" fmla="*/ 0 h 3831682"/>
                <a:gd name="connsiteX19" fmla="*/ 1799069 w 2714817"/>
                <a:gd name="connsiteY19" fmla="*/ 68580 h 3831682"/>
                <a:gd name="connsiteX20" fmla="*/ 1913369 w 2714817"/>
                <a:gd name="connsiteY20" fmla="*/ 320040 h 3831682"/>
                <a:gd name="connsiteX21" fmla="*/ 2119109 w 2714817"/>
                <a:gd name="connsiteY21" fmla="*/ 480060 h 3831682"/>
                <a:gd name="connsiteX22" fmla="*/ 2256269 w 2714817"/>
                <a:gd name="connsiteY22" fmla="*/ 651510 h 3831682"/>
                <a:gd name="connsiteX23" fmla="*/ 2267699 w 2714817"/>
                <a:gd name="connsiteY23" fmla="*/ 697230 h 3831682"/>
                <a:gd name="connsiteX24" fmla="*/ 2267699 w 2714817"/>
                <a:gd name="connsiteY24" fmla="*/ 697230 h 3831682"/>
                <a:gd name="connsiteX25" fmla="*/ 2416289 w 2714817"/>
                <a:gd name="connsiteY25" fmla="*/ 960120 h 3831682"/>
                <a:gd name="connsiteX26" fmla="*/ 2587739 w 2714817"/>
                <a:gd name="connsiteY26" fmla="*/ 1188720 h 3831682"/>
                <a:gd name="connsiteX27" fmla="*/ 2667749 w 2714817"/>
                <a:gd name="connsiteY27" fmla="*/ 1394460 h 3831682"/>
                <a:gd name="connsiteX28" fmla="*/ 2690609 w 2714817"/>
                <a:gd name="connsiteY28" fmla="*/ 1588770 h 3831682"/>
                <a:gd name="connsiteX29" fmla="*/ 2690609 w 2714817"/>
                <a:gd name="connsiteY29" fmla="*/ 1840230 h 3831682"/>
                <a:gd name="connsiteX30" fmla="*/ 2690609 w 2714817"/>
                <a:gd name="connsiteY30" fmla="*/ 2045970 h 3831682"/>
                <a:gd name="connsiteX31" fmla="*/ 2679179 w 2714817"/>
                <a:gd name="connsiteY31" fmla="*/ 2274570 h 3831682"/>
                <a:gd name="connsiteX32" fmla="*/ 2702039 w 2714817"/>
                <a:gd name="connsiteY32" fmla="*/ 2514600 h 3831682"/>
                <a:gd name="connsiteX33" fmla="*/ 2450579 w 2714817"/>
                <a:gd name="connsiteY33" fmla="*/ 2411730 h 3831682"/>
                <a:gd name="connsiteX34" fmla="*/ 2439149 w 2714817"/>
                <a:gd name="connsiteY34" fmla="*/ 2788920 h 3831682"/>
                <a:gd name="connsiteX35" fmla="*/ 2359139 w 2714817"/>
                <a:gd name="connsiteY35" fmla="*/ 3074670 h 3831682"/>
                <a:gd name="connsiteX36" fmla="*/ 2119109 w 2714817"/>
                <a:gd name="connsiteY36" fmla="*/ 3074670 h 3831682"/>
                <a:gd name="connsiteX37" fmla="*/ 2119109 w 2714817"/>
                <a:gd name="connsiteY37" fmla="*/ 3303270 h 3831682"/>
                <a:gd name="connsiteX38" fmla="*/ 2347709 w 2714817"/>
                <a:gd name="connsiteY38" fmla="*/ 3680460 h 3831682"/>
                <a:gd name="connsiteX39" fmla="*/ 2393429 w 2714817"/>
                <a:gd name="connsiteY39" fmla="*/ 3737610 h 3831682"/>
                <a:gd name="connsiteX40" fmla="*/ 2290559 w 2714817"/>
                <a:gd name="connsiteY40" fmla="*/ 3794760 h 3831682"/>
                <a:gd name="connsiteX41" fmla="*/ 1901939 w 2714817"/>
                <a:gd name="connsiteY41" fmla="*/ 3817620 h 3831682"/>
                <a:gd name="connsiteX42" fmla="*/ 1650479 w 2714817"/>
                <a:gd name="connsiteY42" fmla="*/ 3817620 h 3831682"/>
                <a:gd name="connsiteX43" fmla="*/ 1273289 w 2714817"/>
                <a:gd name="connsiteY43" fmla="*/ 3817620 h 3831682"/>
                <a:gd name="connsiteX44" fmla="*/ 873239 w 2714817"/>
                <a:gd name="connsiteY44" fmla="*/ 3817620 h 3831682"/>
                <a:gd name="connsiteX45" fmla="*/ 507479 w 2714817"/>
                <a:gd name="connsiteY45" fmla="*/ 3806190 h 3831682"/>
                <a:gd name="connsiteX46" fmla="*/ 278879 w 2714817"/>
                <a:gd name="connsiteY46" fmla="*/ 3829050 h 3831682"/>
                <a:gd name="connsiteX47" fmla="*/ 4559 w 2714817"/>
                <a:gd name="connsiteY47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216139 w 2714817"/>
                <a:gd name="connsiteY14" fmla="*/ 354330 h 3831682"/>
                <a:gd name="connsiteX15" fmla="*/ 1376159 w 2714817"/>
                <a:gd name="connsiteY15" fmla="*/ 182880 h 3831682"/>
                <a:gd name="connsiteX16" fmla="*/ 1559039 w 2714817"/>
                <a:gd name="connsiteY16" fmla="*/ 68580 h 3831682"/>
                <a:gd name="connsiteX17" fmla="*/ 1661909 w 2714817"/>
                <a:gd name="connsiteY17" fmla="*/ 0 h 3831682"/>
                <a:gd name="connsiteX18" fmla="*/ 1799069 w 2714817"/>
                <a:gd name="connsiteY18" fmla="*/ 68580 h 3831682"/>
                <a:gd name="connsiteX19" fmla="*/ 1913369 w 2714817"/>
                <a:gd name="connsiteY19" fmla="*/ 320040 h 3831682"/>
                <a:gd name="connsiteX20" fmla="*/ 2119109 w 2714817"/>
                <a:gd name="connsiteY20" fmla="*/ 480060 h 3831682"/>
                <a:gd name="connsiteX21" fmla="*/ 2256269 w 2714817"/>
                <a:gd name="connsiteY21" fmla="*/ 651510 h 3831682"/>
                <a:gd name="connsiteX22" fmla="*/ 2267699 w 2714817"/>
                <a:gd name="connsiteY22" fmla="*/ 697230 h 3831682"/>
                <a:gd name="connsiteX23" fmla="*/ 2267699 w 2714817"/>
                <a:gd name="connsiteY23" fmla="*/ 697230 h 3831682"/>
                <a:gd name="connsiteX24" fmla="*/ 2416289 w 2714817"/>
                <a:gd name="connsiteY24" fmla="*/ 960120 h 3831682"/>
                <a:gd name="connsiteX25" fmla="*/ 2587739 w 2714817"/>
                <a:gd name="connsiteY25" fmla="*/ 1188720 h 3831682"/>
                <a:gd name="connsiteX26" fmla="*/ 2667749 w 2714817"/>
                <a:gd name="connsiteY26" fmla="*/ 1394460 h 3831682"/>
                <a:gd name="connsiteX27" fmla="*/ 2690609 w 2714817"/>
                <a:gd name="connsiteY27" fmla="*/ 1588770 h 3831682"/>
                <a:gd name="connsiteX28" fmla="*/ 2690609 w 2714817"/>
                <a:gd name="connsiteY28" fmla="*/ 1840230 h 3831682"/>
                <a:gd name="connsiteX29" fmla="*/ 2690609 w 2714817"/>
                <a:gd name="connsiteY29" fmla="*/ 2045970 h 3831682"/>
                <a:gd name="connsiteX30" fmla="*/ 2679179 w 2714817"/>
                <a:gd name="connsiteY30" fmla="*/ 2274570 h 3831682"/>
                <a:gd name="connsiteX31" fmla="*/ 2702039 w 2714817"/>
                <a:gd name="connsiteY31" fmla="*/ 2514600 h 3831682"/>
                <a:gd name="connsiteX32" fmla="*/ 2450579 w 2714817"/>
                <a:gd name="connsiteY32" fmla="*/ 2411730 h 3831682"/>
                <a:gd name="connsiteX33" fmla="*/ 2439149 w 2714817"/>
                <a:gd name="connsiteY33" fmla="*/ 2788920 h 3831682"/>
                <a:gd name="connsiteX34" fmla="*/ 2359139 w 2714817"/>
                <a:gd name="connsiteY34" fmla="*/ 3074670 h 3831682"/>
                <a:gd name="connsiteX35" fmla="*/ 2119109 w 2714817"/>
                <a:gd name="connsiteY35" fmla="*/ 3074670 h 3831682"/>
                <a:gd name="connsiteX36" fmla="*/ 2119109 w 2714817"/>
                <a:gd name="connsiteY36" fmla="*/ 3303270 h 3831682"/>
                <a:gd name="connsiteX37" fmla="*/ 2347709 w 2714817"/>
                <a:gd name="connsiteY37" fmla="*/ 3680460 h 3831682"/>
                <a:gd name="connsiteX38" fmla="*/ 2393429 w 2714817"/>
                <a:gd name="connsiteY38" fmla="*/ 3737610 h 3831682"/>
                <a:gd name="connsiteX39" fmla="*/ 2290559 w 2714817"/>
                <a:gd name="connsiteY39" fmla="*/ 3794760 h 3831682"/>
                <a:gd name="connsiteX40" fmla="*/ 1901939 w 2714817"/>
                <a:gd name="connsiteY40" fmla="*/ 3817620 h 3831682"/>
                <a:gd name="connsiteX41" fmla="*/ 1650479 w 2714817"/>
                <a:gd name="connsiteY41" fmla="*/ 3817620 h 3831682"/>
                <a:gd name="connsiteX42" fmla="*/ 1273289 w 2714817"/>
                <a:gd name="connsiteY42" fmla="*/ 3817620 h 3831682"/>
                <a:gd name="connsiteX43" fmla="*/ 873239 w 2714817"/>
                <a:gd name="connsiteY43" fmla="*/ 3817620 h 3831682"/>
                <a:gd name="connsiteX44" fmla="*/ 507479 w 2714817"/>
                <a:gd name="connsiteY44" fmla="*/ 3806190 h 3831682"/>
                <a:gd name="connsiteX45" fmla="*/ 278879 w 2714817"/>
                <a:gd name="connsiteY45" fmla="*/ 3829050 h 3831682"/>
                <a:gd name="connsiteX46" fmla="*/ 4559 w 2714817"/>
                <a:gd name="connsiteY46" fmla="*/ 3806190 h 383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14817" h="3831682">
                  <a:moveTo>
                    <a:pt x="4559" y="3806190"/>
                  </a:moveTo>
                  <a:cubicBezTo>
                    <a:pt x="-22111" y="3779520"/>
                    <a:pt x="75044" y="3688080"/>
                    <a:pt x="118859" y="3669030"/>
                  </a:cubicBezTo>
                  <a:cubicBezTo>
                    <a:pt x="162674" y="3649980"/>
                    <a:pt x="206489" y="3701415"/>
                    <a:pt x="267449" y="3691890"/>
                  </a:cubicBezTo>
                  <a:cubicBezTo>
                    <a:pt x="328409" y="3682365"/>
                    <a:pt x="400799" y="3638550"/>
                    <a:pt x="484619" y="3611880"/>
                  </a:cubicBezTo>
                  <a:cubicBezTo>
                    <a:pt x="568439" y="3585210"/>
                    <a:pt x="675119" y="3568065"/>
                    <a:pt x="770369" y="3531870"/>
                  </a:cubicBezTo>
                  <a:cubicBezTo>
                    <a:pt x="865619" y="3495675"/>
                    <a:pt x="1012304" y="3438525"/>
                    <a:pt x="1056119" y="3394710"/>
                  </a:cubicBezTo>
                  <a:cubicBezTo>
                    <a:pt x="1099934" y="3350895"/>
                    <a:pt x="1018019" y="3308985"/>
                    <a:pt x="1033259" y="3268980"/>
                  </a:cubicBezTo>
                  <a:cubicBezTo>
                    <a:pt x="1048499" y="3228975"/>
                    <a:pt x="1118984" y="3230880"/>
                    <a:pt x="1147559" y="3154680"/>
                  </a:cubicBezTo>
                  <a:cubicBezTo>
                    <a:pt x="1176134" y="3078480"/>
                    <a:pt x="1187564" y="2945130"/>
                    <a:pt x="1204709" y="2811780"/>
                  </a:cubicBezTo>
                  <a:cubicBezTo>
                    <a:pt x="1221854" y="2678430"/>
                    <a:pt x="1252334" y="2522220"/>
                    <a:pt x="1250429" y="2354580"/>
                  </a:cubicBezTo>
                  <a:cubicBezTo>
                    <a:pt x="1248524" y="2186940"/>
                    <a:pt x="1202804" y="1958340"/>
                    <a:pt x="1193279" y="1805940"/>
                  </a:cubicBezTo>
                  <a:cubicBezTo>
                    <a:pt x="1183754" y="1653540"/>
                    <a:pt x="1193279" y="1440180"/>
                    <a:pt x="1193279" y="1440180"/>
                  </a:cubicBezTo>
                  <a:cubicBezTo>
                    <a:pt x="1193279" y="1299210"/>
                    <a:pt x="1189469" y="1089660"/>
                    <a:pt x="1193279" y="960120"/>
                  </a:cubicBezTo>
                  <a:cubicBezTo>
                    <a:pt x="1197089" y="830580"/>
                    <a:pt x="1212329" y="763905"/>
                    <a:pt x="1216139" y="662940"/>
                  </a:cubicBezTo>
                  <a:cubicBezTo>
                    <a:pt x="1219949" y="561975"/>
                    <a:pt x="1189469" y="434340"/>
                    <a:pt x="1216139" y="354330"/>
                  </a:cubicBezTo>
                  <a:cubicBezTo>
                    <a:pt x="1242809" y="274320"/>
                    <a:pt x="1319009" y="230505"/>
                    <a:pt x="1376159" y="182880"/>
                  </a:cubicBezTo>
                  <a:cubicBezTo>
                    <a:pt x="1433309" y="135255"/>
                    <a:pt x="1511414" y="99060"/>
                    <a:pt x="1559039" y="68580"/>
                  </a:cubicBezTo>
                  <a:cubicBezTo>
                    <a:pt x="1606664" y="38100"/>
                    <a:pt x="1621904" y="0"/>
                    <a:pt x="1661909" y="0"/>
                  </a:cubicBezTo>
                  <a:cubicBezTo>
                    <a:pt x="1701914" y="0"/>
                    <a:pt x="1757159" y="15240"/>
                    <a:pt x="1799069" y="68580"/>
                  </a:cubicBezTo>
                  <a:cubicBezTo>
                    <a:pt x="1840979" y="121920"/>
                    <a:pt x="1860029" y="251460"/>
                    <a:pt x="1913369" y="320040"/>
                  </a:cubicBezTo>
                  <a:cubicBezTo>
                    <a:pt x="1966709" y="388620"/>
                    <a:pt x="2061959" y="424815"/>
                    <a:pt x="2119109" y="480060"/>
                  </a:cubicBezTo>
                  <a:cubicBezTo>
                    <a:pt x="2176259" y="535305"/>
                    <a:pt x="2231504" y="615315"/>
                    <a:pt x="2256269" y="651510"/>
                  </a:cubicBezTo>
                  <a:cubicBezTo>
                    <a:pt x="2281034" y="687705"/>
                    <a:pt x="2267699" y="697230"/>
                    <a:pt x="2267699" y="697230"/>
                  </a:cubicBezTo>
                  <a:lnTo>
                    <a:pt x="2267699" y="697230"/>
                  </a:lnTo>
                  <a:cubicBezTo>
                    <a:pt x="2292464" y="741045"/>
                    <a:pt x="2362949" y="878205"/>
                    <a:pt x="2416289" y="960120"/>
                  </a:cubicBezTo>
                  <a:cubicBezTo>
                    <a:pt x="2469629" y="1042035"/>
                    <a:pt x="2545829" y="1116330"/>
                    <a:pt x="2587739" y="1188720"/>
                  </a:cubicBezTo>
                  <a:cubicBezTo>
                    <a:pt x="2629649" y="1261110"/>
                    <a:pt x="2650604" y="1327785"/>
                    <a:pt x="2667749" y="1394460"/>
                  </a:cubicBezTo>
                  <a:cubicBezTo>
                    <a:pt x="2684894" y="1461135"/>
                    <a:pt x="2686799" y="1514475"/>
                    <a:pt x="2690609" y="1588770"/>
                  </a:cubicBezTo>
                  <a:cubicBezTo>
                    <a:pt x="2694419" y="1663065"/>
                    <a:pt x="2690609" y="1840230"/>
                    <a:pt x="2690609" y="1840230"/>
                  </a:cubicBezTo>
                  <a:cubicBezTo>
                    <a:pt x="2690609" y="1916430"/>
                    <a:pt x="2692514" y="1973580"/>
                    <a:pt x="2690609" y="2045970"/>
                  </a:cubicBezTo>
                  <a:cubicBezTo>
                    <a:pt x="2688704" y="2118360"/>
                    <a:pt x="2677274" y="2196465"/>
                    <a:pt x="2679179" y="2274570"/>
                  </a:cubicBezTo>
                  <a:cubicBezTo>
                    <a:pt x="2681084" y="2352675"/>
                    <a:pt x="2740139" y="2491740"/>
                    <a:pt x="2702039" y="2514600"/>
                  </a:cubicBezTo>
                  <a:cubicBezTo>
                    <a:pt x="2663939" y="2537460"/>
                    <a:pt x="2494394" y="2366010"/>
                    <a:pt x="2450579" y="2411730"/>
                  </a:cubicBezTo>
                  <a:cubicBezTo>
                    <a:pt x="2406764" y="2457450"/>
                    <a:pt x="2454389" y="2678430"/>
                    <a:pt x="2439149" y="2788920"/>
                  </a:cubicBezTo>
                  <a:cubicBezTo>
                    <a:pt x="2423909" y="2899410"/>
                    <a:pt x="2412479" y="3027045"/>
                    <a:pt x="2359139" y="3074670"/>
                  </a:cubicBezTo>
                  <a:cubicBezTo>
                    <a:pt x="2305799" y="3122295"/>
                    <a:pt x="2159114" y="3036570"/>
                    <a:pt x="2119109" y="3074670"/>
                  </a:cubicBezTo>
                  <a:cubicBezTo>
                    <a:pt x="2079104" y="3112770"/>
                    <a:pt x="2081009" y="3202305"/>
                    <a:pt x="2119109" y="3303270"/>
                  </a:cubicBezTo>
                  <a:cubicBezTo>
                    <a:pt x="2157209" y="3404235"/>
                    <a:pt x="2301989" y="3608070"/>
                    <a:pt x="2347709" y="3680460"/>
                  </a:cubicBezTo>
                  <a:cubicBezTo>
                    <a:pt x="2393429" y="3752850"/>
                    <a:pt x="2402954" y="3718560"/>
                    <a:pt x="2393429" y="3737610"/>
                  </a:cubicBezTo>
                  <a:cubicBezTo>
                    <a:pt x="2383904" y="3756660"/>
                    <a:pt x="2372474" y="3781425"/>
                    <a:pt x="2290559" y="3794760"/>
                  </a:cubicBezTo>
                  <a:cubicBezTo>
                    <a:pt x="2208644" y="3808095"/>
                    <a:pt x="2008619" y="3813810"/>
                    <a:pt x="1901939" y="3817620"/>
                  </a:cubicBezTo>
                  <a:cubicBezTo>
                    <a:pt x="1795259" y="3821430"/>
                    <a:pt x="1650479" y="3817620"/>
                    <a:pt x="1650479" y="3817620"/>
                  </a:cubicBezTo>
                  <a:lnTo>
                    <a:pt x="1273289" y="3817620"/>
                  </a:lnTo>
                  <a:lnTo>
                    <a:pt x="873239" y="3817620"/>
                  </a:lnTo>
                  <a:cubicBezTo>
                    <a:pt x="745604" y="3815715"/>
                    <a:pt x="606539" y="3804285"/>
                    <a:pt x="507479" y="3806190"/>
                  </a:cubicBezTo>
                  <a:cubicBezTo>
                    <a:pt x="408419" y="3808095"/>
                    <a:pt x="366509" y="3823335"/>
                    <a:pt x="278879" y="3829050"/>
                  </a:cubicBezTo>
                  <a:cubicBezTo>
                    <a:pt x="191249" y="3834765"/>
                    <a:pt x="31229" y="3832860"/>
                    <a:pt x="4559" y="380619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230325" y="3017884"/>
              <a:ext cx="591715" cy="1471923"/>
            </a:xfrm>
            <a:custGeom>
              <a:avLst/>
              <a:gdLst>
                <a:gd name="connsiteX0" fmla="*/ 591715 w 591715"/>
                <a:gd name="connsiteY0" fmla="*/ 74637 h 1471923"/>
                <a:gd name="connsiteX1" fmla="*/ 396506 w 591715"/>
                <a:gd name="connsiteY1" fmla="*/ 33541 h 1471923"/>
                <a:gd name="connsiteX2" fmla="*/ 314313 w 591715"/>
                <a:gd name="connsiteY2" fmla="*/ 2718 h 1471923"/>
                <a:gd name="connsiteX3" fmla="*/ 191023 w 591715"/>
                <a:gd name="connsiteY3" fmla="*/ 105460 h 1471923"/>
                <a:gd name="connsiteX4" fmla="*/ 88282 w 591715"/>
                <a:gd name="connsiteY4" fmla="*/ 331491 h 1471923"/>
                <a:gd name="connsiteX5" fmla="*/ 78008 w 591715"/>
                <a:gd name="connsiteY5" fmla="*/ 475329 h 1471923"/>
                <a:gd name="connsiteX6" fmla="*/ 78008 w 591715"/>
                <a:gd name="connsiteY6" fmla="*/ 649990 h 1471923"/>
                <a:gd name="connsiteX7" fmla="*/ 57459 w 591715"/>
                <a:gd name="connsiteY7" fmla="*/ 752732 h 1471923"/>
                <a:gd name="connsiteX8" fmla="*/ 6088 w 591715"/>
                <a:gd name="connsiteY8" fmla="*/ 978763 h 1471923"/>
                <a:gd name="connsiteX9" fmla="*/ 6088 w 591715"/>
                <a:gd name="connsiteY9" fmla="*/ 1225343 h 1471923"/>
                <a:gd name="connsiteX10" fmla="*/ 6088 w 591715"/>
                <a:gd name="connsiteY10" fmla="*/ 1379455 h 1471923"/>
                <a:gd name="connsiteX11" fmla="*/ 88282 w 591715"/>
                <a:gd name="connsiteY11" fmla="*/ 1471923 h 1471923"/>
                <a:gd name="connsiteX12" fmla="*/ 119104 w 591715"/>
                <a:gd name="connsiteY12" fmla="*/ 1379455 h 147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1715" h="1471923">
                  <a:moveTo>
                    <a:pt x="591715" y="74637"/>
                  </a:moveTo>
                  <a:cubicBezTo>
                    <a:pt x="517227" y="60082"/>
                    <a:pt x="442740" y="45527"/>
                    <a:pt x="396506" y="33541"/>
                  </a:cubicBezTo>
                  <a:cubicBezTo>
                    <a:pt x="350272" y="21555"/>
                    <a:pt x="348560" y="-9268"/>
                    <a:pt x="314313" y="2718"/>
                  </a:cubicBezTo>
                  <a:cubicBezTo>
                    <a:pt x="280066" y="14704"/>
                    <a:pt x="228695" y="50664"/>
                    <a:pt x="191023" y="105460"/>
                  </a:cubicBezTo>
                  <a:cubicBezTo>
                    <a:pt x="153351" y="160256"/>
                    <a:pt x="107118" y="269846"/>
                    <a:pt x="88282" y="331491"/>
                  </a:cubicBezTo>
                  <a:cubicBezTo>
                    <a:pt x="69446" y="393136"/>
                    <a:pt x="79720" y="422246"/>
                    <a:pt x="78008" y="475329"/>
                  </a:cubicBezTo>
                  <a:cubicBezTo>
                    <a:pt x="76296" y="528412"/>
                    <a:pt x="81433" y="603756"/>
                    <a:pt x="78008" y="649990"/>
                  </a:cubicBezTo>
                  <a:cubicBezTo>
                    <a:pt x="74583" y="696224"/>
                    <a:pt x="69446" y="697937"/>
                    <a:pt x="57459" y="752732"/>
                  </a:cubicBezTo>
                  <a:cubicBezTo>
                    <a:pt x="45472" y="807527"/>
                    <a:pt x="14650" y="899995"/>
                    <a:pt x="6088" y="978763"/>
                  </a:cubicBezTo>
                  <a:cubicBezTo>
                    <a:pt x="-2474" y="1057531"/>
                    <a:pt x="6088" y="1225343"/>
                    <a:pt x="6088" y="1225343"/>
                  </a:cubicBezTo>
                  <a:cubicBezTo>
                    <a:pt x="6088" y="1292125"/>
                    <a:pt x="-7611" y="1338358"/>
                    <a:pt x="6088" y="1379455"/>
                  </a:cubicBezTo>
                  <a:cubicBezTo>
                    <a:pt x="19787" y="1420552"/>
                    <a:pt x="69446" y="1471923"/>
                    <a:pt x="88282" y="1471923"/>
                  </a:cubicBezTo>
                  <a:cubicBezTo>
                    <a:pt x="107118" y="1471923"/>
                    <a:pt x="113111" y="1425689"/>
                    <a:pt x="119104" y="13794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322885" y="2691850"/>
              <a:ext cx="354057" cy="758266"/>
              <a:chOff x="6298250" y="2571710"/>
              <a:chExt cx="354057" cy="758266"/>
            </a:xfrm>
          </p:grpSpPr>
          <p:sp>
            <p:nvSpPr>
              <p:cNvPr id="9" name="圆角矩形 8"/>
              <p:cNvSpPr/>
              <p:nvPr/>
            </p:nvSpPr>
            <p:spPr>
              <a:xfrm rot="19099898">
                <a:off x="6313187" y="281715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6454520" y="2659735"/>
                <a:ext cx="135458" cy="27977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19099898">
                <a:off x="6298250" y="270947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19099898">
                <a:off x="6306022" y="2608805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19203243">
                <a:off x="6401018" y="257171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6411943" y="2918056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6504239" y="2951348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6253843" y="0"/>
            <a:ext cx="593815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81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81610" y="1859340"/>
            <a:ext cx="2646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慎独</a:t>
            </a:r>
            <a:endParaRPr lang="zh-CN" altLang="en-US" sz="9600" dirty="0"/>
          </a:p>
        </p:txBody>
      </p:sp>
      <p:sp>
        <p:nvSpPr>
          <p:cNvPr id="5" name="矩形 4"/>
          <p:cNvSpPr/>
          <p:nvPr/>
        </p:nvSpPr>
        <p:spPr>
          <a:xfrm>
            <a:off x="-1" y="0"/>
            <a:ext cx="449178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700211" y="0"/>
            <a:ext cx="449178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258628" y="3352709"/>
            <a:ext cx="1674741" cy="3505291"/>
            <a:chOff x="3079600" y="527561"/>
            <a:chExt cx="2520779" cy="5276079"/>
          </a:xfrm>
        </p:grpSpPr>
        <p:sp>
          <p:nvSpPr>
            <p:cNvPr id="8" name="椭圆 7"/>
            <p:cNvSpPr/>
            <p:nvPr/>
          </p:nvSpPr>
          <p:spPr>
            <a:xfrm>
              <a:off x="3583459" y="527561"/>
              <a:ext cx="1540306" cy="1540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79600" y="2067867"/>
              <a:ext cx="2520779" cy="2026508"/>
            </a:xfrm>
            <a:custGeom>
              <a:avLst/>
              <a:gdLst>
                <a:gd name="connsiteX0" fmla="*/ 0 w 2520779"/>
                <a:gd name="connsiteY0" fmla="*/ 0 h 2026508"/>
                <a:gd name="connsiteX1" fmla="*/ 2520779 w 2520779"/>
                <a:gd name="connsiteY1" fmla="*/ 0 h 2026508"/>
                <a:gd name="connsiteX2" fmla="*/ 2520779 w 2520779"/>
                <a:gd name="connsiteY2" fmla="*/ 2026508 h 2026508"/>
                <a:gd name="connsiteX3" fmla="*/ 2044165 w 2520779"/>
                <a:gd name="connsiteY3" fmla="*/ 2026508 h 2026508"/>
                <a:gd name="connsiteX4" fmla="*/ 2044165 w 2520779"/>
                <a:gd name="connsiteY4" fmla="*/ 374735 h 2026508"/>
                <a:gd name="connsiteX5" fmla="*/ 1945311 w 2520779"/>
                <a:gd name="connsiteY5" fmla="*/ 374735 h 2026508"/>
                <a:gd name="connsiteX6" fmla="*/ 1945311 w 2520779"/>
                <a:gd name="connsiteY6" fmla="*/ 2026508 h 2026508"/>
                <a:gd name="connsiteX7" fmla="*/ 503860 w 2520779"/>
                <a:gd name="connsiteY7" fmla="*/ 2026508 h 2026508"/>
                <a:gd name="connsiteX8" fmla="*/ 503860 w 2520779"/>
                <a:gd name="connsiteY8" fmla="*/ 374735 h 2026508"/>
                <a:gd name="connsiteX9" fmla="*/ 405006 w 2520779"/>
                <a:gd name="connsiteY9" fmla="*/ 374735 h 2026508"/>
                <a:gd name="connsiteX10" fmla="*/ 405006 w 2520779"/>
                <a:gd name="connsiteY10" fmla="*/ 2026508 h 2026508"/>
                <a:gd name="connsiteX11" fmla="*/ 0 w 2520779"/>
                <a:gd name="connsiteY11" fmla="*/ 2026508 h 202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0779" h="2026508">
                  <a:moveTo>
                    <a:pt x="0" y="0"/>
                  </a:moveTo>
                  <a:lnTo>
                    <a:pt x="2520779" y="0"/>
                  </a:lnTo>
                  <a:lnTo>
                    <a:pt x="2520779" y="2026508"/>
                  </a:lnTo>
                  <a:lnTo>
                    <a:pt x="2044165" y="2026508"/>
                  </a:lnTo>
                  <a:lnTo>
                    <a:pt x="2044165" y="374735"/>
                  </a:lnTo>
                  <a:lnTo>
                    <a:pt x="1945311" y="374735"/>
                  </a:lnTo>
                  <a:lnTo>
                    <a:pt x="1945311" y="2026508"/>
                  </a:lnTo>
                  <a:lnTo>
                    <a:pt x="503860" y="2026508"/>
                  </a:lnTo>
                  <a:lnTo>
                    <a:pt x="503860" y="374735"/>
                  </a:lnTo>
                  <a:lnTo>
                    <a:pt x="405006" y="374735"/>
                  </a:lnTo>
                  <a:lnTo>
                    <a:pt x="405006" y="2026508"/>
                  </a:lnTo>
                  <a:lnTo>
                    <a:pt x="0" y="20265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583459" y="3900700"/>
              <a:ext cx="1441452" cy="1902940"/>
            </a:xfrm>
            <a:custGeom>
              <a:avLst/>
              <a:gdLst>
                <a:gd name="connsiteX0" fmla="*/ 0 w 1441452"/>
                <a:gd name="connsiteY0" fmla="*/ 0 h 1902940"/>
                <a:gd name="connsiteX1" fmla="*/ 1441452 w 1441452"/>
                <a:gd name="connsiteY1" fmla="*/ 0 h 1902940"/>
                <a:gd name="connsiteX2" fmla="*/ 1441452 w 1441452"/>
                <a:gd name="connsiteY2" fmla="*/ 1902940 h 1902940"/>
                <a:gd name="connsiteX3" fmla="*/ 815548 w 1441452"/>
                <a:gd name="connsiteY3" fmla="*/ 1902940 h 1902940"/>
                <a:gd name="connsiteX4" fmla="*/ 815548 w 1441452"/>
                <a:gd name="connsiteY4" fmla="*/ 395415 h 1902940"/>
                <a:gd name="connsiteX5" fmla="*/ 667267 w 1441452"/>
                <a:gd name="connsiteY5" fmla="*/ 395415 h 1902940"/>
                <a:gd name="connsiteX6" fmla="*/ 667267 w 1441452"/>
                <a:gd name="connsiteY6" fmla="*/ 1902940 h 1902940"/>
                <a:gd name="connsiteX7" fmla="*/ 0 w 1441452"/>
                <a:gd name="connsiteY7" fmla="*/ 1902940 h 190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452" h="1902940">
                  <a:moveTo>
                    <a:pt x="0" y="0"/>
                  </a:moveTo>
                  <a:lnTo>
                    <a:pt x="1441452" y="0"/>
                  </a:lnTo>
                  <a:lnTo>
                    <a:pt x="1441452" y="1902940"/>
                  </a:lnTo>
                  <a:lnTo>
                    <a:pt x="815548" y="1902940"/>
                  </a:lnTo>
                  <a:lnTo>
                    <a:pt x="815548" y="395415"/>
                  </a:lnTo>
                  <a:lnTo>
                    <a:pt x="667267" y="395415"/>
                  </a:lnTo>
                  <a:lnTo>
                    <a:pt x="667267" y="1902940"/>
                  </a:lnTo>
                  <a:lnTo>
                    <a:pt x="0" y="19029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3826316" y="0"/>
            <a:ext cx="4491789" cy="16683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412099" y="2037256"/>
            <a:ext cx="1000274" cy="5085439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defRPr sz="540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5300" dirty="0" smtClean="0">
                <a:solidFill>
                  <a:schemeClr val="bg1"/>
                </a:solidFill>
              </a:rPr>
              <a:t>请</a:t>
            </a:r>
            <a:r>
              <a:rPr lang="zh-CN" altLang="en-US" sz="5300" dirty="0" smtClean="0">
                <a:solidFill>
                  <a:srgbClr val="FFFF00"/>
                </a:solidFill>
              </a:rPr>
              <a:t>由右向左</a:t>
            </a:r>
            <a:endParaRPr lang="en-US" altLang="zh-CN" sz="5300" dirty="0">
              <a:solidFill>
                <a:srgbClr val="FFFF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511980" y="2085382"/>
            <a:ext cx="1200329" cy="375394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点头阅读</a:t>
            </a:r>
          </a:p>
        </p:txBody>
      </p:sp>
      <p:sp>
        <p:nvSpPr>
          <p:cNvPr id="14" name="矩形 13"/>
          <p:cNvSpPr/>
          <p:nvPr/>
        </p:nvSpPr>
        <p:spPr>
          <a:xfrm>
            <a:off x="10064690" y="2065849"/>
            <a:ext cx="1200329" cy="375394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以下内容</a:t>
            </a:r>
            <a:endParaRPr lang="zh-CN" altLang="en-US" sz="66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97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819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3374035" y="1005742"/>
            <a:ext cx="5248246" cy="4276156"/>
            <a:chOff x="1203204" y="2121286"/>
            <a:chExt cx="5248246" cy="4276156"/>
          </a:xfrm>
        </p:grpSpPr>
        <p:grpSp>
          <p:nvGrpSpPr>
            <p:cNvPr id="32" name="组合 31"/>
            <p:cNvGrpSpPr/>
            <p:nvPr/>
          </p:nvGrpSpPr>
          <p:grpSpPr>
            <a:xfrm rot="609397">
              <a:off x="1986874" y="2121286"/>
              <a:ext cx="1731176" cy="1185229"/>
              <a:chOff x="1945505" y="314967"/>
              <a:chExt cx="2328170" cy="1593953"/>
            </a:xfrm>
          </p:grpSpPr>
          <p:sp>
            <p:nvSpPr>
              <p:cNvPr id="5" name="梯形 4"/>
              <p:cNvSpPr/>
              <p:nvPr/>
            </p:nvSpPr>
            <p:spPr>
              <a:xfrm>
                <a:off x="2603868" y="609905"/>
                <a:ext cx="875763" cy="379929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梯形 5"/>
              <p:cNvSpPr/>
              <p:nvPr/>
            </p:nvSpPr>
            <p:spPr>
              <a:xfrm>
                <a:off x="2729931" y="314967"/>
                <a:ext cx="605307" cy="476518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梯形 7"/>
              <p:cNvSpPr/>
              <p:nvPr/>
            </p:nvSpPr>
            <p:spPr>
              <a:xfrm rot="4246504">
                <a:off x="2238398" y="736810"/>
                <a:ext cx="419913" cy="1005699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梯形 8"/>
              <p:cNvSpPr/>
              <p:nvPr/>
            </p:nvSpPr>
            <p:spPr>
              <a:xfrm rot="5020308" flipV="1">
                <a:off x="3592348" y="617806"/>
                <a:ext cx="501532" cy="86112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597056" y="622089"/>
                <a:ext cx="875240" cy="128683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2982596" y="4168961"/>
              <a:ext cx="3468854" cy="4480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5400000">
              <a:off x="4686909" y="5038516"/>
              <a:ext cx="2228481" cy="4893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5400000">
              <a:off x="2837755" y="5077719"/>
              <a:ext cx="2228480" cy="4109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 rot="1368508">
              <a:off x="2306403" y="3347595"/>
              <a:ext cx="1130020" cy="40794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rot="338952">
              <a:off x="3145168" y="3527301"/>
              <a:ext cx="822436" cy="4088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03204" y="3581548"/>
              <a:ext cx="329445" cy="13790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5400000">
              <a:off x="1946296" y="4355912"/>
              <a:ext cx="305907" cy="12977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568871" y="4833499"/>
              <a:ext cx="305907" cy="154623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208678" y="4896876"/>
              <a:ext cx="305907" cy="144725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 rot="20771492">
              <a:off x="3777529" y="3040302"/>
              <a:ext cx="120725" cy="1198660"/>
              <a:chOff x="5130104" y="367383"/>
              <a:chExt cx="162357" cy="1612016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5153336" y="367383"/>
                <a:ext cx="115894" cy="135435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flipV="1">
                <a:off x="5145824" y="1750075"/>
                <a:ext cx="130916" cy="229324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5130104" y="1647198"/>
                <a:ext cx="162357" cy="1623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任意多边形 27"/>
            <p:cNvSpPr/>
            <p:nvPr/>
          </p:nvSpPr>
          <p:spPr>
            <a:xfrm>
              <a:off x="3220328" y="4107771"/>
              <a:ext cx="1667270" cy="70186"/>
            </a:xfrm>
            <a:custGeom>
              <a:avLst/>
              <a:gdLst>
                <a:gd name="connsiteX0" fmla="*/ 0 w 2242226"/>
                <a:gd name="connsiteY0" fmla="*/ 89525 h 94389"/>
                <a:gd name="connsiteX1" fmla="*/ 63230 w 2242226"/>
                <a:gd name="connsiteY1" fmla="*/ 70070 h 94389"/>
                <a:gd name="connsiteX2" fmla="*/ 102141 w 2242226"/>
                <a:gd name="connsiteY2" fmla="*/ 55479 h 94389"/>
                <a:gd name="connsiteX3" fmla="*/ 150779 w 2242226"/>
                <a:gd name="connsiteY3" fmla="*/ 45751 h 94389"/>
                <a:gd name="connsiteX4" fmla="*/ 214009 w 2242226"/>
                <a:gd name="connsiteY4" fmla="*/ 45751 h 94389"/>
                <a:gd name="connsiteX5" fmla="*/ 291830 w 2242226"/>
                <a:gd name="connsiteY5" fmla="*/ 36023 h 94389"/>
                <a:gd name="connsiteX6" fmla="*/ 379379 w 2242226"/>
                <a:gd name="connsiteY6" fmla="*/ 11704 h 94389"/>
                <a:gd name="connsiteX7" fmla="*/ 471792 w 2242226"/>
                <a:gd name="connsiteY7" fmla="*/ 36023 h 94389"/>
                <a:gd name="connsiteX8" fmla="*/ 544749 w 2242226"/>
                <a:gd name="connsiteY8" fmla="*/ 50615 h 94389"/>
                <a:gd name="connsiteX9" fmla="*/ 666345 w 2242226"/>
                <a:gd name="connsiteY9" fmla="*/ 50615 h 94389"/>
                <a:gd name="connsiteX10" fmla="*/ 802532 w 2242226"/>
                <a:gd name="connsiteY10" fmla="*/ 60342 h 94389"/>
                <a:gd name="connsiteX11" fmla="*/ 914400 w 2242226"/>
                <a:gd name="connsiteY11" fmla="*/ 50615 h 94389"/>
                <a:gd name="connsiteX12" fmla="*/ 1070043 w 2242226"/>
                <a:gd name="connsiteY12" fmla="*/ 40887 h 94389"/>
                <a:gd name="connsiteX13" fmla="*/ 1196502 w 2242226"/>
                <a:gd name="connsiteY13" fmla="*/ 26296 h 94389"/>
                <a:gd name="connsiteX14" fmla="*/ 1342417 w 2242226"/>
                <a:gd name="connsiteY14" fmla="*/ 16568 h 94389"/>
                <a:gd name="connsiteX15" fmla="*/ 1551562 w 2242226"/>
                <a:gd name="connsiteY15" fmla="*/ 6840 h 94389"/>
                <a:gd name="connsiteX16" fmla="*/ 1731524 w 2242226"/>
                <a:gd name="connsiteY16" fmla="*/ 1976 h 94389"/>
                <a:gd name="connsiteX17" fmla="*/ 1930941 w 2242226"/>
                <a:gd name="connsiteY17" fmla="*/ 40887 h 94389"/>
                <a:gd name="connsiteX18" fmla="*/ 2086583 w 2242226"/>
                <a:gd name="connsiteY18" fmla="*/ 65206 h 94389"/>
                <a:gd name="connsiteX19" fmla="*/ 2183860 w 2242226"/>
                <a:gd name="connsiteY19" fmla="*/ 74934 h 94389"/>
                <a:gd name="connsiteX20" fmla="*/ 2217907 w 2242226"/>
                <a:gd name="connsiteY20" fmla="*/ 79798 h 94389"/>
                <a:gd name="connsiteX21" fmla="*/ 2237362 w 2242226"/>
                <a:gd name="connsiteY21" fmla="*/ 89525 h 94389"/>
                <a:gd name="connsiteX22" fmla="*/ 2242226 w 2242226"/>
                <a:gd name="connsiteY22" fmla="*/ 94389 h 9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42226" h="94389">
                  <a:moveTo>
                    <a:pt x="0" y="89525"/>
                  </a:moveTo>
                  <a:lnTo>
                    <a:pt x="63230" y="70070"/>
                  </a:lnTo>
                  <a:cubicBezTo>
                    <a:pt x="80253" y="64396"/>
                    <a:pt x="87550" y="59532"/>
                    <a:pt x="102141" y="55479"/>
                  </a:cubicBezTo>
                  <a:cubicBezTo>
                    <a:pt x="116732" y="51426"/>
                    <a:pt x="132134" y="47372"/>
                    <a:pt x="150779" y="45751"/>
                  </a:cubicBezTo>
                  <a:cubicBezTo>
                    <a:pt x="169424" y="44130"/>
                    <a:pt x="190501" y="47372"/>
                    <a:pt x="214009" y="45751"/>
                  </a:cubicBezTo>
                  <a:cubicBezTo>
                    <a:pt x="237517" y="44130"/>
                    <a:pt x="264268" y="41697"/>
                    <a:pt x="291830" y="36023"/>
                  </a:cubicBezTo>
                  <a:cubicBezTo>
                    <a:pt x="319392" y="30348"/>
                    <a:pt x="349385" y="11704"/>
                    <a:pt x="379379" y="11704"/>
                  </a:cubicBezTo>
                  <a:cubicBezTo>
                    <a:pt x="409373" y="11704"/>
                    <a:pt x="444230" y="29538"/>
                    <a:pt x="471792" y="36023"/>
                  </a:cubicBezTo>
                  <a:cubicBezTo>
                    <a:pt x="499354" y="42508"/>
                    <a:pt x="512324" y="48183"/>
                    <a:pt x="544749" y="50615"/>
                  </a:cubicBezTo>
                  <a:cubicBezTo>
                    <a:pt x="577174" y="53047"/>
                    <a:pt x="623381" y="48994"/>
                    <a:pt x="666345" y="50615"/>
                  </a:cubicBezTo>
                  <a:cubicBezTo>
                    <a:pt x="709309" y="52236"/>
                    <a:pt x="761190" y="60342"/>
                    <a:pt x="802532" y="60342"/>
                  </a:cubicBezTo>
                  <a:cubicBezTo>
                    <a:pt x="843874" y="60342"/>
                    <a:pt x="869815" y="53857"/>
                    <a:pt x="914400" y="50615"/>
                  </a:cubicBezTo>
                  <a:cubicBezTo>
                    <a:pt x="958985" y="47373"/>
                    <a:pt x="1023026" y="44940"/>
                    <a:pt x="1070043" y="40887"/>
                  </a:cubicBezTo>
                  <a:cubicBezTo>
                    <a:pt x="1117060" y="36834"/>
                    <a:pt x="1151106" y="30349"/>
                    <a:pt x="1196502" y="26296"/>
                  </a:cubicBezTo>
                  <a:cubicBezTo>
                    <a:pt x="1241898" y="22243"/>
                    <a:pt x="1342417" y="16568"/>
                    <a:pt x="1342417" y="16568"/>
                  </a:cubicBezTo>
                  <a:lnTo>
                    <a:pt x="1551562" y="6840"/>
                  </a:lnTo>
                  <a:cubicBezTo>
                    <a:pt x="1616413" y="4408"/>
                    <a:pt x="1668294" y="-3699"/>
                    <a:pt x="1731524" y="1976"/>
                  </a:cubicBezTo>
                  <a:cubicBezTo>
                    <a:pt x="1794754" y="7650"/>
                    <a:pt x="1871765" y="30349"/>
                    <a:pt x="1930941" y="40887"/>
                  </a:cubicBezTo>
                  <a:cubicBezTo>
                    <a:pt x="1990118" y="51425"/>
                    <a:pt x="2044430" y="59531"/>
                    <a:pt x="2086583" y="65206"/>
                  </a:cubicBezTo>
                  <a:cubicBezTo>
                    <a:pt x="2128736" y="70880"/>
                    <a:pt x="2161973" y="72502"/>
                    <a:pt x="2183860" y="74934"/>
                  </a:cubicBezTo>
                  <a:cubicBezTo>
                    <a:pt x="2205747" y="77366"/>
                    <a:pt x="2208990" y="77366"/>
                    <a:pt x="2217907" y="79798"/>
                  </a:cubicBezTo>
                  <a:cubicBezTo>
                    <a:pt x="2226824" y="82230"/>
                    <a:pt x="2233309" y="87093"/>
                    <a:pt x="2237362" y="89525"/>
                  </a:cubicBezTo>
                  <a:cubicBezTo>
                    <a:pt x="2241415" y="91957"/>
                    <a:pt x="2240605" y="92768"/>
                    <a:pt x="2242226" y="943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642449" y="3043216"/>
              <a:ext cx="2024829" cy="2913435"/>
            </a:xfrm>
            <a:custGeom>
              <a:avLst/>
              <a:gdLst>
                <a:gd name="connsiteX0" fmla="*/ 1139194 w 2413821"/>
                <a:gd name="connsiteY0" fmla="*/ 111211 h 4063613"/>
                <a:gd name="connsiteX1" fmla="*/ 1102123 w 2413821"/>
                <a:gd name="connsiteY1" fmla="*/ 222421 h 4063613"/>
                <a:gd name="connsiteX2" fmla="*/ 1077410 w 2413821"/>
                <a:gd name="connsiteY2" fmla="*/ 654908 h 4063613"/>
                <a:gd name="connsiteX3" fmla="*/ 1052696 w 2413821"/>
                <a:gd name="connsiteY3" fmla="*/ 1297459 h 4063613"/>
                <a:gd name="connsiteX4" fmla="*/ 1213334 w 2413821"/>
                <a:gd name="connsiteY4" fmla="*/ 1767016 h 4063613"/>
                <a:gd name="connsiteX5" fmla="*/ 1349259 w 2413821"/>
                <a:gd name="connsiteY5" fmla="*/ 2026508 h 4063613"/>
                <a:gd name="connsiteX6" fmla="*/ 1670534 w 2413821"/>
                <a:gd name="connsiteY6" fmla="*/ 2286000 h 4063613"/>
                <a:gd name="connsiteX7" fmla="*/ 2016523 w 2413821"/>
                <a:gd name="connsiteY7" fmla="*/ 2533135 h 4063613"/>
                <a:gd name="connsiteX8" fmla="*/ 2337799 w 2413821"/>
                <a:gd name="connsiteY8" fmla="*/ 3126259 h 4063613"/>
                <a:gd name="connsiteX9" fmla="*/ 2399583 w 2413821"/>
                <a:gd name="connsiteY9" fmla="*/ 3917092 h 4063613"/>
                <a:gd name="connsiteX10" fmla="*/ 2127734 w 2413821"/>
                <a:gd name="connsiteY10" fmla="*/ 3929449 h 4063613"/>
                <a:gd name="connsiteX11" fmla="*/ 1238048 w 2413821"/>
                <a:gd name="connsiteY11" fmla="*/ 3991232 h 4063613"/>
                <a:gd name="connsiteX12" fmla="*/ 508999 w 2413821"/>
                <a:gd name="connsiteY12" fmla="*/ 4053016 h 4063613"/>
                <a:gd name="connsiteX13" fmla="*/ 113583 w 2413821"/>
                <a:gd name="connsiteY13" fmla="*/ 3756454 h 4063613"/>
                <a:gd name="connsiteX14" fmla="*/ 27086 w 2413821"/>
                <a:gd name="connsiteY14" fmla="*/ 2965621 h 4063613"/>
                <a:gd name="connsiteX15" fmla="*/ 2372 w 2413821"/>
                <a:gd name="connsiteY15" fmla="*/ 2372497 h 4063613"/>
                <a:gd name="connsiteX16" fmla="*/ 76513 w 2413821"/>
                <a:gd name="connsiteY16" fmla="*/ 1952367 h 4063613"/>
                <a:gd name="connsiteX17" fmla="*/ 200080 w 2413821"/>
                <a:gd name="connsiteY17" fmla="*/ 1458097 h 4063613"/>
                <a:gd name="connsiteX18" fmla="*/ 200080 w 2413821"/>
                <a:gd name="connsiteY18" fmla="*/ 741405 h 4063613"/>
                <a:gd name="connsiteX19" fmla="*/ 484286 w 2413821"/>
                <a:gd name="connsiteY19" fmla="*/ 0 h 4063613"/>
                <a:gd name="connsiteX0" fmla="*/ 1139194 w 2413821"/>
                <a:gd name="connsiteY0" fmla="*/ 111211 h 4063613"/>
                <a:gd name="connsiteX1" fmla="*/ 1102123 w 2413821"/>
                <a:gd name="connsiteY1" fmla="*/ 222421 h 4063613"/>
                <a:gd name="connsiteX2" fmla="*/ 1077410 w 2413821"/>
                <a:gd name="connsiteY2" fmla="*/ 654908 h 4063613"/>
                <a:gd name="connsiteX3" fmla="*/ 1142728 w 2413821"/>
                <a:gd name="connsiteY3" fmla="*/ 1285107 h 4063613"/>
                <a:gd name="connsiteX4" fmla="*/ 1213334 w 2413821"/>
                <a:gd name="connsiteY4" fmla="*/ 1767016 h 4063613"/>
                <a:gd name="connsiteX5" fmla="*/ 1349259 w 2413821"/>
                <a:gd name="connsiteY5" fmla="*/ 2026508 h 4063613"/>
                <a:gd name="connsiteX6" fmla="*/ 1670534 w 2413821"/>
                <a:gd name="connsiteY6" fmla="*/ 2286000 h 4063613"/>
                <a:gd name="connsiteX7" fmla="*/ 2016523 w 2413821"/>
                <a:gd name="connsiteY7" fmla="*/ 2533135 h 4063613"/>
                <a:gd name="connsiteX8" fmla="*/ 2337799 w 2413821"/>
                <a:gd name="connsiteY8" fmla="*/ 3126259 h 4063613"/>
                <a:gd name="connsiteX9" fmla="*/ 2399583 w 2413821"/>
                <a:gd name="connsiteY9" fmla="*/ 3917092 h 4063613"/>
                <a:gd name="connsiteX10" fmla="*/ 2127734 w 2413821"/>
                <a:gd name="connsiteY10" fmla="*/ 3929449 h 4063613"/>
                <a:gd name="connsiteX11" fmla="*/ 1238048 w 2413821"/>
                <a:gd name="connsiteY11" fmla="*/ 3991232 h 4063613"/>
                <a:gd name="connsiteX12" fmla="*/ 508999 w 2413821"/>
                <a:gd name="connsiteY12" fmla="*/ 4053016 h 4063613"/>
                <a:gd name="connsiteX13" fmla="*/ 113583 w 2413821"/>
                <a:gd name="connsiteY13" fmla="*/ 3756454 h 4063613"/>
                <a:gd name="connsiteX14" fmla="*/ 27086 w 2413821"/>
                <a:gd name="connsiteY14" fmla="*/ 2965621 h 4063613"/>
                <a:gd name="connsiteX15" fmla="*/ 2372 w 2413821"/>
                <a:gd name="connsiteY15" fmla="*/ 2372497 h 4063613"/>
                <a:gd name="connsiteX16" fmla="*/ 76513 w 2413821"/>
                <a:gd name="connsiteY16" fmla="*/ 1952367 h 4063613"/>
                <a:gd name="connsiteX17" fmla="*/ 200080 w 2413821"/>
                <a:gd name="connsiteY17" fmla="*/ 1458097 h 4063613"/>
                <a:gd name="connsiteX18" fmla="*/ 200080 w 2413821"/>
                <a:gd name="connsiteY18" fmla="*/ 741405 h 4063613"/>
                <a:gd name="connsiteX19" fmla="*/ 484286 w 2413821"/>
                <a:gd name="connsiteY19" fmla="*/ 0 h 4063613"/>
                <a:gd name="connsiteX0" fmla="*/ 1139194 w 2413821"/>
                <a:gd name="connsiteY0" fmla="*/ 111211 h 4063613"/>
                <a:gd name="connsiteX1" fmla="*/ 1102123 w 2413821"/>
                <a:gd name="connsiteY1" fmla="*/ 222421 h 4063613"/>
                <a:gd name="connsiteX2" fmla="*/ 1115995 w 2413821"/>
                <a:gd name="connsiteY2" fmla="*/ 654908 h 4063613"/>
                <a:gd name="connsiteX3" fmla="*/ 1142728 w 2413821"/>
                <a:gd name="connsiteY3" fmla="*/ 1285107 h 4063613"/>
                <a:gd name="connsiteX4" fmla="*/ 1213334 w 2413821"/>
                <a:gd name="connsiteY4" fmla="*/ 1767016 h 4063613"/>
                <a:gd name="connsiteX5" fmla="*/ 1349259 w 2413821"/>
                <a:gd name="connsiteY5" fmla="*/ 2026508 h 4063613"/>
                <a:gd name="connsiteX6" fmla="*/ 1670534 w 2413821"/>
                <a:gd name="connsiteY6" fmla="*/ 2286000 h 4063613"/>
                <a:gd name="connsiteX7" fmla="*/ 2016523 w 2413821"/>
                <a:gd name="connsiteY7" fmla="*/ 2533135 h 4063613"/>
                <a:gd name="connsiteX8" fmla="*/ 2337799 w 2413821"/>
                <a:gd name="connsiteY8" fmla="*/ 3126259 h 4063613"/>
                <a:gd name="connsiteX9" fmla="*/ 2399583 w 2413821"/>
                <a:gd name="connsiteY9" fmla="*/ 3917092 h 4063613"/>
                <a:gd name="connsiteX10" fmla="*/ 2127734 w 2413821"/>
                <a:gd name="connsiteY10" fmla="*/ 3929449 h 4063613"/>
                <a:gd name="connsiteX11" fmla="*/ 1238048 w 2413821"/>
                <a:gd name="connsiteY11" fmla="*/ 3991232 h 4063613"/>
                <a:gd name="connsiteX12" fmla="*/ 508999 w 2413821"/>
                <a:gd name="connsiteY12" fmla="*/ 4053016 h 4063613"/>
                <a:gd name="connsiteX13" fmla="*/ 113583 w 2413821"/>
                <a:gd name="connsiteY13" fmla="*/ 3756454 h 4063613"/>
                <a:gd name="connsiteX14" fmla="*/ 27086 w 2413821"/>
                <a:gd name="connsiteY14" fmla="*/ 2965621 h 4063613"/>
                <a:gd name="connsiteX15" fmla="*/ 2372 w 2413821"/>
                <a:gd name="connsiteY15" fmla="*/ 2372497 h 4063613"/>
                <a:gd name="connsiteX16" fmla="*/ 76513 w 2413821"/>
                <a:gd name="connsiteY16" fmla="*/ 1952367 h 4063613"/>
                <a:gd name="connsiteX17" fmla="*/ 200080 w 2413821"/>
                <a:gd name="connsiteY17" fmla="*/ 1458097 h 4063613"/>
                <a:gd name="connsiteX18" fmla="*/ 200080 w 2413821"/>
                <a:gd name="connsiteY18" fmla="*/ 741405 h 4063613"/>
                <a:gd name="connsiteX19" fmla="*/ 484286 w 2413821"/>
                <a:gd name="connsiteY19" fmla="*/ 0 h 4063613"/>
                <a:gd name="connsiteX0" fmla="*/ 1139194 w 2413821"/>
                <a:gd name="connsiteY0" fmla="*/ 111211 h 4063613"/>
                <a:gd name="connsiteX1" fmla="*/ 1102123 w 2413821"/>
                <a:gd name="connsiteY1" fmla="*/ 222421 h 4063613"/>
                <a:gd name="connsiteX2" fmla="*/ 1115995 w 2413821"/>
                <a:gd name="connsiteY2" fmla="*/ 654908 h 4063613"/>
                <a:gd name="connsiteX3" fmla="*/ 1142728 w 2413821"/>
                <a:gd name="connsiteY3" fmla="*/ 1285107 h 4063613"/>
                <a:gd name="connsiteX4" fmla="*/ 1213334 w 2413821"/>
                <a:gd name="connsiteY4" fmla="*/ 1767016 h 4063613"/>
                <a:gd name="connsiteX5" fmla="*/ 1349259 w 2413821"/>
                <a:gd name="connsiteY5" fmla="*/ 2026508 h 4063613"/>
                <a:gd name="connsiteX6" fmla="*/ 1670534 w 2413821"/>
                <a:gd name="connsiteY6" fmla="*/ 2286000 h 4063613"/>
                <a:gd name="connsiteX7" fmla="*/ 2016523 w 2413821"/>
                <a:gd name="connsiteY7" fmla="*/ 2533135 h 4063613"/>
                <a:gd name="connsiteX8" fmla="*/ 2337799 w 2413821"/>
                <a:gd name="connsiteY8" fmla="*/ 3126259 h 4063613"/>
                <a:gd name="connsiteX9" fmla="*/ 2399583 w 2413821"/>
                <a:gd name="connsiteY9" fmla="*/ 3917092 h 4063613"/>
                <a:gd name="connsiteX10" fmla="*/ 2127734 w 2413821"/>
                <a:gd name="connsiteY10" fmla="*/ 3929449 h 4063613"/>
                <a:gd name="connsiteX11" fmla="*/ 1238048 w 2413821"/>
                <a:gd name="connsiteY11" fmla="*/ 3991232 h 4063613"/>
                <a:gd name="connsiteX12" fmla="*/ 508999 w 2413821"/>
                <a:gd name="connsiteY12" fmla="*/ 4053016 h 4063613"/>
                <a:gd name="connsiteX13" fmla="*/ 113583 w 2413821"/>
                <a:gd name="connsiteY13" fmla="*/ 3756454 h 4063613"/>
                <a:gd name="connsiteX14" fmla="*/ 27086 w 2413821"/>
                <a:gd name="connsiteY14" fmla="*/ 2965621 h 4063613"/>
                <a:gd name="connsiteX15" fmla="*/ 2372 w 2413821"/>
                <a:gd name="connsiteY15" fmla="*/ 2372497 h 4063613"/>
                <a:gd name="connsiteX16" fmla="*/ 76513 w 2413821"/>
                <a:gd name="connsiteY16" fmla="*/ 1952367 h 4063613"/>
                <a:gd name="connsiteX17" fmla="*/ 122910 w 2413821"/>
                <a:gd name="connsiteY17" fmla="*/ 1470449 h 4063613"/>
                <a:gd name="connsiteX18" fmla="*/ 200080 w 2413821"/>
                <a:gd name="connsiteY18" fmla="*/ 741405 h 4063613"/>
                <a:gd name="connsiteX19" fmla="*/ 484286 w 2413821"/>
                <a:gd name="connsiteY19" fmla="*/ 0 h 4063613"/>
                <a:gd name="connsiteX0" fmla="*/ 1139194 w 2413821"/>
                <a:gd name="connsiteY0" fmla="*/ 111211 h 4063613"/>
                <a:gd name="connsiteX1" fmla="*/ 1346496 w 2413821"/>
                <a:gd name="connsiteY1" fmla="*/ 382993 h 4063613"/>
                <a:gd name="connsiteX2" fmla="*/ 1115995 w 2413821"/>
                <a:gd name="connsiteY2" fmla="*/ 654908 h 4063613"/>
                <a:gd name="connsiteX3" fmla="*/ 1142728 w 2413821"/>
                <a:gd name="connsiteY3" fmla="*/ 1285107 h 4063613"/>
                <a:gd name="connsiteX4" fmla="*/ 1213334 w 2413821"/>
                <a:gd name="connsiteY4" fmla="*/ 1767016 h 4063613"/>
                <a:gd name="connsiteX5" fmla="*/ 1349259 w 2413821"/>
                <a:gd name="connsiteY5" fmla="*/ 2026508 h 4063613"/>
                <a:gd name="connsiteX6" fmla="*/ 1670534 w 2413821"/>
                <a:gd name="connsiteY6" fmla="*/ 2286000 h 4063613"/>
                <a:gd name="connsiteX7" fmla="*/ 2016523 w 2413821"/>
                <a:gd name="connsiteY7" fmla="*/ 2533135 h 4063613"/>
                <a:gd name="connsiteX8" fmla="*/ 2337799 w 2413821"/>
                <a:gd name="connsiteY8" fmla="*/ 3126259 h 4063613"/>
                <a:gd name="connsiteX9" fmla="*/ 2399583 w 2413821"/>
                <a:gd name="connsiteY9" fmla="*/ 3917092 h 4063613"/>
                <a:gd name="connsiteX10" fmla="*/ 2127734 w 2413821"/>
                <a:gd name="connsiteY10" fmla="*/ 3929449 h 4063613"/>
                <a:gd name="connsiteX11" fmla="*/ 1238048 w 2413821"/>
                <a:gd name="connsiteY11" fmla="*/ 3991232 h 4063613"/>
                <a:gd name="connsiteX12" fmla="*/ 508999 w 2413821"/>
                <a:gd name="connsiteY12" fmla="*/ 4053016 h 4063613"/>
                <a:gd name="connsiteX13" fmla="*/ 113583 w 2413821"/>
                <a:gd name="connsiteY13" fmla="*/ 3756454 h 4063613"/>
                <a:gd name="connsiteX14" fmla="*/ 27086 w 2413821"/>
                <a:gd name="connsiteY14" fmla="*/ 2965621 h 4063613"/>
                <a:gd name="connsiteX15" fmla="*/ 2372 w 2413821"/>
                <a:gd name="connsiteY15" fmla="*/ 2372497 h 4063613"/>
                <a:gd name="connsiteX16" fmla="*/ 76513 w 2413821"/>
                <a:gd name="connsiteY16" fmla="*/ 1952367 h 4063613"/>
                <a:gd name="connsiteX17" fmla="*/ 122910 w 2413821"/>
                <a:gd name="connsiteY17" fmla="*/ 1470449 h 4063613"/>
                <a:gd name="connsiteX18" fmla="*/ 200080 w 2413821"/>
                <a:gd name="connsiteY18" fmla="*/ 741405 h 4063613"/>
                <a:gd name="connsiteX19" fmla="*/ 484286 w 2413821"/>
                <a:gd name="connsiteY19" fmla="*/ 0 h 4063613"/>
                <a:gd name="connsiteX0" fmla="*/ 1139194 w 2413821"/>
                <a:gd name="connsiteY0" fmla="*/ 123563 h 4075965"/>
                <a:gd name="connsiteX1" fmla="*/ 1346496 w 2413821"/>
                <a:gd name="connsiteY1" fmla="*/ 395345 h 4075965"/>
                <a:gd name="connsiteX2" fmla="*/ 1115995 w 2413821"/>
                <a:gd name="connsiteY2" fmla="*/ 667260 h 4075965"/>
                <a:gd name="connsiteX3" fmla="*/ 1142728 w 2413821"/>
                <a:gd name="connsiteY3" fmla="*/ 1297459 h 4075965"/>
                <a:gd name="connsiteX4" fmla="*/ 1213334 w 2413821"/>
                <a:gd name="connsiteY4" fmla="*/ 1779368 h 4075965"/>
                <a:gd name="connsiteX5" fmla="*/ 1349259 w 2413821"/>
                <a:gd name="connsiteY5" fmla="*/ 2038860 h 4075965"/>
                <a:gd name="connsiteX6" fmla="*/ 1670534 w 2413821"/>
                <a:gd name="connsiteY6" fmla="*/ 2298352 h 4075965"/>
                <a:gd name="connsiteX7" fmla="*/ 2016523 w 2413821"/>
                <a:gd name="connsiteY7" fmla="*/ 2545487 h 4075965"/>
                <a:gd name="connsiteX8" fmla="*/ 2337799 w 2413821"/>
                <a:gd name="connsiteY8" fmla="*/ 3138611 h 4075965"/>
                <a:gd name="connsiteX9" fmla="*/ 2399583 w 2413821"/>
                <a:gd name="connsiteY9" fmla="*/ 3929444 h 4075965"/>
                <a:gd name="connsiteX10" fmla="*/ 2127734 w 2413821"/>
                <a:gd name="connsiteY10" fmla="*/ 3941801 h 4075965"/>
                <a:gd name="connsiteX11" fmla="*/ 1238048 w 2413821"/>
                <a:gd name="connsiteY11" fmla="*/ 4003584 h 4075965"/>
                <a:gd name="connsiteX12" fmla="*/ 508999 w 2413821"/>
                <a:gd name="connsiteY12" fmla="*/ 4065368 h 4075965"/>
                <a:gd name="connsiteX13" fmla="*/ 113583 w 2413821"/>
                <a:gd name="connsiteY13" fmla="*/ 3768806 h 4075965"/>
                <a:gd name="connsiteX14" fmla="*/ 27086 w 2413821"/>
                <a:gd name="connsiteY14" fmla="*/ 2977973 h 4075965"/>
                <a:gd name="connsiteX15" fmla="*/ 2372 w 2413821"/>
                <a:gd name="connsiteY15" fmla="*/ 2384849 h 4075965"/>
                <a:gd name="connsiteX16" fmla="*/ 76513 w 2413821"/>
                <a:gd name="connsiteY16" fmla="*/ 1964719 h 4075965"/>
                <a:gd name="connsiteX17" fmla="*/ 122910 w 2413821"/>
                <a:gd name="connsiteY17" fmla="*/ 1482801 h 4075965"/>
                <a:gd name="connsiteX18" fmla="*/ 200080 w 2413821"/>
                <a:gd name="connsiteY18" fmla="*/ 753757 h 4075965"/>
                <a:gd name="connsiteX19" fmla="*/ 805828 w 2413821"/>
                <a:gd name="connsiteY19" fmla="*/ 0 h 4075965"/>
                <a:gd name="connsiteX0" fmla="*/ 1139194 w 2413821"/>
                <a:gd name="connsiteY0" fmla="*/ 123563 h 4075965"/>
                <a:gd name="connsiteX1" fmla="*/ 1346496 w 2413821"/>
                <a:gd name="connsiteY1" fmla="*/ 395345 h 4075965"/>
                <a:gd name="connsiteX2" fmla="*/ 1115995 w 2413821"/>
                <a:gd name="connsiteY2" fmla="*/ 667260 h 4075965"/>
                <a:gd name="connsiteX3" fmla="*/ 1142728 w 2413821"/>
                <a:gd name="connsiteY3" fmla="*/ 1297459 h 4075965"/>
                <a:gd name="connsiteX4" fmla="*/ 1213334 w 2413821"/>
                <a:gd name="connsiteY4" fmla="*/ 1779368 h 4075965"/>
                <a:gd name="connsiteX5" fmla="*/ 1349259 w 2413821"/>
                <a:gd name="connsiteY5" fmla="*/ 2038860 h 4075965"/>
                <a:gd name="connsiteX6" fmla="*/ 1670534 w 2413821"/>
                <a:gd name="connsiteY6" fmla="*/ 2298352 h 4075965"/>
                <a:gd name="connsiteX7" fmla="*/ 2016523 w 2413821"/>
                <a:gd name="connsiteY7" fmla="*/ 2545487 h 4075965"/>
                <a:gd name="connsiteX8" fmla="*/ 2337799 w 2413821"/>
                <a:gd name="connsiteY8" fmla="*/ 3138611 h 4075965"/>
                <a:gd name="connsiteX9" fmla="*/ 2399583 w 2413821"/>
                <a:gd name="connsiteY9" fmla="*/ 3929444 h 4075965"/>
                <a:gd name="connsiteX10" fmla="*/ 2127734 w 2413821"/>
                <a:gd name="connsiteY10" fmla="*/ 3941801 h 4075965"/>
                <a:gd name="connsiteX11" fmla="*/ 1238048 w 2413821"/>
                <a:gd name="connsiteY11" fmla="*/ 4003584 h 4075965"/>
                <a:gd name="connsiteX12" fmla="*/ 508999 w 2413821"/>
                <a:gd name="connsiteY12" fmla="*/ 4065368 h 4075965"/>
                <a:gd name="connsiteX13" fmla="*/ 113583 w 2413821"/>
                <a:gd name="connsiteY13" fmla="*/ 3768806 h 4075965"/>
                <a:gd name="connsiteX14" fmla="*/ 27086 w 2413821"/>
                <a:gd name="connsiteY14" fmla="*/ 2977973 h 4075965"/>
                <a:gd name="connsiteX15" fmla="*/ 2372 w 2413821"/>
                <a:gd name="connsiteY15" fmla="*/ 2384849 h 4075965"/>
                <a:gd name="connsiteX16" fmla="*/ 76513 w 2413821"/>
                <a:gd name="connsiteY16" fmla="*/ 1964719 h 4075965"/>
                <a:gd name="connsiteX17" fmla="*/ 122910 w 2413821"/>
                <a:gd name="connsiteY17" fmla="*/ 1482801 h 4075965"/>
                <a:gd name="connsiteX18" fmla="*/ 328697 w 2413821"/>
                <a:gd name="connsiteY18" fmla="*/ 827868 h 4075965"/>
                <a:gd name="connsiteX19" fmla="*/ 805828 w 2413821"/>
                <a:gd name="connsiteY19" fmla="*/ 0 h 4075965"/>
                <a:gd name="connsiteX0" fmla="*/ 1178285 w 2452912"/>
                <a:gd name="connsiteY0" fmla="*/ 123563 h 4075965"/>
                <a:gd name="connsiteX1" fmla="*/ 1385587 w 2452912"/>
                <a:gd name="connsiteY1" fmla="*/ 395345 h 4075965"/>
                <a:gd name="connsiteX2" fmla="*/ 1155086 w 2452912"/>
                <a:gd name="connsiteY2" fmla="*/ 667260 h 4075965"/>
                <a:gd name="connsiteX3" fmla="*/ 1181819 w 2452912"/>
                <a:gd name="connsiteY3" fmla="*/ 1297459 h 4075965"/>
                <a:gd name="connsiteX4" fmla="*/ 1252425 w 2452912"/>
                <a:gd name="connsiteY4" fmla="*/ 1779368 h 4075965"/>
                <a:gd name="connsiteX5" fmla="*/ 1388350 w 2452912"/>
                <a:gd name="connsiteY5" fmla="*/ 2038860 h 4075965"/>
                <a:gd name="connsiteX6" fmla="*/ 1709625 w 2452912"/>
                <a:gd name="connsiteY6" fmla="*/ 2298352 h 4075965"/>
                <a:gd name="connsiteX7" fmla="*/ 2055614 w 2452912"/>
                <a:gd name="connsiteY7" fmla="*/ 2545487 h 4075965"/>
                <a:gd name="connsiteX8" fmla="*/ 2376890 w 2452912"/>
                <a:gd name="connsiteY8" fmla="*/ 3138611 h 4075965"/>
                <a:gd name="connsiteX9" fmla="*/ 2438674 w 2452912"/>
                <a:gd name="connsiteY9" fmla="*/ 3929444 h 4075965"/>
                <a:gd name="connsiteX10" fmla="*/ 2166825 w 2452912"/>
                <a:gd name="connsiteY10" fmla="*/ 3941801 h 4075965"/>
                <a:gd name="connsiteX11" fmla="*/ 1277139 w 2452912"/>
                <a:gd name="connsiteY11" fmla="*/ 4003584 h 4075965"/>
                <a:gd name="connsiteX12" fmla="*/ 548090 w 2452912"/>
                <a:gd name="connsiteY12" fmla="*/ 4065368 h 4075965"/>
                <a:gd name="connsiteX13" fmla="*/ 152674 w 2452912"/>
                <a:gd name="connsiteY13" fmla="*/ 3768806 h 4075965"/>
                <a:gd name="connsiteX14" fmla="*/ 66177 w 2452912"/>
                <a:gd name="connsiteY14" fmla="*/ 2977973 h 4075965"/>
                <a:gd name="connsiteX15" fmla="*/ 41463 w 2452912"/>
                <a:gd name="connsiteY15" fmla="*/ 2384849 h 4075965"/>
                <a:gd name="connsiteX16" fmla="*/ 115604 w 2452912"/>
                <a:gd name="connsiteY16" fmla="*/ 1964719 h 4075965"/>
                <a:gd name="connsiteX17" fmla="*/ 7661 w 2452912"/>
                <a:gd name="connsiteY17" fmla="*/ 1470449 h 4075965"/>
                <a:gd name="connsiteX18" fmla="*/ 367788 w 2452912"/>
                <a:gd name="connsiteY18" fmla="*/ 827868 h 4075965"/>
                <a:gd name="connsiteX19" fmla="*/ 844919 w 2452912"/>
                <a:gd name="connsiteY19" fmla="*/ 0 h 4075965"/>
                <a:gd name="connsiteX0" fmla="*/ 1294633 w 2569260"/>
                <a:gd name="connsiteY0" fmla="*/ 123563 h 4075965"/>
                <a:gd name="connsiteX1" fmla="*/ 1501935 w 2569260"/>
                <a:gd name="connsiteY1" fmla="*/ 395345 h 4075965"/>
                <a:gd name="connsiteX2" fmla="*/ 1271434 w 2569260"/>
                <a:gd name="connsiteY2" fmla="*/ 667260 h 4075965"/>
                <a:gd name="connsiteX3" fmla="*/ 1298167 w 2569260"/>
                <a:gd name="connsiteY3" fmla="*/ 1297459 h 4075965"/>
                <a:gd name="connsiteX4" fmla="*/ 1368773 w 2569260"/>
                <a:gd name="connsiteY4" fmla="*/ 1779368 h 4075965"/>
                <a:gd name="connsiteX5" fmla="*/ 1504698 w 2569260"/>
                <a:gd name="connsiteY5" fmla="*/ 2038860 h 4075965"/>
                <a:gd name="connsiteX6" fmla="*/ 1825973 w 2569260"/>
                <a:gd name="connsiteY6" fmla="*/ 2298352 h 4075965"/>
                <a:gd name="connsiteX7" fmla="*/ 2171962 w 2569260"/>
                <a:gd name="connsiteY7" fmla="*/ 2545487 h 4075965"/>
                <a:gd name="connsiteX8" fmla="*/ 2493238 w 2569260"/>
                <a:gd name="connsiteY8" fmla="*/ 3138611 h 4075965"/>
                <a:gd name="connsiteX9" fmla="*/ 2555022 w 2569260"/>
                <a:gd name="connsiteY9" fmla="*/ 3929444 h 4075965"/>
                <a:gd name="connsiteX10" fmla="*/ 2283173 w 2569260"/>
                <a:gd name="connsiteY10" fmla="*/ 3941801 h 4075965"/>
                <a:gd name="connsiteX11" fmla="*/ 1393487 w 2569260"/>
                <a:gd name="connsiteY11" fmla="*/ 4003584 h 4075965"/>
                <a:gd name="connsiteX12" fmla="*/ 664438 w 2569260"/>
                <a:gd name="connsiteY12" fmla="*/ 4065368 h 4075965"/>
                <a:gd name="connsiteX13" fmla="*/ 269022 w 2569260"/>
                <a:gd name="connsiteY13" fmla="*/ 3768806 h 4075965"/>
                <a:gd name="connsiteX14" fmla="*/ 182525 w 2569260"/>
                <a:gd name="connsiteY14" fmla="*/ 2977973 h 4075965"/>
                <a:gd name="connsiteX15" fmla="*/ 157811 w 2569260"/>
                <a:gd name="connsiteY15" fmla="*/ 2384849 h 4075965"/>
                <a:gd name="connsiteX16" fmla="*/ 442 w 2569260"/>
                <a:gd name="connsiteY16" fmla="*/ 2001774 h 4075965"/>
                <a:gd name="connsiteX17" fmla="*/ 124009 w 2569260"/>
                <a:gd name="connsiteY17" fmla="*/ 1470449 h 4075965"/>
                <a:gd name="connsiteX18" fmla="*/ 484136 w 2569260"/>
                <a:gd name="connsiteY18" fmla="*/ 827868 h 4075965"/>
                <a:gd name="connsiteX19" fmla="*/ 961267 w 2569260"/>
                <a:gd name="connsiteY19" fmla="*/ 0 h 4075965"/>
                <a:gd name="connsiteX0" fmla="*/ 1305089 w 2579716"/>
                <a:gd name="connsiteY0" fmla="*/ 123563 h 4075965"/>
                <a:gd name="connsiteX1" fmla="*/ 1512391 w 2579716"/>
                <a:gd name="connsiteY1" fmla="*/ 395345 h 4075965"/>
                <a:gd name="connsiteX2" fmla="*/ 1281890 w 2579716"/>
                <a:gd name="connsiteY2" fmla="*/ 667260 h 4075965"/>
                <a:gd name="connsiteX3" fmla="*/ 1308623 w 2579716"/>
                <a:gd name="connsiteY3" fmla="*/ 1297459 h 4075965"/>
                <a:gd name="connsiteX4" fmla="*/ 1379229 w 2579716"/>
                <a:gd name="connsiteY4" fmla="*/ 1779368 h 4075965"/>
                <a:gd name="connsiteX5" fmla="*/ 1515154 w 2579716"/>
                <a:gd name="connsiteY5" fmla="*/ 2038860 h 4075965"/>
                <a:gd name="connsiteX6" fmla="*/ 1836429 w 2579716"/>
                <a:gd name="connsiteY6" fmla="*/ 2298352 h 4075965"/>
                <a:gd name="connsiteX7" fmla="*/ 2182418 w 2579716"/>
                <a:gd name="connsiteY7" fmla="*/ 2545487 h 4075965"/>
                <a:gd name="connsiteX8" fmla="*/ 2503694 w 2579716"/>
                <a:gd name="connsiteY8" fmla="*/ 3138611 h 4075965"/>
                <a:gd name="connsiteX9" fmla="*/ 2565478 w 2579716"/>
                <a:gd name="connsiteY9" fmla="*/ 3929444 h 4075965"/>
                <a:gd name="connsiteX10" fmla="*/ 2293629 w 2579716"/>
                <a:gd name="connsiteY10" fmla="*/ 3941801 h 4075965"/>
                <a:gd name="connsiteX11" fmla="*/ 1403943 w 2579716"/>
                <a:gd name="connsiteY11" fmla="*/ 4003584 h 4075965"/>
                <a:gd name="connsiteX12" fmla="*/ 674894 w 2579716"/>
                <a:gd name="connsiteY12" fmla="*/ 4065368 h 4075965"/>
                <a:gd name="connsiteX13" fmla="*/ 279478 w 2579716"/>
                <a:gd name="connsiteY13" fmla="*/ 3768806 h 4075965"/>
                <a:gd name="connsiteX14" fmla="*/ 192981 w 2579716"/>
                <a:gd name="connsiteY14" fmla="*/ 2977973 h 4075965"/>
                <a:gd name="connsiteX15" fmla="*/ 26789 w 2579716"/>
                <a:gd name="connsiteY15" fmla="*/ 2483663 h 4075965"/>
                <a:gd name="connsiteX16" fmla="*/ 10898 w 2579716"/>
                <a:gd name="connsiteY16" fmla="*/ 2001774 h 4075965"/>
                <a:gd name="connsiteX17" fmla="*/ 134465 w 2579716"/>
                <a:gd name="connsiteY17" fmla="*/ 1470449 h 4075965"/>
                <a:gd name="connsiteX18" fmla="*/ 494592 w 2579716"/>
                <a:gd name="connsiteY18" fmla="*/ 827868 h 4075965"/>
                <a:gd name="connsiteX19" fmla="*/ 971723 w 2579716"/>
                <a:gd name="connsiteY19" fmla="*/ 0 h 4075965"/>
                <a:gd name="connsiteX0" fmla="*/ 1305090 w 2579717"/>
                <a:gd name="connsiteY0" fmla="*/ 123563 h 4075965"/>
                <a:gd name="connsiteX1" fmla="*/ 1512392 w 2579717"/>
                <a:gd name="connsiteY1" fmla="*/ 395345 h 4075965"/>
                <a:gd name="connsiteX2" fmla="*/ 1281891 w 2579717"/>
                <a:gd name="connsiteY2" fmla="*/ 667260 h 4075965"/>
                <a:gd name="connsiteX3" fmla="*/ 1308624 w 2579717"/>
                <a:gd name="connsiteY3" fmla="*/ 1297459 h 4075965"/>
                <a:gd name="connsiteX4" fmla="*/ 1379230 w 2579717"/>
                <a:gd name="connsiteY4" fmla="*/ 1779368 h 4075965"/>
                <a:gd name="connsiteX5" fmla="*/ 1515155 w 2579717"/>
                <a:gd name="connsiteY5" fmla="*/ 2038860 h 4075965"/>
                <a:gd name="connsiteX6" fmla="*/ 1836430 w 2579717"/>
                <a:gd name="connsiteY6" fmla="*/ 2298352 h 4075965"/>
                <a:gd name="connsiteX7" fmla="*/ 2182419 w 2579717"/>
                <a:gd name="connsiteY7" fmla="*/ 2545487 h 4075965"/>
                <a:gd name="connsiteX8" fmla="*/ 2503695 w 2579717"/>
                <a:gd name="connsiteY8" fmla="*/ 3138611 h 4075965"/>
                <a:gd name="connsiteX9" fmla="*/ 2565479 w 2579717"/>
                <a:gd name="connsiteY9" fmla="*/ 3929444 h 4075965"/>
                <a:gd name="connsiteX10" fmla="*/ 2293630 w 2579717"/>
                <a:gd name="connsiteY10" fmla="*/ 3941801 h 4075965"/>
                <a:gd name="connsiteX11" fmla="*/ 1403944 w 2579717"/>
                <a:gd name="connsiteY11" fmla="*/ 4003584 h 4075965"/>
                <a:gd name="connsiteX12" fmla="*/ 674895 w 2579717"/>
                <a:gd name="connsiteY12" fmla="*/ 4065368 h 4075965"/>
                <a:gd name="connsiteX13" fmla="*/ 279479 w 2579717"/>
                <a:gd name="connsiteY13" fmla="*/ 3768806 h 4075965"/>
                <a:gd name="connsiteX14" fmla="*/ 192982 w 2579717"/>
                <a:gd name="connsiteY14" fmla="*/ 2977973 h 4075965"/>
                <a:gd name="connsiteX15" fmla="*/ 26790 w 2579717"/>
                <a:gd name="connsiteY15" fmla="*/ 2483663 h 4075965"/>
                <a:gd name="connsiteX16" fmla="*/ 10899 w 2579717"/>
                <a:gd name="connsiteY16" fmla="*/ 2001774 h 4075965"/>
                <a:gd name="connsiteX17" fmla="*/ 134466 w 2579717"/>
                <a:gd name="connsiteY17" fmla="*/ 1470449 h 4075965"/>
                <a:gd name="connsiteX18" fmla="*/ 301667 w 2579717"/>
                <a:gd name="connsiteY18" fmla="*/ 753758 h 4075965"/>
                <a:gd name="connsiteX19" fmla="*/ 971724 w 2579717"/>
                <a:gd name="connsiteY19" fmla="*/ 0 h 4075965"/>
                <a:gd name="connsiteX0" fmla="*/ 1305090 w 2579717"/>
                <a:gd name="connsiteY0" fmla="*/ 234728 h 4187130"/>
                <a:gd name="connsiteX1" fmla="*/ 1512392 w 2579717"/>
                <a:gd name="connsiteY1" fmla="*/ 506510 h 4187130"/>
                <a:gd name="connsiteX2" fmla="*/ 1281891 w 2579717"/>
                <a:gd name="connsiteY2" fmla="*/ 778425 h 4187130"/>
                <a:gd name="connsiteX3" fmla="*/ 1308624 w 2579717"/>
                <a:gd name="connsiteY3" fmla="*/ 1408624 h 4187130"/>
                <a:gd name="connsiteX4" fmla="*/ 1379230 w 2579717"/>
                <a:gd name="connsiteY4" fmla="*/ 1890533 h 4187130"/>
                <a:gd name="connsiteX5" fmla="*/ 1515155 w 2579717"/>
                <a:gd name="connsiteY5" fmla="*/ 2150025 h 4187130"/>
                <a:gd name="connsiteX6" fmla="*/ 1836430 w 2579717"/>
                <a:gd name="connsiteY6" fmla="*/ 2409517 h 4187130"/>
                <a:gd name="connsiteX7" fmla="*/ 2182419 w 2579717"/>
                <a:gd name="connsiteY7" fmla="*/ 2656652 h 4187130"/>
                <a:gd name="connsiteX8" fmla="*/ 2503695 w 2579717"/>
                <a:gd name="connsiteY8" fmla="*/ 3249776 h 4187130"/>
                <a:gd name="connsiteX9" fmla="*/ 2565479 w 2579717"/>
                <a:gd name="connsiteY9" fmla="*/ 4040609 h 4187130"/>
                <a:gd name="connsiteX10" fmla="*/ 2293630 w 2579717"/>
                <a:gd name="connsiteY10" fmla="*/ 4052966 h 4187130"/>
                <a:gd name="connsiteX11" fmla="*/ 1403944 w 2579717"/>
                <a:gd name="connsiteY11" fmla="*/ 4114749 h 4187130"/>
                <a:gd name="connsiteX12" fmla="*/ 674895 w 2579717"/>
                <a:gd name="connsiteY12" fmla="*/ 4176533 h 4187130"/>
                <a:gd name="connsiteX13" fmla="*/ 279479 w 2579717"/>
                <a:gd name="connsiteY13" fmla="*/ 3879971 h 4187130"/>
                <a:gd name="connsiteX14" fmla="*/ 192982 w 2579717"/>
                <a:gd name="connsiteY14" fmla="*/ 3089138 h 4187130"/>
                <a:gd name="connsiteX15" fmla="*/ 26790 w 2579717"/>
                <a:gd name="connsiteY15" fmla="*/ 2594828 h 4187130"/>
                <a:gd name="connsiteX16" fmla="*/ 10899 w 2579717"/>
                <a:gd name="connsiteY16" fmla="*/ 2112939 h 4187130"/>
                <a:gd name="connsiteX17" fmla="*/ 134466 w 2579717"/>
                <a:gd name="connsiteY17" fmla="*/ 1581614 h 4187130"/>
                <a:gd name="connsiteX18" fmla="*/ 301667 w 2579717"/>
                <a:gd name="connsiteY18" fmla="*/ 864923 h 4187130"/>
                <a:gd name="connsiteX19" fmla="*/ 868831 w 2579717"/>
                <a:gd name="connsiteY19" fmla="*/ 0 h 4187130"/>
                <a:gd name="connsiteX0" fmla="*/ 1545575 w 2820202"/>
                <a:gd name="connsiteY0" fmla="*/ 234728 h 4187130"/>
                <a:gd name="connsiteX1" fmla="*/ 1752877 w 2820202"/>
                <a:gd name="connsiteY1" fmla="*/ 506510 h 4187130"/>
                <a:gd name="connsiteX2" fmla="*/ 1522376 w 2820202"/>
                <a:gd name="connsiteY2" fmla="*/ 778425 h 4187130"/>
                <a:gd name="connsiteX3" fmla="*/ 1549109 w 2820202"/>
                <a:gd name="connsiteY3" fmla="*/ 1408624 h 4187130"/>
                <a:gd name="connsiteX4" fmla="*/ 1619715 w 2820202"/>
                <a:gd name="connsiteY4" fmla="*/ 1890533 h 4187130"/>
                <a:gd name="connsiteX5" fmla="*/ 1755640 w 2820202"/>
                <a:gd name="connsiteY5" fmla="*/ 2150025 h 4187130"/>
                <a:gd name="connsiteX6" fmla="*/ 2076915 w 2820202"/>
                <a:gd name="connsiteY6" fmla="*/ 2409517 h 4187130"/>
                <a:gd name="connsiteX7" fmla="*/ 2422904 w 2820202"/>
                <a:gd name="connsiteY7" fmla="*/ 2656652 h 4187130"/>
                <a:gd name="connsiteX8" fmla="*/ 2744180 w 2820202"/>
                <a:gd name="connsiteY8" fmla="*/ 3249776 h 4187130"/>
                <a:gd name="connsiteX9" fmla="*/ 2805964 w 2820202"/>
                <a:gd name="connsiteY9" fmla="*/ 4040609 h 4187130"/>
                <a:gd name="connsiteX10" fmla="*/ 2534115 w 2820202"/>
                <a:gd name="connsiteY10" fmla="*/ 4052966 h 4187130"/>
                <a:gd name="connsiteX11" fmla="*/ 1644429 w 2820202"/>
                <a:gd name="connsiteY11" fmla="*/ 4114749 h 4187130"/>
                <a:gd name="connsiteX12" fmla="*/ 915380 w 2820202"/>
                <a:gd name="connsiteY12" fmla="*/ 4176533 h 4187130"/>
                <a:gd name="connsiteX13" fmla="*/ 519964 w 2820202"/>
                <a:gd name="connsiteY13" fmla="*/ 3879971 h 4187130"/>
                <a:gd name="connsiteX14" fmla="*/ 433467 w 2820202"/>
                <a:gd name="connsiteY14" fmla="*/ 3089138 h 4187130"/>
                <a:gd name="connsiteX15" fmla="*/ 2896 w 2820202"/>
                <a:gd name="connsiteY15" fmla="*/ 2594828 h 4187130"/>
                <a:gd name="connsiteX16" fmla="*/ 251384 w 2820202"/>
                <a:gd name="connsiteY16" fmla="*/ 2112939 h 4187130"/>
                <a:gd name="connsiteX17" fmla="*/ 374951 w 2820202"/>
                <a:gd name="connsiteY17" fmla="*/ 1581614 h 4187130"/>
                <a:gd name="connsiteX18" fmla="*/ 542152 w 2820202"/>
                <a:gd name="connsiteY18" fmla="*/ 864923 h 4187130"/>
                <a:gd name="connsiteX19" fmla="*/ 1109316 w 2820202"/>
                <a:gd name="connsiteY19" fmla="*/ 0 h 4187130"/>
                <a:gd name="connsiteX0" fmla="*/ 1561414 w 2836041"/>
                <a:gd name="connsiteY0" fmla="*/ 234728 h 4187130"/>
                <a:gd name="connsiteX1" fmla="*/ 1768716 w 2836041"/>
                <a:gd name="connsiteY1" fmla="*/ 506510 h 4187130"/>
                <a:gd name="connsiteX2" fmla="*/ 1538215 w 2836041"/>
                <a:gd name="connsiteY2" fmla="*/ 778425 h 4187130"/>
                <a:gd name="connsiteX3" fmla="*/ 1564948 w 2836041"/>
                <a:gd name="connsiteY3" fmla="*/ 1408624 h 4187130"/>
                <a:gd name="connsiteX4" fmla="*/ 1635554 w 2836041"/>
                <a:gd name="connsiteY4" fmla="*/ 1890533 h 4187130"/>
                <a:gd name="connsiteX5" fmla="*/ 1771479 w 2836041"/>
                <a:gd name="connsiteY5" fmla="*/ 2150025 h 4187130"/>
                <a:gd name="connsiteX6" fmla="*/ 2092754 w 2836041"/>
                <a:gd name="connsiteY6" fmla="*/ 2409517 h 4187130"/>
                <a:gd name="connsiteX7" fmla="*/ 2438743 w 2836041"/>
                <a:gd name="connsiteY7" fmla="*/ 2656652 h 4187130"/>
                <a:gd name="connsiteX8" fmla="*/ 2760019 w 2836041"/>
                <a:gd name="connsiteY8" fmla="*/ 3249776 h 4187130"/>
                <a:gd name="connsiteX9" fmla="*/ 2821803 w 2836041"/>
                <a:gd name="connsiteY9" fmla="*/ 4040609 h 4187130"/>
                <a:gd name="connsiteX10" fmla="*/ 2549954 w 2836041"/>
                <a:gd name="connsiteY10" fmla="*/ 4052966 h 4187130"/>
                <a:gd name="connsiteX11" fmla="*/ 1660268 w 2836041"/>
                <a:gd name="connsiteY11" fmla="*/ 4114749 h 4187130"/>
                <a:gd name="connsiteX12" fmla="*/ 931219 w 2836041"/>
                <a:gd name="connsiteY12" fmla="*/ 4176533 h 4187130"/>
                <a:gd name="connsiteX13" fmla="*/ 535803 w 2836041"/>
                <a:gd name="connsiteY13" fmla="*/ 3879971 h 4187130"/>
                <a:gd name="connsiteX14" fmla="*/ 449306 w 2836041"/>
                <a:gd name="connsiteY14" fmla="*/ 3089138 h 4187130"/>
                <a:gd name="connsiteX15" fmla="*/ 18735 w 2836041"/>
                <a:gd name="connsiteY15" fmla="*/ 2594828 h 4187130"/>
                <a:gd name="connsiteX16" fmla="*/ 108596 w 2836041"/>
                <a:gd name="connsiteY16" fmla="*/ 2040556 h 4187130"/>
                <a:gd name="connsiteX17" fmla="*/ 390790 w 2836041"/>
                <a:gd name="connsiteY17" fmla="*/ 1581614 h 4187130"/>
                <a:gd name="connsiteX18" fmla="*/ 557991 w 2836041"/>
                <a:gd name="connsiteY18" fmla="*/ 864923 h 4187130"/>
                <a:gd name="connsiteX19" fmla="*/ 1125155 w 2836041"/>
                <a:gd name="connsiteY19" fmla="*/ 0 h 4187130"/>
                <a:gd name="connsiteX0" fmla="*/ 1559729 w 2834356"/>
                <a:gd name="connsiteY0" fmla="*/ 234728 h 4187130"/>
                <a:gd name="connsiteX1" fmla="*/ 1767031 w 2834356"/>
                <a:gd name="connsiteY1" fmla="*/ 506510 h 4187130"/>
                <a:gd name="connsiteX2" fmla="*/ 1536530 w 2834356"/>
                <a:gd name="connsiteY2" fmla="*/ 778425 h 4187130"/>
                <a:gd name="connsiteX3" fmla="*/ 1563263 w 2834356"/>
                <a:gd name="connsiteY3" fmla="*/ 1408624 h 4187130"/>
                <a:gd name="connsiteX4" fmla="*/ 1633869 w 2834356"/>
                <a:gd name="connsiteY4" fmla="*/ 1890533 h 4187130"/>
                <a:gd name="connsiteX5" fmla="*/ 1769794 w 2834356"/>
                <a:gd name="connsiteY5" fmla="*/ 2150025 h 4187130"/>
                <a:gd name="connsiteX6" fmla="*/ 2091069 w 2834356"/>
                <a:gd name="connsiteY6" fmla="*/ 2409517 h 4187130"/>
                <a:gd name="connsiteX7" fmla="*/ 2437058 w 2834356"/>
                <a:gd name="connsiteY7" fmla="*/ 2656652 h 4187130"/>
                <a:gd name="connsiteX8" fmla="*/ 2758334 w 2834356"/>
                <a:gd name="connsiteY8" fmla="*/ 3249776 h 4187130"/>
                <a:gd name="connsiteX9" fmla="*/ 2820118 w 2834356"/>
                <a:gd name="connsiteY9" fmla="*/ 4040609 h 4187130"/>
                <a:gd name="connsiteX10" fmla="*/ 2548269 w 2834356"/>
                <a:gd name="connsiteY10" fmla="*/ 4052966 h 4187130"/>
                <a:gd name="connsiteX11" fmla="*/ 1658583 w 2834356"/>
                <a:gd name="connsiteY11" fmla="*/ 4114749 h 4187130"/>
                <a:gd name="connsiteX12" fmla="*/ 929534 w 2834356"/>
                <a:gd name="connsiteY12" fmla="*/ 4176533 h 4187130"/>
                <a:gd name="connsiteX13" fmla="*/ 534118 w 2834356"/>
                <a:gd name="connsiteY13" fmla="*/ 3879971 h 4187130"/>
                <a:gd name="connsiteX14" fmla="*/ 447621 w 2834356"/>
                <a:gd name="connsiteY14" fmla="*/ 3089138 h 4187130"/>
                <a:gd name="connsiteX15" fmla="*/ 17050 w 2834356"/>
                <a:gd name="connsiteY15" fmla="*/ 2594828 h 4187130"/>
                <a:gd name="connsiteX16" fmla="*/ 106911 w 2834356"/>
                <a:gd name="connsiteY16" fmla="*/ 2040556 h 4187130"/>
                <a:gd name="connsiteX17" fmla="*/ 300979 w 2834356"/>
                <a:gd name="connsiteY17" fmla="*/ 1491135 h 4187130"/>
                <a:gd name="connsiteX18" fmla="*/ 556306 w 2834356"/>
                <a:gd name="connsiteY18" fmla="*/ 864923 h 4187130"/>
                <a:gd name="connsiteX19" fmla="*/ 1123470 w 2834356"/>
                <a:gd name="connsiteY19" fmla="*/ 0 h 4187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34356" h="4187130">
                  <a:moveTo>
                    <a:pt x="1559729" y="234728"/>
                  </a:moveTo>
                  <a:cubicBezTo>
                    <a:pt x="1546342" y="245025"/>
                    <a:pt x="1770897" y="415894"/>
                    <a:pt x="1767031" y="506510"/>
                  </a:cubicBezTo>
                  <a:cubicBezTo>
                    <a:pt x="1763165" y="597126"/>
                    <a:pt x="1570491" y="628073"/>
                    <a:pt x="1536530" y="778425"/>
                  </a:cubicBezTo>
                  <a:cubicBezTo>
                    <a:pt x="1502569" y="928777"/>
                    <a:pt x="1547040" y="1223273"/>
                    <a:pt x="1563263" y="1408624"/>
                  </a:cubicBezTo>
                  <a:cubicBezTo>
                    <a:pt x="1579486" y="1593975"/>
                    <a:pt x="1599447" y="1766966"/>
                    <a:pt x="1633869" y="1890533"/>
                  </a:cubicBezTo>
                  <a:cubicBezTo>
                    <a:pt x="1668291" y="2014100"/>
                    <a:pt x="1693594" y="2063528"/>
                    <a:pt x="1769794" y="2150025"/>
                  </a:cubicBezTo>
                  <a:cubicBezTo>
                    <a:pt x="1845994" y="2236522"/>
                    <a:pt x="1979858" y="2325079"/>
                    <a:pt x="2091069" y="2409517"/>
                  </a:cubicBezTo>
                  <a:cubicBezTo>
                    <a:pt x="2202280" y="2493955"/>
                    <a:pt x="2325847" y="2516609"/>
                    <a:pt x="2437058" y="2656652"/>
                  </a:cubicBezTo>
                  <a:cubicBezTo>
                    <a:pt x="2548269" y="2796695"/>
                    <a:pt x="2694491" y="3019117"/>
                    <a:pt x="2758334" y="3249776"/>
                  </a:cubicBezTo>
                  <a:cubicBezTo>
                    <a:pt x="2822177" y="3480435"/>
                    <a:pt x="2855129" y="3906744"/>
                    <a:pt x="2820118" y="4040609"/>
                  </a:cubicBezTo>
                  <a:cubicBezTo>
                    <a:pt x="2785107" y="4174474"/>
                    <a:pt x="2548269" y="4052966"/>
                    <a:pt x="2548269" y="4052966"/>
                  </a:cubicBezTo>
                  <a:lnTo>
                    <a:pt x="1658583" y="4114749"/>
                  </a:lnTo>
                  <a:cubicBezTo>
                    <a:pt x="1388794" y="4135344"/>
                    <a:pt x="1116945" y="4215663"/>
                    <a:pt x="929534" y="4176533"/>
                  </a:cubicBezTo>
                  <a:cubicBezTo>
                    <a:pt x="742123" y="4137403"/>
                    <a:pt x="614437" y="4061203"/>
                    <a:pt x="534118" y="3879971"/>
                  </a:cubicBezTo>
                  <a:cubicBezTo>
                    <a:pt x="453799" y="3698739"/>
                    <a:pt x="533799" y="3303328"/>
                    <a:pt x="447621" y="3089138"/>
                  </a:cubicBezTo>
                  <a:cubicBezTo>
                    <a:pt x="361443" y="2874948"/>
                    <a:pt x="73835" y="2769592"/>
                    <a:pt x="17050" y="2594828"/>
                  </a:cubicBezTo>
                  <a:cubicBezTo>
                    <a:pt x="-39735" y="2420064"/>
                    <a:pt x="59590" y="2224505"/>
                    <a:pt x="106911" y="2040556"/>
                  </a:cubicBezTo>
                  <a:cubicBezTo>
                    <a:pt x="154232" y="1856607"/>
                    <a:pt x="226080" y="1687074"/>
                    <a:pt x="300979" y="1491135"/>
                  </a:cubicBezTo>
                  <a:cubicBezTo>
                    <a:pt x="375878" y="1295196"/>
                    <a:pt x="419224" y="1113445"/>
                    <a:pt x="556306" y="864923"/>
                  </a:cubicBezTo>
                  <a:cubicBezTo>
                    <a:pt x="693388" y="616401"/>
                    <a:pt x="1005051" y="249194"/>
                    <a:pt x="112347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 rot="20843212">
              <a:off x="3037028" y="5577237"/>
              <a:ext cx="376970" cy="73717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097609" y="6094229"/>
              <a:ext cx="569669" cy="303211"/>
            </a:xfrm>
            <a:custGeom>
              <a:avLst/>
              <a:gdLst>
                <a:gd name="connsiteX0" fmla="*/ 0 w 766119"/>
                <a:gd name="connsiteY0" fmla="*/ 98854 h 407773"/>
                <a:gd name="connsiteX1" fmla="*/ 197708 w 766119"/>
                <a:gd name="connsiteY1" fmla="*/ 74140 h 407773"/>
                <a:gd name="connsiteX2" fmla="*/ 432486 w 766119"/>
                <a:gd name="connsiteY2" fmla="*/ 0 h 407773"/>
                <a:gd name="connsiteX3" fmla="*/ 766119 w 766119"/>
                <a:gd name="connsiteY3" fmla="*/ 24713 h 407773"/>
                <a:gd name="connsiteX4" fmla="*/ 753762 w 766119"/>
                <a:gd name="connsiteY4" fmla="*/ 345989 h 407773"/>
                <a:gd name="connsiteX5" fmla="*/ 556054 w 766119"/>
                <a:gd name="connsiteY5" fmla="*/ 383059 h 407773"/>
                <a:gd name="connsiteX6" fmla="*/ 185351 w 766119"/>
                <a:gd name="connsiteY6" fmla="*/ 407773 h 407773"/>
                <a:gd name="connsiteX7" fmla="*/ 24713 w 766119"/>
                <a:gd name="connsiteY7" fmla="*/ 383059 h 407773"/>
                <a:gd name="connsiteX8" fmla="*/ 0 w 766119"/>
                <a:gd name="connsiteY8" fmla="*/ 98854 h 40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6119" h="407773">
                  <a:moveTo>
                    <a:pt x="0" y="98854"/>
                  </a:moveTo>
                  <a:lnTo>
                    <a:pt x="197708" y="74140"/>
                  </a:lnTo>
                  <a:lnTo>
                    <a:pt x="432486" y="0"/>
                  </a:lnTo>
                  <a:lnTo>
                    <a:pt x="766119" y="24713"/>
                  </a:lnTo>
                  <a:lnTo>
                    <a:pt x="753762" y="345989"/>
                  </a:lnTo>
                  <a:lnTo>
                    <a:pt x="556054" y="383059"/>
                  </a:lnTo>
                  <a:lnTo>
                    <a:pt x="185351" y="407773"/>
                  </a:lnTo>
                  <a:lnTo>
                    <a:pt x="24713" y="383059"/>
                  </a:lnTo>
                  <a:lnTo>
                    <a:pt x="0" y="988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 rot="20843212">
              <a:off x="2870502" y="5501759"/>
              <a:ext cx="376970" cy="73717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2931083" y="6018752"/>
              <a:ext cx="569669" cy="303211"/>
            </a:xfrm>
            <a:custGeom>
              <a:avLst/>
              <a:gdLst>
                <a:gd name="connsiteX0" fmla="*/ 0 w 766119"/>
                <a:gd name="connsiteY0" fmla="*/ 98854 h 407773"/>
                <a:gd name="connsiteX1" fmla="*/ 197708 w 766119"/>
                <a:gd name="connsiteY1" fmla="*/ 74140 h 407773"/>
                <a:gd name="connsiteX2" fmla="*/ 432486 w 766119"/>
                <a:gd name="connsiteY2" fmla="*/ 0 h 407773"/>
                <a:gd name="connsiteX3" fmla="*/ 766119 w 766119"/>
                <a:gd name="connsiteY3" fmla="*/ 24713 h 407773"/>
                <a:gd name="connsiteX4" fmla="*/ 753762 w 766119"/>
                <a:gd name="connsiteY4" fmla="*/ 345989 h 407773"/>
                <a:gd name="connsiteX5" fmla="*/ 556054 w 766119"/>
                <a:gd name="connsiteY5" fmla="*/ 383059 h 407773"/>
                <a:gd name="connsiteX6" fmla="*/ 185351 w 766119"/>
                <a:gd name="connsiteY6" fmla="*/ 407773 h 407773"/>
                <a:gd name="connsiteX7" fmla="*/ 24713 w 766119"/>
                <a:gd name="connsiteY7" fmla="*/ 383059 h 407773"/>
                <a:gd name="connsiteX8" fmla="*/ 0 w 766119"/>
                <a:gd name="connsiteY8" fmla="*/ 98854 h 40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6119" h="407773">
                  <a:moveTo>
                    <a:pt x="0" y="98854"/>
                  </a:moveTo>
                  <a:lnTo>
                    <a:pt x="197708" y="74140"/>
                  </a:lnTo>
                  <a:lnTo>
                    <a:pt x="432486" y="0"/>
                  </a:lnTo>
                  <a:lnTo>
                    <a:pt x="766119" y="24713"/>
                  </a:lnTo>
                  <a:lnTo>
                    <a:pt x="753762" y="345989"/>
                  </a:lnTo>
                  <a:lnTo>
                    <a:pt x="556054" y="383059"/>
                  </a:lnTo>
                  <a:lnTo>
                    <a:pt x="185351" y="407773"/>
                  </a:lnTo>
                  <a:lnTo>
                    <a:pt x="24713" y="383059"/>
                  </a:lnTo>
                  <a:lnTo>
                    <a:pt x="0" y="988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5863519" y="3788035"/>
              <a:ext cx="512827" cy="6379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380737" y="4022729"/>
              <a:ext cx="533143" cy="18135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 rot="20771492">
              <a:off x="5912953" y="3138039"/>
              <a:ext cx="120725" cy="1198660"/>
              <a:chOff x="5130104" y="367383"/>
              <a:chExt cx="162357" cy="1612016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5153336" y="367383"/>
                <a:ext cx="115894" cy="135435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flipV="1">
                <a:off x="5145824" y="1750075"/>
                <a:ext cx="130916" cy="229324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5130104" y="1647198"/>
                <a:ext cx="162357" cy="1623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 rot="21249869">
              <a:off x="5993185" y="2863632"/>
              <a:ext cx="141247" cy="1402420"/>
              <a:chOff x="5130104" y="367383"/>
              <a:chExt cx="162357" cy="1612016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5153336" y="367383"/>
                <a:ext cx="115894" cy="135435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 flipV="1">
                <a:off x="5145824" y="1750075"/>
                <a:ext cx="130916" cy="229324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5130104" y="1647198"/>
                <a:ext cx="162357" cy="1623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 rot="360611">
              <a:off x="6136225" y="3203679"/>
              <a:ext cx="89627" cy="889895"/>
              <a:chOff x="5130104" y="367383"/>
              <a:chExt cx="162357" cy="1612016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5153336" y="367383"/>
                <a:ext cx="115894" cy="135435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等腰三角形 46"/>
              <p:cNvSpPr/>
              <p:nvPr/>
            </p:nvSpPr>
            <p:spPr>
              <a:xfrm flipV="1">
                <a:off x="5145824" y="1750075"/>
                <a:ext cx="130916" cy="229324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5130104" y="1647198"/>
                <a:ext cx="162357" cy="1623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 rot="628791">
              <a:off x="6239259" y="2861199"/>
              <a:ext cx="136879" cy="1359050"/>
              <a:chOff x="5130104" y="367383"/>
              <a:chExt cx="162357" cy="1612016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5153336" y="367383"/>
                <a:ext cx="115894" cy="135435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 flipV="1">
                <a:off x="5145824" y="1750075"/>
                <a:ext cx="130916" cy="229324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130104" y="1647198"/>
                <a:ext cx="162357" cy="1623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" name="任意多边形 1"/>
            <p:cNvSpPr/>
            <p:nvPr/>
          </p:nvSpPr>
          <p:spPr>
            <a:xfrm>
              <a:off x="2670526" y="3246964"/>
              <a:ext cx="1068420" cy="866442"/>
            </a:xfrm>
            <a:custGeom>
              <a:avLst/>
              <a:gdLst>
                <a:gd name="connsiteX0" fmla="*/ 232229 w 1502267"/>
                <a:gd name="connsiteY0" fmla="*/ 0 h 1032139"/>
                <a:gd name="connsiteX1" fmla="*/ 449943 w 1502267"/>
                <a:gd name="connsiteY1" fmla="*/ 116114 h 1032139"/>
                <a:gd name="connsiteX2" fmla="*/ 798286 w 1502267"/>
                <a:gd name="connsiteY2" fmla="*/ 203200 h 1032139"/>
                <a:gd name="connsiteX3" fmla="*/ 1045029 w 1502267"/>
                <a:gd name="connsiteY3" fmla="*/ 217714 h 1032139"/>
                <a:gd name="connsiteX4" fmla="*/ 1378858 w 1502267"/>
                <a:gd name="connsiteY4" fmla="*/ 261257 h 1032139"/>
                <a:gd name="connsiteX5" fmla="*/ 1465943 w 1502267"/>
                <a:gd name="connsiteY5" fmla="*/ 275771 h 1032139"/>
                <a:gd name="connsiteX6" fmla="*/ 1436915 w 1502267"/>
                <a:gd name="connsiteY6" fmla="*/ 653143 h 1032139"/>
                <a:gd name="connsiteX7" fmla="*/ 1480458 w 1502267"/>
                <a:gd name="connsiteY7" fmla="*/ 856343 h 1032139"/>
                <a:gd name="connsiteX8" fmla="*/ 1494972 w 1502267"/>
                <a:gd name="connsiteY8" fmla="*/ 1030514 h 1032139"/>
                <a:gd name="connsiteX9" fmla="*/ 1364343 w 1502267"/>
                <a:gd name="connsiteY9" fmla="*/ 943428 h 1032139"/>
                <a:gd name="connsiteX10" fmla="*/ 1190172 w 1502267"/>
                <a:gd name="connsiteY10" fmla="*/ 943428 h 1032139"/>
                <a:gd name="connsiteX11" fmla="*/ 972458 w 1502267"/>
                <a:gd name="connsiteY11" fmla="*/ 928914 h 1032139"/>
                <a:gd name="connsiteX12" fmla="*/ 725715 w 1502267"/>
                <a:gd name="connsiteY12" fmla="*/ 856343 h 1032139"/>
                <a:gd name="connsiteX13" fmla="*/ 609600 w 1502267"/>
                <a:gd name="connsiteY13" fmla="*/ 841828 h 1032139"/>
                <a:gd name="connsiteX14" fmla="*/ 362858 w 1502267"/>
                <a:gd name="connsiteY14" fmla="*/ 798285 h 1032139"/>
                <a:gd name="connsiteX15" fmla="*/ 232229 w 1502267"/>
                <a:gd name="connsiteY15" fmla="*/ 740228 h 1032139"/>
                <a:gd name="connsiteX16" fmla="*/ 0 w 1502267"/>
                <a:gd name="connsiteY16" fmla="*/ 566057 h 1032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02267" h="1032139">
                  <a:moveTo>
                    <a:pt x="232229" y="0"/>
                  </a:moveTo>
                  <a:cubicBezTo>
                    <a:pt x="293914" y="41123"/>
                    <a:pt x="355600" y="82247"/>
                    <a:pt x="449943" y="116114"/>
                  </a:cubicBezTo>
                  <a:cubicBezTo>
                    <a:pt x="544286" y="149981"/>
                    <a:pt x="699105" y="186267"/>
                    <a:pt x="798286" y="203200"/>
                  </a:cubicBezTo>
                  <a:cubicBezTo>
                    <a:pt x="897467" y="220133"/>
                    <a:pt x="948267" y="208038"/>
                    <a:pt x="1045029" y="217714"/>
                  </a:cubicBezTo>
                  <a:cubicBezTo>
                    <a:pt x="1141791" y="227390"/>
                    <a:pt x="1308706" y="251581"/>
                    <a:pt x="1378858" y="261257"/>
                  </a:cubicBezTo>
                  <a:cubicBezTo>
                    <a:pt x="1449010" y="270933"/>
                    <a:pt x="1456267" y="210457"/>
                    <a:pt x="1465943" y="275771"/>
                  </a:cubicBezTo>
                  <a:cubicBezTo>
                    <a:pt x="1475619" y="341085"/>
                    <a:pt x="1434496" y="556381"/>
                    <a:pt x="1436915" y="653143"/>
                  </a:cubicBezTo>
                  <a:cubicBezTo>
                    <a:pt x="1439334" y="749905"/>
                    <a:pt x="1470782" y="793448"/>
                    <a:pt x="1480458" y="856343"/>
                  </a:cubicBezTo>
                  <a:cubicBezTo>
                    <a:pt x="1490134" y="919238"/>
                    <a:pt x="1514325" y="1016000"/>
                    <a:pt x="1494972" y="1030514"/>
                  </a:cubicBezTo>
                  <a:cubicBezTo>
                    <a:pt x="1475620" y="1045028"/>
                    <a:pt x="1415143" y="957942"/>
                    <a:pt x="1364343" y="943428"/>
                  </a:cubicBezTo>
                  <a:cubicBezTo>
                    <a:pt x="1313543" y="928914"/>
                    <a:pt x="1255486" y="945847"/>
                    <a:pt x="1190172" y="943428"/>
                  </a:cubicBezTo>
                  <a:cubicBezTo>
                    <a:pt x="1124858" y="941009"/>
                    <a:pt x="1049867" y="943428"/>
                    <a:pt x="972458" y="928914"/>
                  </a:cubicBezTo>
                  <a:cubicBezTo>
                    <a:pt x="895049" y="914400"/>
                    <a:pt x="786191" y="870857"/>
                    <a:pt x="725715" y="856343"/>
                  </a:cubicBezTo>
                  <a:cubicBezTo>
                    <a:pt x="665239" y="841829"/>
                    <a:pt x="670076" y="851504"/>
                    <a:pt x="609600" y="841828"/>
                  </a:cubicBezTo>
                  <a:cubicBezTo>
                    <a:pt x="549124" y="832152"/>
                    <a:pt x="425753" y="815218"/>
                    <a:pt x="362858" y="798285"/>
                  </a:cubicBezTo>
                  <a:cubicBezTo>
                    <a:pt x="299963" y="781352"/>
                    <a:pt x="292705" y="778933"/>
                    <a:pt x="232229" y="740228"/>
                  </a:cubicBezTo>
                  <a:cubicBezTo>
                    <a:pt x="171753" y="701523"/>
                    <a:pt x="85876" y="633790"/>
                    <a:pt x="0" y="5660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953931" y="3202326"/>
              <a:ext cx="321750" cy="9946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5385722" y="3558107"/>
              <a:ext cx="213508" cy="7318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990429" y="2753844"/>
              <a:ext cx="232851" cy="407495"/>
            </a:xfrm>
            <a:custGeom>
              <a:avLst/>
              <a:gdLst>
                <a:gd name="connsiteX0" fmla="*/ 0 w 171746"/>
                <a:gd name="connsiteY0" fmla="*/ 256674 h 513347"/>
                <a:gd name="connsiteX1" fmla="*/ 85873 w 171746"/>
                <a:gd name="connsiteY1" fmla="*/ 0 h 513347"/>
                <a:gd name="connsiteX2" fmla="*/ 171746 w 171746"/>
                <a:gd name="connsiteY2" fmla="*/ 256674 h 513347"/>
                <a:gd name="connsiteX3" fmla="*/ 85873 w 171746"/>
                <a:gd name="connsiteY3" fmla="*/ 513348 h 513347"/>
                <a:gd name="connsiteX4" fmla="*/ 0 w 171746"/>
                <a:gd name="connsiteY4" fmla="*/ 256674 h 513347"/>
                <a:gd name="connsiteX0" fmla="*/ 0 w 171746"/>
                <a:gd name="connsiteY0" fmla="*/ 256674 h 433138"/>
                <a:gd name="connsiteX1" fmla="*/ 85873 w 171746"/>
                <a:gd name="connsiteY1" fmla="*/ 0 h 433138"/>
                <a:gd name="connsiteX2" fmla="*/ 171746 w 171746"/>
                <a:gd name="connsiteY2" fmla="*/ 256674 h 433138"/>
                <a:gd name="connsiteX3" fmla="*/ 85873 w 171746"/>
                <a:gd name="connsiteY3" fmla="*/ 433138 h 433138"/>
                <a:gd name="connsiteX4" fmla="*/ 0 w 171746"/>
                <a:gd name="connsiteY4" fmla="*/ 256674 h 4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746" h="433138">
                  <a:moveTo>
                    <a:pt x="0" y="256674"/>
                  </a:moveTo>
                  <a:cubicBezTo>
                    <a:pt x="0" y="184484"/>
                    <a:pt x="38447" y="0"/>
                    <a:pt x="85873" y="0"/>
                  </a:cubicBezTo>
                  <a:cubicBezTo>
                    <a:pt x="133299" y="0"/>
                    <a:pt x="171746" y="114917"/>
                    <a:pt x="171746" y="256674"/>
                  </a:cubicBezTo>
                  <a:cubicBezTo>
                    <a:pt x="171746" y="398431"/>
                    <a:pt x="133299" y="433138"/>
                    <a:pt x="85873" y="433138"/>
                  </a:cubicBezTo>
                  <a:cubicBezTo>
                    <a:pt x="38447" y="433138"/>
                    <a:pt x="0" y="328864"/>
                    <a:pt x="0" y="25667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062920" y="3054068"/>
              <a:ext cx="100121" cy="432679"/>
            </a:xfrm>
            <a:custGeom>
              <a:avLst/>
              <a:gdLst>
                <a:gd name="connsiteX0" fmla="*/ 0 w 58636"/>
                <a:gd name="connsiteY0" fmla="*/ 0 h 267184"/>
                <a:gd name="connsiteX1" fmla="*/ 58636 w 58636"/>
                <a:gd name="connsiteY1" fmla="*/ 0 h 267184"/>
                <a:gd name="connsiteX2" fmla="*/ 58636 w 58636"/>
                <a:gd name="connsiteY2" fmla="*/ 267184 h 267184"/>
                <a:gd name="connsiteX3" fmla="*/ 0 w 58636"/>
                <a:gd name="connsiteY3" fmla="*/ 267184 h 267184"/>
                <a:gd name="connsiteX4" fmla="*/ 0 w 58636"/>
                <a:gd name="connsiteY4" fmla="*/ 0 h 267184"/>
                <a:gd name="connsiteX0" fmla="*/ 0 w 58636"/>
                <a:gd name="connsiteY0" fmla="*/ 0 h 267184"/>
                <a:gd name="connsiteX1" fmla="*/ 58636 w 58636"/>
                <a:gd name="connsiteY1" fmla="*/ 267184 h 267184"/>
                <a:gd name="connsiteX2" fmla="*/ 0 w 58636"/>
                <a:gd name="connsiteY2" fmla="*/ 267184 h 267184"/>
                <a:gd name="connsiteX3" fmla="*/ 0 w 58636"/>
                <a:gd name="connsiteY3" fmla="*/ 0 h 267184"/>
                <a:gd name="connsiteX0" fmla="*/ 27570 w 58636"/>
                <a:gd name="connsiteY0" fmla="*/ 0 h 253399"/>
                <a:gd name="connsiteX1" fmla="*/ 58636 w 58636"/>
                <a:gd name="connsiteY1" fmla="*/ 253399 h 253399"/>
                <a:gd name="connsiteX2" fmla="*/ 0 w 58636"/>
                <a:gd name="connsiteY2" fmla="*/ 253399 h 253399"/>
                <a:gd name="connsiteX3" fmla="*/ 27570 w 58636"/>
                <a:gd name="connsiteY3" fmla="*/ 0 h 25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36" h="253399">
                  <a:moveTo>
                    <a:pt x="27570" y="0"/>
                  </a:moveTo>
                  <a:lnTo>
                    <a:pt x="58636" y="253399"/>
                  </a:lnTo>
                  <a:lnTo>
                    <a:pt x="0" y="253399"/>
                  </a:lnTo>
                  <a:lnTo>
                    <a:pt x="2757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10989757" y="102259"/>
            <a:ext cx="1015663" cy="631139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史上某宰相供公职</a:t>
            </a:r>
          </a:p>
        </p:txBody>
      </p:sp>
      <p:sp>
        <p:nvSpPr>
          <p:cNvPr id="24" name="矩形 23"/>
          <p:cNvSpPr/>
          <p:nvPr/>
        </p:nvSpPr>
        <p:spPr>
          <a:xfrm>
            <a:off x="10182528" y="103564"/>
            <a:ext cx="1015663" cy="68701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夜间在家</a:t>
            </a:r>
            <a:r>
              <a:rPr lang="zh-CN" altLang="en-US" sz="54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处理</a:t>
            </a:r>
            <a:r>
              <a:rPr lang="zh-CN" altLang="en-US" sz="54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公务</a:t>
            </a:r>
            <a:endParaRPr lang="zh-CN" altLang="en-US" sz="54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354715" y="108061"/>
            <a:ext cx="1015663" cy="63683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</a:t>
            </a:r>
            <a:r>
              <a:rPr lang="zh-CN" altLang="en-US" sz="54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朝廷供</a:t>
            </a:r>
            <a:r>
              <a:rPr lang="zh-CN" altLang="en-US" sz="54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应</a:t>
            </a:r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的</a:t>
            </a:r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蜡烛</a:t>
            </a:r>
            <a:endParaRPr lang="zh-CN" altLang="en-US" sz="5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2754735" y="5201181"/>
            <a:ext cx="5528572" cy="16568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8206291" y="6282042"/>
            <a:ext cx="3985709" cy="5759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同心圆 69"/>
          <p:cNvSpPr/>
          <p:nvPr/>
        </p:nvSpPr>
        <p:spPr>
          <a:xfrm>
            <a:off x="9619949" y="5717765"/>
            <a:ext cx="505779" cy="505779"/>
          </a:xfrm>
          <a:prstGeom prst="donut">
            <a:avLst>
              <a:gd name="adj" fmla="val 15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9" name="同心圆 78"/>
          <p:cNvSpPr/>
          <p:nvPr/>
        </p:nvSpPr>
        <p:spPr>
          <a:xfrm>
            <a:off x="6159636" y="147874"/>
            <a:ext cx="1268249" cy="1268249"/>
          </a:xfrm>
          <a:prstGeom prst="donut">
            <a:avLst>
              <a:gd name="adj" fmla="val 762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 rot="181817">
            <a:off x="6541817" y="731741"/>
            <a:ext cx="360000" cy="11903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 rot="4393810">
            <a:off x="6459890" y="594026"/>
            <a:ext cx="576000" cy="972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6775760" y="763998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14"/>
          <p:cNvSpPr/>
          <p:nvPr/>
        </p:nvSpPr>
        <p:spPr>
          <a:xfrm>
            <a:off x="7605410" y="2309616"/>
            <a:ext cx="100121" cy="432679"/>
          </a:xfrm>
          <a:custGeom>
            <a:avLst/>
            <a:gdLst>
              <a:gd name="connsiteX0" fmla="*/ 0 w 58636"/>
              <a:gd name="connsiteY0" fmla="*/ 0 h 267184"/>
              <a:gd name="connsiteX1" fmla="*/ 58636 w 58636"/>
              <a:gd name="connsiteY1" fmla="*/ 0 h 267184"/>
              <a:gd name="connsiteX2" fmla="*/ 58636 w 58636"/>
              <a:gd name="connsiteY2" fmla="*/ 267184 h 267184"/>
              <a:gd name="connsiteX3" fmla="*/ 0 w 58636"/>
              <a:gd name="connsiteY3" fmla="*/ 267184 h 267184"/>
              <a:gd name="connsiteX4" fmla="*/ 0 w 58636"/>
              <a:gd name="connsiteY4" fmla="*/ 0 h 267184"/>
              <a:gd name="connsiteX0" fmla="*/ 0 w 58636"/>
              <a:gd name="connsiteY0" fmla="*/ 0 h 267184"/>
              <a:gd name="connsiteX1" fmla="*/ 58636 w 58636"/>
              <a:gd name="connsiteY1" fmla="*/ 267184 h 267184"/>
              <a:gd name="connsiteX2" fmla="*/ 0 w 58636"/>
              <a:gd name="connsiteY2" fmla="*/ 267184 h 267184"/>
              <a:gd name="connsiteX3" fmla="*/ 0 w 58636"/>
              <a:gd name="connsiteY3" fmla="*/ 0 h 267184"/>
              <a:gd name="connsiteX0" fmla="*/ 27570 w 58636"/>
              <a:gd name="connsiteY0" fmla="*/ 0 h 253399"/>
              <a:gd name="connsiteX1" fmla="*/ 58636 w 58636"/>
              <a:gd name="connsiteY1" fmla="*/ 253399 h 253399"/>
              <a:gd name="connsiteX2" fmla="*/ 0 w 58636"/>
              <a:gd name="connsiteY2" fmla="*/ 253399 h 253399"/>
              <a:gd name="connsiteX3" fmla="*/ 27570 w 58636"/>
              <a:gd name="connsiteY3" fmla="*/ 0 h 25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36" h="253399">
                <a:moveTo>
                  <a:pt x="27570" y="0"/>
                </a:moveTo>
                <a:lnTo>
                  <a:pt x="58636" y="253399"/>
                </a:lnTo>
                <a:lnTo>
                  <a:pt x="0" y="253399"/>
                </a:lnTo>
                <a:lnTo>
                  <a:pt x="2757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5076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21363756">
            <a:off x="4229643" y="979783"/>
            <a:ext cx="1731176" cy="1185229"/>
            <a:chOff x="1945505" y="314967"/>
            <a:chExt cx="2328170" cy="1593953"/>
          </a:xfrm>
        </p:grpSpPr>
        <p:sp>
          <p:nvSpPr>
            <p:cNvPr id="48" name="梯形 47"/>
            <p:cNvSpPr/>
            <p:nvPr/>
          </p:nvSpPr>
          <p:spPr>
            <a:xfrm>
              <a:off x="2603868" y="609905"/>
              <a:ext cx="875763" cy="37992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梯形 48"/>
            <p:cNvSpPr/>
            <p:nvPr/>
          </p:nvSpPr>
          <p:spPr>
            <a:xfrm>
              <a:off x="2729931" y="314967"/>
              <a:ext cx="605307" cy="476518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梯形 49"/>
            <p:cNvSpPr/>
            <p:nvPr/>
          </p:nvSpPr>
          <p:spPr>
            <a:xfrm rot="4246504">
              <a:off x="2238398" y="736810"/>
              <a:ext cx="419913" cy="100569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梯形 50"/>
            <p:cNvSpPr/>
            <p:nvPr/>
          </p:nvSpPr>
          <p:spPr>
            <a:xfrm rot="5020308" flipV="1">
              <a:off x="3592348" y="617806"/>
              <a:ext cx="501532" cy="861122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597056" y="622089"/>
              <a:ext cx="875240" cy="128683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5356003" y="3075531"/>
            <a:ext cx="3468854" cy="4480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5400000">
            <a:off x="7060316" y="3945086"/>
            <a:ext cx="2228481" cy="4893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5400000">
            <a:off x="5211162" y="3984289"/>
            <a:ext cx="2228480" cy="4109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 rot="19599255">
            <a:off x="5345051" y="2257722"/>
            <a:ext cx="822436" cy="40885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576611" y="2488118"/>
            <a:ext cx="329445" cy="13790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5400000">
            <a:off x="4319703" y="3262482"/>
            <a:ext cx="305907" cy="12977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942278" y="3740069"/>
            <a:ext cx="305907" cy="15462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582085" y="3803446"/>
            <a:ext cx="305907" cy="14472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5593735" y="3014341"/>
            <a:ext cx="1667270" cy="70186"/>
          </a:xfrm>
          <a:custGeom>
            <a:avLst/>
            <a:gdLst>
              <a:gd name="connsiteX0" fmla="*/ 0 w 2242226"/>
              <a:gd name="connsiteY0" fmla="*/ 89525 h 94389"/>
              <a:gd name="connsiteX1" fmla="*/ 63230 w 2242226"/>
              <a:gd name="connsiteY1" fmla="*/ 70070 h 94389"/>
              <a:gd name="connsiteX2" fmla="*/ 102141 w 2242226"/>
              <a:gd name="connsiteY2" fmla="*/ 55479 h 94389"/>
              <a:gd name="connsiteX3" fmla="*/ 150779 w 2242226"/>
              <a:gd name="connsiteY3" fmla="*/ 45751 h 94389"/>
              <a:gd name="connsiteX4" fmla="*/ 214009 w 2242226"/>
              <a:gd name="connsiteY4" fmla="*/ 45751 h 94389"/>
              <a:gd name="connsiteX5" fmla="*/ 291830 w 2242226"/>
              <a:gd name="connsiteY5" fmla="*/ 36023 h 94389"/>
              <a:gd name="connsiteX6" fmla="*/ 379379 w 2242226"/>
              <a:gd name="connsiteY6" fmla="*/ 11704 h 94389"/>
              <a:gd name="connsiteX7" fmla="*/ 471792 w 2242226"/>
              <a:gd name="connsiteY7" fmla="*/ 36023 h 94389"/>
              <a:gd name="connsiteX8" fmla="*/ 544749 w 2242226"/>
              <a:gd name="connsiteY8" fmla="*/ 50615 h 94389"/>
              <a:gd name="connsiteX9" fmla="*/ 666345 w 2242226"/>
              <a:gd name="connsiteY9" fmla="*/ 50615 h 94389"/>
              <a:gd name="connsiteX10" fmla="*/ 802532 w 2242226"/>
              <a:gd name="connsiteY10" fmla="*/ 60342 h 94389"/>
              <a:gd name="connsiteX11" fmla="*/ 914400 w 2242226"/>
              <a:gd name="connsiteY11" fmla="*/ 50615 h 94389"/>
              <a:gd name="connsiteX12" fmla="*/ 1070043 w 2242226"/>
              <a:gd name="connsiteY12" fmla="*/ 40887 h 94389"/>
              <a:gd name="connsiteX13" fmla="*/ 1196502 w 2242226"/>
              <a:gd name="connsiteY13" fmla="*/ 26296 h 94389"/>
              <a:gd name="connsiteX14" fmla="*/ 1342417 w 2242226"/>
              <a:gd name="connsiteY14" fmla="*/ 16568 h 94389"/>
              <a:gd name="connsiteX15" fmla="*/ 1551562 w 2242226"/>
              <a:gd name="connsiteY15" fmla="*/ 6840 h 94389"/>
              <a:gd name="connsiteX16" fmla="*/ 1731524 w 2242226"/>
              <a:gd name="connsiteY16" fmla="*/ 1976 h 94389"/>
              <a:gd name="connsiteX17" fmla="*/ 1930941 w 2242226"/>
              <a:gd name="connsiteY17" fmla="*/ 40887 h 94389"/>
              <a:gd name="connsiteX18" fmla="*/ 2086583 w 2242226"/>
              <a:gd name="connsiteY18" fmla="*/ 65206 h 94389"/>
              <a:gd name="connsiteX19" fmla="*/ 2183860 w 2242226"/>
              <a:gd name="connsiteY19" fmla="*/ 74934 h 94389"/>
              <a:gd name="connsiteX20" fmla="*/ 2217907 w 2242226"/>
              <a:gd name="connsiteY20" fmla="*/ 79798 h 94389"/>
              <a:gd name="connsiteX21" fmla="*/ 2237362 w 2242226"/>
              <a:gd name="connsiteY21" fmla="*/ 89525 h 94389"/>
              <a:gd name="connsiteX22" fmla="*/ 2242226 w 2242226"/>
              <a:gd name="connsiteY22" fmla="*/ 94389 h 9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42226" h="94389">
                <a:moveTo>
                  <a:pt x="0" y="89525"/>
                </a:moveTo>
                <a:lnTo>
                  <a:pt x="63230" y="70070"/>
                </a:lnTo>
                <a:cubicBezTo>
                  <a:pt x="80253" y="64396"/>
                  <a:pt x="87550" y="59532"/>
                  <a:pt x="102141" y="55479"/>
                </a:cubicBezTo>
                <a:cubicBezTo>
                  <a:pt x="116732" y="51426"/>
                  <a:pt x="132134" y="47372"/>
                  <a:pt x="150779" y="45751"/>
                </a:cubicBezTo>
                <a:cubicBezTo>
                  <a:pt x="169424" y="44130"/>
                  <a:pt x="190501" y="47372"/>
                  <a:pt x="214009" y="45751"/>
                </a:cubicBezTo>
                <a:cubicBezTo>
                  <a:pt x="237517" y="44130"/>
                  <a:pt x="264268" y="41697"/>
                  <a:pt x="291830" y="36023"/>
                </a:cubicBezTo>
                <a:cubicBezTo>
                  <a:pt x="319392" y="30348"/>
                  <a:pt x="349385" y="11704"/>
                  <a:pt x="379379" y="11704"/>
                </a:cubicBezTo>
                <a:cubicBezTo>
                  <a:pt x="409373" y="11704"/>
                  <a:pt x="444230" y="29538"/>
                  <a:pt x="471792" y="36023"/>
                </a:cubicBezTo>
                <a:cubicBezTo>
                  <a:pt x="499354" y="42508"/>
                  <a:pt x="512324" y="48183"/>
                  <a:pt x="544749" y="50615"/>
                </a:cubicBezTo>
                <a:cubicBezTo>
                  <a:pt x="577174" y="53047"/>
                  <a:pt x="623381" y="48994"/>
                  <a:pt x="666345" y="50615"/>
                </a:cubicBezTo>
                <a:cubicBezTo>
                  <a:pt x="709309" y="52236"/>
                  <a:pt x="761190" y="60342"/>
                  <a:pt x="802532" y="60342"/>
                </a:cubicBezTo>
                <a:cubicBezTo>
                  <a:pt x="843874" y="60342"/>
                  <a:pt x="869815" y="53857"/>
                  <a:pt x="914400" y="50615"/>
                </a:cubicBezTo>
                <a:cubicBezTo>
                  <a:pt x="958985" y="47373"/>
                  <a:pt x="1023026" y="44940"/>
                  <a:pt x="1070043" y="40887"/>
                </a:cubicBezTo>
                <a:cubicBezTo>
                  <a:pt x="1117060" y="36834"/>
                  <a:pt x="1151106" y="30349"/>
                  <a:pt x="1196502" y="26296"/>
                </a:cubicBezTo>
                <a:cubicBezTo>
                  <a:pt x="1241898" y="22243"/>
                  <a:pt x="1342417" y="16568"/>
                  <a:pt x="1342417" y="16568"/>
                </a:cubicBezTo>
                <a:lnTo>
                  <a:pt x="1551562" y="6840"/>
                </a:lnTo>
                <a:cubicBezTo>
                  <a:pt x="1616413" y="4408"/>
                  <a:pt x="1668294" y="-3699"/>
                  <a:pt x="1731524" y="1976"/>
                </a:cubicBezTo>
                <a:cubicBezTo>
                  <a:pt x="1794754" y="7650"/>
                  <a:pt x="1871765" y="30349"/>
                  <a:pt x="1930941" y="40887"/>
                </a:cubicBezTo>
                <a:cubicBezTo>
                  <a:pt x="1990118" y="51425"/>
                  <a:pt x="2044430" y="59531"/>
                  <a:pt x="2086583" y="65206"/>
                </a:cubicBezTo>
                <a:cubicBezTo>
                  <a:pt x="2128736" y="70880"/>
                  <a:pt x="2161973" y="72502"/>
                  <a:pt x="2183860" y="74934"/>
                </a:cubicBezTo>
                <a:cubicBezTo>
                  <a:pt x="2205747" y="77366"/>
                  <a:pt x="2208990" y="77366"/>
                  <a:pt x="2217907" y="79798"/>
                </a:cubicBezTo>
                <a:cubicBezTo>
                  <a:pt x="2226824" y="82230"/>
                  <a:pt x="2233309" y="87093"/>
                  <a:pt x="2237362" y="89525"/>
                </a:cubicBezTo>
                <a:cubicBezTo>
                  <a:pt x="2241415" y="91957"/>
                  <a:pt x="2240605" y="92768"/>
                  <a:pt x="2242226" y="9438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4015856" y="1949786"/>
            <a:ext cx="2024829" cy="2913435"/>
          </a:xfrm>
          <a:custGeom>
            <a:avLst/>
            <a:gdLst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077410 w 2413821"/>
              <a:gd name="connsiteY2" fmla="*/ 654908 h 4063613"/>
              <a:gd name="connsiteX3" fmla="*/ 1052696 w 2413821"/>
              <a:gd name="connsiteY3" fmla="*/ 1297459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077410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122910 w 2413821"/>
              <a:gd name="connsiteY17" fmla="*/ 1470449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346496 w 2413821"/>
              <a:gd name="connsiteY1" fmla="*/ 382993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122910 w 2413821"/>
              <a:gd name="connsiteY17" fmla="*/ 1470449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23563 h 4075965"/>
              <a:gd name="connsiteX1" fmla="*/ 1346496 w 2413821"/>
              <a:gd name="connsiteY1" fmla="*/ 395345 h 4075965"/>
              <a:gd name="connsiteX2" fmla="*/ 1115995 w 2413821"/>
              <a:gd name="connsiteY2" fmla="*/ 667260 h 4075965"/>
              <a:gd name="connsiteX3" fmla="*/ 1142728 w 2413821"/>
              <a:gd name="connsiteY3" fmla="*/ 1297459 h 4075965"/>
              <a:gd name="connsiteX4" fmla="*/ 1213334 w 2413821"/>
              <a:gd name="connsiteY4" fmla="*/ 1779368 h 4075965"/>
              <a:gd name="connsiteX5" fmla="*/ 1349259 w 2413821"/>
              <a:gd name="connsiteY5" fmla="*/ 2038860 h 4075965"/>
              <a:gd name="connsiteX6" fmla="*/ 1670534 w 2413821"/>
              <a:gd name="connsiteY6" fmla="*/ 2298352 h 4075965"/>
              <a:gd name="connsiteX7" fmla="*/ 2016523 w 2413821"/>
              <a:gd name="connsiteY7" fmla="*/ 2545487 h 4075965"/>
              <a:gd name="connsiteX8" fmla="*/ 2337799 w 2413821"/>
              <a:gd name="connsiteY8" fmla="*/ 3138611 h 4075965"/>
              <a:gd name="connsiteX9" fmla="*/ 2399583 w 2413821"/>
              <a:gd name="connsiteY9" fmla="*/ 3929444 h 4075965"/>
              <a:gd name="connsiteX10" fmla="*/ 2127734 w 2413821"/>
              <a:gd name="connsiteY10" fmla="*/ 3941801 h 4075965"/>
              <a:gd name="connsiteX11" fmla="*/ 1238048 w 2413821"/>
              <a:gd name="connsiteY11" fmla="*/ 4003584 h 4075965"/>
              <a:gd name="connsiteX12" fmla="*/ 508999 w 2413821"/>
              <a:gd name="connsiteY12" fmla="*/ 4065368 h 4075965"/>
              <a:gd name="connsiteX13" fmla="*/ 113583 w 2413821"/>
              <a:gd name="connsiteY13" fmla="*/ 3768806 h 4075965"/>
              <a:gd name="connsiteX14" fmla="*/ 27086 w 2413821"/>
              <a:gd name="connsiteY14" fmla="*/ 2977973 h 4075965"/>
              <a:gd name="connsiteX15" fmla="*/ 2372 w 2413821"/>
              <a:gd name="connsiteY15" fmla="*/ 2384849 h 4075965"/>
              <a:gd name="connsiteX16" fmla="*/ 76513 w 2413821"/>
              <a:gd name="connsiteY16" fmla="*/ 1964719 h 4075965"/>
              <a:gd name="connsiteX17" fmla="*/ 122910 w 2413821"/>
              <a:gd name="connsiteY17" fmla="*/ 1482801 h 4075965"/>
              <a:gd name="connsiteX18" fmla="*/ 200080 w 2413821"/>
              <a:gd name="connsiteY18" fmla="*/ 753757 h 4075965"/>
              <a:gd name="connsiteX19" fmla="*/ 805828 w 2413821"/>
              <a:gd name="connsiteY19" fmla="*/ 0 h 4075965"/>
              <a:gd name="connsiteX0" fmla="*/ 1139194 w 2413821"/>
              <a:gd name="connsiteY0" fmla="*/ 123563 h 4075965"/>
              <a:gd name="connsiteX1" fmla="*/ 1346496 w 2413821"/>
              <a:gd name="connsiteY1" fmla="*/ 395345 h 4075965"/>
              <a:gd name="connsiteX2" fmla="*/ 1115995 w 2413821"/>
              <a:gd name="connsiteY2" fmla="*/ 667260 h 4075965"/>
              <a:gd name="connsiteX3" fmla="*/ 1142728 w 2413821"/>
              <a:gd name="connsiteY3" fmla="*/ 1297459 h 4075965"/>
              <a:gd name="connsiteX4" fmla="*/ 1213334 w 2413821"/>
              <a:gd name="connsiteY4" fmla="*/ 1779368 h 4075965"/>
              <a:gd name="connsiteX5" fmla="*/ 1349259 w 2413821"/>
              <a:gd name="connsiteY5" fmla="*/ 2038860 h 4075965"/>
              <a:gd name="connsiteX6" fmla="*/ 1670534 w 2413821"/>
              <a:gd name="connsiteY6" fmla="*/ 2298352 h 4075965"/>
              <a:gd name="connsiteX7" fmla="*/ 2016523 w 2413821"/>
              <a:gd name="connsiteY7" fmla="*/ 2545487 h 4075965"/>
              <a:gd name="connsiteX8" fmla="*/ 2337799 w 2413821"/>
              <a:gd name="connsiteY8" fmla="*/ 3138611 h 4075965"/>
              <a:gd name="connsiteX9" fmla="*/ 2399583 w 2413821"/>
              <a:gd name="connsiteY9" fmla="*/ 3929444 h 4075965"/>
              <a:gd name="connsiteX10" fmla="*/ 2127734 w 2413821"/>
              <a:gd name="connsiteY10" fmla="*/ 3941801 h 4075965"/>
              <a:gd name="connsiteX11" fmla="*/ 1238048 w 2413821"/>
              <a:gd name="connsiteY11" fmla="*/ 4003584 h 4075965"/>
              <a:gd name="connsiteX12" fmla="*/ 508999 w 2413821"/>
              <a:gd name="connsiteY12" fmla="*/ 4065368 h 4075965"/>
              <a:gd name="connsiteX13" fmla="*/ 113583 w 2413821"/>
              <a:gd name="connsiteY13" fmla="*/ 3768806 h 4075965"/>
              <a:gd name="connsiteX14" fmla="*/ 27086 w 2413821"/>
              <a:gd name="connsiteY14" fmla="*/ 2977973 h 4075965"/>
              <a:gd name="connsiteX15" fmla="*/ 2372 w 2413821"/>
              <a:gd name="connsiteY15" fmla="*/ 2384849 h 4075965"/>
              <a:gd name="connsiteX16" fmla="*/ 76513 w 2413821"/>
              <a:gd name="connsiteY16" fmla="*/ 1964719 h 4075965"/>
              <a:gd name="connsiteX17" fmla="*/ 122910 w 2413821"/>
              <a:gd name="connsiteY17" fmla="*/ 1482801 h 4075965"/>
              <a:gd name="connsiteX18" fmla="*/ 328697 w 2413821"/>
              <a:gd name="connsiteY18" fmla="*/ 827868 h 4075965"/>
              <a:gd name="connsiteX19" fmla="*/ 805828 w 2413821"/>
              <a:gd name="connsiteY19" fmla="*/ 0 h 4075965"/>
              <a:gd name="connsiteX0" fmla="*/ 1178285 w 2452912"/>
              <a:gd name="connsiteY0" fmla="*/ 123563 h 4075965"/>
              <a:gd name="connsiteX1" fmla="*/ 1385587 w 2452912"/>
              <a:gd name="connsiteY1" fmla="*/ 395345 h 4075965"/>
              <a:gd name="connsiteX2" fmla="*/ 1155086 w 2452912"/>
              <a:gd name="connsiteY2" fmla="*/ 667260 h 4075965"/>
              <a:gd name="connsiteX3" fmla="*/ 1181819 w 2452912"/>
              <a:gd name="connsiteY3" fmla="*/ 1297459 h 4075965"/>
              <a:gd name="connsiteX4" fmla="*/ 1252425 w 2452912"/>
              <a:gd name="connsiteY4" fmla="*/ 1779368 h 4075965"/>
              <a:gd name="connsiteX5" fmla="*/ 1388350 w 2452912"/>
              <a:gd name="connsiteY5" fmla="*/ 2038860 h 4075965"/>
              <a:gd name="connsiteX6" fmla="*/ 1709625 w 2452912"/>
              <a:gd name="connsiteY6" fmla="*/ 2298352 h 4075965"/>
              <a:gd name="connsiteX7" fmla="*/ 2055614 w 2452912"/>
              <a:gd name="connsiteY7" fmla="*/ 2545487 h 4075965"/>
              <a:gd name="connsiteX8" fmla="*/ 2376890 w 2452912"/>
              <a:gd name="connsiteY8" fmla="*/ 3138611 h 4075965"/>
              <a:gd name="connsiteX9" fmla="*/ 2438674 w 2452912"/>
              <a:gd name="connsiteY9" fmla="*/ 3929444 h 4075965"/>
              <a:gd name="connsiteX10" fmla="*/ 2166825 w 2452912"/>
              <a:gd name="connsiteY10" fmla="*/ 3941801 h 4075965"/>
              <a:gd name="connsiteX11" fmla="*/ 1277139 w 2452912"/>
              <a:gd name="connsiteY11" fmla="*/ 4003584 h 4075965"/>
              <a:gd name="connsiteX12" fmla="*/ 548090 w 2452912"/>
              <a:gd name="connsiteY12" fmla="*/ 4065368 h 4075965"/>
              <a:gd name="connsiteX13" fmla="*/ 152674 w 2452912"/>
              <a:gd name="connsiteY13" fmla="*/ 3768806 h 4075965"/>
              <a:gd name="connsiteX14" fmla="*/ 66177 w 2452912"/>
              <a:gd name="connsiteY14" fmla="*/ 2977973 h 4075965"/>
              <a:gd name="connsiteX15" fmla="*/ 41463 w 2452912"/>
              <a:gd name="connsiteY15" fmla="*/ 2384849 h 4075965"/>
              <a:gd name="connsiteX16" fmla="*/ 115604 w 2452912"/>
              <a:gd name="connsiteY16" fmla="*/ 1964719 h 4075965"/>
              <a:gd name="connsiteX17" fmla="*/ 7661 w 2452912"/>
              <a:gd name="connsiteY17" fmla="*/ 1470449 h 4075965"/>
              <a:gd name="connsiteX18" fmla="*/ 367788 w 2452912"/>
              <a:gd name="connsiteY18" fmla="*/ 827868 h 4075965"/>
              <a:gd name="connsiteX19" fmla="*/ 844919 w 2452912"/>
              <a:gd name="connsiteY19" fmla="*/ 0 h 4075965"/>
              <a:gd name="connsiteX0" fmla="*/ 1294633 w 2569260"/>
              <a:gd name="connsiteY0" fmla="*/ 123563 h 4075965"/>
              <a:gd name="connsiteX1" fmla="*/ 1501935 w 2569260"/>
              <a:gd name="connsiteY1" fmla="*/ 395345 h 4075965"/>
              <a:gd name="connsiteX2" fmla="*/ 1271434 w 2569260"/>
              <a:gd name="connsiteY2" fmla="*/ 667260 h 4075965"/>
              <a:gd name="connsiteX3" fmla="*/ 1298167 w 2569260"/>
              <a:gd name="connsiteY3" fmla="*/ 1297459 h 4075965"/>
              <a:gd name="connsiteX4" fmla="*/ 1368773 w 2569260"/>
              <a:gd name="connsiteY4" fmla="*/ 1779368 h 4075965"/>
              <a:gd name="connsiteX5" fmla="*/ 1504698 w 2569260"/>
              <a:gd name="connsiteY5" fmla="*/ 2038860 h 4075965"/>
              <a:gd name="connsiteX6" fmla="*/ 1825973 w 2569260"/>
              <a:gd name="connsiteY6" fmla="*/ 2298352 h 4075965"/>
              <a:gd name="connsiteX7" fmla="*/ 2171962 w 2569260"/>
              <a:gd name="connsiteY7" fmla="*/ 2545487 h 4075965"/>
              <a:gd name="connsiteX8" fmla="*/ 2493238 w 2569260"/>
              <a:gd name="connsiteY8" fmla="*/ 3138611 h 4075965"/>
              <a:gd name="connsiteX9" fmla="*/ 2555022 w 2569260"/>
              <a:gd name="connsiteY9" fmla="*/ 3929444 h 4075965"/>
              <a:gd name="connsiteX10" fmla="*/ 2283173 w 2569260"/>
              <a:gd name="connsiteY10" fmla="*/ 3941801 h 4075965"/>
              <a:gd name="connsiteX11" fmla="*/ 1393487 w 2569260"/>
              <a:gd name="connsiteY11" fmla="*/ 4003584 h 4075965"/>
              <a:gd name="connsiteX12" fmla="*/ 664438 w 2569260"/>
              <a:gd name="connsiteY12" fmla="*/ 4065368 h 4075965"/>
              <a:gd name="connsiteX13" fmla="*/ 269022 w 2569260"/>
              <a:gd name="connsiteY13" fmla="*/ 3768806 h 4075965"/>
              <a:gd name="connsiteX14" fmla="*/ 182525 w 2569260"/>
              <a:gd name="connsiteY14" fmla="*/ 2977973 h 4075965"/>
              <a:gd name="connsiteX15" fmla="*/ 157811 w 2569260"/>
              <a:gd name="connsiteY15" fmla="*/ 2384849 h 4075965"/>
              <a:gd name="connsiteX16" fmla="*/ 442 w 2569260"/>
              <a:gd name="connsiteY16" fmla="*/ 2001774 h 4075965"/>
              <a:gd name="connsiteX17" fmla="*/ 124009 w 2569260"/>
              <a:gd name="connsiteY17" fmla="*/ 1470449 h 4075965"/>
              <a:gd name="connsiteX18" fmla="*/ 484136 w 2569260"/>
              <a:gd name="connsiteY18" fmla="*/ 827868 h 4075965"/>
              <a:gd name="connsiteX19" fmla="*/ 961267 w 2569260"/>
              <a:gd name="connsiteY19" fmla="*/ 0 h 4075965"/>
              <a:gd name="connsiteX0" fmla="*/ 1305089 w 2579716"/>
              <a:gd name="connsiteY0" fmla="*/ 123563 h 4075965"/>
              <a:gd name="connsiteX1" fmla="*/ 1512391 w 2579716"/>
              <a:gd name="connsiteY1" fmla="*/ 395345 h 4075965"/>
              <a:gd name="connsiteX2" fmla="*/ 1281890 w 2579716"/>
              <a:gd name="connsiteY2" fmla="*/ 667260 h 4075965"/>
              <a:gd name="connsiteX3" fmla="*/ 1308623 w 2579716"/>
              <a:gd name="connsiteY3" fmla="*/ 1297459 h 4075965"/>
              <a:gd name="connsiteX4" fmla="*/ 1379229 w 2579716"/>
              <a:gd name="connsiteY4" fmla="*/ 1779368 h 4075965"/>
              <a:gd name="connsiteX5" fmla="*/ 1515154 w 2579716"/>
              <a:gd name="connsiteY5" fmla="*/ 2038860 h 4075965"/>
              <a:gd name="connsiteX6" fmla="*/ 1836429 w 2579716"/>
              <a:gd name="connsiteY6" fmla="*/ 2298352 h 4075965"/>
              <a:gd name="connsiteX7" fmla="*/ 2182418 w 2579716"/>
              <a:gd name="connsiteY7" fmla="*/ 2545487 h 4075965"/>
              <a:gd name="connsiteX8" fmla="*/ 2503694 w 2579716"/>
              <a:gd name="connsiteY8" fmla="*/ 3138611 h 4075965"/>
              <a:gd name="connsiteX9" fmla="*/ 2565478 w 2579716"/>
              <a:gd name="connsiteY9" fmla="*/ 3929444 h 4075965"/>
              <a:gd name="connsiteX10" fmla="*/ 2293629 w 2579716"/>
              <a:gd name="connsiteY10" fmla="*/ 3941801 h 4075965"/>
              <a:gd name="connsiteX11" fmla="*/ 1403943 w 2579716"/>
              <a:gd name="connsiteY11" fmla="*/ 4003584 h 4075965"/>
              <a:gd name="connsiteX12" fmla="*/ 674894 w 2579716"/>
              <a:gd name="connsiteY12" fmla="*/ 4065368 h 4075965"/>
              <a:gd name="connsiteX13" fmla="*/ 279478 w 2579716"/>
              <a:gd name="connsiteY13" fmla="*/ 3768806 h 4075965"/>
              <a:gd name="connsiteX14" fmla="*/ 192981 w 2579716"/>
              <a:gd name="connsiteY14" fmla="*/ 2977973 h 4075965"/>
              <a:gd name="connsiteX15" fmla="*/ 26789 w 2579716"/>
              <a:gd name="connsiteY15" fmla="*/ 2483663 h 4075965"/>
              <a:gd name="connsiteX16" fmla="*/ 10898 w 2579716"/>
              <a:gd name="connsiteY16" fmla="*/ 2001774 h 4075965"/>
              <a:gd name="connsiteX17" fmla="*/ 134465 w 2579716"/>
              <a:gd name="connsiteY17" fmla="*/ 1470449 h 4075965"/>
              <a:gd name="connsiteX18" fmla="*/ 494592 w 2579716"/>
              <a:gd name="connsiteY18" fmla="*/ 827868 h 4075965"/>
              <a:gd name="connsiteX19" fmla="*/ 971723 w 2579716"/>
              <a:gd name="connsiteY19" fmla="*/ 0 h 4075965"/>
              <a:gd name="connsiteX0" fmla="*/ 1305090 w 2579717"/>
              <a:gd name="connsiteY0" fmla="*/ 123563 h 4075965"/>
              <a:gd name="connsiteX1" fmla="*/ 1512392 w 2579717"/>
              <a:gd name="connsiteY1" fmla="*/ 395345 h 4075965"/>
              <a:gd name="connsiteX2" fmla="*/ 1281891 w 2579717"/>
              <a:gd name="connsiteY2" fmla="*/ 667260 h 4075965"/>
              <a:gd name="connsiteX3" fmla="*/ 1308624 w 2579717"/>
              <a:gd name="connsiteY3" fmla="*/ 1297459 h 4075965"/>
              <a:gd name="connsiteX4" fmla="*/ 1379230 w 2579717"/>
              <a:gd name="connsiteY4" fmla="*/ 1779368 h 4075965"/>
              <a:gd name="connsiteX5" fmla="*/ 1515155 w 2579717"/>
              <a:gd name="connsiteY5" fmla="*/ 2038860 h 4075965"/>
              <a:gd name="connsiteX6" fmla="*/ 1836430 w 2579717"/>
              <a:gd name="connsiteY6" fmla="*/ 2298352 h 4075965"/>
              <a:gd name="connsiteX7" fmla="*/ 2182419 w 2579717"/>
              <a:gd name="connsiteY7" fmla="*/ 2545487 h 4075965"/>
              <a:gd name="connsiteX8" fmla="*/ 2503695 w 2579717"/>
              <a:gd name="connsiteY8" fmla="*/ 3138611 h 4075965"/>
              <a:gd name="connsiteX9" fmla="*/ 2565479 w 2579717"/>
              <a:gd name="connsiteY9" fmla="*/ 3929444 h 4075965"/>
              <a:gd name="connsiteX10" fmla="*/ 2293630 w 2579717"/>
              <a:gd name="connsiteY10" fmla="*/ 3941801 h 4075965"/>
              <a:gd name="connsiteX11" fmla="*/ 1403944 w 2579717"/>
              <a:gd name="connsiteY11" fmla="*/ 4003584 h 4075965"/>
              <a:gd name="connsiteX12" fmla="*/ 674895 w 2579717"/>
              <a:gd name="connsiteY12" fmla="*/ 4065368 h 4075965"/>
              <a:gd name="connsiteX13" fmla="*/ 279479 w 2579717"/>
              <a:gd name="connsiteY13" fmla="*/ 3768806 h 4075965"/>
              <a:gd name="connsiteX14" fmla="*/ 192982 w 2579717"/>
              <a:gd name="connsiteY14" fmla="*/ 2977973 h 4075965"/>
              <a:gd name="connsiteX15" fmla="*/ 26790 w 2579717"/>
              <a:gd name="connsiteY15" fmla="*/ 2483663 h 4075965"/>
              <a:gd name="connsiteX16" fmla="*/ 10899 w 2579717"/>
              <a:gd name="connsiteY16" fmla="*/ 2001774 h 4075965"/>
              <a:gd name="connsiteX17" fmla="*/ 134466 w 2579717"/>
              <a:gd name="connsiteY17" fmla="*/ 1470449 h 4075965"/>
              <a:gd name="connsiteX18" fmla="*/ 301667 w 2579717"/>
              <a:gd name="connsiteY18" fmla="*/ 753758 h 4075965"/>
              <a:gd name="connsiteX19" fmla="*/ 971724 w 2579717"/>
              <a:gd name="connsiteY19" fmla="*/ 0 h 4075965"/>
              <a:gd name="connsiteX0" fmla="*/ 1305090 w 2579717"/>
              <a:gd name="connsiteY0" fmla="*/ 234728 h 4187130"/>
              <a:gd name="connsiteX1" fmla="*/ 1512392 w 2579717"/>
              <a:gd name="connsiteY1" fmla="*/ 506510 h 4187130"/>
              <a:gd name="connsiteX2" fmla="*/ 1281891 w 2579717"/>
              <a:gd name="connsiteY2" fmla="*/ 778425 h 4187130"/>
              <a:gd name="connsiteX3" fmla="*/ 1308624 w 2579717"/>
              <a:gd name="connsiteY3" fmla="*/ 1408624 h 4187130"/>
              <a:gd name="connsiteX4" fmla="*/ 1379230 w 2579717"/>
              <a:gd name="connsiteY4" fmla="*/ 1890533 h 4187130"/>
              <a:gd name="connsiteX5" fmla="*/ 1515155 w 2579717"/>
              <a:gd name="connsiteY5" fmla="*/ 2150025 h 4187130"/>
              <a:gd name="connsiteX6" fmla="*/ 1836430 w 2579717"/>
              <a:gd name="connsiteY6" fmla="*/ 2409517 h 4187130"/>
              <a:gd name="connsiteX7" fmla="*/ 2182419 w 2579717"/>
              <a:gd name="connsiteY7" fmla="*/ 2656652 h 4187130"/>
              <a:gd name="connsiteX8" fmla="*/ 2503695 w 2579717"/>
              <a:gd name="connsiteY8" fmla="*/ 3249776 h 4187130"/>
              <a:gd name="connsiteX9" fmla="*/ 2565479 w 2579717"/>
              <a:gd name="connsiteY9" fmla="*/ 4040609 h 4187130"/>
              <a:gd name="connsiteX10" fmla="*/ 2293630 w 2579717"/>
              <a:gd name="connsiteY10" fmla="*/ 4052966 h 4187130"/>
              <a:gd name="connsiteX11" fmla="*/ 1403944 w 2579717"/>
              <a:gd name="connsiteY11" fmla="*/ 4114749 h 4187130"/>
              <a:gd name="connsiteX12" fmla="*/ 674895 w 2579717"/>
              <a:gd name="connsiteY12" fmla="*/ 4176533 h 4187130"/>
              <a:gd name="connsiteX13" fmla="*/ 279479 w 2579717"/>
              <a:gd name="connsiteY13" fmla="*/ 3879971 h 4187130"/>
              <a:gd name="connsiteX14" fmla="*/ 192982 w 2579717"/>
              <a:gd name="connsiteY14" fmla="*/ 3089138 h 4187130"/>
              <a:gd name="connsiteX15" fmla="*/ 26790 w 2579717"/>
              <a:gd name="connsiteY15" fmla="*/ 2594828 h 4187130"/>
              <a:gd name="connsiteX16" fmla="*/ 10899 w 2579717"/>
              <a:gd name="connsiteY16" fmla="*/ 2112939 h 4187130"/>
              <a:gd name="connsiteX17" fmla="*/ 134466 w 2579717"/>
              <a:gd name="connsiteY17" fmla="*/ 1581614 h 4187130"/>
              <a:gd name="connsiteX18" fmla="*/ 301667 w 2579717"/>
              <a:gd name="connsiteY18" fmla="*/ 864923 h 4187130"/>
              <a:gd name="connsiteX19" fmla="*/ 868831 w 2579717"/>
              <a:gd name="connsiteY19" fmla="*/ 0 h 4187130"/>
              <a:gd name="connsiteX0" fmla="*/ 1545575 w 2820202"/>
              <a:gd name="connsiteY0" fmla="*/ 234728 h 4187130"/>
              <a:gd name="connsiteX1" fmla="*/ 1752877 w 2820202"/>
              <a:gd name="connsiteY1" fmla="*/ 506510 h 4187130"/>
              <a:gd name="connsiteX2" fmla="*/ 1522376 w 2820202"/>
              <a:gd name="connsiteY2" fmla="*/ 778425 h 4187130"/>
              <a:gd name="connsiteX3" fmla="*/ 1549109 w 2820202"/>
              <a:gd name="connsiteY3" fmla="*/ 1408624 h 4187130"/>
              <a:gd name="connsiteX4" fmla="*/ 1619715 w 2820202"/>
              <a:gd name="connsiteY4" fmla="*/ 1890533 h 4187130"/>
              <a:gd name="connsiteX5" fmla="*/ 1755640 w 2820202"/>
              <a:gd name="connsiteY5" fmla="*/ 2150025 h 4187130"/>
              <a:gd name="connsiteX6" fmla="*/ 2076915 w 2820202"/>
              <a:gd name="connsiteY6" fmla="*/ 2409517 h 4187130"/>
              <a:gd name="connsiteX7" fmla="*/ 2422904 w 2820202"/>
              <a:gd name="connsiteY7" fmla="*/ 2656652 h 4187130"/>
              <a:gd name="connsiteX8" fmla="*/ 2744180 w 2820202"/>
              <a:gd name="connsiteY8" fmla="*/ 3249776 h 4187130"/>
              <a:gd name="connsiteX9" fmla="*/ 2805964 w 2820202"/>
              <a:gd name="connsiteY9" fmla="*/ 4040609 h 4187130"/>
              <a:gd name="connsiteX10" fmla="*/ 2534115 w 2820202"/>
              <a:gd name="connsiteY10" fmla="*/ 4052966 h 4187130"/>
              <a:gd name="connsiteX11" fmla="*/ 1644429 w 2820202"/>
              <a:gd name="connsiteY11" fmla="*/ 4114749 h 4187130"/>
              <a:gd name="connsiteX12" fmla="*/ 915380 w 2820202"/>
              <a:gd name="connsiteY12" fmla="*/ 4176533 h 4187130"/>
              <a:gd name="connsiteX13" fmla="*/ 519964 w 2820202"/>
              <a:gd name="connsiteY13" fmla="*/ 3879971 h 4187130"/>
              <a:gd name="connsiteX14" fmla="*/ 433467 w 2820202"/>
              <a:gd name="connsiteY14" fmla="*/ 3089138 h 4187130"/>
              <a:gd name="connsiteX15" fmla="*/ 2896 w 2820202"/>
              <a:gd name="connsiteY15" fmla="*/ 2594828 h 4187130"/>
              <a:gd name="connsiteX16" fmla="*/ 251384 w 2820202"/>
              <a:gd name="connsiteY16" fmla="*/ 2112939 h 4187130"/>
              <a:gd name="connsiteX17" fmla="*/ 374951 w 2820202"/>
              <a:gd name="connsiteY17" fmla="*/ 1581614 h 4187130"/>
              <a:gd name="connsiteX18" fmla="*/ 542152 w 2820202"/>
              <a:gd name="connsiteY18" fmla="*/ 864923 h 4187130"/>
              <a:gd name="connsiteX19" fmla="*/ 1109316 w 2820202"/>
              <a:gd name="connsiteY19" fmla="*/ 0 h 4187130"/>
              <a:gd name="connsiteX0" fmla="*/ 1561414 w 2836041"/>
              <a:gd name="connsiteY0" fmla="*/ 234728 h 4187130"/>
              <a:gd name="connsiteX1" fmla="*/ 1768716 w 2836041"/>
              <a:gd name="connsiteY1" fmla="*/ 506510 h 4187130"/>
              <a:gd name="connsiteX2" fmla="*/ 1538215 w 2836041"/>
              <a:gd name="connsiteY2" fmla="*/ 778425 h 4187130"/>
              <a:gd name="connsiteX3" fmla="*/ 1564948 w 2836041"/>
              <a:gd name="connsiteY3" fmla="*/ 1408624 h 4187130"/>
              <a:gd name="connsiteX4" fmla="*/ 1635554 w 2836041"/>
              <a:gd name="connsiteY4" fmla="*/ 1890533 h 4187130"/>
              <a:gd name="connsiteX5" fmla="*/ 1771479 w 2836041"/>
              <a:gd name="connsiteY5" fmla="*/ 2150025 h 4187130"/>
              <a:gd name="connsiteX6" fmla="*/ 2092754 w 2836041"/>
              <a:gd name="connsiteY6" fmla="*/ 2409517 h 4187130"/>
              <a:gd name="connsiteX7" fmla="*/ 2438743 w 2836041"/>
              <a:gd name="connsiteY7" fmla="*/ 2656652 h 4187130"/>
              <a:gd name="connsiteX8" fmla="*/ 2760019 w 2836041"/>
              <a:gd name="connsiteY8" fmla="*/ 3249776 h 4187130"/>
              <a:gd name="connsiteX9" fmla="*/ 2821803 w 2836041"/>
              <a:gd name="connsiteY9" fmla="*/ 4040609 h 4187130"/>
              <a:gd name="connsiteX10" fmla="*/ 2549954 w 2836041"/>
              <a:gd name="connsiteY10" fmla="*/ 4052966 h 4187130"/>
              <a:gd name="connsiteX11" fmla="*/ 1660268 w 2836041"/>
              <a:gd name="connsiteY11" fmla="*/ 4114749 h 4187130"/>
              <a:gd name="connsiteX12" fmla="*/ 931219 w 2836041"/>
              <a:gd name="connsiteY12" fmla="*/ 4176533 h 4187130"/>
              <a:gd name="connsiteX13" fmla="*/ 535803 w 2836041"/>
              <a:gd name="connsiteY13" fmla="*/ 3879971 h 4187130"/>
              <a:gd name="connsiteX14" fmla="*/ 449306 w 2836041"/>
              <a:gd name="connsiteY14" fmla="*/ 3089138 h 4187130"/>
              <a:gd name="connsiteX15" fmla="*/ 18735 w 2836041"/>
              <a:gd name="connsiteY15" fmla="*/ 2594828 h 4187130"/>
              <a:gd name="connsiteX16" fmla="*/ 108596 w 2836041"/>
              <a:gd name="connsiteY16" fmla="*/ 2040556 h 4187130"/>
              <a:gd name="connsiteX17" fmla="*/ 390790 w 2836041"/>
              <a:gd name="connsiteY17" fmla="*/ 1581614 h 4187130"/>
              <a:gd name="connsiteX18" fmla="*/ 557991 w 2836041"/>
              <a:gd name="connsiteY18" fmla="*/ 864923 h 4187130"/>
              <a:gd name="connsiteX19" fmla="*/ 1125155 w 2836041"/>
              <a:gd name="connsiteY19" fmla="*/ 0 h 4187130"/>
              <a:gd name="connsiteX0" fmla="*/ 1559729 w 2834356"/>
              <a:gd name="connsiteY0" fmla="*/ 234728 h 4187130"/>
              <a:gd name="connsiteX1" fmla="*/ 1767031 w 2834356"/>
              <a:gd name="connsiteY1" fmla="*/ 506510 h 4187130"/>
              <a:gd name="connsiteX2" fmla="*/ 1536530 w 2834356"/>
              <a:gd name="connsiteY2" fmla="*/ 778425 h 4187130"/>
              <a:gd name="connsiteX3" fmla="*/ 1563263 w 2834356"/>
              <a:gd name="connsiteY3" fmla="*/ 1408624 h 4187130"/>
              <a:gd name="connsiteX4" fmla="*/ 1633869 w 2834356"/>
              <a:gd name="connsiteY4" fmla="*/ 1890533 h 4187130"/>
              <a:gd name="connsiteX5" fmla="*/ 1769794 w 2834356"/>
              <a:gd name="connsiteY5" fmla="*/ 2150025 h 4187130"/>
              <a:gd name="connsiteX6" fmla="*/ 2091069 w 2834356"/>
              <a:gd name="connsiteY6" fmla="*/ 2409517 h 4187130"/>
              <a:gd name="connsiteX7" fmla="*/ 2437058 w 2834356"/>
              <a:gd name="connsiteY7" fmla="*/ 2656652 h 4187130"/>
              <a:gd name="connsiteX8" fmla="*/ 2758334 w 2834356"/>
              <a:gd name="connsiteY8" fmla="*/ 3249776 h 4187130"/>
              <a:gd name="connsiteX9" fmla="*/ 2820118 w 2834356"/>
              <a:gd name="connsiteY9" fmla="*/ 4040609 h 4187130"/>
              <a:gd name="connsiteX10" fmla="*/ 2548269 w 2834356"/>
              <a:gd name="connsiteY10" fmla="*/ 4052966 h 4187130"/>
              <a:gd name="connsiteX11" fmla="*/ 1658583 w 2834356"/>
              <a:gd name="connsiteY11" fmla="*/ 4114749 h 4187130"/>
              <a:gd name="connsiteX12" fmla="*/ 929534 w 2834356"/>
              <a:gd name="connsiteY12" fmla="*/ 4176533 h 4187130"/>
              <a:gd name="connsiteX13" fmla="*/ 534118 w 2834356"/>
              <a:gd name="connsiteY13" fmla="*/ 3879971 h 4187130"/>
              <a:gd name="connsiteX14" fmla="*/ 447621 w 2834356"/>
              <a:gd name="connsiteY14" fmla="*/ 3089138 h 4187130"/>
              <a:gd name="connsiteX15" fmla="*/ 17050 w 2834356"/>
              <a:gd name="connsiteY15" fmla="*/ 2594828 h 4187130"/>
              <a:gd name="connsiteX16" fmla="*/ 106911 w 2834356"/>
              <a:gd name="connsiteY16" fmla="*/ 2040556 h 4187130"/>
              <a:gd name="connsiteX17" fmla="*/ 300979 w 2834356"/>
              <a:gd name="connsiteY17" fmla="*/ 1491135 h 4187130"/>
              <a:gd name="connsiteX18" fmla="*/ 556306 w 2834356"/>
              <a:gd name="connsiteY18" fmla="*/ 864923 h 4187130"/>
              <a:gd name="connsiteX19" fmla="*/ 1123470 w 2834356"/>
              <a:gd name="connsiteY19" fmla="*/ 0 h 418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834356" h="4187130">
                <a:moveTo>
                  <a:pt x="1559729" y="234728"/>
                </a:moveTo>
                <a:cubicBezTo>
                  <a:pt x="1546342" y="245025"/>
                  <a:pt x="1770897" y="415894"/>
                  <a:pt x="1767031" y="506510"/>
                </a:cubicBezTo>
                <a:cubicBezTo>
                  <a:pt x="1763165" y="597126"/>
                  <a:pt x="1570491" y="628073"/>
                  <a:pt x="1536530" y="778425"/>
                </a:cubicBezTo>
                <a:cubicBezTo>
                  <a:pt x="1502569" y="928777"/>
                  <a:pt x="1547040" y="1223273"/>
                  <a:pt x="1563263" y="1408624"/>
                </a:cubicBezTo>
                <a:cubicBezTo>
                  <a:pt x="1579486" y="1593975"/>
                  <a:pt x="1599447" y="1766966"/>
                  <a:pt x="1633869" y="1890533"/>
                </a:cubicBezTo>
                <a:cubicBezTo>
                  <a:pt x="1668291" y="2014100"/>
                  <a:pt x="1693594" y="2063528"/>
                  <a:pt x="1769794" y="2150025"/>
                </a:cubicBezTo>
                <a:cubicBezTo>
                  <a:pt x="1845994" y="2236522"/>
                  <a:pt x="1979858" y="2325079"/>
                  <a:pt x="2091069" y="2409517"/>
                </a:cubicBezTo>
                <a:cubicBezTo>
                  <a:pt x="2202280" y="2493955"/>
                  <a:pt x="2325847" y="2516609"/>
                  <a:pt x="2437058" y="2656652"/>
                </a:cubicBezTo>
                <a:cubicBezTo>
                  <a:pt x="2548269" y="2796695"/>
                  <a:pt x="2694491" y="3019117"/>
                  <a:pt x="2758334" y="3249776"/>
                </a:cubicBezTo>
                <a:cubicBezTo>
                  <a:pt x="2822177" y="3480435"/>
                  <a:pt x="2855129" y="3906744"/>
                  <a:pt x="2820118" y="4040609"/>
                </a:cubicBezTo>
                <a:cubicBezTo>
                  <a:pt x="2785107" y="4174474"/>
                  <a:pt x="2548269" y="4052966"/>
                  <a:pt x="2548269" y="4052966"/>
                </a:cubicBezTo>
                <a:lnTo>
                  <a:pt x="1658583" y="4114749"/>
                </a:lnTo>
                <a:cubicBezTo>
                  <a:pt x="1388794" y="4135344"/>
                  <a:pt x="1116945" y="4215663"/>
                  <a:pt x="929534" y="4176533"/>
                </a:cubicBezTo>
                <a:cubicBezTo>
                  <a:pt x="742123" y="4137403"/>
                  <a:pt x="614437" y="4061203"/>
                  <a:pt x="534118" y="3879971"/>
                </a:cubicBezTo>
                <a:cubicBezTo>
                  <a:pt x="453799" y="3698739"/>
                  <a:pt x="533799" y="3303328"/>
                  <a:pt x="447621" y="3089138"/>
                </a:cubicBezTo>
                <a:cubicBezTo>
                  <a:pt x="361443" y="2874948"/>
                  <a:pt x="73835" y="2769592"/>
                  <a:pt x="17050" y="2594828"/>
                </a:cubicBezTo>
                <a:cubicBezTo>
                  <a:pt x="-39735" y="2420064"/>
                  <a:pt x="59590" y="2224505"/>
                  <a:pt x="106911" y="2040556"/>
                </a:cubicBezTo>
                <a:cubicBezTo>
                  <a:pt x="154232" y="1856607"/>
                  <a:pt x="226080" y="1687074"/>
                  <a:pt x="300979" y="1491135"/>
                </a:cubicBezTo>
                <a:cubicBezTo>
                  <a:pt x="375878" y="1295196"/>
                  <a:pt x="419224" y="1113445"/>
                  <a:pt x="556306" y="864923"/>
                </a:cubicBezTo>
                <a:cubicBezTo>
                  <a:pt x="693388" y="616401"/>
                  <a:pt x="1005051" y="249194"/>
                  <a:pt x="1123470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rot="20843212">
            <a:off x="5410435" y="4483807"/>
            <a:ext cx="376970" cy="73717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471016" y="5000799"/>
            <a:ext cx="569669" cy="303211"/>
          </a:xfrm>
          <a:custGeom>
            <a:avLst/>
            <a:gdLst>
              <a:gd name="connsiteX0" fmla="*/ 0 w 766119"/>
              <a:gd name="connsiteY0" fmla="*/ 98854 h 407773"/>
              <a:gd name="connsiteX1" fmla="*/ 197708 w 766119"/>
              <a:gd name="connsiteY1" fmla="*/ 74140 h 407773"/>
              <a:gd name="connsiteX2" fmla="*/ 432486 w 766119"/>
              <a:gd name="connsiteY2" fmla="*/ 0 h 407773"/>
              <a:gd name="connsiteX3" fmla="*/ 766119 w 766119"/>
              <a:gd name="connsiteY3" fmla="*/ 24713 h 407773"/>
              <a:gd name="connsiteX4" fmla="*/ 753762 w 766119"/>
              <a:gd name="connsiteY4" fmla="*/ 345989 h 407773"/>
              <a:gd name="connsiteX5" fmla="*/ 556054 w 766119"/>
              <a:gd name="connsiteY5" fmla="*/ 383059 h 407773"/>
              <a:gd name="connsiteX6" fmla="*/ 185351 w 766119"/>
              <a:gd name="connsiteY6" fmla="*/ 407773 h 407773"/>
              <a:gd name="connsiteX7" fmla="*/ 24713 w 766119"/>
              <a:gd name="connsiteY7" fmla="*/ 383059 h 407773"/>
              <a:gd name="connsiteX8" fmla="*/ 0 w 766119"/>
              <a:gd name="connsiteY8" fmla="*/ 98854 h 4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6119" h="407773">
                <a:moveTo>
                  <a:pt x="0" y="98854"/>
                </a:moveTo>
                <a:lnTo>
                  <a:pt x="197708" y="74140"/>
                </a:lnTo>
                <a:lnTo>
                  <a:pt x="432486" y="0"/>
                </a:lnTo>
                <a:lnTo>
                  <a:pt x="766119" y="24713"/>
                </a:lnTo>
                <a:lnTo>
                  <a:pt x="753762" y="345989"/>
                </a:lnTo>
                <a:lnTo>
                  <a:pt x="556054" y="383059"/>
                </a:lnTo>
                <a:lnTo>
                  <a:pt x="185351" y="407773"/>
                </a:lnTo>
                <a:lnTo>
                  <a:pt x="24713" y="383059"/>
                </a:lnTo>
                <a:lnTo>
                  <a:pt x="0" y="988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rot="20843212">
            <a:off x="5243909" y="4408329"/>
            <a:ext cx="376970" cy="73717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5304490" y="4925322"/>
            <a:ext cx="569669" cy="303211"/>
          </a:xfrm>
          <a:custGeom>
            <a:avLst/>
            <a:gdLst>
              <a:gd name="connsiteX0" fmla="*/ 0 w 766119"/>
              <a:gd name="connsiteY0" fmla="*/ 98854 h 407773"/>
              <a:gd name="connsiteX1" fmla="*/ 197708 w 766119"/>
              <a:gd name="connsiteY1" fmla="*/ 74140 h 407773"/>
              <a:gd name="connsiteX2" fmla="*/ 432486 w 766119"/>
              <a:gd name="connsiteY2" fmla="*/ 0 h 407773"/>
              <a:gd name="connsiteX3" fmla="*/ 766119 w 766119"/>
              <a:gd name="connsiteY3" fmla="*/ 24713 h 407773"/>
              <a:gd name="connsiteX4" fmla="*/ 753762 w 766119"/>
              <a:gd name="connsiteY4" fmla="*/ 345989 h 407773"/>
              <a:gd name="connsiteX5" fmla="*/ 556054 w 766119"/>
              <a:gd name="connsiteY5" fmla="*/ 383059 h 407773"/>
              <a:gd name="connsiteX6" fmla="*/ 185351 w 766119"/>
              <a:gd name="connsiteY6" fmla="*/ 407773 h 407773"/>
              <a:gd name="connsiteX7" fmla="*/ 24713 w 766119"/>
              <a:gd name="connsiteY7" fmla="*/ 383059 h 407773"/>
              <a:gd name="connsiteX8" fmla="*/ 0 w 766119"/>
              <a:gd name="connsiteY8" fmla="*/ 98854 h 4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6119" h="407773">
                <a:moveTo>
                  <a:pt x="0" y="98854"/>
                </a:moveTo>
                <a:lnTo>
                  <a:pt x="197708" y="74140"/>
                </a:lnTo>
                <a:lnTo>
                  <a:pt x="432486" y="0"/>
                </a:lnTo>
                <a:lnTo>
                  <a:pt x="766119" y="24713"/>
                </a:lnTo>
                <a:lnTo>
                  <a:pt x="753762" y="345989"/>
                </a:lnTo>
                <a:lnTo>
                  <a:pt x="556054" y="383059"/>
                </a:lnTo>
                <a:lnTo>
                  <a:pt x="185351" y="407773"/>
                </a:lnTo>
                <a:lnTo>
                  <a:pt x="24713" y="383059"/>
                </a:lnTo>
                <a:lnTo>
                  <a:pt x="0" y="988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236926" y="2694605"/>
            <a:ext cx="512827" cy="6379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754144" y="2929299"/>
            <a:ext cx="533143" cy="1813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 rot="20771492">
            <a:off x="8286360" y="2044609"/>
            <a:ext cx="120725" cy="1198660"/>
            <a:chOff x="5130104" y="367383"/>
            <a:chExt cx="162357" cy="1612016"/>
          </a:xfrm>
        </p:grpSpPr>
        <p:sp>
          <p:nvSpPr>
            <p:cNvPr id="42" name="矩形 41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21249869">
            <a:off x="8366592" y="1770202"/>
            <a:ext cx="141247" cy="1402420"/>
            <a:chOff x="5130104" y="367383"/>
            <a:chExt cx="162357" cy="1612016"/>
          </a:xfrm>
        </p:grpSpPr>
        <p:sp>
          <p:nvSpPr>
            <p:cNvPr id="39" name="矩形 38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rot="360611">
            <a:off x="8509632" y="2110249"/>
            <a:ext cx="89627" cy="889895"/>
            <a:chOff x="5130104" y="367383"/>
            <a:chExt cx="162357" cy="1612016"/>
          </a:xfrm>
        </p:grpSpPr>
        <p:sp>
          <p:nvSpPr>
            <p:cNvPr id="36" name="矩形 35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 rot="628791">
            <a:off x="8612666" y="1767769"/>
            <a:ext cx="136879" cy="1359050"/>
            <a:chOff x="5130104" y="367383"/>
            <a:chExt cx="162357" cy="1612016"/>
          </a:xfrm>
        </p:grpSpPr>
        <p:sp>
          <p:nvSpPr>
            <p:cNvPr id="33" name="矩形 32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 27"/>
          <p:cNvSpPr/>
          <p:nvPr/>
        </p:nvSpPr>
        <p:spPr>
          <a:xfrm rot="19975331">
            <a:off x="4865541" y="2143807"/>
            <a:ext cx="1068420" cy="866442"/>
          </a:xfrm>
          <a:custGeom>
            <a:avLst/>
            <a:gdLst>
              <a:gd name="connsiteX0" fmla="*/ 232229 w 1502267"/>
              <a:gd name="connsiteY0" fmla="*/ 0 h 1032139"/>
              <a:gd name="connsiteX1" fmla="*/ 449943 w 1502267"/>
              <a:gd name="connsiteY1" fmla="*/ 116114 h 1032139"/>
              <a:gd name="connsiteX2" fmla="*/ 798286 w 1502267"/>
              <a:gd name="connsiteY2" fmla="*/ 203200 h 1032139"/>
              <a:gd name="connsiteX3" fmla="*/ 1045029 w 1502267"/>
              <a:gd name="connsiteY3" fmla="*/ 217714 h 1032139"/>
              <a:gd name="connsiteX4" fmla="*/ 1378858 w 1502267"/>
              <a:gd name="connsiteY4" fmla="*/ 261257 h 1032139"/>
              <a:gd name="connsiteX5" fmla="*/ 1465943 w 1502267"/>
              <a:gd name="connsiteY5" fmla="*/ 275771 h 1032139"/>
              <a:gd name="connsiteX6" fmla="*/ 1436915 w 1502267"/>
              <a:gd name="connsiteY6" fmla="*/ 653143 h 1032139"/>
              <a:gd name="connsiteX7" fmla="*/ 1480458 w 1502267"/>
              <a:gd name="connsiteY7" fmla="*/ 856343 h 1032139"/>
              <a:gd name="connsiteX8" fmla="*/ 1494972 w 1502267"/>
              <a:gd name="connsiteY8" fmla="*/ 1030514 h 1032139"/>
              <a:gd name="connsiteX9" fmla="*/ 1364343 w 1502267"/>
              <a:gd name="connsiteY9" fmla="*/ 943428 h 1032139"/>
              <a:gd name="connsiteX10" fmla="*/ 1190172 w 1502267"/>
              <a:gd name="connsiteY10" fmla="*/ 943428 h 1032139"/>
              <a:gd name="connsiteX11" fmla="*/ 972458 w 1502267"/>
              <a:gd name="connsiteY11" fmla="*/ 928914 h 1032139"/>
              <a:gd name="connsiteX12" fmla="*/ 725715 w 1502267"/>
              <a:gd name="connsiteY12" fmla="*/ 856343 h 1032139"/>
              <a:gd name="connsiteX13" fmla="*/ 609600 w 1502267"/>
              <a:gd name="connsiteY13" fmla="*/ 841828 h 1032139"/>
              <a:gd name="connsiteX14" fmla="*/ 362858 w 1502267"/>
              <a:gd name="connsiteY14" fmla="*/ 798285 h 1032139"/>
              <a:gd name="connsiteX15" fmla="*/ 232229 w 1502267"/>
              <a:gd name="connsiteY15" fmla="*/ 740228 h 1032139"/>
              <a:gd name="connsiteX16" fmla="*/ 0 w 1502267"/>
              <a:gd name="connsiteY16" fmla="*/ 566057 h 103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02267" h="1032139">
                <a:moveTo>
                  <a:pt x="232229" y="0"/>
                </a:moveTo>
                <a:cubicBezTo>
                  <a:pt x="293914" y="41123"/>
                  <a:pt x="355600" y="82247"/>
                  <a:pt x="449943" y="116114"/>
                </a:cubicBezTo>
                <a:cubicBezTo>
                  <a:pt x="544286" y="149981"/>
                  <a:pt x="699105" y="186267"/>
                  <a:pt x="798286" y="203200"/>
                </a:cubicBezTo>
                <a:cubicBezTo>
                  <a:pt x="897467" y="220133"/>
                  <a:pt x="948267" y="208038"/>
                  <a:pt x="1045029" y="217714"/>
                </a:cubicBezTo>
                <a:cubicBezTo>
                  <a:pt x="1141791" y="227390"/>
                  <a:pt x="1308706" y="251581"/>
                  <a:pt x="1378858" y="261257"/>
                </a:cubicBezTo>
                <a:cubicBezTo>
                  <a:pt x="1449010" y="270933"/>
                  <a:pt x="1456267" y="210457"/>
                  <a:pt x="1465943" y="275771"/>
                </a:cubicBezTo>
                <a:cubicBezTo>
                  <a:pt x="1475619" y="341085"/>
                  <a:pt x="1434496" y="556381"/>
                  <a:pt x="1436915" y="653143"/>
                </a:cubicBezTo>
                <a:cubicBezTo>
                  <a:pt x="1439334" y="749905"/>
                  <a:pt x="1470782" y="793448"/>
                  <a:pt x="1480458" y="856343"/>
                </a:cubicBezTo>
                <a:cubicBezTo>
                  <a:pt x="1490134" y="919238"/>
                  <a:pt x="1514325" y="1016000"/>
                  <a:pt x="1494972" y="1030514"/>
                </a:cubicBezTo>
                <a:cubicBezTo>
                  <a:pt x="1475620" y="1045028"/>
                  <a:pt x="1415143" y="957942"/>
                  <a:pt x="1364343" y="943428"/>
                </a:cubicBezTo>
                <a:cubicBezTo>
                  <a:pt x="1313543" y="928914"/>
                  <a:pt x="1255486" y="945847"/>
                  <a:pt x="1190172" y="943428"/>
                </a:cubicBezTo>
                <a:cubicBezTo>
                  <a:pt x="1124858" y="941009"/>
                  <a:pt x="1049867" y="943428"/>
                  <a:pt x="972458" y="928914"/>
                </a:cubicBezTo>
                <a:cubicBezTo>
                  <a:pt x="895049" y="914400"/>
                  <a:pt x="786191" y="870857"/>
                  <a:pt x="725715" y="856343"/>
                </a:cubicBezTo>
                <a:cubicBezTo>
                  <a:pt x="665239" y="841829"/>
                  <a:pt x="670076" y="851504"/>
                  <a:pt x="609600" y="841828"/>
                </a:cubicBezTo>
                <a:cubicBezTo>
                  <a:pt x="549124" y="832152"/>
                  <a:pt x="425753" y="815218"/>
                  <a:pt x="362858" y="798285"/>
                </a:cubicBezTo>
                <a:cubicBezTo>
                  <a:pt x="299963" y="781352"/>
                  <a:pt x="292705" y="778933"/>
                  <a:pt x="232229" y="740228"/>
                </a:cubicBezTo>
                <a:cubicBezTo>
                  <a:pt x="171753" y="701523"/>
                  <a:pt x="85876" y="633790"/>
                  <a:pt x="0" y="5660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7714776" y="1982654"/>
            <a:ext cx="321750" cy="1142868"/>
            <a:chOff x="4942779" y="3246607"/>
            <a:chExt cx="321750" cy="1142868"/>
          </a:xfrm>
        </p:grpSpPr>
        <p:sp>
          <p:nvSpPr>
            <p:cNvPr id="29" name="矩形 28"/>
            <p:cNvSpPr/>
            <p:nvPr/>
          </p:nvSpPr>
          <p:spPr>
            <a:xfrm>
              <a:off x="4942779" y="3394865"/>
              <a:ext cx="321750" cy="9946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14"/>
            <p:cNvSpPr/>
            <p:nvPr/>
          </p:nvSpPr>
          <p:spPr>
            <a:xfrm>
              <a:off x="5051768" y="3246607"/>
              <a:ext cx="100121" cy="432679"/>
            </a:xfrm>
            <a:custGeom>
              <a:avLst/>
              <a:gdLst>
                <a:gd name="connsiteX0" fmla="*/ 0 w 58636"/>
                <a:gd name="connsiteY0" fmla="*/ 0 h 267184"/>
                <a:gd name="connsiteX1" fmla="*/ 58636 w 58636"/>
                <a:gd name="connsiteY1" fmla="*/ 0 h 267184"/>
                <a:gd name="connsiteX2" fmla="*/ 58636 w 58636"/>
                <a:gd name="connsiteY2" fmla="*/ 267184 h 267184"/>
                <a:gd name="connsiteX3" fmla="*/ 0 w 58636"/>
                <a:gd name="connsiteY3" fmla="*/ 267184 h 267184"/>
                <a:gd name="connsiteX4" fmla="*/ 0 w 58636"/>
                <a:gd name="connsiteY4" fmla="*/ 0 h 267184"/>
                <a:gd name="connsiteX0" fmla="*/ 0 w 58636"/>
                <a:gd name="connsiteY0" fmla="*/ 0 h 267184"/>
                <a:gd name="connsiteX1" fmla="*/ 58636 w 58636"/>
                <a:gd name="connsiteY1" fmla="*/ 267184 h 267184"/>
                <a:gd name="connsiteX2" fmla="*/ 0 w 58636"/>
                <a:gd name="connsiteY2" fmla="*/ 267184 h 267184"/>
                <a:gd name="connsiteX3" fmla="*/ 0 w 58636"/>
                <a:gd name="connsiteY3" fmla="*/ 0 h 267184"/>
                <a:gd name="connsiteX0" fmla="*/ 27570 w 58636"/>
                <a:gd name="connsiteY0" fmla="*/ 0 h 253399"/>
                <a:gd name="connsiteX1" fmla="*/ 58636 w 58636"/>
                <a:gd name="connsiteY1" fmla="*/ 253399 h 253399"/>
                <a:gd name="connsiteX2" fmla="*/ 0 w 58636"/>
                <a:gd name="connsiteY2" fmla="*/ 253399 h 253399"/>
                <a:gd name="connsiteX3" fmla="*/ 27570 w 58636"/>
                <a:gd name="connsiteY3" fmla="*/ 0 h 25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36" h="253399">
                  <a:moveTo>
                    <a:pt x="27570" y="0"/>
                  </a:moveTo>
                  <a:lnTo>
                    <a:pt x="58636" y="253399"/>
                  </a:lnTo>
                  <a:lnTo>
                    <a:pt x="0" y="253399"/>
                  </a:lnTo>
                  <a:lnTo>
                    <a:pt x="2757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矩形 12"/>
          <p:cNvSpPr/>
          <p:nvPr/>
        </p:nvSpPr>
        <p:spPr>
          <a:xfrm rot="1581100">
            <a:off x="5835524" y="1391901"/>
            <a:ext cx="529762" cy="999075"/>
          </a:xfrm>
          <a:custGeom>
            <a:avLst/>
            <a:gdLst>
              <a:gd name="connsiteX0" fmla="*/ 0 w 399187"/>
              <a:gd name="connsiteY0" fmla="*/ 0 h 867904"/>
              <a:gd name="connsiteX1" fmla="*/ 399187 w 399187"/>
              <a:gd name="connsiteY1" fmla="*/ 0 h 867904"/>
              <a:gd name="connsiteX2" fmla="*/ 399187 w 399187"/>
              <a:gd name="connsiteY2" fmla="*/ 867904 h 867904"/>
              <a:gd name="connsiteX3" fmla="*/ 0 w 399187"/>
              <a:gd name="connsiteY3" fmla="*/ 867904 h 867904"/>
              <a:gd name="connsiteX4" fmla="*/ 0 w 399187"/>
              <a:gd name="connsiteY4" fmla="*/ 0 h 867904"/>
              <a:gd name="connsiteX0" fmla="*/ 37070 w 399187"/>
              <a:gd name="connsiteY0" fmla="*/ 0 h 979115"/>
              <a:gd name="connsiteX1" fmla="*/ 399187 w 399187"/>
              <a:gd name="connsiteY1" fmla="*/ 111211 h 979115"/>
              <a:gd name="connsiteX2" fmla="*/ 399187 w 399187"/>
              <a:gd name="connsiteY2" fmla="*/ 979115 h 979115"/>
              <a:gd name="connsiteX3" fmla="*/ 0 w 399187"/>
              <a:gd name="connsiteY3" fmla="*/ 979115 h 979115"/>
              <a:gd name="connsiteX4" fmla="*/ 37070 w 399187"/>
              <a:gd name="connsiteY4" fmla="*/ 0 h 979115"/>
              <a:gd name="connsiteX0" fmla="*/ 37070 w 399187"/>
              <a:gd name="connsiteY0" fmla="*/ 0 h 979115"/>
              <a:gd name="connsiteX1" fmla="*/ 386830 w 399187"/>
              <a:gd name="connsiteY1" fmla="*/ 135925 h 979115"/>
              <a:gd name="connsiteX2" fmla="*/ 399187 w 399187"/>
              <a:gd name="connsiteY2" fmla="*/ 979115 h 979115"/>
              <a:gd name="connsiteX3" fmla="*/ 0 w 399187"/>
              <a:gd name="connsiteY3" fmla="*/ 979115 h 979115"/>
              <a:gd name="connsiteX4" fmla="*/ 37070 w 399187"/>
              <a:gd name="connsiteY4" fmla="*/ 0 h 979115"/>
              <a:gd name="connsiteX0" fmla="*/ 37070 w 386830"/>
              <a:gd name="connsiteY0" fmla="*/ 0 h 1102683"/>
              <a:gd name="connsiteX1" fmla="*/ 386830 w 386830"/>
              <a:gd name="connsiteY1" fmla="*/ 135925 h 1102683"/>
              <a:gd name="connsiteX2" fmla="*/ 362116 w 386830"/>
              <a:gd name="connsiteY2" fmla="*/ 1102683 h 1102683"/>
              <a:gd name="connsiteX3" fmla="*/ 0 w 386830"/>
              <a:gd name="connsiteY3" fmla="*/ 979115 h 1102683"/>
              <a:gd name="connsiteX4" fmla="*/ 37070 w 386830"/>
              <a:gd name="connsiteY4" fmla="*/ 0 h 1102683"/>
              <a:gd name="connsiteX0" fmla="*/ 37070 w 386830"/>
              <a:gd name="connsiteY0" fmla="*/ 0 h 1102683"/>
              <a:gd name="connsiteX1" fmla="*/ 386830 w 386830"/>
              <a:gd name="connsiteY1" fmla="*/ 135925 h 1102683"/>
              <a:gd name="connsiteX2" fmla="*/ 362116 w 386830"/>
              <a:gd name="connsiteY2" fmla="*/ 1102683 h 1102683"/>
              <a:gd name="connsiteX3" fmla="*/ 0 w 386830"/>
              <a:gd name="connsiteY3" fmla="*/ 904974 h 1102683"/>
              <a:gd name="connsiteX4" fmla="*/ 37070 w 386830"/>
              <a:gd name="connsiteY4" fmla="*/ 0 h 1102683"/>
              <a:gd name="connsiteX0" fmla="*/ 37070 w 470148"/>
              <a:gd name="connsiteY0" fmla="*/ 96022 h 1198705"/>
              <a:gd name="connsiteX1" fmla="*/ 470148 w 470148"/>
              <a:gd name="connsiteY1" fmla="*/ 0 h 1198705"/>
              <a:gd name="connsiteX2" fmla="*/ 362116 w 470148"/>
              <a:gd name="connsiteY2" fmla="*/ 1198705 h 1198705"/>
              <a:gd name="connsiteX3" fmla="*/ 0 w 470148"/>
              <a:gd name="connsiteY3" fmla="*/ 1000996 h 1198705"/>
              <a:gd name="connsiteX4" fmla="*/ 37070 w 470148"/>
              <a:gd name="connsiteY4" fmla="*/ 96022 h 1198705"/>
              <a:gd name="connsiteX0" fmla="*/ 37070 w 470148"/>
              <a:gd name="connsiteY0" fmla="*/ 96022 h 1000996"/>
              <a:gd name="connsiteX1" fmla="*/ 470148 w 470148"/>
              <a:gd name="connsiteY1" fmla="*/ 0 h 1000996"/>
              <a:gd name="connsiteX2" fmla="*/ 418138 w 470148"/>
              <a:gd name="connsiteY2" fmla="*/ 908582 h 1000996"/>
              <a:gd name="connsiteX3" fmla="*/ 0 w 470148"/>
              <a:gd name="connsiteY3" fmla="*/ 1000996 h 1000996"/>
              <a:gd name="connsiteX4" fmla="*/ 37070 w 470148"/>
              <a:gd name="connsiteY4" fmla="*/ 96022 h 1000996"/>
              <a:gd name="connsiteX0" fmla="*/ 76305 w 470148"/>
              <a:gd name="connsiteY0" fmla="*/ 0 h 1113868"/>
              <a:gd name="connsiteX1" fmla="*/ 470148 w 470148"/>
              <a:gd name="connsiteY1" fmla="*/ 112872 h 1113868"/>
              <a:gd name="connsiteX2" fmla="*/ 418138 w 470148"/>
              <a:gd name="connsiteY2" fmla="*/ 1021454 h 1113868"/>
              <a:gd name="connsiteX3" fmla="*/ 0 w 470148"/>
              <a:gd name="connsiteY3" fmla="*/ 1113868 h 1113868"/>
              <a:gd name="connsiteX4" fmla="*/ 76305 w 470148"/>
              <a:gd name="connsiteY4" fmla="*/ 0 h 1113868"/>
              <a:gd name="connsiteX0" fmla="*/ 76305 w 491778"/>
              <a:gd name="connsiteY0" fmla="*/ 0 h 1113868"/>
              <a:gd name="connsiteX1" fmla="*/ 491778 w 491778"/>
              <a:gd name="connsiteY1" fmla="*/ 217481 h 1113868"/>
              <a:gd name="connsiteX2" fmla="*/ 418138 w 491778"/>
              <a:gd name="connsiteY2" fmla="*/ 1021454 h 1113868"/>
              <a:gd name="connsiteX3" fmla="*/ 0 w 491778"/>
              <a:gd name="connsiteY3" fmla="*/ 1113868 h 1113868"/>
              <a:gd name="connsiteX4" fmla="*/ 76305 w 491778"/>
              <a:gd name="connsiteY4" fmla="*/ 0 h 1113868"/>
              <a:gd name="connsiteX0" fmla="*/ 0 w 415473"/>
              <a:gd name="connsiteY0" fmla="*/ 0 h 1021454"/>
              <a:gd name="connsiteX1" fmla="*/ 415473 w 415473"/>
              <a:gd name="connsiteY1" fmla="*/ 217481 h 1021454"/>
              <a:gd name="connsiteX2" fmla="*/ 341833 w 415473"/>
              <a:gd name="connsiteY2" fmla="*/ 1021454 h 1021454"/>
              <a:gd name="connsiteX3" fmla="*/ 50992 w 415473"/>
              <a:gd name="connsiteY3" fmla="*/ 887900 h 1021454"/>
              <a:gd name="connsiteX4" fmla="*/ 0 w 415473"/>
              <a:gd name="connsiteY4" fmla="*/ 0 h 1021454"/>
              <a:gd name="connsiteX0" fmla="*/ 97526 w 512999"/>
              <a:gd name="connsiteY0" fmla="*/ 0 h 1021454"/>
              <a:gd name="connsiteX1" fmla="*/ 512999 w 512999"/>
              <a:gd name="connsiteY1" fmla="*/ 217481 h 1021454"/>
              <a:gd name="connsiteX2" fmla="*/ 439359 w 512999"/>
              <a:gd name="connsiteY2" fmla="*/ 1021454 h 1021454"/>
              <a:gd name="connsiteX3" fmla="*/ 0 w 512999"/>
              <a:gd name="connsiteY3" fmla="*/ 893123 h 1021454"/>
              <a:gd name="connsiteX4" fmla="*/ 97526 w 512999"/>
              <a:gd name="connsiteY4" fmla="*/ 0 h 1021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999" h="1021454">
                <a:moveTo>
                  <a:pt x="97526" y="0"/>
                </a:moveTo>
                <a:lnTo>
                  <a:pt x="512999" y="217481"/>
                </a:lnTo>
                <a:lnTo>
                  <a:pt x="439359" y="1021454"/>
                </a:lnTo>
                <a:lnTo>
                  <a:pt x="0" y="893123"/>
                </a:lnTo>
                <a:lnTo>
                  <a:pt x="9752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12"/>
          <p:cNvSpPr/>
          <p:nvPr/>
        </p:nvSpPr>
        <p:spPr>
          <a:xfrm rot="1581100" flipH="1">
            <a:off x="6213625" y="1714348"/>
            <a:ext cx="471647" cy="854709"/>
          </a:xfrm>
          <a:custGeom>
            <a:avLst/>
            <a:gdLst>
              <a:gd name="connsiteX0" fmla="*/ 0 w 399187"/>
              <a:gd name="connsiteY0" fmla="*/ 0 h 867904"/>
              <a:gd name="connsiteX1" fmla="*/ 399187 w 399187"/>
              <a:gd name="connsiteY1" fmla="*/ 0 h 867904"/>
              <a:gd name="connsiteX2" fmla="*/ 399187 w 399187"/>
              <a:gd name="connsiteY2" fmla="*/ 867904 h 867904"/>
              <a:gd name="connsiteX3" fmla="*/ 0 w 399187"/>
              <a:gd name="connsiteY3" fmla="*/ 867904 h 867904"/>
              <a:gd name="connsiteX4" fmla="*/ 0 w 399187"/>
              <a:gd name="connsiteY4" fmla="*/ 0 h 867904"/>
              <a:gd name="connsiteX0" fmla="*/ 37070 w 399187"/>
              <a:gd name="connsiteY0" fmla="*/ 0 h 979115"/>
              <a:gd name="connsiteX1" fmla="*/ 399187 w 399187"/>
              <a:gd name="connsiteY1" fmla="*/ 111211 h 979115"/>
              <a:gd name="connsiteX2" fmla="*/ 399187 w 399187"/>
              <a:gd name="connsiteY2" fmla="*/ 979115 h 979115"/>
              <a:gd name="connsiteX3" fmla="*/ 0 w 399187"/>
              <a:gd name="connsiteY3" fmla="*/ 979115 h 979115"/>
              <a:gd name="connsiteX4" fmla="*/ 37070 w 399187"/>
              <a:gd name="connsiteY4" fmla="*/ 0 h 979115"/>
              <a:gd name="connsiteX0" fmla="*/ 37070 w 399187"/>
              <a:gd name="connsiteY0" fmla="*/ 0 h 979115"/>
              <a:gd name="connsiteX1" fmla="*/ 386830 w 399187"/>
              <a:gd name="connsiteY1" fmla="*/ 135925 h 979115"/>
              <a:gd name="connsiteX2" fmla="*/ 399187 w 399187"/>
              <a:gd name="connsiteY2" fmla="*/ 979115 h 979115"/>
              <a:gd name="connsiteX3" fmla="*/ 0 w 399187"/>
              <a:gd name="connsiteY3" fmla="*/ 979115 h 979115"/>
              <a:gd name="connsiteX4" fmla="*/ 37070 w 399187"/>
              <a:gd name="connsiteY4" fmla="*/ 0 h 979115"/>
              <a:gd name="connsiteX0" fmla="*/ 37070 w 386830"/>
              <a:gd name="connsiteY0" fmla="*/ 0 h 1102683"/>
              <a:gd name="connsiteX1" fmla="*/ 386830 w 386830"/>
              <a:gd name="connsiteY1" fmla="*/ 135925 h 1102683"/>
              <a:gd name="connsiteX2" fmla="*/ 362116 w 386830"/>
              <a:gd name="connsiteY2" fmla="*/ 1102683 h 1102683"/>
              <a:gd name="connsiteX3" fmla="*/ 0 w 386830"/>
              <a:gd name="connsiteY3" fmla="*/ 979115 h 1102683"/>
              <a:gd name="connsiteX4" fmla="*/ 37070 w 386830"/>
              <a:gd name="connsiteY4" fmla="*/ 0 h 1102683"/>
              <a:gd name="connsiteX0" fmla="*/ 37070 w 386830"/>
              <a:gd name="connsiteY0" fmla="*/ 0 h 1102683"/>
              <a:gd name="connsiteX1" fmla="*/ 386830 w 386830"/>
              <a:gd name="connsiteY1" fmla="*/ 135925 h 1102683"/>
              <a:gd name="connsiteX2" fmla="*/ 362116 w 386830"/>
              <a:gd name="connsiteY2" fmla="*/ 1102683 h 1102683"/>
              <a:gd name="connsiteX3" fmla="*/ 0 w 386830"/>
              <a:gd name="connsiteY3" fmla="*/ 904974 h 1102683"/>
              <a:gd name="connsiteX4" fmla="*/ 37070 w 386830"/>
              <a:gd name="connsiteY4" fmla="*/ 0 h 1102683"/>
              <a:gd name="connsiteX0" fmla="*/ 37070 w 435081"/>
              <a:gd name="connsiteY0" fmla="*/ 0 h 1090885"/>
              <a:gd name="connsiteX1" fmla="*/ 386830 w 435081"/>
              <a:gd name="connsiteY1" fmla="*/ 135925 h 1090885"/>
              <a:gd name="connsiteX2" fmla="*/ 435081 w 435081"/>
              <a:gd name="connsiteY2" fmla="*/ 1090885 h 1090885"/>
              <a:gd name="connsiteX3" fmla="*/ 0 w 435081"/>
              <a:gd name="connsiteY3" fmla="*/ 904974 h 1090885"/>
              <a:gd name="connsiteX4" fmla="*/ 37070 w 435081"/>
              <a:gd name="connsiteY4" fmla="*/ 0 h 1090885"/>
              <a:gd name="connsiteX0" fmla="*/ 0 w 398011"/>
              <a:gd name="connsiteY0" fmla="*/ 0 h 1202428"/>
              <a:gd name="connsiteX1" fmla="*/ 349760 w 398011"/>
              <a:gd name="connsiteY1" fmla="*/ 135925 h 1202428"/>
              <a:gd name="connsiteX2" fmla="*/ 398011 w 398011"/>
              <a:gd name="connsiteY2" fmla="*/ 1090885 h 1202428"/>
              <a:gd name="connsiteX3" fmla="*/ 50500 w 398011"/>
              <a:gd name="connsiteY3" fmla="*/ 1202428 h 1202428"/>
              <a:gd name="connsiteX4" fmla="*/ 0 w 398011"/>
              <a:gd name="connsiteY4" fmla="*/ 0 h 1202428"/>
              <a:gd name="connsiteX0" fmla="*/ 0 w 378793"/>
              <a:gd name="connsiteY0" fmla="*/ 190489 h 1066503"/>
              <a:gd name="connsiteX1" fmla="*/ 330542 w 378793"/>
              <a:gd name="connsiteY1" fmla="*/ 0 h 1066503"/>
              <a:gd name="connsiteX2" fmla="*/ 378793 w 378793"/>
              <a:gd name="connsiteY2" fmla="*/ 954960 h 1066503"/>
              <a:gd name="connsiteX3" fmla="*/ 31282 w 378793"/>
              <a:gd name="connsiteY3" fmla="*/ 1066503 h 1066503"/>
              <a:gd name="connsiteX4" fmla="*/ 0 w 378793"/>
              <a:gd name="connsiteY4" fmla="*/ 190489 h 1066503"/>
              <a:gd name="connsiteX0" fmla="*/ 0 w 425862"/>
              <a:gd name="connsiteY0" fmla="*/ 0 h 1362686"/>
              <a:gd name="connsiteX1" fmla="*/ 377611 w 425862"/>
              <a:gd name="connsiteY1" fmla="*/ 296183 h 1362686"/>
              <a:gd name="connsiteX2" fmla="*/ 425862 w 425862"/>
              <a:gd name="connsiteY2" fmla="*/ 1251143 h 1362686"/>
              <a:gd name="connsiteX3" fmla="*/ 78351 w 425862"/>
              <a:gd name="connsiteY3" fmla="*/ 1362686 h 1362686"/>
              <a:gd name="connsiteX4" fmla="*/ 0 w 425862"/>
              <a:gd name="connsiteY4" fmla="*/ 0 h 1362686"/>
              <a:gd name="connsiteX0" fmla="*/ 0 w 425862"/>
              <a:gd name="connsiteY0" fmla="*/ 0 h 1251143"/>
              <a:gd name="connsiteX1" fmla="*/ 377611 w 425862"/>
              <a:gd name="connsiteY1" fmla="*/ 296183 h 1251143"/>
              <a:gd name="connsiteX2" fmla="*/ 425862 w 425862"/>
              <a:gd name="connsiteY2" fmla="*/ 1251143 h 1251143"/>
              <a:gd name="connsiteX3" fmla="*/ 41019 w 425862"/>
              <a:gd name="connsiteY3" fmla="*/ 1082182 h 1251143"/>
              <a:gd name="connsiteX4" fmla="*/ 0 w 425862"/>
              <a:gd name="connsiteY4" fmla="*/ 0 h 1251143"/>
              <a:gd name="connsiteX0" fmla="*/ 672 w 384843"/>
              <a:gd name="connsiteY0" fmla="*/ 0 h 1039397"/>
              <a:gd name="connsiteX1" fmla="*/ 336592 w 384843"/>
              <a:gd name="connsiteY1" fmla="*/ 84437 h 1039397"/>
              <a:gd name="connsiteX2" fmla="*/ 384843 w 384843"/>
              <a:gd name="connsiteY2" fmla="*/ 1039397 h 1039397"/>
              <a:gd name="connsiteX3" fmla="*/ 0 w 384843"/>
              <a:gd name="connsiteY3" fmla="*/ 870436 h 1039397"/>
              <a:gd name="connsiteX4" fmla="*/ 672 w 384843"/>
              <a:gd name="connsiteY4" fmla="*/ 0 h 1039397"/>
              <a:gd name="connsiteX0" fmla="*/ 672 w 379550"/>
              <a:gd name="connsiteY0" fmla="*/ 0 h 870436"/>
              <a:gd name="connsiteX1" fmla="*/ 336592 w 379550"/>
              <a:gd name="connsiteY1" fmla="*/ 84437 h 870436"/>
              <a:gd name="connsiteX2" fmla="*/ 379550 w 379550"/>
              <a:gd name="connsiteY2" fmla="*/ 793111 h 870436"/>
              <a:gd name="connsiteX3" fmla="*/ 0 w 379550"/>
              <a:gd name="connsiteY3" fmla="*/ 870436 h 870436"/>
              <a:gd name="connsiteX4" fmla="*/ 672 w 379550"/>
              <a:gd name="connsiteY4" fmla="*/ 0 h 870436"/>
              <a:gd name="connsiteX0" fmla="*/ 19551 w 398429"/>
              <a:gd name="connsiteY0" fmla="*/ 0 h 793111"/>
              <a:gd name="connsiteX1" fmla="*/ 355471 w 398429"/>
              <a:gd name="connsiteY1" fmla="*/ 84437 h 793111"/>
              <a:gd name="connsiteX2" fmla="*/ 398429 w 398429"/>
              <a:gd name="connsiteY2" fmla="*/ 793111 h 793111"/>
              <a:gd name="connsiteX3" fmla="*/ 0 w 398429"/>
              <a:gd name="connsiteY3" fmla="*/ 675516 h 793111"/>
              <a:gd name="connsiteX4" fmla="*/ 19551 w 398429"/>
              <a:gd name="connsiteY4" fmla="*/ 0 h 793111"/>
              <a:gd name="connsiteX0" fmla="*/ 0 w 378878"/>
              <a:gd name="connsiteY0" fmla="*/ 0 h 793111"/>
              <a:gd name="connsiteX1" fmla="*/ 335920 w 378878"/>
              <a:gd name="connsiteY1" fmla="*/ 84437 h 793111"/>
              <a:gd name="connsiteX2" fmla="*/ 378878 w 378878"/>
              <a:gd name="connsiteY2" fmla="*/ 793111 h 793111"/>
              <a:gd name="connsiteX3" fmla="*/ 94680 w 378878"/>
              <a:gd name="connsiteY3" fmla="*/ 727728 h 793111"/>
              <a:gd name="connsiteX4" fmla="*/ 0 w 378878"/>
              <a:gd name="connsiteY4" fmla="*/ 0 h 793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878" h="793111">
                <a:moveTo>
                  <a:pt x="0" y="0"/>
                </a:moveTo>
                <a:lnTo>
                  <a:pt x="335920" y="84437"/>
                </a:lnTo>
                <a:lnTo>
                  <a:pt x="378878" y="793111"/>
                </a:lnTo>
                <a:lnTo>
                  <a:pt x="94680" y="727728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7403587" y="2223018"/>
            <a:ext cx="213508" cy="1011734"/>
            <a:chOff x="5374570" y="3470749"/>
            <a:chExt cx="213508" cy="1011734"/>
          </a:xfrm>
        </p:grpSpPr>
        <p:sp>
          <p:nvSpPr>
            <p:cNvPr id="30" name="矩形 29"/>
            <p:cNvSpPr/>
            <p:nvPr/>
          </p:nvSpPr>
          <p:spPr>
            <a:xfrm>
              <a:off x="5374570" y="3750646"/>
              <a:ext cx="213508" cy="7318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5413987" y="3470749"/>
              <a:ext cx="120747" cy="399622"/>
              <a:chOff x="8234347" y="3612636"/>
              <a:chExt cx="212348" cy="702781"/>
            </a:xfrm>
          </p:grpSpPr>
          <p:sp>
            <p:nvSpPr>
              <p:cNvPr id="56" name="椭圆 13"/>
              <p:cNvSpPr/>
              <p:nvPr/>
            </p:nvSpPr>
            <p:spPr>
              <a:xfrm>
                <a:off x="8234347" y="3612636"/>
                <a:ext cx="212348" cy="411737"/>
              </a:xfrm>
              <a:custGeom>
                <a:avLst/>
                <a:gdLst>
                  <a:gd name="connsiteX0" fmla="*/ 0 w 171746"/>
                  <a:gd name="connsiteY0" fmla="*/ 256674 h 513347"/>
                  <a:gd name="connsiteX1" fmla="*/ 85873 w 171746"/>
                  <a:gd name="connsiteY1" fmla="*/ 0 h 513347"/>
                  <a:gd name="connsiteX2" fmla="*/ 171746 w 171746"/>
                  <a:gd name="connsiteY2" fmla="*/ 256674 h 513347"/>
                  <a:gd name="connsiteX3" fmla="*/ 85873 w 171746"/>
                  <a:gd name="connsiteY3" fmla="*/ 513348 h 513347"/>
                  <a:gd name="connsiteX4" fmla="*/ 0 w 171746"/>
                  <a:gd name="connsiteY4" fmla="*/ 256674 h 513347"/>
                  <a:gd name="connsiteX0" fmla="*/ 0 w 171746"/>
                  <a:gd name="connsiteY0" fmla="*/ 256674 h 433138"/>
                  <a:gd name="connsiteX1" fmla="*/ 85873 w 171746"/>
                  <a:gd name="connsiteY1" fmla="*/ 0 h 433138"/>
                  <a:gd name="connsiteX2" fmla="*/ 171746 w 171746"/>
                  <a:gd name="connsiteY2" fmla="*/ 256674 h 433138"/>
                  <a:gd name="connsiteX3" fmla="*/ 85873 w 171746"/>
                  <a:gd name="connsiteY3" fmla="*/ 433138 h 433138"/>
                  <a:gd name="connsiteX4" fmla="*/ 0 w 171746"/>
                  <a:gd name="connsiteY4" fmla="*/ 256674 h 4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746" h="433138">
                    <a:moveTo>
                      <a:pt x="0" y="256674"/>
                    </a:moveTo>
                    <a:cubicBezTo>
                      <a:pt x="0" y="184484"/>
                      <a:pt x="38447" y="0"/>
                      <a:pt x="85873" y="0"/>
                    </a:cubicBezTo>
                    <a:cubicBezTo>
                      <a:pt x="133299" y="0"/>
                      <a:pt x="171746" y="114917"/>
                      <a:pt x="171746" y="256674"/>
                    </a:cubicBezTo>
                    <a:cubicBezTo>
                      <a:pt x="171746" y="398431"/>
                      <a:pt x="133299" y="433138"/>
                      <a:pt x="85873" y="433138"/>
                    </a:cubicBezTo>
                    <a:cubicBezTo>
                      <a:pt x="38447" y="433138"/>
                      <a:pt x="0" y="328864"/>
                      <a:pt x="0" y="25667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14"/>
              <p:cNvSpPr/>
              <p:nvPr/>
            </p:nvSpPr>
            <p:spPr>
              <a:xfrm>
                <a:off x="8302968" y="3882738"/>
                <a:ext cx="100121" cy="432679"/>
              </a:xfrm>
              <a:custGeom>
                <a:avLst/>
                <a:gdLst>
                  <a:gd name="connsiteX0" fmla="*/ 0 w 58636"/>
                  <a:gd name="connsiteY0" fmla="*/ 0 h 267184"/>
                  <a:gd name="connsiteX1" fmla="*/ 58636 w 58636"/>
                  <a:gd name="connsiteY1" fmla="*/ 0 h 267184"/>
                  <a:gd name="connsiteX2" fmla="*/ 58636 w 58636"/>
                  <a:gd name="connsiteY2" fmla="*/ 267184 h 267184"/>
                  <a:gd name="connsiteX3" fmla="*/ 0 w 58636"/>
                  <a:gd name="connsiteY3" fmla="*/ 267184 h 267184"/>
                  <a:gd name="connsiteX4" fmla="*/ 0 w 58636"/>
                  <a:gd name="connsiteY4" fmla="*/ 0 h 267184"/>
                  <a:gd name="connsiteX0" fmla="*/ 0 w 58636"/>
                  <a:gd name="connsiteY0" fmla="*/ 0 h 267184"/>
                  <a:gd name="connsiteX1" fmla="*/ 58636 w 58636"/>
                  <a:gd name="connsiteY1" fmla="*/ 267184 h 267184"/>
                  <a:gd name="connsiteX2" fmla="*/ 0 w 58636"/>
                  <a:gd name="connsiteY2" fmla="*/ 267184 h 267184"/>
                  <a:gd name="connsiteX3" fmla="*/ 0 w 58636"/>
                  <a:gd name="connsiteY3" fmla="*/ 0 h 267184"/>
                  <a:gd name="connsiteX0" fmla="*/ 27570 w 58636"/>
                  <a:gd name="connsiteY0" fmla="*/ 0 h 253399"/>
                  <a:gd name="connsiteX1" fmla="*/ 58636 w 58636"/>
                  <a:gd name="connsiteY1" fmla="*/ 253399 h 253399"/>
                  <a:gd name="connsiteX2" fmla="*/ 0 w 58636"/>
                  <a:gd name="connsiteY2" fmla="*/ 253399 h 253399"/>
                  <a:gd name="connsiteX3" fmla="*/ 27570 w 58636"/>
                  <a:gd name="connsiteY3" fmla="*/ 0 h 25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36" h="253399">
                    <a:moveTo>
                      <a:pt x="27570" y="0"/>
                    </a:moveTo>
                    <a:lnTo>
                      <a:pt x="58636" y="253399"/>
                    </a:lnTo>
                    <a:lnTo>
                      <a:pt x="0" y="253399"/>
                    </a:lnTo>
                    <a:lnTo>
                      <a:pt x="2757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1" name="矩形 60"/>
          <p:cNvSpPr/>
          <p:nvPr/>
        </p:nvSpPr>
        <p:spPr>
          <a:xfrm>
            <a:off x="2499640" y="82109"/>
            <a:ext cx="1015663" cy="575598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夜深了公务理毕</a:t>
            </a:r>
          </a:p>
        </p:txBody>
      </p:sp>
      <p:sp>
        <p:nvSpPr>
          <p:cNvPr id="62" name="矩形 61"/>
          <p:cNvSpPr/>
          <p:nvPr/>
        </p:nvSpPr>
        <p:spPr>
          <a:xfrm>
            <a:off x="1727964" y="82109"/>
            <a:ext cx="1015663" cy="707491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转入</a:t>
            </a:r>
            <a:r>
              <a:rPr lang="zh-CN" altLang="en-US" sz="54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私人读书时间</a:t>
            </a:r>
          </a:p>
        </p:txBody>
      </p:sp>
      <p:sp>
        <p:nvSpPr>
          <p:cNvPr id="63" name="矩形 62"/>
          <p:cNvSpPr/>
          <p:nvPr/>
        </p:nvSpPr>
        <p:spPr>
          <a:xfrm>
            <a:off x="892849" y="82109"/>
            <a:ext cx="1015663" cy="729502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则吹灭朝廷供的蜡烛</a:t>
            </a:r>
          </a:p>
        </p:txBody>
      </p:sp>
      <p:sp>
        <p:nvSpPr>
          <p:cNvPr id="64" name="矩形 63"/>
          <p:cNvSpPr/>
          <p:nvPr/>
        </p:nvSpPr>
        <p:spPr>
          <a:xfrm>
            <a:off x="41358" y="82109"/>
            <a:ext cx="1015663" cy="671332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转而点用</a:t>
            </a:r>
            <a:r>
              <a:rPr lang="zh-CN" altLang="en-US" sz="54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私家</a:t>
            </a:r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蜡烛</a:t>
            </a:r>
          </a:p>
        </p:txBody>
      </p:sp>
      <p:sp>
        <p:nvSpPr>
          <p:cNvPr id="65" name="同心圆 64"/>
          <p:cNvSpPr/>
          <p:nvPr/>
        </p:nvSpPr>
        <p:spPr>
          <a:xfrm>
            <a:off x="259677" y="5656401"/>
            <a:ext cx="505779" cy="505779"/>
          </a:xfrm>
          <a:prstGeom prst="donut">
            <a:avLst>
              <a:gd name="adj" fmla="val 15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9370473" y="-48518"/>
            <a:ext cx="2819400" cy="69065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3515303" y="5184562"/>
            <a:ext cx="5924723" cy="16939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同心圆 67"/>
          <p:cNvSpPr/>
          <p:nvPr/>
        </p:nvSpPr>
        <p:spPr>
          <a:xfrm>
            <a:off x="6418052" y="127996"/>
            <a:ext cx="1268249" cy="1268249"/>
          </a:xfrm>
          <a:prstGeom prst="donut">
            <a:avLst>
              <a:gd name="adj" fmla="val 762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 rot="3172409">
            <a:off x="6822535" y="656108"/>
            <a:ext cx="360000" cy="11903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 rot="6435367">
            <a:off x="6811587" y="556969"/>
            <a:ext cx="576000" cy="972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7034176" y="744120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-18397" y="6347897"/>
            <a:ext cx="5924723" cy="5578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4526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8083537" y="1933485"/>
            <a:ext cx="2812274" cy="4424449"/>
            <a:chOff x="5655954" y="456962"/>
            <a:chExt cx="3951374" cy="6216554"/>
          </a:xfrm>
        </p:grpSpPr>
        <p:sp>
          <p:nvSpPr>
            <p:cNvPr id="54" name="任意多边形 53"/>
            <p:cNvSpPr/>
            <p:nvPr/>
          </p:nvSpPr>
          <p:spPr>
            <a:xfrm>
              <a:off x="7419305" y="1507810"/>
              <a:ext cx="2188023" cy="5165706"/>
            </a:xfrm>
            <a:custGeom>
              <a:avLst/>
              <a:gdLst>
                <a:gd name="connsiteX0" fmla="*/ 802618 w 1552415"/>
                <a:gd name="connsiteY0" fmla="*/ 258 h 3590873"/>
                <a:gd name="connsiteX1" fmla="*/ 715533 w 1552415"/>
                <a:gd name="connsiteY1" fmla="*/ 203458 h 3590873"/>
                <a:gd name="connsiteX2" fmla="*/ 642961 w 1552415"/>
                <a:gd name="connsiteY2" fmla="*/ 305058 h 3590873"/>
                <a:gd name="connsiteX3" fmla="*/ 584904 w 1552415"/>
                <a:gd name="connsiteY3" fmla="*/ 493744 h 3590873"/>
                <a:gd name="connsiteX4" fmla="*/ 541361 w 1552415"/>
                <a:gd name="connsiteY4" fmla="*/ 595344 h 3590873"/>
                <a:gd name="connsiteX5" fmla="*/ 439761 w 1552415"/>
                <a:gd name="connsiteY5" fmla="*/ 682429 h 3590873"/>
                <a:gd name="connsiteX6" fmla="*/ 323647 w 1552415"/>
                <a:gd name="connsiteY6" fmla="*/ 725972 h 3590873"/>
                <a:gd name="connsiteX7" fmla="*/ 294618 w 1552415"/>
                <a:gd name="connsiteY7" fmla="*/ 943687 h 3590873"/>
                <a:gd name="connsiteX8" fmla="*/ 294618 w 1552415"/>
                <a:gd name="connsiteY8" fmla="*/ 1175915 h 3590873"/>
                <a:gd name="connsiteX9" fmla="*/ 251075 w 1552415"/>
                <a:gd name="connsiteY9" fmla="*/ 1437172 h 3590873"/>
                <a:gd name="connsiteX10" fmla="*/ 251075 w 1552415"/>
                <a:gd name="connsiteY10" fmla="*/ 1625858 h 3590873"/>
                <a:gd name="connsiteX11" fmla="*/ 251075 w 1552415"/>
                <a:gd name="connsiteY11" fmla="*/ 1901629 h 3590873"/>
                <a:gd name="connsiteX12" fmla="*/ 251075 w 1552415"/>
                <a:gd name="connsiteY12" fmla="*/ 2191915 h 3590873"/>
                <a:gd name="connsiteX13" fmla="*/ 193018 w 1552415"/>
                <a:gd name="connsiteY13" fmla="*/ 2496715 h 3590873"/>
                <a:gd name="connsiteX14" fmla="*/ 105933 w 1552415"/>
                <a:gd name="connsiteY14" fmla="*/ 2830544 h 3590873"/>
                <a:gd name="connsiteX15" fmla="*/ 18847 w 1552415"/>
                <a:gd name="connsiteY15" fmla="*/ 3135344 h 3590873"/>
                <a:gd name="connsiteX16" fmla="*/ 4333 w 1552415"/>
                <a:gd name="connsiteY16" fmla="*/ 3265972 h 3590873"/>
                <a:gd name="connsiteX17" fmla="*/ 76904 w 1552415"/>
                <a:gd name="connsiteY17" fmla="*/ 3367572 h 3590873"/>
                <a:gd name="connsiteX18" fmla="*/ 18847 w 1552415"/>
                <a:gd name="connsiteY18" fmla="*/ 3483687 h 3590873"/>
                <a:gd name="connsiteX19" fmla="*/ 309133 w 1552415"/>
                <a:gd name="connsiteY19" fmla="*/ 3527229 h 3590873"/>
                <a:gd name="connsiteX20" fmla="*/ 788104 w 1552415"/>
                <a:gd name="connsiteY20" fmla="*/ 3585287 h 3590873"/>
                <a:gd name="connsiteX21" fmla="*/ 1165475 w 1552415"/>
                <a:gd name="connsiteY21" fmla="*/ 3585287 h 3590873"/>
                <a:gd name="connsiteX22" fmla="*/ 1310618 w 1552415"/>
                <a:gd name="connsiteY22" fmla="*/ 3556258 h 3590873"/>
                <a:gd name="connsiteX23" fmla="*/ 1252561 w 1552415"/>
                <a:gd name="connsiteY23" fmla="*/ 3396601 h 3590873"/>
                <a:gd name="connsiteX24" fmla="*/ 1252561 w 1552415"/>
                <a:gd name="connsiteY24" fmla="*/ 2975687 h 3590873"/>
                <a:gd name="connsiteX25" fmla="*/ 1267075 w 1552415"/>
                <a:gd name="connsiteY25" fmla="*/ 2641858 h 3590873"/>
                <a:gd name="connsiteX26" fmla="*/ 1542847 w 1552415"/>
                <a:gd name="connsiteY26" fmla="*/ 2757972 h 3590873"/>
                <a:gd name="connsiteX27" fmla="*/ 1484790 w 1552415"/>
                <a:gd name="connsiteY27" fmla="*/ 2525744 h 3590873"/>
                <a:gd name="connsiteX28" fmla="*/ 1441247 w 1552415"/>
                <a:gd name="connsiteY28" fmla="*/ 2177401 h 3590873"/>
                <a:gd name="connsiteX29" fmla="*/ 1397704 w 1552415"/>
                <a:gd name="connsiteY29" fmla="*/ 1945172 h 3590873"/>
                <a:gd name="connsiteX30" fmla="*/ 1339647 w 1552415"/>
                <a:gd name="connsiteY30" fmla="*/ 1727458 h 3590873"/>
                <a:gd name="connsiteX31" fmla="*/ 1325133 w 1552415"/>
                <a:gd name="connsiteY31" fmla="*/ 1509744 h 3590873"/>
                <a:gd name="connsiteX32" fmla="*/ 1325133 w 1552415"/>
                <a:gd name="connsiteY32" fmla="*/ 1190429 h 3590873"/>
                <a:gd name="connsiteX33" fmla="*/ 1383190 w 1552415"/>
                <a:gd name="connsiteY33" fmla="*/ 1001744 h 3590873"/>
                <a:gd name="connsiteX34" fmla="*/ 1383190 w 1552415"/>
                <a:gd name="connsiteY34" fmla="*/ 769515 h 3590873"/>
                <a:gd name="connsiteX35" fmla="*/ 1339647 w 1552415"/>
                <a:gd name="connsiteY35" fmla="*/ 522772 h 3590873"/>
                <a:gd name="connsiteX36" fmla="*/ 1252561 w 1552415"/>
                <a:gd name="connsiteY36" fmla="*/ 145401 h 3590873"/>
                <a:gd name="connsiteX37" fmla="*/ 1209018 w 1552415"/>
                <a:gd name="connsiteY37" fmla="*/ 14772 h 3590873"/>
                <a:gd name="connsiteX38" fmla="*/ 1121933 w 1552415"/>
                <a:gd name="connsiteY38" fmla="*/ 58315 h 3590873"/>
                <a:gd name="connsiteX39" fmla="*/ 1020333 w 1552415"/>
                <a:gd name="connsiteY39" fmla="*/ 116372 h 3590873"/>
                <a:gd name="connsiteX40" fmla="*/ 846161 w 1552415"/>
                <a:gd name="connsiteY40" fmla="*/ 159915 h 3590873"/>
                <a:gd name="connsiteX41" fmla="*/ 802618 w 1552415"/>
                <a:gd name="connsiteY41" fmla="*/ 258 h 3590873"/>
                <a:gd name="connsiteX0" fmla="*/ 802618 w 1552415"/>
                <a:gd name="connsiteY0" fmla="*/ 17434 h 3608049"/>
                <a:gd name="connsiteX1" fmla="*/ 715533 w 1552415"/>
                <a:gd name="connsiteY1" fmla="*/ 220634 h 3608049"/>
                <a:gd name="connsiteX2" fmla="*/ 642961 w 1552415"/>
                <a:gd name="connsiteY2" fmla="*/ 322234 h 3608049"/>
                <a:gd name="connsiteX3" fmla="*/ 584904 w 1552415"/>
                <a:gd name="connsiteY3" fmla="*/ 510920 h 3608049"/>
                <a:gd name="connsiteX4" fmla="*/ 541361 w 1552415"/>
                <a:gd name="connsiteY4" fmla="*/ 612520 h 3608049"/>
                <a:gd name="connsiteX5" fmla="*/ 439761 w 1552415"/>
                <a:gd name="connsiteY5" fmla="*/ 699605 h 3608049"/>
                <a:gd name="connsiteX6" fmla="*/ 323647 w 1552415"/>
                <a:gd name="connsiteY6" fmla="*/ 743148 h 3608049"/>
                <a:gd name="connsiteX7" fmla="*/ 294618 w 1552415"/>
                <a:gd name="connsiteY7" fmla="*/ 960863 h 3608049"/>
                <a:gd name="connsiteX8" fmla="*/ 294618 w 1552415"/>
                <a:gd name="connsiteY8" fmla="*/ 1193091 h 3608049"/>
                <a:gd name="connsiteX9" fmla="*/ 251075 w 1552415"/>
                <a:gd name="connsiteY9" fmla="*/ 1454348 h 3608049"/>
                <a:gd name="connsiteX10" fmla="*/ 251075 w 1552415"/>
                <a:gd name="connsiteY10" fmla="*/ 1643034 h 3608049"/>
                <a:gd name="connsiteX11" fmla="*/ 251075 w 1552415"/>
                <a:gd name="connsiteY11" fmla="*/ 1918805 h 3608049"/>
                <a:gd name="connsiteX12" fmla="*/ 251075 w 1552415"/>
                <a:gd name="connsiteY12" fmla="*/ 2209091 h 3608049"/>
                <a:gd name="connsiteX13" fmla="*/ 193018 w 1552415"/>
                <a:gd name="connsiteY13" fmla="*/ 2513891 h 3608049"/>
                <a:gd name="connsiteX14" fmla="*/ 105933 w 1552415"/>
                <a:gd name="connsiteY14" fmla="*/ 2847720 h 3608049"/>
                <a:gd name="connsiteX15" fmla="*/ 18847 w 1552415"/>
                <a:gd name="connsiteY15" fmla="*/ 3152520 h 3608049"/>
                <a:gd name="connsiteX16" fmla="*/ 4333 w 1552415"/>
                <a:gd name="connsiteY16" fmla="*/ 3283148 h 3608049"/>
                <a:gd name="connsiteX17" fmla="*/ 76904 w 1552415"/>
                <a:gd name="connsiteY17" fmla="*/ 3384748 h 3608049"/>
                <a:gd name="connsiteX18" fmla="*/ 18847 w 1552415"/>
                <a:gd name="connsiteY18" fmla="*/ 3500863 h 3608049"/>
                <a:gd name="connsiteX19" fmla="*/ 309133 w 1552415"/>
                <a:gd name="connsiteY19" fmla="*/ 3544405 h 3608049"/>
                <a:gd name="connsiteX20" fmla="*/ 788104 w 1552415"/>
                <a:gd name="connsiteY20" fmla="*/ 3602463 h 3608049"/>
                <a:gd name="connsiteX21" fmla="*/ 1165475 w 1552415"/>
                <a:gd name="connsiteY21" fmla="*/ 3602463 h 3608049"/>
                <a:gd name="connsiteX22" fmla="*/ 1310618 w 1552415"/>
                <a:gd name="connsiteY22" fmla="*/ 3573434 h 3608049"/>
                <a:gd name="connsiteX23" fmla="*/ 1252561 w 1552415"/>
                <a:gd name="connsiteY23" fmla="*/ 3413777 h 3608049"/>
                <a:gd name="connsiteX24" fmla="*/ 1252561 w 1552415"/>
                <a:gd name="connsiteY24" fmla="*/ 2992863 h 3608049"/>
                <a:gd name="connsiteX25" fmla="*/ 1267075 w 1552415"/>
                <a:gd name="connsiteY25" fmla="*/ 2659034 h 3608049"/>
                <a:gd name="connsiteX26" fmla="*/ 1542847 w 1552415"/>
                <a:gd name="connsiteY26" fmla="*/ 2775148 h 3608049"/>
                <a:gd name="connsiteX27" fmla="*/ 1484790 w 1552415"/>
                <a:gd name="connsiteY27" fmla="*/ 2542920 h 3608049"/>
                <a:gd name="connsiteX28" fmla="*/ 1441247 w 1552415"/>
                <a:gd name="connsiteY28" fmla="*/ 2194577 h 3608049"/>
                <a:gd name="connsiteX29" fmla="*/ 1397704 w 1552415"/>
                <a:gd name="connsiteY29" fmla="*/ 1962348 h 3608049"/>
                <a:gd name="connsiteX30" fmla="*/ 1339647 w 1552415"/>
                <a:gd name="connsiteY30" fmla="*/ 1744634 h 3608049"/>
                <a:gd name="connsiteX31" fmla="*/ 1325133 w 1552415"/>
                <a:gd name="connsiteY31" fmla="*/ 1526920 h 3608049"/>
                <a:gd name="connsiteX32" fmla="*/ 1325133 w 1552415"/>
                <a:gd name="connsiteY32" fmla="*/ 1207605 h 3608049"/>
                <a:gd name="connsiteX33" fmla="*/ 1383190 w 1552415"/>
                <a:gd name="connsiteY33" fmla="*/ 1018920 h 3608049"/>
                <a:gd name="connsiteX34" fmla="*/ 1383190 w 1552415"/>
                <a:gd name="connsiteY34" fmla="*/ 786691 h 3608049"/>
                <a:gd name="connsiteX35" fmla="*/ 1339647 w 1552415"/>
                <a:gd name="connsiteY35" fmla="*/ 539948 h 3608049"/>
                <a:gd name="connsiteX36" fmla="*/ 1252561 w 1552415"/>
                <a:gd name="connsiteY36" fmla="*/ 162577 h 3608049"/>
                <a:gd name="connsiteX37" fmla="*/ 1209018 w 1552415"/>
                <a:gd name="connsiteY37" fmla="*/ 31948 h 3608049"/>
                <a:gd name="connsiteX38" fmla="*/ 1121933 w 1552415"/>
                <a:gd name="connsiteY38" fmla="*/ 75491 h 3608049"/>
                <a:gd name="connsiteX39" fmla="*/ 1020333 w 1552415"/>
                <a:gd name="connsiteY39" fmla="*/ 133548 h 3608049"/>
                <a:gd name="connsiteX40" fmla="*/ 911767 w 1552415"/>
                <a:gd name="connsiteY40" fmla="*/ 24010 h 3608049"/>
                <a:gd name="connsiteX41" fmla="*/ 802618 w 1552415"/>
                <a:gd name="connsiteY41" fmla="*/ 17434 h 360804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323647 w 1552415"/>
                <a:gd name="connsiteY6" fmla="*/ 73942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252561 w 1552415"/>
                <a:gd name="connsiteY36" fmla="*/ 158857 h 3604329"/>
                <a:gd name="connsiteX37" fmla="*/ 1209018 w 1552415"/>
                <a:gd name="connsiteY37" fmla="*/ 28228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323647 w 1552415"/>
                <a:gd name="connsiteY6" fmla="*/ 73942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252561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323647 w 1552415"/>
                <a:gd name="connsiteY6" fmla="*/ 73942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453401 w 1552415"/>
                <a:gd name="connsiteY6" fmla="*/ 89080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648033 w 1552415"/>
                <a:gd name="connsiteY6" fmla="*/ 1020563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648033 w 1552415"/>
                <a:gd name="connsiteY6" fmla="*/ 1020563 h 3604329"/>
                <a:gd name="connsiteX7" fmla="*/ 467624 w 1552415"/>
                <a:gd name="connsiteY7" fmla="*/ 1086898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537077 w 1552415"/>
                <a:gd name="connsiteY5" fmla="*/ 720214 h 3604329"/>
                <a:gd name="connsiteX6" fmla="*/ 648033 w 1552415"/>
                <a:gd name="connsiteY6" fmla="*/ 1020563 h 3604329"/>
                <a:gd name="connsiteX7" fmla="*/ 467624 w 1552415"/>
                <a:gd name="connsiteY7" fmla="*/ 1086898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52415" h="3604329">
                  <a:moveTo>
                    <a:pt x="802618" y="13714"/>
                  </a:moveTo>
                  <a:cubicBezTo>
                    <a:pt x="769912" y="46485"/>
                    <a:pt x="742142" y="166114"/>
                    <a:pt x="715533" y="216914"/>
                  </a:cubicBezTo>
                  <a:cubicBezTo>
                    <a:pt x="688924" y="267714"/>
                    <a:pt x="664732" y="270133"/>
                    <a:pt x="642961" y="318514"/>
                  </a:cubicBezTo>
                  <a:cubicBezTo>
                    <a:pt x="621190" y="366895"/>
                    <a:pt x="601837" y="458819"/>
                    <a:pt x="584904" y="507200"/>
                  </a:cubicBezTo>
                  <a:cubicBezTo>
                    <a:pt x="567971" y="555581"/>
                    <a:pt x="549332" y="573298"/>
                    <a:pt x="541361" y="608800"/>
                  </a:cubicBezTo>
                  <a:cubicBezTo>
                    <a:pt x="533390" y="644302"/>
                    <a:pt x="519298" y="651587"/>
                    <a:pt x="537077" y="720214"/>
                  </a:cubicBezTo>
                  <a:cubicBezTo>
                    <a:pt x="554856" y="788841"/>
                    <a:pt x="659608" y="959449"/>
                    <a:pt x="648033" y="1020563"/>
                  </a:cubicBezTo>
                  <a:cubicBezTo>
                    <a:pt x="636458" y="1081677"/>
                    <a:pt x="526526" y="1058763"/>
                    <a:pt x="467624" y="1086898"/>
                  </a:cubicBezTo>
                  <a:cubicBezTo>
                    <a:pt x="408722" y="1115033"/>
                    <a:pt x="330709" y="1128749"/>
                    <a:pt x="294618" y="1189371"/>
                  </a:cubicBezTo>
                  <a:cubicBezTo>
                    <a:pt x="258527" y="1249993"/>
                    <a:pt x="258332" y="1375638"/>
                    <a:pt x="251075" y="1450628"/>
                  </a:cubicBezTo>
                  <a:cubicBezTo>
                    <a:pt x="243818" y="1525618"/>
                    <a:pt x="251075" y="1639314"/>
                    <a:pt x="251075" y="1639314"/>
                  </a:cubicBezTo>
                  <a:lnTo>
                    <a:pt x="251075" y="1915085"/>
                  </a:lnTo>
                  <a:cubicBezTo>
                    <a:pt x="251075" y="2009428"/>
                    <a:pt x="260751" y="2106190"/>
                    <a:pt x="251075" y="2205371"/>
                  </a:cubicBezTo>
                  <a:cubicBezTo>
                    <a:pt x="241399" y="2304552"/>
                    <a:pt x="217208" y="2403733"/>
                    <a:pt x="193018" y="2510171"/>
                  </a:cubicBezTo>
                  <a:cubicBezTo>
                    <a:pt x="168828" y="2616609"/>
                    <a:pt x="134962" y="2737562"/>
                    <a:pt x="105933" y="2844000"/>
                  </a:cubicBezTo>
                  <a:cubicBezTo>
                    <a:pt x="76904" y="2950438"/>
                    <a:pt x="35780" y="3076229"/>
                    <a:pt x="18847" y="3148800"/>
                  </a:cubicBezTo>
                  <a:cubicBezTo>
                    <a:pt x="1914" y="3221371"/>
                    <a:pt x="-5343" y="3240723"/>
                    <a:pt x="4333" y="3279428"/>
                  </a:cubicBezTo>
                  <a:cubicBezTo>
                    <a:pt x="14009" y="3318133"/>
                    <a:pt x="74485" y="3344742"/>
                    <a:pt x="76904" y="3381028"/>
                  </a:cubicBezTo>
                  <a:cubicBezTo>
                    <a:pt x="79323" y="3417314"/>
                    <a:pt x="-19858" y="3470534"/>
                    <a:pt x="18847" y="3497143"/>
                  </a:cubicBezTo>
                  <a:cubicBezTo>
                    <a:pt x="57552" y="3523752"/>
                    <a:pt x="180924" y="3523752"/>
                    <a:pt x="309133" y="3540685"/>
                  </a:cubicBezTo>
                  <a:cubicBezTo>
                    <a:pt x="437342" y="3557618"/>
                    <a:pt x="645380" y="3589067"/>
                    <a:pt x="788104" y="3598743"/>
                  </a:cubicBezTo>
                  <a:cubicBezTo>
                    <a:pt x="930828" y="3608419"/>
                    <a:pt x="1078389" y="3603581"/>
                    <a:pt x="1165475" y="3598743"/>
                  </a:cubicBezTo>
                  <a:cubicBezTo>
                    <a:pt x="1252561" y="3593905"/>
                    <a:pt x="1296104" y="3601162"/>
                    <a:pt x="1310618" y="3569714"/>
                  </a:cubicBezTo>
                  <a:cubicBezTo>
                    <a:pt x="1325132" y="3538266"/>
                    <a:pt x="1262237" y="3506819"/>
                    <a:pt x="1252561" y="3410057"/>
                  </a:cubicBezTo>
                  <a:cubicBezTo>
                    <a:pt x="1242885" y="3313295"/>
                    <a:pt x="1250142" y="3114933"/>
                    <a:pt x="1252561" y="2989143"/>
                  </a:cubicBezTo>
                  <a:cubicBezTo>
                    <a:pt x="1254980" y="2863353"/>
                    <a:pt x="1218694" y="2691600"/>
                    <a:pt x="1267075" y="2655314"/>
                  </a:cubicBezTo>
                  <a:cubicBezTo>
                    <a:pt x="1315456" y="2619028"/>
                    <a:pt x="1506561" y="2790780"/>
                    <a:pt x="1542847" y="2771428"/>
                  </a:cubicBezTo>
                  <a:cubicBezTo>
                    <a:pt x="1579133" y="2752076"/>
                    <a:pt x="1501723" y="2635962"/>
                    <a:pt x="1484790" y="2539200"/>
                  </a:cubicBezTo>
                  <a:cubicBezTo>
                    <a:pt x="1467857" y="2442438"/>
                    <a:pt x="1455761" y="2287619"/>
                    <a:pt x="1441247" y="2190857"/>
                  </a:cubicBezTo>
                  <a:cubicBezTo>
                    <a:pt x="1426733" y="2094095"/>
                    <a:pt x="1414637" y="2033619"/>
                    <a:pt x="1397704" y="1958628"/>
                  </a:cubicBezTo>
                  <a:cubicBezTo>
                    <a:pt x="1380771" y="1883638"/>
                    <a:pt x="1351742" y="1813485"/>
                    <a:pt x="1339647" y="1740914"/>
                  </a:cubicBezTo>
                  <a:cubicBezTo>
                    <a:pt x="1327552" y="1668343"/>
                    <a:pt x="1327552" y="1612705"/>
                    <a:pt x="1325133" y="1523200"/>
                  </a:cubicBezTo>
                  <a:cubicBezTo>
                    <a:pt x="1322714" y="1433695"/>
                    <a:pt x="1315457" y="1288552"/>
                    <a:pt x="1325133" y="1203885"/>
                  </a:cubicBezTo>
                  <a:cubicBezTo>
                    <a:pt x="1334809" y="1119218"/>
                    <a:pt x="1373514" y="1085352"/>
                    <a:pt x="1383190" y="1015200"/>
                  </a:cubicBezTo>
                  <a:cubicBezTo>
                    <a:pt x="1392866" y="945048"/>
                    <a:pt x="1390447" y="862800"/>
                    <a:pt x="1383190" y="782971"/>
                  </a:cubicBezTo>
                  <a:cubicBezTo>
                    <a:pt x="1375933" y="703142"/>
                    <a:pt x="1385447" y="640247"/>
                    <a:pt x="1339647" y="536228"/>
                  </a:cubicBezTo>
                  <a:cubicBezTo>
                    <a:pt x="1293847" y="432209"/>
                    <a:pt x="1154189" y="227505"/>
                    <a:pt x="1108389" y="158857"/>
                  </a:cubicBezTo>
                  <a:cubicBezTo>
                    <a:pt x="1062589" y="90209"/>
                    <a:pt x="1062589" y="138856"/>
                    <a:pt x="1064846" y="124342"/>
                  </a:cubicBezTo>
                  <a:cubicBezTo>
                    <a:pt x="1067103" y="109828"/>
                    <a:pt x="1129352" y="86651"/>
                    <a:pt x="1121933" y="71771"/>
                  </a:cubicBezTo>
                  <a:cubicBezTo>
                    <a:pt x="1114514" y="56891"/>
                    <a:pt x="1066295" y="18130"/>
                    <a:pt x="1020333" y="35063"/>
                  </a:cubicBezTo>
                  <a:cubicBezTo>
                    <a:pt x="974371" y="51996"/>
                    <a:pt x="948053" y="23848"/>
                    <a:pt x="911767" y="20290"/>
                  </a:cubicBezTo>
                  <a:cubicBezTo>
                    <a:pt x="875481" y="16732"/>
                    <a:pt x="835324" y="-19057"/>
                    <a:pt x="802618" y="137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343846" y="456962"/>
              <a:ext cx="961494" cy="96149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479649" y="517371"/>
              <a:ext cx="985582" cy="9855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824593" y="1115487"/>
              <a:ext cx="605938" cy="6059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 rot="10800000">
              <a:off x="8406449" y="691276"/>
              <a:ext cx="789807" cy="11226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18324394">
              <a:off x="7725932" y="2536745"/>
              <a:ext cx="1152480" cy="6388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6871450" y="1987864"/>
              <a:ext cx="1586933" cy="2375210"/>
            </a:xfrm>
            <a:custGeom>
              <a:avLst/>
              <a:gdLst>
                <a:gd name="connsiteX0" fmla="*/ 1586933 w 1586933"/>
                <a:gd name="connsiteY0" fmla="*/ 0 h 1678014"/>
                <a:gd name="connsiteX1" fmla="*/ 1352757 w 1586933"/>
                <a:gd name="connsiteY1" fmla="*/ 267629 h 1678014"/>
                <a:gd name="connsiteX2" fmla="*/ 1163187 w 1586933"/>
                <a:gd name="connsiteY2" fmla="*/ 379141 h 1678014"/>
                <a:gd name="connsiteX3" fmla="*/ 1051675 w 1586933"/>
                <a:gd name="connsiteY3" fmla="*/ 535259 h 1678014"/>
                <a:gd name="connsiteX4" fmla="*/ 906709 w 1586933"/>
                <a:gd name="connsiteY4" fmla="*/ 780585 h 1678014"/>
                <a:gd name="connsiteX5" fmla="*/ 683684 w 1586933"/>
                <a:gd name="connsiteY5" fmla="*/ 825190 h 1678014"/>
                <a:gd name="connsiteX6" fmla="*/ 471811 w 1586933"/>
                <a:gd name="connsiteY6" fmla="*/ 880946 h 1678014"/>
                <a:gd name="connsiteX7" fmla="*/ 271089 w 1586933"/>
                <a:gd name="connsiteY7" fmla="*/ 880946 h 1678014"/>
                <a:gd name="connsiteX8" fmla="*/ 103821 w 1586933"/>
                <a:gd name="connsiteY8" fmla="*/ 925551 h 1678014"/>
                <a:gd name="connsiteX9" fmla="*/ 137275 w 1586933"/>
                <a:gd name="connsiteY9" fmla="*/ 1092820 h 1678014"/>
                <a:gd name="connsiteX10" fmla="*/ 70367 w 1586933"/>
                <a:gd name="connsiteY10" fmla="*/ 1326995 h 1678014"/>
                <a:gd name="connsiteX11" fmla="*/ 36914 w 1586933"/>
                <a:gd name="connsiteY11" fmla="*/ 1494263 h 1678014"/>
                <a:gd name="connsiteX12" fmla="*/ 3460 w 1586933"/>
                <a:gd name="connsiteY12" fmla="*/ 1661532 h 1678014"/>
                <a:gd name="connsiteX13" fmla="*/ 126123 w 1586933"/>
                <a:gd name="connsiteY13" fmla="*/ 1650380 h 1678014"/>
                <a:gd name="connsiteX14" fmla="*/ 293392 w 1586933"/>
                <a:gd name="connsiteY14" fmla="*/ 1471961 h 1678014"/>
                <a:gd name="connsiteX15" fmla="*/ 505265 w 1586933"/>
                <a:gd name="connsiteY15" fmla="*/ 1382751 h 1678014"/>
                <a:gd name="connsiteX16" fmla="*/ 951314 w 1586933"/>
                <a:gd name="connsiteY16" fmla="*/ 1248937 h 1678014"/>
                <a:gd name="connsiteX17" fmla="*/ 1430816 w 1586933"/>
                <a:gd name="connsiteY17" fmla="*/ 981307 h 1678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86933" h="1678014">
                  <a:moveTo>
                    <a:pt x="1586933" y="0"/>
                  </a:moveTo>
                  <a:cubicBezTo>
                    <a:pt x="1505157" y="102219"/>
                    <a:pt x="1423381" y="204439"/>
                    <a:pt x="1352757" y="267629"/>
                  </a:cubicBezTo>
                  <a:cubicBezTo>
                    <a:pt x="1282133" y="330819"/>
                    <a:pt x="1213367" y="334536"/>
                    <a:pt x="1163187" y="379141"/>
                  </a:cubicBezTo>
                  <a:cubicBezTo>
                    <a:pt x="1113007" y="423746"/>
                    <a:pt x="1094421" y="468352"/>
                    <a:pt x="1051675" y="535259"/>
                  </a:cubicBezTo>
                  <a:cubicBezTo>
                    <a:pt x="1008929" y="602166"/>
                    <a:pt x="968041" y="732263"/>
                    <a:pt x="906709" y="780585"/>
                  </a:cubicBezTo>
                  <a:cubicBezTo>
                    <a:pt x="845377" y="828907"/>
                    <a:pt x="756167" y="808463"/>
                    <a:pt x="683684" y="825190"/>
                  </a:cubicBezTo>
                  <a:cubicBezTo>
                    <a:pt x="611201" y="841917"/>
                    <a:pt x="540577" y="871653"/>
                    <a:pt x="471811" y="880946"/>
                  </a:cubicBezTo>
                  <a:cubicBezTo>
                    <a:pt x="403045" y="890239"/>
                    <a:pt x="332421" y="873512"/>
                    <a:pt x="271089" y="880946"/>
                  </a:cubicBezTo>
                  <a:cubicBezTo>
                    <a:pt x="209757" y="888380"/>
                    <a:pt x="126123" y="890239"/>
                    <a:pt x="103821" y="925551"/>
                  </a:cubicBezTo>
                  <a:cubicBezTo>
                    <a:pt x="81519" y="960863"/>
                    <a:pt x="142851" y="1025913"/>
                    <a:pt x="137275" y="1092820"/>
                  </a:cubicBezTo>
                  <a:cubicBezTo>
                    <a:pt x="131699" y="1159727"/>
                    <a:pt x="87094" y="1260088"/>
                    <a:pt x="70367" y="1326995"/>
                  </a:cubicBezTo>
                  <a:cubicBezTo>
                    <a:pt x="53640" y="1393902"/>
                    <a:pt x="36914" y="1494263"/>
                    <a:pt x="36914" y="1494263"/>
                  </a:cubicBezTo>
                  <a:cubicBezTo>
                    <a:pt x="25763" y="1550019"/>
                    <a:pt x="-11408" y="1635513"/>
                    <a:pt x="3460" y="1661532"/>
                  </a:cubicBezTo>
                  <a:cubicBezTo>
                    <a:pt x="18328" y="1687552"/>
                    <a:pt x="77801" y="1681975"/>
                    <a:pt x="126123" y="1650380"/>
                  </a:cubicBezTo>
                  <a:cubicBezTo>
                    <a:pt x="174445" y="1618785"/>
                    <a:pt x="230202" y="1516566"/>
                    <a:pt x="293392" y="1471961"/>
                  </a:cubicBezTo>
                  <a:cubicBezTo>
                    <a:pt x="356582" y="1427356"/>
                    <a:pt x="395611" y="1419922"/>
                    <a:pt x="505265" y="1382751"/>
                  </a:cubicBezTo>
                  <a:cubicBezTo>
                    <a:pt x="614919" y="1345580"/>
                    <a:pt x="797056" y="1315844"/>
                    <a:pt x="951314" y="1248937"/>
                  </a:cubicBezTo>
                  <a:cubicBezTo>
                    <a:pt x="1105572" y="1182030"/>
                    <a:pt x="1268194" y="1081668"/>
                    <a:pt x="1430816" y="9813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 rot="20672582">
              <a:off x="6818474" y="3396241"/>
              <a:ext cx="887010" cy="38661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 rot="19034776">
              <a:off x="5655954" y="2345165"/>
              <a:ext cx="1378108" cy="1660557"/>
              <a:chOff x="4972725" y="2030497"/>
              <a:chExt cx="1378108" cy="1660557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5687122" y="2509024"/>
                <a:ext cx="133815" cy="118203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84"/>
              <p:cNvSpPr/>
              <p:nvPr/>
            </p:nvSpPr>
            <p:spPr>
              <a:xfrm>
                <a:off x="4972725" y="2030497"/>
                <a:ext cx="1378108" cy="1345290"/>
              </a:xfrm>
              <a:custGeom>
                <a:avLst/>
                <a:gdLst>
                  <a:gd name="connsiteX0" fmla="*/ 0 w 1378041"/>
                  <a:gd name="connsiteY0" fmla="*/ 689021 h 1378041"/>
                  <a:gd name="connsiteX1" fmla="*/ 689021 w 1378041"/>
                  <a:gd name="connsiteY1" fmla="*/ 0 h 1378041"/>
                  <a:gd name="connsiteX2" fmla="*/ 1378042 w 1378041"/>
                  <a:gd name="connsiteY2" fmla="*/ 689021 h 1378041"/>
                  <a:gd name="connsiteX3" fmla="*/ 689021 w 1378041"/>
                  <a:gd name="connsiteY3" fmla="*/ 1378042 h 1378041"/>
                  <a:gd name="connsiteX4" fmla="*/ 0 w 1378041"/>
                  <a:gd name="connsiteY4" fmla="*/ 689021 h 1378041"/>
                  <a:gd name="connsiteX0" fmla="*/ 66 w 1378108"/>
                  <a:gd name="connsiteY0" fmla="*/ 656269 h 1345290"/>
                  <a:gd name="connsiteX1" fmla="*/ 658807 w 1378108"/>
                  <a:gd name="connsiteY1" fmla="*/ 0 h 1345290"/>
                  <a:gd name="connsiteX2" fmla="*/ 1378108 w 1378108"/>
                  <a:gd name="connsiteY2" fmla="*/ 656269 h 1345290"/>
                  <a:gd name="connsiteX3" fmla="*/ 689087 w 1378108"/>
                  <a:gd name="connsiteY3" fmla="*/ 1345290 h 1345290"/>
                  <a:gd name="connsiteX4" fmla="*/ 66 w 1378108"/>
                  <a:gd name="connsiteY4" fmla="*/ 656269 h 134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8108" h="1345290">
                    <a:moveTo>
                      <a:pt x="66" y="656269"/>
                    </a:moveTo>
                    <a:cubicBezTo>
                      <a:pt x="-4981" y="432054"/>
                      <a:pt x="278271" y="0"/>
                      <a:pt x="658807" y="0"/>
                    </a:cubicBezTo>
                    <a:cubicBezTo>
                      <a:pt x="1039343" y="0"/>
                      <a:pt x="1378108" y="275733"/>
                      <a:pt x="1378108" y="656269"/>
                    </a:cubicBezTo>
                    <a:cubicBezTo>
                      <a:pt x="1378108" y="1036805"/>
                      <a:pt x="1069623" y="1345290"/>
                      <a:pt x="689087" y="1345290"/>
                    </a:cubicBezTo>
                    <a:cubicBezTo>
                      <a:pt x="308551" y="1345290"/>
                      <a:pt x="5113" y="880484"/>
                      <a:pt x="66" y="65626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0" y="6321963"/>
            <a:ext cx="12192000" cy="536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 rot="21363756">
            <a:off x="1845084" y="2265752"/>
            <a:ext cx="1731176" cy="1185229"/>
            <a:chOff x="1945505" y="314967"/>
            <a:chExt cx="2328170" cy="1593953"/>
          </a:xfrm>
        </p:grpSpPr>
        <p:sp>
          <p:nvSpPr>
            <p:cNvPr id="67" name="梯形 66"/>
            <p:cNvSpPr/>
            <p:nvPr/>
          </p:nvSpPr>
          <p:spPr>
            <a:xfrm>
              <a:off x="2603868" y="609905"/>
              <a:ext cx="875763" cy="37992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梯形 67"/>
            <p:cNvSpPr/>
            <p:nvPr/>
          </p:nvSpPr>
          <p:spPr>
            <a:xfrm>
              <a:off x="2729931" y="314967"/>
              <a:ext cx="605307" cy="476518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梯形 68"/>
            <p:cNvSpPr/>
            <p:nvPr/>
          </p:nvSpPr>
          <p:spPr>
            <a:xfrm rot="4246504">
              <a:off x="2238398" y="736810"/>
              <a:ext cx="419913" cy="100569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梯形 69"/>
            <p:cNvSpPr/>
            <p:nvPr/>
          </p:nvSpPr>
          <p:spPr>
            <a:xfrm rot="5020308" flipV="1">
              <a:off x="3592348" y="617806"/>
              <a:ext cx="501532" cy="861122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597056" y="622089"/>
              <a:ext cx="875240" cy="128683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矩形 71"/>
          <p:cNvSpPr/>
          <p:nvPr/>
        </p:nvSpPr>
        <p:spPr>
          <a:xfrm>
            <a:off x="2971444" y="4361500"/>
            <a:ext cx="3468854" cy="4480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 rot="5400000">
            <a:off x="4675757" y="5231055"/>
            <a:ext cx="2228481" cy="4893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 rot="5400000">
            <a:off x="2826603" y="5270258"/>
            <a:ext cx="2228480" cy="4109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圆角矩形 74"/>
          <p:cNvSpPr/>
          <p:nvPr/>
        </p:nvSpPr>
        <p:spPr>
          <a:xfrm rot="20858908">
            <a:off x="3074912" y="3677138"/>
            <a:ext cx="822436" cy="40885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1192052" y="3774087"/>
            <a:ext cx="329445" cy="13790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rot="5400000">
            <a:off x="1935144" y="4548451"/>
            <a:ext cx="305907" cy="12977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2557719" y="5026038"/>
            <a:ext cx="305907" cy="15462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197526" y="5089415"/>
            <a:ext cx="305907" cy="14472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>
            <a:off x="3209176" y="4300310"/>
            <a:ext cx="1667270" cy="70186"/>
          </a:xfrm>
          <a:custGeom>
            <a:avLst/>
            <a:gdLst>
              <a:gd name="connsiteX0" fmla="*/ 0 w 2242226"/>
              <a:gd name="connsiteY0" fmla="*/ 89525 h 94389"/>
              <a:gd name="connsiteX1" fmla="*/ 63230 w 2242226"/>
              <a:gd name="connsiteY1" fmla="*/ 70070 h 94389"/>
              <a:gd name="connsiteX2" fmla="*/ 102141 w 2242226"/>
              <a:gd name="connsiteY2" fmla="*/ 55479 h 94389"/>
              <a:gd name="connsiteX3" fmla="*/ 150779 w 2242226"/>
              <a:gd name="connsiteY3" fmla="*/ 45751 h 94389"/>
              <a:gd name="connsiteX4" fmla="*/ 214009 w 2242226"/>
              <a:gd name="connsiteY4" fmla="*/ 45751 h 94389"/>
              <a:gd name="connsiteX5" fmla="*/ 291830 w 2242226"/>
              <a:gd name="connsiteY5" fmla="*/ 36023 h 94389"/>
              <a:gd name="connsiteX6" fmla="*/ 379379 w 2242226"/>
              <a:gd name="connsiteY6" fmla="*/ 11704 h 94389"/>
              <a:gd name="connsiteX7" fmla="*/ 471792 w 2242226"/>
              <a:gd name="connsiteY7" fmla="*/ 36023 h 94389"/>
              <a:gd name="connsiteX8" fmla="*/ 544749 w 2242226"/>
              <a:gd name="connsiteY8" fmla="*/ 50615 h 94389"/>
              <a:gd name="connsiteX9" fmla="*/ 666345 w 2242226"/>
              <a:gd name="connsiteY9" fmla="*/ 50615 h 94389"/>
              <a:gd name="connsiteX10" fmla="*/ 802532 w 2242226"/>
              <a:gd name="connsiteY10" fmla="*/ 60342 h 94389"/>
              <a:gd name="connsiteX11" fmla="*/ 914400 w 2242226"/>
              <a:gd name="connsiteY11" fmla="*/ 50615 h 94389"/>
              <a:gd name="connsiteX12" fmla="*/ 1070043 w 2242226"/>
              <a:gd name="connsiteY12" fmla="*/ 40887 h 94389"/>
              <a:gd name="connsiteX13" fmla="*/ 1196502 w 2242226"/>
              <a:gd name="connsiteY13" fmla="*/ 26296 h 94389"/>
              <a:gd name="connsiteX14" fmla="*/ 1342417 w 2242226"/>
              <a:gd name="connsiteY14" fmla="*/ 16568 h 94389"/>
              <a:gd name="connsiteX15" fmla="*/ 1551562 w 2242226"/>
              <a:gd name="connsiteY15" fmla="*/ 6840 h 94389"/>
              <a:gd name="connsiteX16" fmla="*/ 1731524 w 2242226"/>
              <a:gd name="connsiteY16" fmla="*/ 1976 h 94389"/>
              <a:gd name="connsiteX17" fmla="*/ 1930941 w 2242226"/>
              <a:gd name="connsiteY17" fmla="*/ 40887 h 94389"/>
              <a:gd name="connsiteX18" fmla="*/ 2086583 w 2242226"/>
              <a:gd name="connsiteY18" fmla="*/ 65206 h 94389"/>
              <a:gd name="connsiteX19" fmla="*/ 2183860 w 2242226"/>
              <a:gd name="connsiteY19" fmla="*/ 74934 h 94389"/>
              <a:gd name="connsiteX20" fmla="*/ 2217907 w 2242226"/>
              <a:gd name="connsiteY20" fmla="*/ 79798 h 94389"/>
              <a:gd name="connsiteX21" fmla="*/ 2237362 w 2242226"/>
              <a:gd name="connsiteY21" fmla="*/ 89525 h 94389"/>
              <a:gd name="connsiteX22" fmla="*/ 2242226 w 2242226"/>
              <a:gd name="connsiteY22" fmla="*/ 94389 h 9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42226" h="94389">
                <a:moveTo>
                  <a:pt x="0" y="89525"/>
                </a:moveTo>
                <a:lnTo>
                  <a:pt x="63230" y="70070"/>
                </a:lnTo>
                <a:cubicBezTo>
                  <a:pt x="80253" y="64396"/>
                  <a:pt x="87550" y="59532"/>
                  <a:pt x="102141" y="55479"/>
                </a:cubicBezTo>
                <a:cubicBezTo>
                  <a:pt x="116732" y="51426"/>
                  <a:pt x="132134" y="47372"/>
                  <a:pt x="150779" y="45751"/>
                </a:cubicBezTo>
                <a:cubicBezTo>
                  <a:pt x="169424" y="44130"/>
                  <a:pt x="190501" y="47372"/>
                  <a:pt x="214009" y="45751"/>
                </a:cubicBezTo>
                <a:cubicBezTo>
                  <a:pt x="237517" y="44130"/>
                  <a:pt x="264268" y="41697"/>
                  <a:pt x="291830" y="36023"/>
                </a:cubicBezTo>
                <a:cubicBezTo>
                  <a:pt x="319392" y="30348"/>
                  <a:pt x="349385" y="11704"/>
                  <a:pt x="379379" y="11704"/>
                </a:cubicBezTo>
                <a:cubicBezTo>
                  <a:pt x="409373" y="11704"/>
                  <a:pt x="444230" y="29538"/>
                  <a:pt x="471792" y="36023"/>
                </a:cubicBezTo>
                <a:cubicBezTo>
                  <a:pt x="499354" y="42508"/>
                  <a:pt x="512324" y="48183"/>
                  <a:pt x="544749" y="50615"/>
                </a:cubicBezTo>
                <a:cubicBezTo>
                  <a:pt x="577174" y="53047"/>
                  <a:pt x="623381" y="48994"/>
                  <a:pt x="666345" y="50615"/>
                </a:cubicBezTo>
                <a:cubicBezTo>
                  <a:pt x="709309" y="52236"/>
                  <a:pt x="761190" y="60342"/>
                  <a:pt x="802532" y="60342"/>
                </a:cubicBezTo>
                <a:cubicBezTo>
                  <a:pt x="843874" y="60342"/>
                  <a:pt x="869815" y="53857"/>
                  <a:pt x="914400" y="50615"/>
                </a:cubicBezTo>
                <a:cubicBezTo>
                  <a:pt x="958985" y="47373"/>
                  <a:pt x="1023026" y="44940"/>
                  <a:pt x="1070043" y="40887"/>
                </a:cubicBezTo>
                <a:cubicBezTo>
                  <a:pt x="1117060" y="36834"/>
                  <a:pt x="1151106" y="30349"/>
                  <a:pt x="1196502" y="26296"/>
                </a:cubicBezTo>
                <a:cubicBezTo>
                  <a:pt x="1241898" y="22243"/>
                  <a:pt x="1342417" y="16568"/>
                  <a:pt x="1342417" y="16568"/>
                </a:cubicBezTo>
                <a:lnTo>
                  <a:pt x="1551562" y="6840"/>
                </a:lnTo>
                <a:cubicBezTo>
                  <a:pt x="1616413" y="4408"/>
                  <a:pt x="1668294" y="-3699"/>
                  <a:pt x="1731524" y="1976"/>
                </a:cubicBezTo>
                <a:cubicBezTo>
                  <a:pt x="1794754" y="7650"/>
                  <a:pt x="1871765" y="30349"/>
                  <a:pt x="1930941" y="40887"/>
                </a:cubicBezTo>
                <a:cubicBezTo>
                  <a:pt x="1990118" y="51425"/>
                  <a:pt x="2044430" y="59531"/>
                  <a:pt x="2086583" y="65206"/>
                </a:cubicBezTo>
                <a:cubicBezTo>
                  <a:pt x="2128736" y="70880"/>
                  <a:pt x="2161973" y="72502"/>
                  <a:pt x="2183860" y="74934"/>
                </a:cubicBezTo>
                <a:cubicBezTo>
                  <a:pt x="2205747" y="77366"/>
                  <a:pt x="2208990" y="77366"/>
                  <a:pt x="2217907" y="79798"/>
                </a:cubicBezTo>
                <a:cubicBezTo>
                  <a:pt x="2226824" y="82230"/>
                  <a:pt x="2233309" y="87093"/>
                  <a:pt x="2237362" y="89525"/>
                </a:cubicBezTo>
                <a:cubicBezTo>
                  <a:pt x="2241415" y="91957"/>
                  <a:pt x="2240605" y="92768"/>
                  <a:pt x="2242226" y="9438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1631297" y="3235755"/>
            <a:ext cx="2024829" cy="2913435"/>
          </a:xfrm>
          <a:custGeom>
            <a:avLst/>
            <a:gdLst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077410 w 2413821"/>
              <a:gd name="connsiteY2" fmla="*/ 654908 h 4063613"/>
              <a:gd name="connsiteX3" fmla="*/ 1052696 w 2413821"/>
              <a:gd name="connsiteY3" fmla="*/ 1297459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077410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122910 w 2413821"/>
              <a:gd name="connsiteY17" fmla="*/ 1470449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346496 w 2413821"/>
              <a:gd name="connsiteY1" fmla="*/ 382993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122910 w 2413821"/>
              <a:gd name="connsiteY17" fmla="*/ 1470449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23563 h 4075965"/>
              <a:gd name="connsiteX1" fmla="*/ 1346496 w 2413821"/>
              <a:gd name="connsiteY1" fmla="*/ 395345 h 4075965"/>
              <a:gd name="connsiteX2" fmla="*/ 1115995 w 2413821"/>
              <a:gd name="connsiteY2" fmla="*/ 667260 h 4075965"/>
              <a:gd name="connsiteX3" fmla="*/ 1142728 w 2413821"/>
              <a:gd name="connsiteY3" fmla="*/ 1297459 h 4075965"/>
              <a:gd name="connsiteX4" fmla="*/ 1213334 w 2413821"/>
              <a:gd name="connsiteY4" fmla="*/ 1779368 h 4075965"/>
              <a:gd name="connsiteX5" fmla="*/ 1349259 w 2413821"/>
              <a:gd name="connsiteY5" fmla="*/ 2038860 h 4075965"/>
              <a:gd name="connsiteX6" fmla="*/ 1670534 w 2413821"/>
              <a:gd name="connsiteY6" fmla="*/ 2298352 h 4075965"/>
              <a:gd name="connsiteX7" fmla="*/ 2016523 w 2413821"/>
              <a:gd name="connsiteY7" fmla="*/ 2545487 h 4075965"/>
              <a:gd name="connsiteX8" fmla="*/ 2337799 w 2413821"/>
              <a:gd name="connsiteY8" fmla="*/ 3138611 h 4075965"/>
              <a:gd name="connsiteX9" fmla="*/ 2399583 w 2413821"/>
              <a:gd name="connsiteY9" fmla="*/ 3929444 h 4075965"/>
              <a:gd name="connsiteX10" fmla="*/ 2127734 w 2413821"/>
              <a:gd name="connsiteY10" fmla="*/ 3941801 h 4075965"/>
              <a:gd name="connsiteX11" fmla="*/ 1238048 w 2413821"/>
              <a:gd name="connsiteY11" fmla="*/ 4003584 h 4075965"/>
              <a:gd name="connsiteX12" fmla="*/ 508999 w 2413821"/>
              <a:gd name="connsiteY12" fmla="*/ 4065368 h 4075965"/>
              <a:gd name="connsiteX13" fmla="*/ 113583 w 2413821"/>
              <a:gd name="connsiteY13" fmla="*/ 3768806 h 4075965"/>
              <a:gd name="connsiteX14" fmla="*/ 27086 w 2413821"/>
              <a:gd name="connsiteY14" fmla="*/ 2977973 h 4075965"/>
              <a:gd name="connsiteX15" fmla="*/ 2372 w 2413821"/>
              <a:gd name="connsiteY15" fmla="*/ 2384849 h 4075965"/>
              <a:gd name="connsiteX16" fmla="*/ 76513 w 2413821"/>
              <a:gd name="connsiteY16" fmla="*/ 1964719 h 4075965"/>
              <a:gd name="connsiteX17" fmla="*/ 122910 w 2413821"/>
              <a:gd name="connsiteY17" fmla="*/ 1482801 h 4075965"/>
              <a:gd name="connsiteX18" fmla="*/ 200080 w 2413821"/>
              <a:gd name="connsiteY18" fmla="*/ 753757 h 4075965"/>
              <a:gd name="connsiteX19" fmla="*/ 805828 w 2413821"/>
              <a:gd name="connsiteY19" fmla="*/ 0 h 4075965"/>
              <a:gd name="connsiteX0" fmla="*/ 1139194 w 2413821"/>
              <a:gd name="connsiteY0" fmla="*/ 123563 h 4075965"/>
              <a:gd name="connsiteX1" fmla="*/ 1346496 w 2413821"/>
              <a:gd name="connsiteY1" fmla="*/ 395345 h 4075965"/>
              <a:gd name="connsiteX2" fmla="*/ 1115995 w 2413821"/>
              <a:gd name="connsiteY2" fmla="*/ 667260 h 4075965"/>
              <a:gd name="connsiteX3" fmla="*/ 1142728 w 2413821"/>
              <a:gd name="connsiteY3" fmla="*/ 1297459 h 4075965"/>
              <a:gd name="connsiteX4" fmla="*/ 1213334 w 2413821"/>
              <a:gd name="connsiteY4" fmla="*/ 1779368 h 4075965"/>
              <a:gd name="connsiteX5" fmla="*/ 1349259 w 2413821"/>
              <a:gd name="connsiteY5" fmla="*/ 2038860 h 4075965"/>
              <a:gd name="connsiteX6" fmla="*/ 1670534 w 2413821"/>
              <a:gd name="connsiteY6" fmla="*/ 2298352 h 4075965"/>
              <a:gd name="connsiteX7" fmla="*/ 2016523 w 2413821"/>
              <a:gd name="connsiteY7" fmla="*/ 2545487 h 4075965"/>
              <a:gd name="connsiteX8" fmla="*/ 2337799 w 2413821"/>
              <a:gd name="connsiteY8" fmla="*/ 3138611 h 4075965"/>
              <a:gd name="connsiteX9" fmla="*/ 2399583 w 2413821"/>
              <a:gd name="connsiteY9" fmla="*/ 3929444 h 4075965"/>
              <a:gd name="connsiteX10" fmla="*/ 2127734 w 2413821"/>
              <a:gd name="connsiteY10" fmla="*/ 3941801 h 4075965"/>
              <a:gd name="connsiteX11" fmla="*/ 1238048 w 2413821"/>
              <a:gd name="connsiteY11" fmla="*/ 4003584 h 4075965"/>
              <a:gd name="connsiteX12" fmla="*/ 508999 w 2413821"/>
              <a:gd name="connsiteY12" fmla="*/ 4065368 h 4075965"/>
              <a:gd name="connsiteX13" fmla="*/ 113583 w 2413821"/>
              <a:gd name="connsiteY13" fmla="*/ 3768806 h 4075965"/>
              <a:gd name="connsiteX14" fmla="*/ 27086 w 2413821"/>
              <a:gd name="connsiteY14" fmla="*/ 2977973 h 4075965"/>
              <a:gd name="connsiteX15" fmla="*/ 2372 w 2413821"/>
              <a:gd name="connsiteY15" fmla="*/ 2384849 h 4075965"/>
              <a:gd name="connsiteX16" fmla="*/ 76513 w 2413821"/>
              <a:gd name="connsiteY16" fmla="*/ 1964719 h 4075965"/>
              <a:gd name="connsiteX17" fmla="*/ 122910 w 2413821"/>
              <a:gd name="connsiteY17" fmla="*/ 1482801 h 4075965"/>
              <a:gd name="connsiteX18" fmla="*/ 328697 w 2413821"/>
              <a:gd name="connsiteY18" fmla="*/ 827868 h 4075965"/>
              <a:gd name="connsiteX19" fmla="*/ 805828 w 2413821"/>
              <a:gd name="connsiteY19" fmla="*/ 0 h 4075965"/>
              <a:gd name="connsiteX0" fmla="*/ 1178285 w 2452912"/>
              <a:gd name="connsiteY0" fmla="*/ 123563 h 4075965"/>
              <a:gd name="connsiteX1" fmla="*/ 1385587 w 2452912"/>
              <a:gd name="connsiteY1" fmla="*/ 395345 h 4075965"/>
              <a:gd name="connsiteX2" fmla="*/ 1155086 w 2452912"/>
              <a:gd name="connsiteY2" fmla="*/ 667260 h 4075965"/>
              <a:gd name="connsiteX3" fmla="*/ 1181819 w 2452912"/>
              <a:gd name="connsiteY3" fmla="*/ 1297459 h 4075965"/>
              <a:gd name="connsiteX4" fmla="*/ 1252425 w 2452912"/>
              <a:gd name="connsiteY4" fmla="*/ 1779368 h 4075965"/>
              <a:gd name="connsiteX5" fmla="*/ 1388350 w 2452912"/>
              <a:gd name="connsiteY5" fmla="*/ 2038860 h 4075965"/>
              <a:gd name="connsiteX6" fmla="*/ 1709625 w 2452912"/>
              <a:gd name="connsiteY6" fmla="*/ 2298352 h 4075965"/>
              <a:gd name="connsiteX7" fmla="*/ 2055614 w 2452912"/>
              <a:gd name="connsiteY7" fmla="*/ 2545487 h 4075965"/>
              <a:gd name="connsiteX8" fmla="*/ 2376890 w 2452912"/>
              <a:gd name="connsiteY8" fmla="*/ 3138611 h 4075965"/>
              <a:gd name="connsiteX9" fmla="*/ 2438674 w 2452912"/>
              <a:gd name="connsiteY9" fmla="*/ 3929444 h 4075965"/>
              <a:gd name="connsiteX10" fmla="*/ 2166825 w 2452912"/>
              <a:gd name="connsiteY10" fmla="*/ 3941801 h 4075965"/>
              <a:gd name="connsiteX11" fmla="*/ 1277139 w 2452912"/>
              <a:gd name="connsiteY11" fmla="*/ 4003584 h 4075965"/>
              <a:gd name="connsiteX12" fmla="*/ 548090 w 2452912"/>
              <a:gd name="connsiteY12" fmla="*/ 4065368 h 4075965"/>
              <a:gd name="connsiteX13" fmla="*/ 152674 w 2452912"/>
              <a:gd name="connsiteY13" fmla="*/ 3768806 h 4075965"/>
              <a:gd name="connsiteX14" fmla="*/ 66177 w 2452912"/>
              <a:gd name="connsiteY14" fmla="*/ 2977973 h 4075965"/>
              <a:gd name="connsiteX15" fmla="*/ 41463 w 2452912"/>
              <a:gd name="connsiteY15" fmla="*/ 2384849 h 4075965"/>
              <a:gd name="connsiteX16" fmla="*/ 115604 w 2452912"/>
              <a:gd name="connsiteY16" fmla="*/ 1964719 h 4075965"/>
              <a:gd name="connsiteX17" fmla="*/ 7661 w 2452912"/>
              <a:gd name="connsiteY17" fmla="*/ 1470449 h 4075965"/>
              <a:gd name="connsiteX18" fmla="*/ 367788 w 2452912"/>
              <a:gd name="connsiteY18" fmla="*/ 827868 h 4075965"/>
              <a:gd name="connsiteX19" fmla="*/ 844919 w 2452912"/>
              <a:gd name="connsiteY19" fmla="*/ 0 h 4075965"/>
              <a:gd name="connsiteX0" fmla="*/ 1294633 w 2569260"/>
              <a:gd name="connsiteY0" fmla="*/ 123563 h 4075965"/>
              <a:gd name="connsiteX1" fmla="*/ 1501935 w 2569260"/>
              <a:gd name="connsiteY1" fmla="*/ 395345 h 4075965"/>
              <a:gd name="connsiteX2" fmla="*/ 1271434 w 2569260"/>
              <a:gd name="connsiteY2" fmla="*/ 667260 h 4075965"/>
              <a:gd name="connsiteX3" fmla="*/ 1298167 w 2569260"/>
              <a:gd name="connsiteY3" fmla="*/ 1297459 h 4075965"/>
              <a:gd name="connsiteX4" fmla="*/ 1368773 w 2569260"/>
              <a:gd name="connsiteY4" fmla="*/ 1779368 h 4075965"/>
              <a:gd name="connsiteX5" fmla="*/ 1504698 w 2569260"/>
              <a:gd name="connsiteY5" fmla="*/ 2038860 h 4075965"/>
              <a:gd name="connsiteX6" fmla="*/ 1825973 w 2569260"/>
              <a:gd name="connsiteY6" fmla="*/ 2298352 h 4075965"/>
              <a:gd name="connsiteX7" fmla="*/ 2171962 w 2569260"/>
              <a:gd name="connsiteY7" fmla="*/ 2545487 h 4075965"/>
              <a:gd name="connsiteX8" fmla="*/ 2493238 w 2569260"/>
              <a:gd name="connsiteY8" fmla="*/ 3138611 h 4075965"/>
              <a:gd name="connsiteX9" fmla="*/ 2555022 w 2569260"/>
              <a:gd name="connsiteY9" fmla="*/ 3929444 h 4075965"/>
              <a:gd name="connsiteX10" fmla="*/ 2283173 w 2569260"/>
              <a:gd name="connsiteY10" fmla="*/ 3941801 h 4075965"/>
              <a:gd name="connsiteX11" fmla="*/ 1393487 w 2569260"/>
              <a:gd name="connsiteY11" fmla="*/ 4003584 h 4075965"/>
              <a:gd name="connsiteX12" fmla="*/ 664438 w 2569260"/>
              <a:gd name="connsiteY12" fmla="*/ 4065368 h 4075965"/>
              <a:gd name="connsiteX13" fmla="*/ 269022 w 2569260"/>
              <a:gd name="connsiteY13" fmla="*/ 3768806 h 4075965"/>
              <a:gd name="connsiteX14" fmla="*/ 182525 w 2569260"/>
              <a:gd name="connsiteY14" fmla="*/ 2977973 h 4075965"/>
              <a:gd name="connsiteX15" fmla="*/ 157811 w 2569260"/>
              <a:gd name="connsiteY15" fmla="*/ 2384849 h 4075965"/>
              <a:gd name="connsiteX16" fmla="*/ 442 w 2569260"/>
              <a:gd name="connsiteY16" fmla="*/ 2001774 h 4075965"/>
              <a:gd name="connsiteX17" fmla="*/ 124009 w 2569260"/>
              <a:gd name="connsiteY17" fmla="*/ 1470449 h 4075965"/>
              <a:gd name="connsiteX18" fmla="*/ 484136 w 2569260"/>
              <a:gd name="connsiteY18" fmla="*/ 827868 h 4075965"/>
              <a:gd name="connsiteX19" fmla="*/ 961267 w 2569260"/>
              <a:gd name="connsiteY19" fmla="*/ 0 h 4075965"/>
              <a:gd name="connsiteX0" fmla="*/ 1305089 w 2579716"/>
              <a:gd name="connsiteY0" fmla="*/ 123563 h 4075965"/>
              <a:gd name="connsiteX1" fmla="*/ 1512391 w 2579716"/>
              <a:gd name="connsiteY1" fmla="*/ 395345 h 4075965"/>
              <a:gd name="connsiteX2" fmla="*/ 1281890 w 2579716"/>
              <a:gd name="connsiteY2" fmla="*/ 667260 h 4075965"/>
              <a:gd name="connsiteX3" fmla="*/ 1308623 w 2579716"/>
              <a:gd name="connsiteY3" fmla="*/ 1297459 h 4075965"/>
              <a:gd name="connsiteX4" fmla="*/ 1379229 w 2579716"/>
              <a:gd name="connsiteY4" fmla="*/ 1779368 h 4075965"/>
              <a:gd name="connsiteX5" fmla="*/ 1515154 w 2579716"/>
              <a:gd name="connsiteY5" fmla="*/ 2038860 h 4075965"/>
              <a:gd name="connsiteX6" fmla="*/ 1836429 w 2579716"/>
              <a:gd name="connsiteY6" fmla="*/ 2298352 h 4075965"/>
              <a:gd name="connsiteX7" fmla="*/ 2182418 w 2579716"/>
              <a:gd name="connsiteY7" fmla="*/ 2545487 h 4075965"/>
              <a:gd name="connsiteX8" fmla="*/ 2503694 w 2579716"/>
              <a:gd name="connsiteY8" fmla="*/ 3138611 h 4075965"/>
              <a:gd name="connsiteX9" fmla="*/ 2565478 w 2579716"/>
              <a:gd name="connsiteY9" fmla="*/ 3929444 h 4075965"/>
              <a:gd name="connsiteX10" fmla="*/ 2293629 w 2579716"/>
              <a:gd name="connsiteY10" fmla="*/ 3941801 h 4075965"/>
              <a:gd name="connsiteX11" fmla="*/ 1403943 w 2579716"/>
              <a:gd name="connsiteY11" fmla="*/ 4003584 h 4075965"/>
              <a:gd name="connsiteX12" fmla="*/ 674894 w 2579716"/>
              <a:gd name="connsiteY12" fmla="*/ 4065368 h 4075965"/>
              <a:gd name="connsiteX13" fmla="*/ 279478 w 2579716"/>
              <a:gd name="connsiteY13" fmla="*/ 3768806 h 4075965"/>
              <a:gd name="connsiteX14" fmla="*/ 192981 w 2579716"/>
              <a:gd name="connsiteY14" fmla="*/ 2977973 h 4075965"/>
              <a:gd name="connsiteX15" fmla="*/ 26789 w 2579716"/>
              <a:gd name="connsiteY15" fmla="*/ 2483663 h 4075965"/>
              <a:gd name="connsiteX16" fmla="*/ 10898 w 2579716"/>
              <a:gd name="connsiteY16" fmla="*/ 2001774 h 4075965"/>
              <a:gd name="connsiteX17" fmla="*/ 134465 w 2579716"/>
              <a:gd name="connsiteY17" fmla="*/ 1470449 h 4075965"/>
              <a:gd name="connsiteX18" fmla="*/ 494592 w 2579716"/>
              <a:gd name="connsiteY18" fmla="*/ 827868 h 4075965"/>
              <a:gd name="connsiteX19" fmla="*/ 971723 w 2579716"/>
              <a:gd name="connsiteY19" fmla="*/ 0 h 4075965"/>
              <a:gd name="connsiteX0" fmla="*/ 1305090 w 2579717"/>
              <a:gd name="connsiteY0" fmla="*/ 123563 h 4075965"/>
              <a:gd name="connsiteX1" fmla="*/ 1512392 w 2579717"/>
              <a:gd name="connsiteY1" fmla="*/ 395345 h 4075965"/>
              <a:gd name="connsiteX2" fmla="*/ 1281891 w 2579717"/>
              <a:gd name="connsiteY2" fmla="*/ 667260 h 4075965"/>
              <a:gd name="connsiteX3" fmla="*/ 1308624 w 2579717"/>
              <a:gd name="connsiteY3" fmla="*/ 1297459 h 4075965"/>
              <a:gd name="connsiteX4" fmla="*/ 1379230 w 2579717"/>
              <a:gd name="connsiteY4" fmla="*/ 1779368 h 4075965"/>
              <a:gd name="connsiteX5" fmla="*/ 1515155 w 2579717"/>
              <a:gd name="connsiteY5" fmla="*/ 2038860 h 4075965"/>
              <a:gd name="connsiteX6" fmla="*/ 1836430 w 2579717"/>
              <a:gd name="connsiteY6" fmla="*/ 2298352 h 4075965"/>
              <a:gd name="connsiteX7" fmla="*/ 2182419 w 2579717"/>
              <a:gd name="connsiteY7" fmla="*/ 2545487 h 4075965"/>
              <a:gd name="connsiteX8" fmla="*/ 2503695 w 2579717"/>
              <a:gd name="connsiteY8" fmla="*/ 3138611 h 4075965"/>
              <a:gd name="connsiteX9" fmla="*/ 2565479 w 2579717"/>
              <a:gd name="connsiteY9" fmla="*/ 3929444 h 4075965"/>
              <a:gd name="connsiteX10" fmla="*/ 2293630 w 2579717"/>
              <a:gd name="connsiteY10" fmla="*/ 3941801 h 4075965"/>
              <a:gd name="connsiteX11" fmla="*/ 1403944 w 2579717"/>
              <a:gd name="connsiteY11" fmla="*/ 4003584 h 4075965"/>
              <a:gd name="connsiteX12" fmla="*/ 674895 w 2579717"/>
              <a:gd name="connsiteY12" fmla="*/ 4065368 h 4075965"/>
              <a:gd name="connsiteX13" fmla="*/ 279479 w 2579717"/>
              <a:gd name="connsiteY13" fmla="*/ 3768806 h 4075965"/>
              <a:gd name="connsiteX14" fmla="*/ 192982 w 2579717"/>
              <a:gd name="connsiteY14" fmla="*/ 2977973 h 4075965"/>
              <a:gd name="connsiteX15" fmla="*/ 26790 w 2579717"/>
              <a:gd name="connsiteY15" fmla="*/ 2483663 h 4075965"/>
              <a:gd name="connsiteX16" fmla="*/ 10899 w 2579717"/>
              <a:gd name="connsiteY16" fmla="*/ 2001774 h 4075965"/>
              <a:gd name="connsiteX17" fmla="*/ 134466 w 2579717"/>
              <a:gd name="connsiteY17" fmla="*/ 1470449 h 4075965"/>
              <a:gd name="connsiteX18" fmla="*/ 301667 w 2579717"/>
              <a:gd name="connsiteY18" fmla="*/ 753758 h 4075965"/>
              <a:gd name="connsiteX19" fmla="*/ 971724 w 2579717"/>
              <a:gd name="connsiteY19" fmla="*/ 0 h 4075965"/>
              <a:gd name="connsiteX0" fmla="*/ 1305090 w 2579717"/>
              <a:gd name="connsiteY0" fmla="*/ 234728 h 4187130"/>
              <a:gd name="connsiteX1" fmla="*/ 1512392 w 2579717"/>
              <a:gd name="connsiteY1" fmla="*/ 506510 h 4187130"/>
              <a:gd name="connsiteX2" fmla="*/ 1281891 w 2579717"/>
              <a:gd name="connsiteY2" fmla="*/ 778425 h 4187130"/>
              <a:gd name="connsiteX3" fmla="*/ 1308624 w 2579717"/>
              <a:gd name="connsiteY3" fmla="*/ 1408624 h 4187130"/>
              <a:gd name="connsiteX4" fmla="*/ 1379230 w 2579717"/>
              <a:gd name="connsiteY4" fmla="*/ 1890533 h 4187130"/>
              <a:gd name="connsiteX5" fmla="*/ 1515155 w 2579717"/>
              <a:gd name="connsiteY5" fmla="*/ 2150025 h 4187130"/>
              <a:gd name="connsiteX6" fmla="*/ 1836430 w 2579717"/>
              <a:gd name="connsiteY6" fmla="*/ 2409517 h 4187130"/>
              <a:gd name="connsiteX7" fmla="*/ 2182419 w 2579717"/>
              <a:gd name="connsiteY7" fmla="*/ 2656652 h 4187130"/>
              <a:gd name="connsiteX8" fmla="*/ 2503695 w 2579717"/>
              <a:gd name="connsiteY8" fmla="*/ 3249776 h 4187130"/>
              <a:gd name="connsiteX9" fmla="*/ 2565479 w 2579717"/>
              <a:gd name="connsiteY9" fmla="*/ 4040609 h 4187130"/>
              <a:gd name="connsiteX10" fmla="*/ 2293630 w 2579717"/>
              <a:gd name="connsiteY10" fmla="*/ 4052966 h 4187130"/>
              <a:gd name="connsiteX11" fmla="*/ 1403944 w 2579717"/>
              <a:gd name="connsiteY11" fmla="*/ 4114749 h 4187130"/>
              <a:gd name="connsiteX12" fmla="*/ 674895 w 2579717"/>
              <a:gd name="connsiteY12" fmla="*/ 4176533 h 4187130"/>
              <a:gd name="connsiteX13" fmla="*/ 279479 w 2579717"/>
              <a:gd name="connsiteY13" fmla="*/ 3879971 h 4187130"/>
              <a:gd name="connsiteX14" fmla="*/ 192982 w 2579717"/>
              <a:gd name="connsiteY14" fmla="*/ 3089138 h 4187130"/>
              <a:gd name="connsiteX15" fmla="*/ 26790 w 2579717"/>
              <a:gd name="connsiteY15" fmla="*/ 2594828 h 4187130"/>
              <a:gd name="connsiteX16" fmla="*/ 10899 w 2579717"/>
              <a:gd name="connsiteY16" fmla="*/ 2112939 h 4187130"/>
              <a:gd name="connsiteX17" fmla="*/ 134466 w 2579717"/>
              <a:gd name="connsiteY17" fmla="*/ 1581614 h 4187130"/>
              <a:gd name="connsiteX18" fmla="*/ 301667 w 2579717"/>
              <a:gd name="connsiteY18" fmla="*/ 864923 h 4187130"/>
              <a:gd name="connsiteX19" fmla="*/ 868831 w 2579717"/>
              <a:gd name="connsiteY19" fmla="*/ 0 h 4187130"/>
              <a:gd name="connsiteX0" fmla="*/ 1545575 w 2820202"/>
              <a:gd name="connsiteY0" fmla="*/ 234728 h 4187130"/>
              <a:gd name="connsiteX1" fmla="*/ 1752877 w 2820202"/>
              <a:gd name="connsiteY1" fmla="*/ 506510 h 4187130"/>
              <a:gd name="connsiteX2" fmla="*/ 1522376 w 2820202"/>
              <a:gd name="connsiteY2" fmla="*/ 778425 h 4187130"/>
              <a:gd name="connsiteX3" fmla="*/ 1549109 w 2820202"/>
              <a:gd name="connsiteY3" fmla="*/ 1408624 h 4187130"/>
              <a:gd name="connsiteX4" fmla="*/ 1619715 w 2820202"/>
              <a:gd name="connsiteY4" fmla="*/ 1890533 h 4187130"/>
              <a:gd name="connsiteX5" fmla="*/ 1755640 w 2820202"/>
              <a:gd name="connsiteY5" fmla="*/ 2150025 h 4187130"/>
              <a:gd name="connsiteX6" fmla="*/ 2076915 w 2820202"/>
              <a:gd name="connsiteY6" fmla="*/ 2409517 h 4187130"/>
              <a:gd name="connsiteX7" fmla="*/ 2422904 w 2820202"/>
              <a:gd name="connsiteY7" fmla="*/ 2656652 h 4187130"/>
              <a:gd name="connsiteX8" fmla="*/ 2744180 w 2820202"/>
              <a:gd name="connsiteY8" fmla="*/ 3249776 h 4187130"/>
              <a:gd name="connsiteX9" fmla="*/ 2805964 w 2820202"/>
              <a:gd name="connsiteY9" fmla="*/ 4040609 h 4187130"/>
              <a:gd name="connsiteX10" fmla="*/ 2534115 w 2820202"/>
              <a:gd name="connsiteY10" fmla="*/ 4052966 h 4187130"/>
              <a:gd name="connsiteX11" fmla="*/ 1644429 w 2820202"/>
              <a:gd name="connsiteY11" fmla="*/ 4114749 h 4187130"/>
              <a:gd name="connsiteX12" fmla="*/ 915380 w 2820202"/>
              <a:gd name="connsiteY12" fmla="*/ 4176533 h 4187130"/>
              <a:gd name="connsiteX13" fmla="*/ 519964 w 2820202"/>
              <a:gd name="connsiteY13" fmla="*/ 3879971 h 4187130"/>
              <a:gd name="connsiteX14" fmla="*/ 433467 w 2820202"/>
              <a:gd name="connsiteY14" fmla="*/ 3089138 h 4187130"/>
              <a:gd name="connsiteX15" fmla="*/ 2896 w 2820202"/>
              <a:gd name="connsiteY15" fmla="*/ 2594828 h 4187130"/>
              <a:gd name="connsiteX16" fmla="*/ 251384 w 2820202"/>
              <a:gd name="connsiteY16" fmla="*/ 2112939 h 4187130"/>
              <a:gd name="connsiteX17" fmla="*/ 374951 w 2820202"/>
              <a:gd name="connsiteY17" fmla="*/ 1581614 h 4187130"/>
              <a:gd name="connsiteX18" fmla="*/ 542152 w 2820202"/>
              <a:gd name="connsiteY18" fmla="*/ 864923 h 4187130"/>
              <a:gd name="connsiteX19" fmla="*/ 1109316 w 2820202"/>
              <a:gd name="connsiteY19" fmla="*/ 0 h 4187130"/>
              <a:gd name="connsiteX0" fmla="*/ 1561414 w 2836041"/>
              <a:gd name="connsiteY0" fmla="*/ 234728 h 4187130"/>
              <a:gd name="connsiteX1" fmla="*/ 1768716 w 2836041"/>
              <a:gd name="connsiteY1" fmla="*/ 506510 h 4187130"/>
              <a:gd name="connsiteX2" fmla="*/ 1538215 w 2836041"/>
              <a:gd name="connsiteY2" fmla="*/ 778425 h 4187130"/>
              <a:gd name="connsiteX3" fmla="*/ 1564948 w 2836041"/>
              <a:gd name="connsiteY3" fmla="*/ 1408624 h 4187130"/>
              <a:gd name="connsiteX4" fmla="*/ 1635554 w 2836041"/>
              <a:gd name="connsiteY4" fmla="*/ 1890533 h 4187130"/>
              <a:gd name="connsiteX5" fmla="*/ 1771479 w 2836041"/>
              <a:gd name="connsiteY5" fmla="*/ 2150025 h 4187130"/>
              <a:gd name="connsiteX6" fmla="*/ 2092754 w 2836041"/>
              <a:gd name="connsiteY6" fmla="*/ 2409517 h 4187130"/>
              <a:gd name="connsiteX7" fmla="*/ 2438743 w 2836041"/>
              <a:gd name="connsiteY7" fmla="*/ 2656652 h 4187130"/>
              <a:gd name="connsiteX8" fmla="*/ 2760019 w 2836041"/>
              <a:gd name="connsiteY8" fmla="*/ 3249776 h 4187130"/>
              <a:gd name="connsiteX9" fmla="*/ 2821803 w 2836041"/>
              <a:gd name="connsiteY9" fmla="*/ 4040609 h 4187130"/>
              <a:gd name="connsiteX10" fmla="*/ 2549954 w 2836041"/>
              <a:gd name="connsiteY10" fmla="*/ 4052966 h 4187130"/>
              <a:gd name="connsiteX11" fmla="*/ 1660268 w 2836041"/>
              <a:gd name="connsiteY11" fmla="*/ 4114749 h 4187130"/>
              <a:gd name="connsiteX12" fmla="*/ 931219 w 2836041"/>
              <a:gd name="connsiteY12" fmla="*/ 4176533 h 4187130"/>
              <a:gd name="connsiteX13" fmla="*/ 535803 w 2836041"/>
              <a:gd name="connsiteY13" fmla="*/ 3879971 h 4187130"/>
              <a:gd name="connsiteX14" fmla="*/ 449306 w 2836041"/>
              <a:gd name="connsiteY14" fmla="*/ 3089138 h 4187130"/>
              <a:gd name="connsiteX15" fmla="*/ 18735 w 2836041"/>
              <a:gd name="connsiteY15" fmla="*/ 2594828 h 4187130"/>
              <a:gd name="connsiteX16" fmla="*/ 108596 w 2836041"/>
              <a:gd name="connsiteY16" fmla="*/ 2040556 h 4187130"/>
              <a:gd name="connsiteX17" fmla="*/ 390790 w 2836041"/>
              <a:gd name="connsiteY17" fmla="*/ 1581614 h 4187130"/>
              <a:gd name="connsiteX18" fmla="*/ 557991 w 2836041"/>
              <a:gd name="connsiteY18" fmla="*/ 864923 h 4187130"/>
              <a:gd name="connsiteX19" fmla="*/ 1125155 w 2836041"/>
              <a:gd name="connsiteY19" fmla="*/ 0 h 4187130"/>
              <a:gd name="connsiteX0" fmla="*/ 1559729 w 2834356"/>
              <a:gd name="connsiteY0" fmla="*/ 234728 h 4187130"/>
              <a:gd name="connsiteX1" fmla="*/ 1767031 w 2834356"/>
              <a:gd name="connsiteY1" fmla="*/ 506510 h 4187130"/>
              <a:gd name="connsiteX2" fmla="*/ 1536530 w 2834356"/>
              <a:gd name="connsiteY2" fmla="*/ 778425 h 4187130"/>
              <a:gd name="connsiteX3" fmla="*/ 1563263 w 2834356"/>
              <a:gd name="connsiteY3" fmla="*/ 1408624 h 4187130"/>
              <a:gd name="connsiteX4" fmla="*/ 1633869 w 2834356"/>
              <a:gd name="connsiteY4" fmla="*/ 1890533 h 4187130"/>
              <a:gd name="connsiteX5" fmla="*/ 1769794 w 2834356"/>
              <a:gd name="connsiteY5" fmla="*/ 2150025 h 4187130"/>
              <a:gd name="connsiteX6" fmla="*/ 2091069 w 2834356"/>
              <a:gd name="connsiteY6" fmla="*/ 2409517 h 4187130"/>
              <a:gd name="connsiteX7" fmla="*/ 2437058 w 2834356"/>
              <a:gd name="connsiteY7" fmla="*/ 2656652 h 4187130"/>
              <a:gd name="connsiteX8" fmla="*/ 2758334 w 2834356"/>
              <a:gd name="connsiteY8" fmla="*/ 3249776 h 4187130"/>
              <a:gd name="connsiteX9" fmla="*/ 2820118 w 2834356"/>
              <a:gd name="connsiteY9" fmla="*/ 4040609 h 4187130"/>
              <a:gd name="connsiteX10" fmla="*/ 2548269 w 2834356"/>
              <a:gd name="connsiteY10" fmla="*/ 4052966 h 4187130"/>
              <a:gd name="connsiteX11" fmla="*/ 1658583 w 2834356"/>
              <a:gd name="connsiteY11" fmla="*/ 4114749 h 4187130"/>
              <a:gd name="connsiteX12" fmla="*/ 929534 w 2834356"/>
              <a:gd name="connsiteY12" fmla="*/ 4176533 h 4187130"/>
              <a:gd name="connsiteX13" fmla="*/ 534118 w 2834356"/>
              <a:gd name="connsiteY13" fmla="*/ 3879971 h 4187130"/>
              <a:gd name="connsiteX14" fmla="*/ 447621 w 2834356"/>
              <a:gd name="connsiteY14" fmla="*/ 3089138 h 4187130"/>
              <a:gd name="connsiteX15" fmla="*/ 17050 w 2834356"/>
              <a:gd name="connsiteY15" fmla="*/ 2594828 h 4187130"/>
              <a:gd name="connsiteX16" fmla="*/ 106911 w 2834356"/>
              <a:gd name="connsiteY16" fmla="*/ 2040556 h 4187130"/>
              <a:gd name="connsiteX17" fmla="*/ 300979 w 2834356"/>
              <a:gd name="connsiteY17" fmla="*/ 1491135 h 4187130"/>
              <a:gd name="connsiteX18" fmla="*/ 556306 w 2834356"/>
              <a:gd name="connsiteY18" fmla="*/ 864923 h 4187130"/>
              <a:gd name="connsiteX19" fmla="*/ 1123470 w 2834356"/>
              <a:gd name="connsiteY19" fmla="*/ 0 h 418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834356" h="4187130">
                <a:moveTo>
                  <a:pt x="1559729" y="234728"/>
                </a:moveTo>
                <a:cubicBezTo>
                  <a:pt x="1546342" y="245025"/>
                  <a:pt x="1770897" y="415894"/>
                  <a:pt x="1767031" y="506510"/>
                </a:cubicBezTo>
                <a:cubicBezTo>
                  <a:pt x="1763165" y="597126"/>
                  <a:pt x="1570491" y="628073"/>
                  <a:pt x="1536530" y="778425"/>
                </a:cubicBezTo>
                <a:cubicBezTo>
                  <a:pt x="1502569" y="928777"/>
                  <a:pt x="1547040" y="1223273"/>
                  <a:pt x="1563263" y="1408624"/>
                </a:cubicBezTo>
                <a:cubicBezTo>
                  <a:pt x="1579486" y="1593975"/>
                  <a:pt x="1599447" y="1766966"/>
                  <a:pt x="1633869" y="1890533"/>
                </a:cubicBezTo>
                <a:cubicBezTo>
                  <a:pt x="1668291" y="2014100"/>
                  <a:pt x="1693594" y="2063528"/>
                  <a:pt x="1769794" y="2150025"/>
                </a:cubicBezTo>
                <a:cubicBezTo>
                  <a:pt x="1845994" y="2236522"/>
                  <a:pt x="1979858" y="2325079"/>
                  <a:pt x="2091069" y="2409517"/>
                </a:cubicBezTo>
                <a:cubicBezTo>
                  <a:pt x="2202280" y="2493955"/>
                  <a:pt x="2325847" y="2516609"/>
                  <a:pt x="2437058" y="2656652"/>
                </a:cubicBezTo>
                <a:cubicBezTo>
                  <a:pt x="2548269" y="2796695"/>
                  <a:pt x="2694491" y="3019117"/>
                  <a:pt x="2758334" y="3249776"/>
                </a:cubicBezTo>
                <a:cubicBezTo>
                  <a:pt x="2822177" y="3480435"/>
                  <a:pt x="2855129" y="3906744"/>
                  <a:pt x="2820118" y="4040609"/>
                </a:cubicBezTo>
                <a:cubicBezTo>
                  <a:pt x="2785107" y="4174474"/>
                  <a:pt x="2548269" y="4052966"/>
                  <a:pt x="2548269" y="4052966"/>
                </a:cubicBezTo>
                <a:lnTo>
                  <a:pt x="1658583" y="4114749"/>
                </a:lnTo>
                <a:cubicBezTo>
                  <a:pt x="1388794" y="4135344"/>
                  <a:pt x="1116945" y="4215663"/>
                  <a:pt x="929534" y="4176533"/>
                </a:cubicBezTo>
                <a:cubicBezTo>
                  <a:pt x="742123" y="4137403"/>
                  <a:pt x="614437" y="4061203"/>
                  <a:pt x="534118" y="3879971"/>
                </a:cubicBezTo>
                <a:cubicBezTo>
                  <a:pt x="453799" y="3698739"/>
                  <a:pt x="533799" y="3303328"/>
                  <a:pt x="447621" y="3089138"/>
                </a:cubicBezTo>
                <a:cubicBezTo>
                  <a:pt x="361443" y="2874948"/>
                  <a:pt x="73835" y="2769592"/>
                  <a:pt x="17050" y="2594828"/>
                </a:cubicBezTo>
                <a:cubicBezTo>
                  <a:pt x="-39735" y="2420064"/>
                  <a:pt x="59590" y="2224505"/>
                  <a:pt x="106911" y="2040556"/>
                </a:cubicBezTo>
                <a:cubicBezTo>
                  <a:pt x="154232" y="1856607"/>
                  <a:pt x="226080" y="1687074"/>
                  <a:pt x="300979" y="1491135"/>
                </a:cubicBezTo>
                <a:cubicBezTo>
                  <a:pt x="375878" y="1295196"/>
                  <a:pt x="419224" y="1113445"/>
                  <a:pt x="556306" y="864923"/>
                </a:cubicBezTo>
                <a:cubicBezTo>
                  <a:pt x="693388" y="616401"/>
                  <a:pt x="1005051" y="249194"/>
                  <a:pt x="1123470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圆角矩形 81"/>
          <p:cNvSpPr/>
          <p:nvPr/>
        </p:nvSpPr>
        <p:spPr>
          <a:xfrm rot="20843212">
            <a:off x="3025876" y="5769776"/>
            <a:ext cx="376970" cy="73717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3086457" y="6286768"/>
            <a:ext cx="569669" cy="303211"/>
          </a:xfrm>
          <a:custGeom>
            <a:avLst/>
            <a:gdLst>
              <a:gd name="connsiteX0" fmla="*/ 0 w 766119"/>
              <a:gd name="connsiteY0" fmla="*/ 98854 h 407773"/>
              <a:gd name="connsiteX1" fmla="*/ 197708 w 766119"/>
              <a:gd name="connsiteY1" fmla="*/ 74140 h 407773"/>
              <a:gd name="connsiteX2" fmla="*/ 432486 w 766119"/>
              <a:gd name="connsiteY2" fmla="*/ 0 h 407773"/>
              <a:gd name="connsiteX3" fmla="*/ 766119 w 766119"/>
              <a:gd name="connsiteY3" fmla="*/ 24713 h 407773"/>
              <a:gd name="connsiteX4" fmla="*/ 753762 w 766119"/>
              <a:gd name="connsiteY4" fmla="*/ 345989 h 407773"/>
              <a:gd name="connsiteX5" fmla="*/ 556054 w 766119"/>
              <a:gd name="connsiteY5" fmla="*/ 383059 h 407773"/>
              <a:gd name="connsiteX6" fmla="*/ 185351 w 766119"/>
              <a:gd name="connsiteY6" fmla="*/ 407773 h 407773"/>
              <a:gd name="connsiteX7" fmla="*/ 24713 w 766119"/>
              <a:gd name="connsiteY7" fmla="*/ 383059 h 407773"/>
              <a:gd name="connsiteX8" fmla="*/ 0 w 766119"/>
              <a:gd name="connsiteY8" fmla="*/ 98854 h 4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6119" h="407773">
                <a:moveTo>
                  <a:pt x="0" y="98854"/>
                </a:moveTo>
                <a:lnTo>
                  <a:pt x="197708" y="74140"/>
                </a:lnTo>
                <a:lnTo>
                  <a:pt x="432486" y="0"/>
                </a:lnTo>
                <a:lnTo>
                  <a:pt x="766119" y="24713"/>
                </a:lnTo>
                <a:lnTo>
                  <a:pt x="753762" y="345989"/>
                </a:lnTo>
                <a:lnTo>
                  <a:pt x="556054" y="383059"/>
                </a:lnTo>
                <a:lnTo>
                  <a:pt x="185351" y="407773"/>
                </a:lnTo>
                <a:lnTo>
                  <a:pt x="24713" y="383059"/>
                </a:lnTo>
                <a:lnTo>
                  <a:pt x="0" y="988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 rot="20843212">
            <a:off x="2859350" y="5694298"/>
            <a:ext cx="376970" cy="73717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2919931" y="6211291"/>
            <a:ext cx="569669" cy="303211"/>
          </a:xfrm>
          <a:custGeom>
            <a:avLst/>
            <a:gdLst>
              <a:gd name="connsiteX0" fmla="*/ 0 w 766119"/>
              <a:gd name="connsiteY0" fmla="*/ 98854 h 407773"/>
              <a:gd name="connsiteX1" fmla="*/ 197708 w 766119"/>
              <a:gd name="connsiteY1" fmla="*/ 74140 h 407773"/>
              <a:gd name="connsiteX2" fmla="*/ 432486 w 766119"/>
              <a:gd name="connsiteY2" fmla="*/ 0 h 407773"/>
              <a:gd name="connsiteX3" fmla="*/ 766119 w 766119"/>
              <a:gd name="connsiteY3" fmla="*/ 24713 h 407773"/>
              <a:gd name="connsiteX4" fmla="*/ 753762 w 766119"/>
              <a:gd name="connsiteY4" fmla="*/ 345989 h 407773"/>
              <a:gd name="connsiteX5" fmla="*/ 556054 w 766119"/>
              <a:gd name="connsiteY5" fmla="*/ 383059 h 407773"/>
              <a:gd name="connsiteX6" fmla="*/ 185351 w 766119"/>
              <a:gd name="connsiteY6" fmla="*/ 407773 h 407773"/>
              <a:gd name="connsiteX7" fmla="*/ 24713 w 766119"/>
              <a:gd name="connsiteY7" fmla="*/ 383059 h 407773"/>
              <a:gd name="connsiteX8" fmla="*/ 0 w 766119"/>
              <a:gd name="connsiteY8" fmla="*/ 98854 h 4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6119" h="407773">
                <a:moveTo>
                  <a:pt x="0" y="98854"/>
                </a:moveTo>
                <a:lnTo>
                  <a:pt x="197708" y="74140"/>
                </a:lnTo>
                <a:lnTo>
                  <a:pt x="432486" y="0"/>
                </a:lnTo>
                <a:lnTo>
                  <a:pt x="766119" y="24713"/>
                </a:lnTo>
                <a:lnTo>
                  <a:pt x="753762" y="345989"/>
                </a:lnTo>
                <a:lnTo>
                  <a:pt x="556054" y="383059"/>
                </a:lnTo>
                <a:lnTo>
                  <a:pt x="185351" y="407773"/>
                </a:lnTo>
                <a:lnTo>
                  <a:pt x="24713" y="383059"/>
                </a:lnTo>
                <a:lnTo>
                  <a:pt x="0" y="988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>
            <a:off x="5852367" y="3980574"/>
            <a:ext cx="512827" cy="6379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4369585" y="4215268"/>
            <a:ext cx="533143" cy="1813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 rot="20771492">
            <a:off x="5901801" y="3330578"/>
            <a:ext cx="120725" cy="1198660"/>
            <a:chOff x="5130104" y="367383"/>
            <a:chExt cx="162357" cy="1612016"/>
          </a:xfrm>
        </p:grpSpPr>
        <p:sp>
          <p:nvSpPr>
            <p:cNvPr id="89" name="矩形 88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等腰三角形 89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rot="21249869">
            <a:off x="5982033" y="3056171"/>
            <a:ext cx="141247" cy="1402420"/>
            <a:chOff x="5130104" y="367383"/>
            <a:chExt cx="162357" cy="1612016"/>
          </a:xfrm>
        </p:grpSpPr>
        <p:sp>
          <p:nvSpPr>
            <p:cNvPr id="93" name="矩形 92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等腰三角形 93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 rot="360611">
            <a:off x="6125073" y="3396218"/>
            <a:ext cx="89627" cy="889895"/>
            <a:chOff x="5130104" y="367383"/>
            <a:chExt cx="162357" cy="1612016"/>
          </a:xfrm>
        </p:grpSpPr>
        <p:sp>
          <p:nvSpPr>
            <p:cNvPr id="97" name="矩形 96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97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 rot="628791">
            <a:off x="6228107" y="3053738"/>
            <a:ext cx="136879" cy="1359050"/>
            <a:chOff x="5130104" y="367383"/>
            <a:chExt cx="162357" cy="1612016"/>
          </a:xfrm>
        </p:grpSpPr>
        <p:sp>
          <p:nvSpPr>
            <p:cNvPr id="101" name="矩形 100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等腰三角形 101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任意多边形 103"/>
          <p:cNvSpPr/>
          <p:nvPr/>
        </p:nvSpPr>
        <p:spPr>
          <a:xfrm rot="19975331">
            <a:off x="2425524" y="3621067"/>
            <a:ext cx="1068420" cy="866442"/>
          </a:xfrm>
          <a:custGeom>
            <a:avLst/>
            <a:gdLst>
              <a:gd name="connsiteX0" fmla="*/ 232229 w 1502267"/>
              <a:gd name="connsiteY0" fmla="*/ 0 h 1032139"/>
              <a:gd name="connsiteX1" fmla="*/ 449943 w 1502267"/>
              <a:gd name="connsiteY1" fmla="*/ 116114 h 1032139"/>
              <a:gd name="connsiteX2" fmla="*/ 798286 w 1502267"/>
              <a:gd name="connsiteY2" fmla="*/ 203200 h 1032139"/>
              <a:gd name="connsiteX3" fmla="*/ 1045029 w 1502267"/>
              <a:gd name="connsiteY3" fmla="*/ 217714 h 1032139"/>
              <a:gd name="connsiteX4" fmla="*/ 1378858 w 1502267"/>
              <a:gd name="connsiteY4" fmla="*/ 261257 h 1032139"/>
              <a:gd name="connsiteX5" fmla="*/ 1465943 w 1502267"/>
              <a:gd name="connsiteY5" fmla="*/ 275771 h 1032139"/>
              <a:gd name="connsiteX6" fmla="*/ 1436915 w 1502267"/>
              <a:gd name="connsiteY6" fmla="*/ 653143 h 1032139"/>
              <a:gd name="connsiteX7" fmla="*/ 1480458 w 1502267"/>
              <a:gd name="connsiteY7" fmla="*/ 856343 h 1032139"/>
              <a:gd name="connsiteX8" fmla="*/ 1494972 w 1502267"/>
              <a:gd name="connsiteY8" fmla="*/ 1030514 h 1032139"/>
              <a:gd name="connsiteX9" fmla="*/ 1364343 w 1502267"/>
              <a:gd name="connsiteY9" fmla="*/ 943428 h 1032139"/>
              <a:gd name="connsiteX10" fmla="*/ 1190172 w 1502267"/>
              <a:gd name="connsiteY10" fmla="*/ 943428 h 1032139"/>
              <a:gd name="connsiteX11" fmla="*/ 972458 w 1502267"/>
              <a:gd name="connsiteY11" fmla="*/ 928914 h 1032139"/>
              <a:gd name="connsiteX12" fmla="*/ 725715 w 1502267"/>
              <a:gd name="connsiteY12" fmla="*/ 856343 h 1032139"/>
              <a:gd name="connsiteX13" fmla="*/ 609600 w 1502267"/>
              <a:gd name="connsiteY13" fmla="*/ 841828 h 1032139"/>
              <a:gd name="connsiteX14" fmla="*/ 362858 w 1502267"/>
              <a:gd name="connsiteY14" fmla="*/ 798285 h 1032139"/>
              <a:gd name="connsiteX15" fmla="*/ 232229 w 1502267"/>
              <a:gd name="connsiteY15" fmla="*/ 740228 h 1032139"/>
              <a:gd name="connsiteX16" fmla="*/ 0 w 1502267"/>
              <a:gd name="connsiteY16" fmla="*/ 566057 h 103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02267" h="1032139">
                <a:moveTo>
                  <a:pt x="232229" y="0"/>
                </a:moveTo>
                <a:cubicBezTo>
                  <a:pt x="293914" y="41123"/>
                  <a:pt x="355600" y="82247"/>
                  <a:pt x="449943" y="116114"/>
                </a:cubicBezTo>
                <a:cubicBezTo>
                  <a:pt x="544286" y="149981"/>
                  <a:pt x="699105" y="186267"/>
                  <a:pt x="798286" y="203200"/>
                </a:cubicBezTo>
                <a:cubicBezTo>
                  <a:pt x="897467" y="220133"/>
                  <a:pt x="948267" y="208038"/>
                  <a:pt x="1045029" y="217714"/>
                </a:cubicBezTo>
                <a:cubicBezTo>
                  <a:pt x="1141791" y="227390"/>
                  <a:pt x="1308706" y="251581"/>
                  <a:pt x="1378858" y="261257"/>
                </a:cubicBezTo>
                <a:cubicBezTo>
                  <a:pt x="1449010" y="270933"/>
                  <a:pt x="1456267" y="210457"/>
                  <a:pt x="1465943" y="275771"/>
                </a:cubicBezTo>
                <a:cubicBezTo>
                  <a:pt x="1475619" y="341085"/>
                  <a:pt x="1434496" y="556381"/>
                  <a:pt x="1436915" y="653143"/>
                </a:cubicBezTo>
                <a:cubicBezTo>
                  <a:pt x="1439334" y="749905"/>
                  <a:pt x="1470782" y="793448"/>
                  <a:pt x="1480458" y="856343"/>
                </a:cubicBezTo>
                <a:cubicBezTo>
                  <a:pt x="1490134" y="919238"/>
                  <a:pt x="1514325" y="1016000"/>
                  <a:pt x="1494972" y="1030514"/>
                </a:cubicBezTo>
                <a:cubicBezTo>
                  <a:pt x="1475620" y="1045028"/>
                  <a:pt x="1415143" y="957942"/>
                  <a:pt x="1364343" y="943428"/>
                </a:cubicBezTo>
                <a:cubicBezTo>
                  <a:pt x="1313543" y="928914"/>
                  <a:pt x="1255486" y="945847"/>
                  <a:pt x="1190172" y="943428"/>
                </a:cubicBezTo>
                <a:cubicBezTo>
                  <a:pt x="1124858" y="941009"/>
                  <a:pt x="1049867" y="943428"/>
                  <a:pt x="972458" y="928914"/>
                </a:cubicBezTo>
                <a:cubicBezTo>
                  <a:pt x="895049" y="914400"/>
                  <a:pt x="786191" y="870857"/>
                  <a:pt x="725715" y="856343"/>
                </a:cubicBezTo>
                <a:cubicBezTo>
                  <a:pt x="665239" y="841829"/>
                  <a:pt x="670076" y="851504"/>
                  <a:pt x="609600" y="841828"/>
                </a:cubicBezTo>
                <a:cubicBezTo>
                  <a:pt x="549124" y="832152"/>
                  <a:pt x="425753" y="815218"/>
                  <a:pt x="362858" y="798285"/>
                </a:cubicBezTo>
                <a:cubicBezTo>
                  <a:pt x="299963" y="781352"/>
                  <a:pt x="292705" y="778933"/>
                  <a:pt x="232229" y="740228"/>
                </a:cubicBezTo>
                <a:cubicBezTo>
                  <a:pt x="171753" y="701523"/>
                  <a:pt x="85876" y="633790"/>
                  <a:pt x="0" y="5660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>
            <a:off x="5330217" y="3268623"/>
            <a:ext cx="321750" cy="1142868"/>
            <a:chOff x="4942779" y="3246607"/>
            <a:chExt cx="321750" cy="1142868"/>
          </a:xfrm>
        </p:grpSpPr>
        <p:sp>
          <p:nvSpPr>
            <p:cNvPr id="106" name="矩形 105"/>
            <p:cNvSpPr/>
            <p:nvPr/>
          </p:nvSpPr>
          <p:spPr>
            <a:xfrm>
              <a:off x="4942779" y="3394865"/>
              <a:ext cx="321750" cy="9946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4"/>
            <p:cNvSpPr/>
            <p:nvPr/>
          </p:nvSpPr>
          <p:spPr>
            <a:xfrm>
              <a:off x="5051768" y="3246607"/>
              <a:ext cx="100121" cy="432679"/>
            </a:xfrm>
            <a:custGeom>
              <a:avLst/>
              <a:gdLst>
                <a:gd name="connsiteX0" fmla="*/ 0 w 58636"/>
                <a:gd name="connsiteY0" fmla="*/ 0 h 267184"/>
                <a:gd name="connsiteX1" fmla="*/ 58636 w 58636"/>
                <a:gd name="connsiteY1" fmla="*/ 0 h 267184"/>
                <a:gd name="connsiteX2" fmla="*/ 58636 w 58636"/>
                <a:gd name="connsiteY2" fmla="*/ 267184 h 267184"/>
                <a:gd name="connsiteX3" fmla="*/ 0 w 58636"/>
                <a:gd name="connsiteY3" fmla="*/ 267184 h 267184"/>
                <a:gd name="connsiteX4" fmla="*/ 0 w 58636"/>
                <a:gd name="connsiteY4" fmla="*/ 0 h 267184"/>
                <a:gd name="connsiteX0" fmla="*/ 0 w 58636"/>
                <a:gd name="connsiteY0" fmla="*/ 0 h 267184"/>
                <a:gd name="connsiteX1" fmla="*/ 58636 w 58636"/>
                <a:gd name="connsiteY1" fmla="*/ 267184 h 267184"/>
                <a:gd name="connsiteX2" fmla="*/ 0 w 58636"/>
                <a:gd name="connsiteY2" fmla="*/ 267184 h 267184"/>
                <a:gd name="connsiteX3" fmla="*/ 0 w 58636"/>
                <a:gd name="connsiteY3" fmla="*/ 0 h 267184"/>
                <a:gd name="connsiteX0" fmla="*/ 27570 w 58636"/>
                <a:gd name="connsiteY0" fmla="*/ 0 h 253399"/>
                <a:gd name="connsiteX1" fmla="*/ 58636 w 58636"/>
                <a:gd name="connsiteY1" fmla="*/ 253399 h 253399"/>
                <a:gd name="connsiteX2" fmla="*/ 0 w 58636"/>
                <a:gd name="connsiteY2" fmla="*/ 253399 h 253399"/>
                <a:gd name="connsiteX3" fmla="*/ 27570 w 58636"/>
                <a:gd name="connsiteY3" fmla="*/ 0 h 25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36" h="253399">
                  <a:moveTo>
                    <a:pt x="27570" y="0"/>
                  </a:moveTo>
                  <a:lnTo>
                    <a:pt x="58636" y="253399"/>
                  </a:lnTo>
                  <a:lnTo>
                    <a:pt x="0" y="253399"/>
                  </a:lnTo>
                  <a:lnTo>
                    <a:pt x="2757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3277353">
            <a:off x="3434452" y="3309768"/>
            <a:ext cx="849748" cy="1177156"/>
            <a:chOff x="3450965" y="2677870"/>
            <a:chExt cx="849748" cy="1177156"/>
          </a:xfrm>
        </p:grpSpPr>
        <p:sp>
          <p:nvSpPr>
            <p:cNvPr id="108" name="矩形 12"/>
            <p:cNvSpPr/>
            <p:nvPr/>
          </p:nvSpPr>
          <p:spPr>
            <a:xfrm rot="1581100">
              <a:off x="3450965" y="2677870"/>
              <a:ext cx="529762" cy="999075"/>
            </a:xfrm>
            <a:custGeom>
              <a:avLst/>
              <a:gdLst>
                <a:gd name="connsiteX0" fmla="*/ 0 w 399187"/>
                <a:gd name="connsiteY0" fmla="*/ 0 h 867904"/>
                <a:gd name="connsiteX1" fmla="*/ 399187 w 399187"/>
                <a:gd name="connsiteY1" fmla="*/ 0 h 867904"/>
                <a:gd name="connsiteX2" fmla="*/ 399187 w 399187"/>
                <a:gd name="connsiteY2" fmla="*/ 867904 h 867904"/>
                <a:gd name="connsiteX3" fmla="*/ 0 w 399187"/>
                <a:gd name="connsiteY3" fmla="*/ 867904 h 867904"/>
                <a:gd name="connsiteX4" fmla="*/ 0 w 399187"/>
                <a:gd name="connsiteY4" fmla="*/ 0 h 867904"/>
                <a:gd name="connsiteX0" fmla="*/ 37070 w 399187"/>
                <a:gd name="connsiteY0" fmla="*/ 0 h 979115"/>
                <a:gd name="connsiteX1" fmla="*/ 399187 w 399187"/>
                <a:gd name="connsiteY1" fmla="*/ 111211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99187"/>
                <a:gd name="connsiteY0" fmla="*/ 0 h 979115"/>
                <a:gd name="connsiteX1" fmla="*/ 386830 w 399187"/>
                <a:gd name="connsiteY1" fmla="*/ 135925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79115 h 1102683"/>
                <a:gd name="connsiteX4" fmla="*/ 37070 w 386830"/>
                <a:gd name="connsiteY4" fmla="*/ 0 h 1102683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04974 h 1102683"/>
                <a:gd name="connsiteX4" fmla="*/ 37070 w 386830"/>
                <a:gd name="connsiteY4" fmla="*/ 0 h 1102683"/>
                <a:gd name="connsiteX0" fmla="*/ 37070 w 470148"/>
                <a:gd name="connsiteY0" fmla="*/ 96022 h 1198705"/>
                <a:gd name="connsiteX1" fmla="*/ 470148 w 470148"/>
                <a:gd name="connsiteY1" fmla="*/ 0 h 1198705"/>
                <a:gd name="connsiteX2" fmla="*/ 362116 w 470148"/>
                <a:gd name="connsiteY2" fmla="*/ 1198705 h 1198705"/>
                <a:gd name="connsiteX3" fmla="*/ 0 w 470148"/>
                <a:gd name="connsiteY3" fmla="*/ 1000996 h 1198705"/>
                <a:gd name="connsiteX4" fmla="*/ 37070 w 470148"/>
                <a:gd name="connsiteY4" fmla="*/ 96022 h 1198705"/>
                <a:gd name="connsiteX0" fmla="*/ 37070 w 470148"/>
                <a:gd name="connsiteY0" fmla="*/ 96022 h 1000996"/>
                <a:gd name="connsiteX1" fmla="*/ 470148 w 470148"/>
                <a:gd name="connsiteY1" fmla="*/ 0 h 1000996"/>
                <a:gd name="connsiteX2" fmla="*/ 418138 w 470148"/>
                <a:gd name="connsiteY2" fmla="*/ 908582 h 1000996"/>
                <a:gd name="connsiteX3" fmla="*/ 0 w 470148"/>
                <a:gd name="connsiteY3" fmla="*/ 1000996 h 1000996"/>
                <a:gd name="connsiteX4" fmla="*/ 37070 w 470148"/>
                <a:gd name="connsiteY4" fmla="*/ 96022 h 1000996"/>
                <a:gd name="connsiteX0" fmla="*/ 76305 w 470148"/>
                <a:gd name="connsiteY0" fmla="*/ 0 h 1113868"/>
                <a:gd name="connsiteX1" fmla="*/ 470148 w 470148"/>
                <a:gd name="connsiteY1" fmla="*/ 112872 h 1113868"/>
                <a:gd name="connsiteX2" fmla="*/ 418138 w 470148"/>
                <a:gd name="connsiteY2" fmla="*/ 1021454 h 1113868"/>
                <a:gd name="connsiteX3" fmla="*/ 0 w 470148"/>
                <a:gd name="connsiteY3" fmla="*/ 1113868 h 1113868"/>
                <a:gd name="connsiteX4" fmla="*/ 76305 w 470148"/>
                <a:gd name="connsiteY4" fmla="*/ 0 h 1113868"/>
                <a:gd name="connsiteX0" fmla="*/ 76305 w 491778"/>
                <a:gd name="connsiteY0" fmla="*/ 0 h 1113868"/>
                <a:gd name="connsiteX1" fmla="*/ 491778 w 491778"/>
                <a:gd name="connsiteY1" fmla="*/ 217481 h 1113868"/>
                <a:gd name="connsiteX2" fmla="*/ 418138 w 491778"/>
                <a:gd name="connsiteY2" fmla="*/ 1021454 h 1113868"/>
                <a:gd name="connsiteX3" fmla="*/ 0 w 491778"/>
                <a:gd name="connsiteY3" fmla="*/ 1113868 h 1113868"/>
                <a:gd name="connsiteX4" fmla="*/ 76305 w 491778"/>
                <a:gd name="connsiteY4" fmla="*/ 0 h 1113868"/>
                <a:gd name="connsiteX0" fmla="*/ 0 w 415473"/>
                <a:gd name="connsiteY0" fmla="*/ 0 h 1021454"/>
                <a:gd name="connsiteX1" fmla="*/ 415473 w 415473"/>
                <a:gd name="connsiteY1" fmla="*/ 217481 h 1021454"/>
                <a:gd name="connsiteX2" fmla="*/ 341833 w 415473"/>
                <a:gd name="connsiteY2" fmla="*/ 1021454 h 1021454"/>
                <a:gd name="connsiteX3" fmla="*/ 50992 w 415473"/>
                <a:gd name="connsiteY3" fmla="*/ 887900 h 1021454"/>
                <a:gd name="connsiteX4" fmla="*/ 0 w 415473"/>
                <a:gd name="connsiteY4" fmla="*/ 0 h 1021454"/>
                <a:gd name="connsiteX0" fmla="*/ 97526 w 512999"/>
                <a:gd name="connsiteY0" fmla="*/ 0 h 1021454"/>
                <a:gd name="connsiteX1" fmla="*/ 512999 w 512999"/>
                <a:gd name="connsiteY1" fmla="*/ 217481 h 1021454"/>
                <a:gd name="connsiteX2" fmla="*/ 439359 w 512999"/>
                <a:gd name="connsiteY2" fmla="*/ 1021454 h 1021454"/>
                <a:gd name="connsiteX3" fmla="*/ 0 w 512999"/>
                <a:gd name="connsiteY3" fmla="*/ 893123 h 1021454"/>
                <a:gd name="connsiteX4" fmla="*/ 97526 w 512999"/>
                <a:gd name="connsiteY4" fmla="*/ 0 h 1021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999" h="1021454">
                  <a:moveTo>
                    <a:pt x="97526" y="0"/>
                  </a:moveTo>
                  <a:lnTo>
                    <a:pt x="512999" y="217481"/>
                  </a:lnTo>
                  <a:lnTo>
                    <a:pt x="439359" y="1021454"/>
                  </a:lnTo>
                  <a:lnTo>
                    <a:pt x="0" y="893123"/>
                  </a:lnTo>
                  <a:lnTo>
                    <a:pt x="9752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2"/>
            <p:cNvSpPr/>
            <p:nvPr/>
          </p:nvSpPr>
          <p:spPr>
            <a:xfrm rot="1581100" flipH="1">
              <a:off x="3829066" y="3000317"/>
              <a:ext cx="471647" cy="854709"/>
            </a:xfrm>
            <a:custGeom>
              <a:avLst/>
              <a:gdLst>
                <a:gd name="connsiteX0" fmla="*/ 0 w 399187"/>
                <a:gd name="connsiteY0" fmla="*/ 0 h 867904"/>
                <a:gd name="connsiteX1" fmla="*/ 399187 w 399187"/>
                <a:gd name="connsiteY1" fmla="*/ 0 h 867904"/>
                <a:gd name="connsiteX2" fmla="*/ 399187 w 399187"/>
                <a:gd name="connsiteY2" fmla="*/ 867904 h 867904"/>
                <a:gd name="connsiteX3" fmla="*/ 0 w 399187"/>
                <a:gd name="connsiteY3" fmla="*/ 867904 h 867904"/>
                <a:gd name="connsiteX4" fmla="*/ 0 w 399187"/>
                <a:gd name="connsiteY4" fmla="*/ 0 h 867904"/>
                <a:gd name="connsiteX0" fmla="*/ 37070 w 399187"/>
                <a:gd name="connsiteY0" fmla="*/ 0 h 979115"/>
                <a:gd name="connsiteX1" fmla="*/ 399187 w 399187"/>
                <a:gd name="connsiteY1" fmla="*/ 111211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99187"/>
                <a:gd name="connsiteY0" fmla="*/ 0 h 979115"/>
                <a:gd name="connsiteX1" fmla="*/ 386830 w 399187"/>
                <a:gd name="connsiteY1" fmla="*/ 135925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79115 h 1102683"/>
                <a:gd name="connsiteX4" fmla="*/ 37070 w 386830"/>
                <a:gd name="connsiteY4" fmla="*/ 0 h 1102683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04974 h 1102683"/>
                <a:gd name="connsiteX4" fmla="*/ 37070 w 386830"/>
                <a:gd name="connsiteY4" fmla="*/ 0 h 1102683"/>
                <a:gd name="connsiteX0" fmla="*/ 37070 w 435081"/>
                <a:gd name="connsiteY0" fmla="*/ 0 h 1090885"/>
                <a:gd name="connsiteX1" fmla="*/ 386830 w 435081"/>
                <a:gd name="connsiteY1" fmla="*/ 135925 h 1090885"/>
                <a:gd name="connsiteX2" fmla="*/ 435081 w 435081"/>
                <a:gd name="connsiteY2" fmla="*/ 1090885 h 1090885"/>
                <a:gd name="connsiteX3" fmla="*/ 0 w 435081"/>
                <a:gd name="connsiteY3" fmla="*/ 904974 h 1090885"/>
                <a:gd name="connsiteX4" fmla="*/ 37070 w 435081"/>
                <a:gd name="connsiteY4" fmla="*/ 0 h 1090885"/>
                <a:gd name="connsiteX0" fmla="*/ 0 w 398011"/>
                <a:gd name="connsiteY0" fmla="*/ 0 h 1202428"/>
                <a:gd name="connsiteX1" fmla="*/ 349760 w 398011"/>
                <a:gd name="connsiteY1" fmla="*/ 135925 h 1202428"/>
                <a:gd name="connsiteX2" fmla="*/ 398011 w 398011"/>
                <a:gd name="connsiteY2" fmla="*/ 1090885 h 1202428"/>
                <a:gd name="connsiteX3" fmla="*/ 50500 w 398011"/>
                <a:gd name="connsiteY3" fmla="*/ 1202428 h 1202428"/>
                <a:gd name="connsiteX4" fmla="*/ 0 w 398011"/>
                <a:gd name="connsiteY4" fmla="*/ 0 h 1202428"/>
                <a:gd name="connsiteX0" fmla="*/ 0 w 378793"/>
                <a:gd name="connsiteY0" fmla="*/ 190489 h 1066503"/>
                <a:gd name="connsiteX1" fmla="*/ 330542 w 378793"/>
                <a:gd name="connsiteY1" fmla="*/ 0 h 1066503"/>
                <a:gd name="connsiteX2" fmla="*/ 378793 w 378793"/>
                <a:gd name="connsiteY2" fmla="*/ 954960 h 1066503"/>
                <a:gd name="connsiteX3" fmla="*/ 31282 w 378793"/>
                <a:gd name="connsiteY3" fmla="*/ 1066503 h 1066503"/>
                <a:gd name="connsiteX4" fmla="*/ 0 w 378793"/>
                <a:gd name="connsiteY4" fmla="*/ 190489 h 1066503"/>
                <a:gd name="connsiteX0" fmla="*/ 0 w 425862"/>
                <a:gd name="connsiteY0" fmla="*/ 0 h 1362686"/>
                <a:gd name="connsiteX1" fmla="*/ 377611 w 425862"/>
                <a:gd name="connsiteY1" fmla="*/ 296183 h 1362686"/>
                <a:gd name="connsiteX2" fmla="*/ 425862 w 425862"/>
                <a:gd name="connsiteY2" fmla="*/ 1251143 h 1362686"/>
                <a:gd name="connsiteX3" fmla="*/ 78351 w 425862"/>
                <a:gd name="connsiteY3" fmla="*/ 1362686 h 1362686"/>
                <a:gd name="connsiteX4" fmla="*/ 0 w 425862"/>
                <a:gd name="connsiteY4" fmla="*/ 0 h 1362686"/>
                <a:gd name="connsiteX0" fmla="*/ 0 w 425862"/>
                <a:gd name="connsiteY0" fmla="*/ 0 h 1251143"/>
                <a:gd name="connsiteX1" fmla="*/ 377611 w 425862"/>
                <a:gd name="connsiteY1" fmla="*/ 296183 h 1251143"/>
                <a:gd name="connsiteX2" fmla="*/ 425862 w 425862"/>
                <a:gd name="connsiteY2" fmla="*/ 1251143 h 1251143"/>
                <a:gd name="connsiteX3" fmla="*/ 41019 w 425862"/>
                <a:gd name="connsiteY3" fmla="*/ 1082182 h 1251143"/>
                <a:gd name="connsiteX4" fmla="*/ 0 w 425862"/>
                <a:gd name="connsiteY4" fmla="*/ 0 h 1251143"/>
                <a:gd name="connsiteX0" fmla="*/ 672 w 384843"/>
                <a:gd name="connsiteY0" fmla="*/ 0 h 1039397"/>
                <a:gd name="connsiteX1" fmla="*/ 336592 w 384843"/>
                <a:gd name="connsiteY1" fmla="*/ 84437 h 1039397"/>
                <a:gd name="connsiteX2" fmla="*/ 384843 w 384843"/>
                <a:gd name="connsiteY2" fmla="*/ 1039397 h 1039397"/>
                <a:gd name="connsiteX3" fmla="*/ 0 w 384843"/>
                <a:gd name="connsiteY3" fmla="*/ 870436 h 1039397"/>
                <a:gd name="connsiteX4" fmla="*/ 672 w 384843"/>
                <a:gd name="connsiteY4" fmla="*/ 0 h 1039397"/>
                <a:gd name="connsiteX0" fmla="*/ 672 w 379550"/>
                <a:gd name="connsiteY0" fmla="*/ 0 h 870436"/>
                <a:gd name="connsiteX1" fmla="*/ 336592 w 379550"/>
                <a:gd name="connsiteY1" fmla="*/ 84437 h 870436"/>
                <a:gd name="connsiteX2" fmla="*/ 379550 w 379550"/>
                <a:gd name="connsiteY2" fmla="*/ 793111 h 870436"/>
                <a:gd name="connsiteX3" fmla="*/ 0 w 379550"/>
                <a:gd name="connsiteY3" fmla="*/ 870436 h 870436"/>
                <a:gd name="connsiteX4" fmla="*/ 672 w 379550"/>
                <a:gd name="connsiteY4" fmla="*/ 0 h 870436"/>
                <a:gd name="connsiteX0" fmla="*/ 19551 w 398429"/>
                <a:gd name="connsiteY0" fmla="*/ 0 h 793111"/>
                <a:gd name="connsiteX1" fmla="*/ 355471 w 398429"/>
                <a:gd name="connsiteY1" fmla="*/ 84437 h 793111"/>
                <a:gd name="connsiteX2" fmla="*/ 398429 w 398429"/>
                <a:gd name="connsiteY2" fmla="*/ 793111 h 793111"/>
                <a:gd name="connsiteX3" fmla="*/ 0 w 398429"/>
                <a:gd name="connsiteY3" fmla="*/ 675516 h 793111"/>
                <a:gd name="connsiteX4" fmla="*/ 19551 w 398429"/>
                <a:gd name="connsiteY4" fmla="*/ 0 h 793111"/>
                <a:gd name="connsiteX0" fmla="*/ 0 w 378878"/>
                <a:gd name="connsiteY0" fmla="*/ 0 h 793111"/>
                <a:gd name="connsiteX1" fmla="*/ 335920 w 378878"/>
                <a:gd name="connsiteY1" fmla="*/ 84437 h 793111"/>
                <a:gd name="connsiteX2" fmla="*/ 378878 w 378878"/>
                <a:gd name="connsiteY2" fmla="*/ 793111 h 793111"/>
                <a:gd name="connsiteX3" fmla="*/ 94680 w 378878"/>
                <a:gd name="connsiteY3" fmla="*/ 727728 h 793111"/>
                <a:gd name="connsiteX4" fmla="*/ 0 w 378878"/>
                <a:gd name="connsiteY4" fmla="*/ 0 h 793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878" h="793111">
                  <a:moveTo>
                    <a:pt x="0" y="0"/>
                  </a:moveTo>
                  <a:lnTo>
                    <a:pt x="335920" y="84437"/>
                  </a:lnTo>
                  <a:lnTo>
                    <a:pt x="378878" y="793111"/>
                  </a:lnTo>
                  <a:lnTo>
                    <a:pt x="94680" y="7277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019028" y="3508486"/>
            <a:ext cx="213508" cy="1012235"/>
            <a:chOff x="5374570" y="3470248"/>
            <a:chExt cx="213508" cy="1012235"/>
          </a:xfrm>
        </p:grpSpPr>
        <p:sp>
          <p:nvSpPr>
            <p:cNvPr id="111" name="矩形 110"/>
            <p:cNvSpPr/>
            <p:nvPr/>
          </p:nvSpPr>
          <p:spPr>
            <a:xfrm>
              <a:off x="5374570" y="3750646"/>
              <a:ext cx="213508" cy="7318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5433469" y="3470248"/>
              <a:ext cx="87432" cy="400121"/>
              <a:chOff x="8268577" y="3611758"/>
              <a:chExt cx="153759" cy="703659"/>
            </a:xfrm>
          </p:grpSpPr>
          <p:sp>
            <p:nvSpPr>
              <p:cNvPr id="113" name="椭圆 13"/>
              <p:cNvSpPr/>
              <p:nvPr/>
            </p:nvSpPr>
            <p:spPr>
              <a:xfrm>
                <a:off x="8268577" y="3611758"/>
                <a:ext cx="153759" cy="387776"/>
              </a:xfrm>
              <a:custGeom>
                <a:avLst/>
                <a:gdLst>
                  <a:gd name="connsiteX0" fmla="*/ 0 w 171746"/>
                  <a:gd name="connsiteY0" fmla="*/ 256674 h 513347"/>
                  <a:gd name="connsiteX1" fmla="*/ 85873 w 171746"/>
                  <a:gd name="connsiteY1" fmla="*/ 0 h 513347"/>
                  <a:gd name="connsiteX2" fmla="*/ 171746 w 171746"/>
                  <a:gd name="connsiteY2" fmla="*/ 256674 h 513347"/>
                  <a:gd name="connsiteX3" fmla="*/ 85873 w 171746"/>
                  <a:gd name="connsiteY3" fmla="*/ 513348 h 513347"/>
                  <a:gd name="connsiteX4" fmla="*/ 0 w 171746"/>
                  <a:gd name="connsiteY4" fmla="*/ 256674 h 513347"/>
                  <a:gd name="connsiteX0" fmla="*/ 0 w 171746"/>
                  <a:gd name="connsiteY0" fmla="*/ 256674 h 433138"/>
                  <a:gd name="connsiteX1" fmla="*/ 85873 w 171746"/>
                  <a:gd name="connsiteY1" fmla="*/ 0 h 433138"/>
                  <a:gd name="connsiteX2" fmla="*/ 171746 w 171746"/>
                  <a:gd name="connsiteY2" fmla="*/ 256674 h 433138"/>
                  <a:gd name="connsiteX3" fmla="*/ 85873 w 171746"/>
                  <a:gd name="connsiteY3" fmla="*/ 433138 h 433138"/>
                  <a:gd name="connsiteX4" fmla="*/ 0 w 171746"/>
                  <a:gd name="connsiteY4" fmla="*/ 256674 h 4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746" h="433138">
                    <a:moveTo>
                      <a:pt x="0" y="256674"/>
                    </a:moveTo>
                    <a:cubicBezTo>
                      <a:pt x="0" y="184484"/>
                      <a:pt x="38447" y="0"/>
                      <a:pt x="85873" y="0"/>
                    </a:cubicBezTo>
                    <a:cubicBezTo>
                      <a:pt x="133299" y="0"/>
                      <a:pt x="171746" y="114917"/>
                      <a:pt x="171746" y="256674"/>
                    </a:cubicBezTo>
                    <a:cubicBezTo>
                      <a:pt x="171746" y="398431"/>
                      <a:pt x="133299" y="433138"/>
                      <a:pt x="85873" y="433138"/>
                    </a:cubicBezTo>
                    <a:cubicBezTo>
                      <a:pt x="38447" y="433138"/>
                      <a:pt x="0" y="328864"/>
                      <a:pt x="0" y="256674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矩形 14"/>
              <p:cNvSpPr/>
              <p:nvPr/>
            </p:nvSpPr>
            <p:spPr>
              <a:xfrm>
                <a:off x="8302968" y="3882738"/>
                <a:ext cx="100121" cy="432679"/>
              </a:xfrm>
              <a:custGeom>
                <a:avLst/>
                <a:gdLst>
                  <a:gd name="connsiteX0" fmla="*/ 0 w 58636"/>
                  <a:gd name="connsiteY0" fmla="*/ 0 h 267184"/>
                  <a:gd name="connsiteX1" fmla="*/ 58636 w 58636"/>
                  <a:gd name="connsiteY1" fmla="*/ 0 h 267184"/>
                  <a:gd name="connsiteX2" fmla="*/ 58636 w 58636"/>
                  <a:gd name="connsiteY2" fmla="*/ 267184 h 267184"/>
                  <a:gd name="connsiteX3" fmla="*/ 0 w 58636"/>
                  <a:gd name="connsiteY3" fmla="*/ 267184 h 267184"/>
                  <a:gd name="connsiteX4" fmla="*/ 0 w 58636"/>
                  <a:gd name="connsiteY4" fmla="*/ 0 h 267184"/>
                  <a:gd name="connsiteX0" fmla="*/ 0 w 58636"/>
                  <a:gd name="connsiteY0" fmla="*/ 0 h 267184"/>
                  <a:gd name="connsiteX1" fmla="*/ 58636 w 58636"/>
                  <a:gd name="connsiteY1" fmla="*/ 267184 h 267184"/>
                  <a:gd name="connsiteX2" fmla="*/ 0 w 58636"/>
                  <a:gd name="connsiteY2" fmla="*/ 267184 h 267184"/>
                  <a:gd name="connsiteX3" fmla="*/ 0 w 58636"/>
                  <a:gd name="connsiteY3" fmla="*/ 0 h 267184"/>
                  <a:gd name="connsiteX0" fmla="*/ 27570 w 58636"/>
                  <a:gd name="connsiteY0" fmla="*/ 0 h 253399"/>
                  <a:gd name="connsiteX1" fmla="*/ 58636 w 58636"/>
                  <a:gd name="connsiteY1" fmla="*/ 253399 h 253399"/>
                  <a:gd name="connsiteX2" fmla="*/ 0 w 58636"/>
                  <a:gd name="connsiteY2" fmla="*/ 253399 h 253399"/>
                  <a:gd name="connsiteX3" fmla="*/ 27570 w 58636"/>
                  <a:gd name="connsiteY3" fmla="*/ 0 h 25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36" h="253399">
                    <a:moveTo>
                      <a:pt x="27570" y="0"/>
                    </a:moveTo>
                    <a:lnTo>
                      <a:pt x="58636" y="253399"/>
                    </a:lnTo>
                    <a:lnTo>
                      <a:pt x="0" y="253399"/>
                    </a:lnTo>
                    <a:lnTo>
                      <a:pt x="2757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6663802" y="447855"/>
            <a:ext cx="1015663" cy="450898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又</a:t>
            </a:r>
            <a:r>
              <a:rPr lang="zh-CN" altLang="en-US" sz="54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没人看见</a:t>
            </a:r>
          </a:p>
        </p:txBody>
      </p:sp>
      <p:sp>
        <p:nvSpPr>
          <p:cNvPr id="164" name="矩形 163"/>
          <p:cNvSpPr/>
          <p:nvPr/>
        </p:nvSpPr>
        <p:spPr>
          <a:xfrm>
            <a:off x="8884819" y="490927"/>
            <a:ext cx="923330" cy="27686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48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家人曰</a:t>
            </a:r>
            <a:endParaRPr lang="en-US" altLang="zh-CN" sz="48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8204263" y="459961"/>
            <a:ext cx="1015663" cy="34164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夜深人息</a:t>
            </a:r>
          </a:p>
        </p:txBody>
      </p:sp>
      <p:sp>
        <p:nvSpPr>
          <p:cNvPr id="166" name="矩形 165"/>
          <p:cNvSpPr/>
          <p:nvPr/>
        </p:nvSpPr>
        <p:spPr>
          <a:xfrm>
            <a:off x="7426964" y="463260"/>
            <a:ext cx="1015663" cy="318852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何必如此</a:t>
            </a:r>
            <a:endParaRPr lang="en-US" altLang="zh-CN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67" name="同心圆 166"/>
          <p:cNvSpPr/>
          <p:nvPr/>
        </p:nvSpPr>
        <p:spPr>
          <a:xfrm>
            <a:off x="6943769" y="3969565"/>
            <a:ext cx="505779" cy="505779"/>
          </a:xfrm>
          <a:prstGeom prst="donut">
            <a:avLst>
              <a:gd name="adj" fmla="val 1572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4141081" y="786991"/>
            <a:ext cx="1268249" cy="1268249"/>
            <a:chOff x="6159636" y="147874"/>
            <a:chExt cx="1268249" cy="1268249"/>
          </a:xfrm>
        </p:grpSpPr>
        <p:sp>
          <p:nvSpPr>
            <p:cNvPr id="168" name="同心圆 167"/>
            <p:cNvSpPr/>
            <p:nvPr/>
          </p:nvSpPr>
          <p:spPr>
            <a:xfrm>
              <a:off x="6159636" y="147874"/>
              <a:ext cx="1268249" cy="1268249"/>
            </a:xfrm>
            <a:prstGeom prst="donut">
              <a:avLst>
                <a:gd name="adj" fmla="val 762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矩形 168"/>
            <p:cNvSpPr/>
            <p:nvPr/>
          </p:nvSpPr>
          <p:spPr>
            <a:xfrm rot="4001375">
              <a:off x="6585139" y="644456"/>
              <a:ext cx="360000" cy="1190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 rot="11971843">
              <a:off x="6617919" y="787109"/>
              <a:ext cx="576000" cy="972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6775760" y="763998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5" name="矩形 114"/>
          <p:cNvSpPr/>
          <p:nvPr/>
        </p:nvSpPr>
        <p:spPr>
          <a:xfrm>
            <a:off x="-27788" y="-34769"/>
            <a:ext cx="876874" cy="6892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116"/>
          <p:cNvSpPr/>
          <p:nvPr/>
        </p:nvSpPr>
        <p:spPr>
          <a:xfrm>
            <a:off x="11131713" y="-15884"/>
            <a:ext cx="1060287" cy="6530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792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9208038" y="2464985"/>
            <a:ext cx="2812274" cy="4424449"/>
            <a:chOff x="5655954" y="456962"/>
            <a:chExt cx="3951374" cy="6216554"/>
          </a:xfrm>
        </p:grpSpPr>
        <p:sp>
          <p:nvSpPr>
            <p:cNvPr id="54" name="任意多边形 53"/>
            <p:cNvSpPr/>
            <p:nvPr/>
          </p:nvSpPr>
          <p:spPr>
            <a:xfrm>
              <a:off x="7419305" y="1507810"/>
              <a:ext cx="2188023" cy="5165706"/>
            </a:xfrm>
            <a:custGeom>
              <a:avLst/>
              <a:gdLst>
                <a:gd name="connsiteX0" fmla="*/ 802618 w 1552415"/>
                <a:gd name="connsiteY0" fmla="*/ 258 h 3590873"/>
                <a:gd name="connsiteX1" fmla="*/ 715533 w 1552415"/>
                <a:gd name="connsiteY1" fmla="*/ 203458 h 3590873"/>
                <a:gd name="connsiteX2" fmla="*/ 642961 w 1552415"/>
                <a:gd name="connsiteY2" fmla="*/ 305058 h 3590873"/>
                <a:gd name="connsiteX3" fmla="*/ 584904 w 1552415"/>
                <a:gd name="connsiteY3" fmla="*/ 493744 h 3590873"/>
                <a:gd name="connsiteX4" fmla="*/ 541361 w 1552415"/>
                <a:gd name="connsiteY4" fmla="*/ 595344 h 3590873"/>
                <a:gd name="connsiteX5" fmla="*/ 439761 w 1552415"/>
                <a:gd name="connsiteY5" fmla="*/ 682429 h 3590873"/>
                <a:gd name="connsiteX6" fmla="*/ 323647 w 1552415"/>
                <a:gd name="connsiteY6" fmla="*/ 725972 h 3590873"/>
                <a:gd name="connsiteX7" fmla="*/ 294618 w 1552415"/>
                <a:gd name="connsiteY7" fmla="*/ 943687 h 3590873"/>
                <a:gd name="connsiteX8" fmla="*/ 294618 w 1552415"/>
                <a:gd name="connsiteY8" fmla="*/ 1175915 h 3590873"/>
                <a:gd name="connsiteX9" fmla="*/ 251075 w 1552415"/>
                <a:gd name="connsiteY9" fmla="*/ 1437172 h 3590873"/>
                <a:gd name="connsiteX10" fmla="*/ 251075 w 1552415"/>
                <a:gd name="connsiteY10" fmla="*/ 1625858 h 3590873"/>
                <a:gd name="connsiteX11" fmla="*/ 251075 w 1552415"/>
                <a:gd name="connsiteY11" fmla="*/ 1901629 h 3590873"/>
                <a:gd name="connsiteX12" fmla="*/ 251075 w 1552415"/>
                <a:gd name="connsiteY12" fmla="*/ 2191915 h 3590873"/>
                <a:gd name="connsiteX13" fmla="*/ 193018 w 1552415"/>
                <a:gd name="connsiteY13" fmla="*/ 2496715 h 3590873"/>
                <a:gd name="connsiteX14" fmla="*/ 105933 w 1552415"/>
                <a:gd name="connsiteY14" fmla="*/ 2830544 h 3590873"/>
                <a:gd name="connsiteX15" fmla="*/ 18847 w 1552415"/>
                <a:gd name="connsiteY15" fmla="*/ 3135344 h 3590873"/>
                <a:gd name="connsiteX16" fmla="*/ 4333 w 1552415"/>
                <a:gd name="connsiteY16" fmla="*/ 3265972 h 3590873"/>
                <a:gd name="connsiteX17" fmla="*/ 76904 w 1552415"/>
                <a:gd name="connsiteY17" fmla="*/ 3367572 h 3590873"/>
                <a:gd name="connsiteX18" fmla="*/ 18847 w 1552415"/>
                <a:gd name="connsiteY18" fmla="*/ 3483687 h 3590873"/>
                <a:gd name="connsiteX19" fmla="*/ 309133 w 1552415"/>
                <a:gd name="connsiteY19" fmla="*/ 3527229 h 3590873"/>
                <a:gd name="connsiteX20" fmla="*/ 788104 w 1552415"/>
                <a:gd name="connsiteY20" fmla="*/ 3585287 h 3590873"/>
                <a:gd name="connsiteX21" fmla="*/ 1165475 w 1552415"/>
                <a:gd name="connsiteY21" fmla="*/ 3585287 h 3590873"/>
                <a:gd name="connsiteX22" fmla="*/ 1310618 w 1552415"/>
                <a:gd name="connsiteY22" fmla="*/ 3556258 h 3590873"/>
                <a:gd name="connsiteX23" fmla="*/ 1252561 w 1552415"/>
                <a:gd name="connsiteY23" fmla="*/ 3396601 h 3590873"/>
                <a:gd name="connsiteX24" fmla="*/ 1252561 w 1552415"/>
                <a:gd name="connsiteY24" fmla="*/ 2975687 h 3590873"/>
                <a:gd name="connsiteX25" fmla="*/ 1267075 w 1552415"/>
                <a:gd name="connsiteY25" fmla="*/ 2641858 h 3590873"/>
                <a:gd name="connsiteX26" fmla="*/ 1542847 w 1552415"/>
                <a:gd name="connsiteY26" fmla="*/ 2757972 h 3590873"/>
                <a:gd name="connsiteX27" fmla="*/ 1484790 w 1552415"/>
                <a:gd name="connsiteY27" fmla="*/ 2525744 h 3590873"/>
                <a:gd name="connsiteX28" fmla="*/ 1441247 w 1552415"/>
                <a:gd name="connsiteY28" fmla="*/ 2177401 h 3590873"/>
                <a:gd name="connsiteX29" fmla="*/ 1397704 w 1552415"/>
                <a:gd name="connsiteY29" fmla="*/ 1945172 h 3590873"/>
                <a:gd name="connsiteX30" fmla="*/ 1339647 w 1552415"/>
                <a:gd name="connsiteY30" fmla="*/ 1727458 h 3590873"/>
                <a:gd name="connsiteX31" fmla="*/ 1325133 w 1552415"/>
                <a:gd name="connsiteY31" fmla="*/ 1509744 h 3590873"/>
                <a:gd name="connsiteX32" fmla="*/ 1325133 w 1552415"/>
                <a:gd name="connsiteY32" fmla="*/ 1190429 h 3590873"/>
                <a:gd name="connsiteX33" fmla="*/ 1383190 w 1552415"/>
                <a:gd name="connsiteY33" fmla="*/ 1001744 h 3590873"/>
                <a:gd name="connsiteX34" fmla="*/ 1383190 w 1552415"/>
                <a:gd name="connsiteY34" fmla="*/ 769515 h 3590873"/>
                <a:gd name="connsiteX35" fmla="*/ 1339647 w 1552415"/>
                <a:gd name="connsiteY35" fmla="*/ 522772 h 3590873"/>
                <a:gd name="connsiteX36" fmla="*/ 1252561 w 1552415"/>
                <a:gd name="connsiteY36" fmla="*/ 145401 h 3590873"/>
                <a:gd name="connsiteX37" fmla="*/ 1209018 w 1552415"/>
                <a:gd name="connsiteY37" fmla="*/ 14772 h 3590873"/>
                <a:gd name="connsiteX38" fmla="*/ 1121933 w 1552415"/>
                <a:gd name="connsiteY38" fmla="*/ 58315 h 3590873"/>
                <a:gd name="connsiteX39" fmla="*/ 1020333 w 1552415"/>
                <a:gd name="connsiteY39" fmla="*/ 116372 h 3590873"/>
                <a:gd name="connsiteX40" fmla="*/ 846161 w 1552415"/>
                <a:gd name="connsiteY40" fmla="*/ 159915 h 3590873"/>
                <a:gd name="connsiteX41" fmla="*/ 802618 w 1552415"/>
                <a:gd name="connsiteY41" fmla="*/ 258 h 3590873"/>
                <a:gd name="connsiteX0" fmla="*/ 802618 w 1552415"/>
                <a:gd name="connsiteY0" fmla="*/ 17434 h 3608049"/>
                <a:gd name="connsiteX1" fmla="*/ 715533 w 1552415"/>
                <a:gd name="connsiteY1" fmla="*/ 220634 h 3608049"/>
                <a:gd name="connsiteX2" fmla="*/ 642961 w 1552415"/>
                <a:gd name="connsiteY2" fmla="*/ 322234 h 3608049"/>
                <a:gd name="connsiteX3" fmla="*/ 584904 w 1552415"/>
                <a:gd name="connsiteY3" fmla="*/ 510920 h 3608049"/>
                <a:gd name="connsiteX4" fmla="*/ 541361 w 1552415"/>
                <a:gd name="connsiteY4" fmla="*/ 612520 h 3608049"/>
                <a:gd name="connsiteX5" fmla="*/ 439761 w 1552415"/>
                <a:gd name="connsiteY5" fmla="*/ 699605 h 3608049"/>
                <a:gd name="connsiteX6" fmla="*/ 323647 w 1552415"/>
                <a:gd name="connsiteY6" fmla="*/ 743148 h 3608049"/>
                <a:gd name="connsiteX7" fmla="*/ 294618 w 1552415"/>
                <a:gd name="connsiteY7" fmla="*/ 960863 h 3608049"/>
                <a:gd name="connsiteX8" fmla="*/ 294618 w 1552415"/>
                <a:gd name="connsiteY8" fmla="*/ 1193091 h 3608049"/>
                <a:gd name="connsiteX9" fmla="*/ 251075 w 1552415"/>
                <a:gd name="connsiteY9" fmla="*/ 1454348 h 3608049"/>
                <a:gd name="connsiteX10" fmla="*/ 251075 w 1552415"/>
                <a:gd name="connsiteY10" fmla="*/ 1643034 h 3608049"/>
                <a:gd name="connsiteX11" fmla="*/ 251075 w 1552415"/>
                <a:gd name="connsiteY11" fmla="*/ 1918805 h 3608049"/>
                <a:gd name="connsiteX12" fmla="*/ 251075 w 1552415"/>
                <a:gd name="connsiteY12" fmla="*/ 2209091 h 3608049"/>
                <a:gd name="connsiteX13" fmla="*/ 193018 w 1552415"/>
                <a:gd name="connsiteY13" fmla="*/ 2513891 h 3608049"/>
                <a:gd name="connsiteX14" fmla="*/ 105933 w 1552415"/>
                <a:gd name="connsiteY14" fmla="*/ 2847720 h 3608049"/>
                <a:gd name="connsiteX15" fmla="*/ 18847 w 1552415"/>
                <a:gd name="connsiteY15" fmla="*/ 3152520 h 3608049"/>
                <a:gd name="connsiteX16" fmla="*/ 4333 w 1552415"/>
                <a:gd name="connsiteY16" fmla="*/ 3283148 h 3608049"/>
                <a:gd name="connsiteX17" fmla="*/ 76904 w 1552415"/>
                <a:gd name="connsiteY17" fmla="*/ 3384748 h 3608049"/>
                <a:gd name="connsiteX18" fmla="*/ 18847 w 1552415"/>
                <a:gd name="connsiteY18" fmla="*/ 3500863 h 3608049"/>
                <a:gd name="connsiteX19" fmla="*/ 309133 w 1552415"/>
                <a:gd name="connsiteY19" fmla="*/ 3544405 h 3608049"/>
                <a:gd name="connsiteX20" fmla="*/ 788104 w 1552415"/>
                <a:gd name="connsiteY20" fmla="*/ 3602463 h 3608049"/>
                <a:gd name="connsiteX21" fmla="*/ 1165475 w 1552415"/>
                <a:gd name="connsiteY21" fmla="*/ 3602463 h 3608049"/>
                <a:gd name="connsiteX22" fmla="*/ 1310618 w 1552415"/>
                <a:gd name="connsiteY22" fmla="*/ 3573434 h 3608049"/>
                <a:gd name="connsiteX23" fmla="*/ 1252561 w 1552415"/>
                <a:gd name="connsiteY23" fmla="*/ 3413777 h 3608049"/>
                <a:gd name="connsiteX24" fmla="*/ 1252561 w 1552415"/>
                <a:gd name="connsiteY24" fmla="*/ 2992863 h 3608049"/>
                <a:gd name="connsiteX25" fmla="*/ 1267075 w 1552415"/>
                <a:gd name="connsiteY25" fmla="*/ 2659034 h 3608049"/>
                <a:gd name="connsiteX26" fmla="*/ 1542847 w 1552415"/>
                <a:gd name="connsiteY26" fmla="*/ 2775148 h 3608049"/>
                <a:gd name="connsiteX27" fmla="*/ 1484790 w 1552415"/>
                <a:gd name="connsiteY27" fmla="*/ 2542920 h 3608049"/>
                <a:gd name="connsiteX28" fmla="*/ 1441247 w 1552415"/>
                <a:gd name="connsiteY28" fmla="*/ 2194577 h 3608049"/>
                <a:gd name="connsiteX29" fmla="*/ 1397704 w 1552415"/>
                <a:gd name="connsiteY29" fmla="*/ 1962348 h 3608049"/>
                <a:gd name="connsiteX30" fmla="*/ 1339647 w 1552415"/>
                <a:gd name="connsiteY30" fmla="*/ 1744634 h 3608049"/>
                <a:gd name="connsiteX31" fmla="*/ 1325133 w 1552415"/>
                <a:gd name="connsiteY31" fmla="*/ 1526920 h 3608049"/>
                <a:gd name="connsiteX32" fmla="*/ 1325133 w 1552415"/>
                <a:gd name="connsiteY32" fmla="*/ 1207605 h 3608049"/>
                <a:gd name="connsiteX33" fmla="*/ 1383190 w 1552415"/>
                <a:gd name="connsiteY33" fmla="*/ 1018920 h 3608049"/>
                <a:gd name="connsiteX34" fmla="*/ 1383190 w 1552415"/>
                <a:gd name="connsiteY34" fmla="*/ 786691 h 3608049"/>
                <a:gd name="connsiteX35" fmla="*/ 1339647 w 1552415"/>
                <a:gd name="connsiteY35" fmla="*/ 539948 h 3608049"/>
                <a:gd name="connsiteX36" fmla="*/ 1252561 w 1552415"/>
                <a:gd name="connsiteY36" fmla="*/ 162577 h 3608049"/>
                <a:gd name="connsiteX37" fmla="*/ 1209018 w 1552415"/>
                <a:gd name="connsiteY37" fmla="*/ 31948 h 3608049"/>
                <a:gd name="connsiteX38" fmla="*/ 1121933 w 1552415"/>
                <a:gd name="connsiteY38" fmla="*/ 75491 h 3608049"/>
                <a:gd name="connsiteX39" fmla="*/ 1020333 w 1552415"/>
                <a:gd name="connsiteY39" fmla="*/ 133548 h 3608049"/>
                <a:gd name="connsiteX40" fmla="*/ 911767 w 1552415"/>
                <a:gd name="connsiteY40" fmla="*/ 24010 h 3608049"/>
                <a:gd name="connsiteX41" fmla="*/ 802618 w 1552415"/>
                <a:gd name="connsiteY41" fmla="*/ 17434 h 360804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323647 w 1552415"/>
                <a:gd name="connsiteY6" fmla="*/ 73942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252561 w 1552415"/>
                <a:gd name="connsiteY36" fmla="*/ 158857 h 3604329"/>
                <a:gd name="connsiteX37" fmla="*/ 1209018 w 1552415"/>
                <a:gd name="connsiteY37" fmla="*/ 28228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323647 w 1552415"/>
                <a:gd name="connsiteY6" fmla="*/ 73942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252561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323647 w 1552415"/>
                <a:gd name="connsiteY6" fmla="*/ 73942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453401 w 1552415"/>
                <a:gd name="connsiteY6" fmla="*/ 890808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648033 w 1552415"/>
                <a:gd name="connsiteY6" fmla="*/ 1020563 h 3604329"/>
                <a:gd name="connsiteX7" fmla="*/ 294618 w 1552415"/>
                <a:gd name="connsiteY7" fmla="*/ 957143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439761 w 1552415"/>
                <a:gd name="connsiteY5" fmla="*/ 695885 h 3604329"/>
                <a:gd name="connsiteX6" fmla="*/ 648033 w 1552415"/>
                <a:gd name="connsiteY6" fmla="*/ 1020563 h 3604329"/>
                <a:gd name="connsiteX7" fmla="*/ 467624 w 1552415"/>
                <a:gd name="connsiteY7" fmla="*/ 1086898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  <a:gd name="connsiteX0" fmla="*/ 802618 w 1552415"/>
                <a:gd name="connsiteY0" fmla="*/ 13714 h 3604329"/>
                <a:gd name="connsiteX1" fmla="*/ 715533 w 1552415"/>
                <a:gd name="connsiteY1" fmla="*/ 216914 h 3604329"/>
                <a:gd name="connsiteX2" fmla="*/ 642961 w 1552415"/>
                <a:gd name="connsiteY2" fmla="*/ 318514 h 3604329"/>
                <a:gd name="connsiteX3" fmla="*/ 584904 w 1552415"/>
                <a:gd name="connsiteY3" fmla="*/ 507200 h 3604329"/>
                <a:gd name="connsiteX4" fmla="*/ 541361 w 1552415"/>
                <a:gd name="connsiteY4" fmla="*/ 608800 h 3604329"/>
                <a:gd name="connsiteX5" fmla="*/ 537077 w 1552415"/>
                <a:gd name="connsiteY5" fmla="*/ 720214 h 3604329"/>
                <a:gd name="connsiteX6" fmla="*/ 648033 w 1552415"/>
                <a:gd name="connsiteY6" fmla="*/ 1020563 h 3604329"/>
                <a:gd name="connsiteX7" fmla="*/ 467624 w 1552415"/>
                <a:gd name="connsiteY7" fmla="*/ 1086898 h 3604329"/>
                <a:gd name="connsiteX8" fmla="*/ 294618 w 1552415"/>
                <a:gd name="connsiteY8" fmla="*/ 1189371 h 3604329"/>
                <a:gd name="connsiteX9" fmla="*/ 251075 w 1552415"/>
                <a:gd name="connsiteY9" fmla="*/ 1450628 h 3604329"/>
                <a:gd name="connsiteX10" fmla="*/ 251075 w 1552415"/>
                <a:gd name="connsiteY10" fmla="*/ 1639314 h 3604329"/>
                <a:gd name="connsiteX11" fmla="*/ 251075 w 1552415"/>
                <a:gd name="connsiteY11" fmla="*/ 1915085 h 3604329"/>
                <a:gd name="connsiteX12" fmla="*/ 251075 w 1552415"/>
                <a:gd name="connsiteY12" fmla="*/ 2205371 h 3604329"/>
                <a:gd name="connsiteX13" fmla="*/ 193018 w 1552415"/>
                <a:gd name="connsiteY13" fmla="*/ 2510171 h 3604329"/>
                <a:gd name="connsiteX14" fmla="*/ 105933 w 1552415"/>
                <a:gd name="connsiteY14" fmla="*/ 2844000 h 3604329"/>
                <a:gd name="connsiteX15" fmla="*/ 18847 w 1552415"/>
                <a:gd name="connsiteY15" fmla="*/ 3148800 h 3604329"/>
                <a:gd name="connsiteX16" fmla="*/ 4333 w 1552415"/>
                <a:gd name="connsiteY16" fmla="*/ 3279428 h 3604329"/>
                <a:gd name="connsiteX17" fmla="*/ 76904 w 1552415"/>
                <a:gd name="connsiteY17" fmla="*/ 3381028 h 3604329"/>
                <a:gd name="connsiteX18" fmla="*/ 18847 w 1552415"/>
                <a:gd name="connsiteY18" fmla="*/ 3497143 h 3604329"/>
                <a:gd name="connsiteX19" fmla="*/ 309133 w 1552415"/>
                <a:gd name="connsiteY19" fmla="*/ 3540685 h 3604329"/>
                <a:gd name="connsiteX20" fmla="*/ 788104 w 1552415"/>
                <a:gd name="connsiteY20" fmla="*/ 3598743 h 3604329"/>
                <a:gd name="connsiteX21" fmla="*/ 1165475 w 1552415"/>
                <a:gd name="connsiteY21" fmla="*/ 3598743 h 3604329"/>
                <a:gd name="connsiteX22" fmla="*/ 1310618 w 1552415"/>
                <a:gd name="connsiteY22" fmla="*/ 3569714 h 3604329"/>
                <a:gd name="connsiteX23" fmla="*/ 1252561 w 1552415"/>
                <a:gd name="connsiteY23" fmla="*/ 3410057 h 3604329"/>
                <a:gd name="connsiteX24" fmla="*/ 1252561 w 1552415"/>
                <a:gd name="connsiteY24" fmla="*/ 2989143 h 3604329"/>
                <a:gd name="connsiteX25" fmla="*/ 1267075 w 1552415"/>
                <a:gd name="connsiteY25" fmla="*/ 2655314 h 3604329"/>
                <a:gd name="connsiteX26" fmla="*/ 1542847 w 1552415"/>
                <a:gd name="connsiteY26" fmla="*/ 2771428 h 3604329"/>
                <a:gd name="connsiteX27" fmla="*/ 1484790 w 1552415"/>
                <a:gd name="connsiteY27" fmla="*/ 2539200 h 3604329"/>
                <a:gd name="connsiteX28" fmla="*/ 1441247 w 1552415"/>
                <a:gd name="connsiteY28" fmla="*/ 2190857 h 3604329"/>
                <a:gd name="connsiteX29" fmla="*/ 1397704 w 1552415"/>
                <a:gd name="connsiteY29" fmla="*/ 1958628 h 3604329"/>
                <a:gd name="connsiteX30" fmla="*/ 1339647 w 1552415"/>
                <a:gd name="connsiteY30" fmla="*/ 1740914 h 3604329"/>
                <a:gd name="connsiteX31" fmla="*/ 1325133 w 1552415"/>
                <a:gd name="connsiteY31" fmla="*/ 1523200 h 3604329"/>
                <a:gd name="connsiteX32" fmla="*/ 1325133 w 1552415"/>
                <a:gd name="connsiteY32" fmla="*/ 1203885 h 3604329"/>
                <a:gd name="connsiteX33" fmla="*/ 1383190 w 1552415"/>
                <a:gd name="connsiteY33" fmla="*/ 1015200 h 3604329"/>
                <a:gd name="connsiteX34" fmla="*/ 1383190 w 1552415"/>
                <a:gd name="connsiteY34" fmla="*/ 782971 h 3604329"/>
                <a:gd name="connsiteX35" fmla="*/ 1339647 w 1552415"/>
                <a:gd name="connsiteY35" fmla="*/ 536228 h 3604329"/>
                <a:gd name="connsiteX36" fmla="*/ 1108389 w 1552415"/>
                <a:gd name="connsiteY36" fmla="*/ 158857 h 3604329"/>
                <a:gd name="connsiteX37" fmla="*/ 1064846 w 1552415"/>
                <a:gd name="connsiteY37" fmla="*/ 124342 h 3604329"/>
                <a:gd name="connsiteX38" fmla="*/ 1121933 w 1552415"/>
                <a:gd name="connsiteY38" fmla="*/ 71771 h 3604329"/>
                <a:gd name="connsiteX39" fmla="*/ 1020333 w 1552415"/>
                <a:gd name="connsiteY39" fmla="*/ 35063 h 3604329"/>
                <a:gd name="connsiteX40" fmla="*/ 911767 w 1552415"/>
                <a:gd name="connsiteY40" fmla="*/ 20290 h 3604329"/>
                <a:gd name="connsiteX41" fmla="*/ 802618 w 1552415"/>
                <a:gd name="connsiteY41" fmla="*/ 13714 h 360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52415" h="3604329">
                  <a:moveTo>
                    <a:pt x="802618" y="13714"/>
                  </a:moveTo>
                  <a:cubicBezTo>
                    <a:pt x="769912" y="46485"/>
                    <a:pt x="742142" y="166114"/>
                    <a:pt x="715533" y="216914"/>
                  </a:cubicBezTo>
                  <a:cubicBezTo>
                    <a:pt x="688924" y="267714"/>
                    <a:pt x="664732" y="270133"/>
                    <a:pt x="642961" y="318514"/>
                  </a:cubicBezTo>
                  <a:cubicBezTo>
                    <a:pt x="621190" y="366895"/>
                    <a:pt x="601837" y="458819"/>
                    <a:pt x="584904" y="507200"/>
                  </a:cubicBezTo>
                  <a:cubicBezTo>
                    <a:pt x="567971" y="555581"/>
                    <a:pt x="549332" y="573298"/>
                    <a:pt x="541361" y="608800"/>
                  </a:cubicBezTo>
                  <a:cubicBezTo>
                    <a:pt x="533390" y="644302"/>
                    <a:pt x="519298" y="651587"/>
                    <a:pt x="537077" y="720214"/>
                  </a:cubicBezTo>
                  <a:cubicBezTo>
                    <a:pt x="554856" y="788841"/>
                    <a:pt x="659608" y="959449"/>
                    <a:pt x="648033" y="1020563"/>
                  </a:cubicBezTo>
                  <a:cubicBezTo>
                    <a:pt x="636458" y="1081677"/>
                    <a:pt x="526526" y="1058763"/>
                    <a:pt x="467624" y="1086898"/>
                  </a:cubicBezTo>
                  <a:cubicBezTo>
                    <a:pt x="408722" y="1115033"/>
                    <a:pt x="330709" y="1128749"/>
                    <a:pt x="294618" y="1189371"/>
                  </a:cubicBezTo>
                  <a:cubicBezTo>
                    <a:pt x="258527" y="1249993"/>
                    <a:pt x="258332" y="1375638"/>
                    <a:pt x="251075" y="1450628"/>
                  </a:cubicBezTo>
                  <a:cubicBezTo>
                    <a:pt x="243818" y="1525618"/>
                    <a:pt x="251075" y="1639314"/>
                    <a:pt x="251075" y="1639314"/>
                  </a:cubicBezTo>
                  <a:lnTo>
                    <a:pt x="251075" y="1915085"/>
                  </a:lnTo>
                  <a:cubicBezTo>
                    <a:pt x="251075" y="2009428"/>
                    <a:pt x="260751" y="2106190"/>
                    <a:pt x="251075" y="2205371"/>
                  </a:cubicBezTo>
                  <a:cubicBezTo>
                    <a:pt x="241399" y="2304552"/>
                    <a:pt x="217208" y="2403733"/>
                    <a:pt x="193018" y="2510171"/>
                  </a:cubicBezTo>
                  <a:cubicBezTo>
                    <a:pt x="168828" y="2616609"/>
                    <a:pt x="134962" y="2737562"/>
                    <a:pt x="105933" y="2844000"/>
                  </a:cubicBezTo>
                  <a:cubicBezTo>
                    <a:pt x="76904" y="2950438"/>
                    <a:pt x="35780" y="3076229"/>
                    <a:pt x="18847" y="3148800"/>
                  </a:cubicBezTo>
                  <a:cubicBezTo>
                    <a:pt x="1914" y="3221371"/>
                    <a:pt x="-5343" y="3240723"/>
                    <a:pt x="4333" y="3279428"/>
                  </a:cubicBezTo>
                  <a:cubicBezTo>
                    <a:pt x="14009" y="3318133"/>
                    <a:pt x="74485" y="3344742"/>
                    <a:pt x="76904" y="3381028"/>
                  </a:cubicBezTo>
                  <a:cubicBezTo>
                    <a:pt x="79323" y="3417314"/>
                    <a:pt x="-19858" y="3470534"/>
                    <a:pt x="18847" y="3497143"/>
                  </a:cubicBezTo>
                  <a:cubicBezTo>
                    <a:pt x="57552" y="3523752"/>
                    <a:pt x="180924" y="3523752"/>
                    <a:pt x="309133" y="3540685"/>
                  </a:cubicBezTo>
                  <a:cubicBezTo>
                    <a:pt x="437342" y="3557618"/>
                    <a:pt x="645380" y="3589067"/>
                    <a:pt x="788104" y="3598743"/>
                  </a:cubicBezTo>
                  <a:cubicBezTo>
                    <a:pt x="930828" y="3608419"/>
                    <a:pt x="1078389" y="3603581"/>
                    <a:pt x="1165475" y="3598743"/>
                  </a:cubicBezTo>
                  <a:cubicBezTo>
                    <a:pt x="1252561" y="3593905"/>
                    <a:pt x="1296104" y="3601162"/>
                    <a:pt x="1310618" y="3569714"/>
                  </a:cubicBezTo>
                  <a:cubicBezTo>
                    <a:pt x="1325132" y="3538266"/>
                    <a:pt x="1262237" y="3506819"/>
                    <a:pt x="1252561" y="3410057"/>
                  </a:cubicBezTo>
                  <a:cubicBezTo>
                    <a:pt x="1242885" y="3313295"/>
                    <a:pt x="1250142" y="3114933"/>
                    <a:pt x="1252561" y="2989143"/>
                  </a:cubicBezTo>
                  <a:cubicBezTo>
                    <a:pt x="1254980" y="2863353"/>
                    <a:pt x="1218694" y="2691600"/>
                    <a:pt x="1267075" y="2655314"/>
                  </a:cubicBezTo>
                  <a:cubicBezTo>
                    <a:pt x="1315456" y="2619028"/>
                    <a:pt x="1506561" y="2790780"/>
                    <a:pt x="1542847" y="2771428"/>
                  </a:cubicBezTo>
                  <a:cubicBezTo>
                    <a:pt x="1579133" y="2752076"/>
                    <a:pt x="1501723" y="2635962"/>
                    <a:pt x="1484790" y="2539200"/>
                  </a:cubicBezTo>
                  <a:cubicBezTo>
                    <a:pt x="1467857" y="2442438"/>
                    <a:pt x="1455761" y="2287619"/>
                    <a:pt x="1441247" y="2190857"/>
                  </a:cubicBezTo>
                  <a:cubicBezTo>
                    <a:pt x="1426733" y="2094095"/>
                    <a:pt x="1414637" y="2033619"/>
                    <a:pt x="1397704" y="1958628"/>
                  </a:cubicBezTo>
                  <a:cubicBezTo>
                    <a:pt x="1380771" y="1883638"/>
                    <a:pt x="1351742" y="1813485"/>
                    <a:pt x="1339647" y="1740914"/>
                  </a:cubicBezTo>
                  <a:cubicBezTo>
                    <a:pt x="1327552" y="1668343"/>
                    <a:pt x="1327552" y="1612705"/>
                    <a:pt x="1325133" y="1523200"/>
                  </a:cubicBezTo>
                  <a:cubicBezTo>
                    <a:pt x="1322714" y="1433695"/>
                    <a:pt x="1315457" y="1288552"/>
                    <a:pt x="1325133" y="1203885"/>
                  </a:cubicBezTo>
                  <a:cubicBezTo>
                    <a:pt x="1334809" y="1119218"/>
                    <a:pt x="1373514" y="1085352"/>
                    <a:pt x="1383190" y="1015200"/>
                  </a:cubicBezTo>
                  <a:cubicBezTo>
                    <a:pt x="1392866" y="945048"/>
                    <a:pt x="1390447" y="862800"/>
                    <a:pt x="1383190" y="782971"/>
                  </a:cubicBezTo>
                  <a:cubicBezTo>
                    <a:pt x="1375933" y="703142"/>
                    <a:pt x="1385447" y="640247"/>
                    <a:pt x="1339647" y="536228"/>
                  </a:cubicBezTo>
                  <a:cubicBezTo>
                    <a:pt x="1293847" y="432209"/>
                    <a:pt x="1154189" y="227505"/>
                    <a:pt x="1108389" y="158857"/>
                  </a:cubicBezTo>
                  <a:cubicBezTo>
                    <a:pt x="1062589" y="90209"/>
                    <a:pt x="1062589" y="138856"/>
                    <a:pt x="1064846" y="124342"/>
                  </a:cubicBezTo>
                  <a:cubicBezTo>
                    <a:pt x="1067103" y="109828"/>
                    <a:pt x="1129352" y="86651"/>
                    <a:pt x="1121933" y="71771"/>
                  </a:cubicBezTo>
                  <a:cubicBezTo>
                    <a:pt x="1114514" y="56891"/>
                    <a:pt x="1066295" y="18130"/>
                    <a:pt x="1020333" y="35063"/>
                  </a:cubicBezTo>
                  <a:cubicBezTo>
                    <a:pt x="974371" y="51996"/>
                    <a:pt x="948053" y="23848"/>
                    <a:pt x="911767" y="20290"/>
                  </a:cubicBezTo>
                  <a:cubicBezTo>
                    <a:pt x="875481" y="16732"/>
                    <a:pt x="835324" y="-19057"/>
                    <a:pt x="802618" y="137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343846" y="456962"/>
              <a:ext cx="961494" cy="96149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479649" y="517371"/>
              <a:ext cx="985582" cy="9855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824593" y="1115487"/>
              <a:ext cx="605938" cy="6059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 rot="10800000">
              <a:off x="8406449" y="691276"/>
              <a:ext cx="789807" cy="11226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18324394">
              <a:off x="7725932" y="2536745"/>
              <a:ext cx="1152480" cy="6388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6871450" y="1987864"/>
              <a:ext cx="1586933" cy="2375210"/>
            </a:xfrm>
            <a:custGeom>
              <a:avLst/>
              <a:gdLst>
                <a:gd name="connsiteX0" fmla="*/ 1586933 w 1586933"/>
                <a:gd name="connsiteY0" fmla="*/ 0 h 1678014"/>
                <a:gd name="connsiteX1" fmla="*/ 1352757 w 1586933"/>
                <a:gd name="connsiteY1" fmla="*/ 267629 h 1678014"/>
                <a:gd name="connsiteX2" fmla="*/ 1163187 w 1586933"/>
                <a:gd name="connsiteY2" fmla="*/ 379141 h 1678014"/>
                <a:gd name="connsiteX3" fmla="*/ 1051675 w 1586933"/>
                <a:gd name="connsiteY3" fmla="*/ 535259 h 1678014"/>
                <a:gd name="connsiteX4" fmla="*/ 906709 w 1586933"/>
                <a:gd name="connsiteY4" fmla="*/ 780585 h 1678014"/>
                <a:gd name="connsiteX5" fmla="*/ 683684 w 1586933"/>
                <a:gd name="connsiteY5" fmla="*/ 825190 h 1678014"/>
                <a:gd name="connsiteX6" fmla="*/ 471811 w 1586933"/>
                <a:gd name="connsiteY6" fmla="*/ 880946 h 1678014"/>
                <a:gd name="connsiteX7" fmla="*/ 271089 w 1586933"/>
                <a:gd name="connsiteY7" fmla="*/ 880946 h 1678014"/>
                <a:gd name="connsiteX8" fmla="*/ 103821 w 1586933"/>
                <a:gd name="connsiteY8" fmla="*/ 925551 h 1678014"/>
                <a:gd name="connsiteX9" fmla="*/ 137275 w 1586933"/>
                <a:gd name="connsiteY9" fmla="*/ 1092820 h 1678014"/>
                <a:gd name="connsiteX10" fmla="*/ 70367 w 1586933"/>
                <a:gd name="connsiteY10" fmla="*/ 1326995 h 1678014"/>
                <a:gd name="connsiteX11" fmla="*/ 36914 w 1586933"/>
                <a:gd name="connsiteY11" fmla="*/ 1494263 h 1678014"/>
                <a:gd name="connsiteX12" fmla="*/ 3460 w 1586933"/>
                <a:gd name="connsiteY12" fmla="*/ 1661532 h 1678014"/>
                <a:gd name="connsiteX13" fmla="*/ 126123 w 1586933"/>
                <a:gd name="connsiteY13" fmla="*/ 1650380 h 1678014"/>
                <a:gd name="connsiteX14" fmla="*/ 293392 w 1586933"/>
                <a:gd name="connsiteY14" fmla="*/ 1471961 h 1678014"/>
                <a:gd name="connsiteX15" fmla="*/ 505265 w 1586933"/>
                <a:gd name="connsiteY15" fmla="*/ 1382751 h 1678014"/>
                <a:gd name="connsiteX16" fmla="*/ 951314 w 1586933"/>
                <a:gd name="connsiteY16" fmla="*/ 1248937 h 1678014"/>
                <a:gd name="connsiteX17" fmla="*/ 1430816 w 1586933"/>
                <a:gd name="connsiteY17" fmla="*/ 981307 h 1678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86933" h="1678014">
                  <a:moveTo>
                    <a:pt x="1586933" y="0"/>
                  </a:moveTo>
                  <a:cubicBezTo>
                    <a:pt x="1505157" y="102219"/>
                    <a:pt x="1423381" y="204439"/>
                    <a:pt x="1352757" y="267629"/>
                  </a:cubicBezTo>
                  <a:cubicBezTo>
                    <a:pt x="1282133" y="330819"/>
                    <a:pt x="1213367" y="334536"/>
                    <a:pt x="1163187" y="379141"/>
                  </a:cubicBezTo>
                  <a:cubicBezTo>
                    <a:pt x="1113007" y="423746"/>
                    <a:pt x="1094421" y="468352"/>
                    <a:pt x="1051675" y="535259"/>
                  </a:cubicBezTo>
                  <a:cubicBezTo>
                    <a:pt x="1008929" y="602166"/>
                    <a:pt x="968041" y="732263"/>
                    <a:pt x="906709" y="780585"/>
                  </a:cubicBezTo>
                  <a:cubicBezTo>
                    <a:pt x="845377" y="828907"/>
                    <a:pt x="756167" y="808463"/>
                    <a:pt x="683684" y="825190"/>
                  </a:cubicBezTo>
                  <a:cubicBezTo>
                    <a:pt x="611201" y="841917"/>
                    <a:pt x="540577" y="871653"/>
                    <a:pt x="471811" y="880946"/>
                  </a:cubicBezTo>
                  <a:cubicBezTo>
                    <a:pt x="403045" y="890239"/>
                    <a:pt x="332421" y="873512"/>
                    <a:pt x="271089" y="880946"/>
                  </a:cubicBezTo>
                  <a:cubicBezTo>
                    <a:pt x="209757" y="888380"/>
                    <a:pt x="126123" y="890239"/>
                    <a:pt x="103821" y="925551"/>
                  </a:cubicBezTo>
                  <a:cubicBezTo>
                    <a:pt x="81519" y="960863"/>
                    <a:pt x="142851" y="1025913"/>
                    <a:pt x="137275" y="1092820"/>
                  </a:cubicBezTo>
                  <a:cubicBezTo>
                    <a:pt x="131699" y="1159727"/>
                    <a:pt x="87094" y="1260088"/>
                    <a:pt x="70367" y="1326995"/>
                  </a:cubicBezTo>
                  <a:cubicBezTo>
                    <a:pt x="53640" y="1393902"/>
                    <a:pt x="36914" y="1494263"/>
                    <a:pt x="36914" y="1494263"/>
                  </a:cubicBezTo>
                  <a:cubicBezTo>
                    <a:pt x="25763" y="1550019"/>
                    <a:pt x="-11408" y="1635513"/>
                    <a:pt x="3460" y="1661532"/>
                  </a:cubicBezTo>
                  <a:cubicBezTo>
                    <a:pt x="18328" y="1687552"/>
                    <a:pt x="77801" y="1681975"/>
                    <a:pt x="126123" y="1650380"/>
                  </a:cubicBezTo>
                  <a:cubicBezTo>
                    <a:pt x="174445" y="1618785"/>
                    <a:pt x="230202" y="1516566"/>
                    <a:pt x="293392" y="1471961"/>
                  </a:cubicBezTo>
                  <a:cubicBezTo>
                    <a:pt x="356582" y="1427356"/>
                    <a:pt x="395611" y="1419922"/>
                    <a:pt x="505265" y="1382751"/>
                  </a:cubicBezTo>
                  <a:cubicBezTo>
                    <a:pt x="614919" y="1345580"/>
                    <a:pt x="797056" y="1315844"/>
                    <a:pt x="951314" y="1248937"/>
                  </a:cubicBezTo>
                  <a:cubicBezTo>
                    <a:pt x="1105572" y="1182030"/>
                    <a:pt x="1268194" y="1081668"/>
                    <a:pt x="1430816" y="9813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 rot="20672582">
              <a:off x="6818474" y="3396241"/>
              <a:ext cx="887010" cy="38661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 rot="19034776">
              <a:off x="5655954" y="2345165"/>
              <a:ext cx="1378108" cy="1660557"/>
              <a:chOff x="4972725" y="2030497"/>
              <a:chExt cx="1378108" cy="1660557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5687122" y="2509024"/>
                <a:ext cx="133815" cy="118203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84"/>
              <p:cNvSpPr/>
              <p:nvPr/>
            </p:nvSpPr>
            <p:spPr>
              <a:xfrm>
                <a:off x="4972725" y="2030497"/>
                <a:ext cx="1378108" cy="1345290"/>
              </a:xfrm>
              <a:custGeom>
                <a:avLst/>
                <a:gdLst>
                  <a:gd name="connsiteX0" fmla="*/ 0 w 1378041"/>
                  <a:gd name="connsiteY0" fmla="*/ 689021 h 1378041"/>
                  <a:gd name="connsiteX1" fmla="*/ 689021 w 1378041"/>
                  <a:gd name="connsiteY1" fmla="*/ 0 h 1378041"/>
                  <a:gd name="connsiteX2" fmla="*/ 1378042 w 1378041"/>
                  <a:gd name="connsiteY2" fmla="*/ 689021 h 1378041"/>
                  <a:gd name="connsiteX3" fmla="*/ 689021 w 1378041"/>
                  <a:gd name="connsiteY3" fmla="*/ 1378042 h 1378041"/>
                  <a:gd name="connsiteX4" fmla="*/ 0 w 1378041"/>
                  <a:gd name="connsiteY4" fmla="*/ 689021 h 1378041"/>
                  <a:gd name="connsiteX0" fmla="*/ 66 w 1378108"/>
                  <a:gd name="connsiteY0" fmla="*/ 656269 h 1345290"/>
                  <a:gd name="connsiteX1" fmla="*/ 658807 w 1378108"/>
                  <a:gd name="connsiteY1" fmla="*/ 0 h 1345290"/>
                  <a:gd name="connsiteX2" fmla="*/ 1378108 w 1378108"/>
                  <a:gd name="connsiteY2" fmla="*/ 656269 h 1345290"/>
                  <a:gd name="connsiteX3" fmla="*/ 689087 w 1378108"/>
                  <a:gd name="connsiteY3" fmla="*/ 1345290 h 1345290"/>
                  <a:gd name="connsiteX4" fmla="*/ 66 w 1378108"/>
                  <a:gd name="connsiteY4" fmla="*/ 656269 h 134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8108" h="1345290">
                    <a:moveTo>
                      <a:pt x="66" y="656269"/>
                    </a:moveTo>
                    <a:cubicBezTo>
                      <a:pt x="-4981" y="432054"/>
                      <a:pt x="278271" y="0"/>
                      <a:pt x="658807" y="0"/>
                    </a:cubicBezTo>
                    <a:cubicBezTo>
                      <a:pt x="1039343" y="0"/>
                      <a:pt x="1378108" y="275733"/>
                      <a:pt x="1378108" y="656269"/>
                    </a:cubicBezTo>
                    <a:cubicBezTo>
                      <a:pt x="1378108" y="1036805"/>
                      <a:pt x="1069623" y="1345290"/>
                      <a:pt x="689087" y="1345290"/>
                    </a:cubicBezTo>
                    <a:cubicBezTo>
                      <a:pt x="308551" y="1345290"/>
                      <a:pt x="5113" y="880484"/>
                      <a:pt x="66" y="65626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 rot="21363756">
            <a:off x="956094" y="2422241"/>
            <a:ext cx="1731176" cy="1185229"/>
            <a:chOff x="1945505" y="314967"/>
            <a:chExt cx="2328170" cy="1593953"/>
          </a:xfrm>
        </p:grpSpPr>
        <p:sp>
          <p:nvSpPr>
            <p:cNvPr id="67" name="梯形 66"/>
            <p:cNvSpPr/>
            <p:nvPr/>
          </p:nvSpPr>
          <p:spPr>
            <a:xfrm>
              <a:off x="2603868" y="609905"/>
              <a:ext cx="875763" cy="37992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梯形 67"/>
            <p:cNvSpPr/>
            <p:nvPr/>
          </p:nvSpPr>
          <p:spPr>
            <a:xfrm>
              <a:off x="2729931" y="314967"/>
              <a:ext cx="605307" cy="476518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梯形 68"/>
            <p:cNvSpPr/>
            <p:nvPr/>
          </p:nvSpPr>
          <p:spPr>
            <a:xfrm rot="4246504">
              <a:off x="2238398" y="736810"/>
              <a:ext cx="419913" cy="100569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梯形 69"/>
            <p:cNvSpPr/>
            <p:nvPr/>
          </p:nvSpPr>
          <p:spPr>
            <a:xfrm rot="5020308" flipV="1">
              <a:off x="3592348" y="617806"/>
              <a:ext cx="501532" cy="861122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597056" y="622089"/>
              <a:ext cx="875240" cy="128683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矩形 71"/>
          <p:cNvSpPr/>
          <p:nvPr/>
        </p:nvSpPr>
        <p:spPr>
          <a:xfrm>
            <a:off x="2082454" y="4517989"/>
            <a:ext cx="3468854" cy="4480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 rot="5400000">
            <a:off x="3786767" y="5387544"/>
            <a:ext cx="2228481" cy="4893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 rot="5400000">
            <a:off x="1937613" y="5426747"/>
            <a:ext cx="2228480" cy="4109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圆角矩形 74"/>
          <p:cNvSpPr/>
          <p:nvPr/>
        </p:nvSpPr>
        <p:spPr>
          <a:xfrm rot="20858908">
            <a:off x="2185922" y="3833627"/>
            <a:ext cx="822436" cy="40885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303062" y="3930576"/>
            <a:ext cx="329445" cy="13790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rot="5400000">
            <a:off x="1046154" y="4704940"/>
            <a:ext cx="305907" cy="12977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1668729" y="5182527"/>
            <a:ext cx="305907" cy="15462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308536" y="5245904"/>
            <a:ext cx="305907" cy="14472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>
            <a:off x="2320186" y="4456799"/>
            <a:ext cx="1667270" cy="70186"/>
          </a:xfrm>
          <a:custGeom>
            <a:avLst/>
            <a:gdLst>
              <a:gd name="connsiteX0" fmla="*/ 0 w 2242226"/>
              <a:gd name="connsiteY0" fmla="*/ 89525 h 94389"/>
              <a:gd name="connsiteX1" fmla="*/ 63230 w 2242226"/>
              <a:gd name="connsiteY1" fmla="*/ 70070 h 94389"/>
              <a:gd name="connsiteX2" fmla="*/ 102141 w 2242226"/>
              <a:gd name="connsiteY2" fmla="*/ 55479 h 94389"/>
              <a:gd name="connsiteX3" fmla="*/ 150779 w 2242226"/>
              <a:gd name="connsiteY3" fmla="*/ 45751 h 94389"/>
              <a:gd name="connsiteX4" fmla="*/ 214009 w 2242226"/>
              <a:gd name="connsiteY4" fmla="*/ 45751 h 94389"/>
              <a:gd name="connsiteX5" fmla="*/ 291830 w 2242226"/>
              <a:gd name="connsiteY5" fmla="*/ 36023 h 94389"/>
              <a:gd name="connsiteX6" fmla="*/ 379379 w 2242226"/>
              <a:gd name="connsiteY6" fmla="*/ 11704 h 94389"/>
              <a:gd name="connsiteX7" fmla="*/ 471792 w 2242226"/>
              <a:gd name="connsiteY7" fmla="*/ 36023 h 94389"/>
              <a:gd name="connsiteX8" fmla="*/ 544749 w 2242226"/>
              <a:gd name="connsiteY8" fmla="*/ 50615 h 94389"/>
              <a:gd name="connsiteX9" fmla="*/ 666345 w 2242226"/>
              <a:gd name="connsiteY9" fmla="*/ 50615 h 94389"/>
              <a:gd name="connsiteX10" fmla="*/ 802532 w 2242226"/>
              <a:gd name="connsiteY10" fmla="*/ 60342 h 94389"/>
              <a:gd name="connsiteX11" fmla="*/ 914400 w 2242226"/>
              <a:gd name="connsiteY11" fmla="*/ 50615 h 94389"/>
              <a:gd name="connsiteX12" fmla="*/ 1070043 w 2242226"/>
              <a:gd name="connsiteY12" fmla="*/ 40887 h 94389"/>
              <a:gd name="connsiteX13" fmla="*/ 1196502 w 2242226"/>
              <a:gd name="connsiteY13" fmla="*/ 26296 h 94389"/>
              <a:gd name="connsiteX14" fmla="*/ 1342417 w 2242226"/>
              <a:gd name="connsiteY14" fmla="*/ 16568 h 94389"/>
              <a:gd name="connsiteX15" fmla="*/ 1551562 w 2242226"/>
              <a:gd name="connsiteY15" fmla="*/ 6840 h 94389"/>
              <a:gd name="connsiteX16" fmla="*/ 1731524 w 2242226"/>
              <a:gd name="connsiteY16" fmla="*/ 1976 h 94389"/>
              <a:gd name="connsiteX17" fmla="*/ 1930941 w 2242226"/>
              <a:gd name="connsiteY17" fmla="*/ 40887 h 94389"/>
              <a:gd name="connsiteX18" fmla="*/ 2086583 w 2242226"/>
              <a:gd name="connsiteY18" fmla="*/ 65206 h 94389"/>
              <a:gd name="connsiteX19" fmla="*/ 2183860 w 2242226"/>
              <a:gd name="connsiteY19" fmla="*/ 74934 h 94389"/>
              <a:gd name="connsiteX20" fmla="*/ 2217907 w 2242226"/>
              <a:gd name="connsiteY20" fmla="*/ 79798 h 94389"/>
              <a:gd name="connsiteX21" fmla="*/ 2237362 w 2242226"/>
              <a:gd name="connsiteY21" fmla="*/ 89525 h 94389"/>
              <a:gd name="connsiteX22" fmla="*/ 2242226 w 2242226"/>
              <a:gd name="connsiteY22" fmla="*/ 94389 h 9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42226" h="94389">
                <a:moveTo>
                  <a:pt x="0" y="89525"/>
                </a:moveTo>
                <a:lnTo>
                  <a:pt x="63230" y="70070"/>
                </a:lnTo>
                <a:cubicBezTo>
                  <a:pt x="80253" y="64396"/>
                  <a:pt x="87550" y="59532"/>
                  <a:pt x="102141" y="55479"/>
                </a:cubicBezTo>
                <a:cubicBezTo>
                  <a:pt x="116732" y="51426"/>
                  <a:pt x="132134" y="47372"/>
                  <a:pt x="150779" y="45751"/>
                </a:cubicBezTo>
                <a:cubicBezTo>
                  <a:pt x="169424" y="44130"/>
                  <a:pt x="190501" y="47372"/>
                  <a:pt x="214009" y="45751"/>
                </a:cubicBezTo>
                <a:cubicBezTo>
                  <a:pt x="237517" y="44130"/>
                  <a:pt x="264268" y="41697"/>
                  <a:pt x="291830" y="36023"/>
                </a:cubicBezTo>
                <a:cubicBezTo>
                  <a:pt x="319392" y="30348"/>
                  <a:pt x="349385" y="11704"/>
                  <a:pt x="379379" y="11704"/>
                </a:cubicBezTo>
                <a:cubicBezTo>
                  <a:pt x="409373" y="11704"/>
                  <a:pt x="444230" y="29538"/>
                  <a:pt x="471792" y="36023"/>
                </a:cubicBezTo>
                <a:cubicBezTo>
                  <a:pt x="499354" y="42508"/>
                  <a:pt x="512324" y="48183"/>
                  <a:pt x="544749" y="50615"/>
                </a:cubicBezTo>
                <a:cubicBezTo>
                  <a:pt x="577174" y="53047"/>
                  <a:pt x="623381" y="48994"/>
                  <a:pt x="666345" y="50615"/>
                </a:cubicBezTo>
                <a:cubicBezTo>
                  <a:pt x="709309" y="52236"/>
                  <a:pt x="761190" y="60342"/>
                  <a:pt x="802532" y="60342"/>
                </a:cubicBezTo>
                <a:cubicBezTo>
                  <a:pt x="843874" y="60342"/>
                  <a:pt x="869815" y="53857"/>
                  <a:pt x="914400" y="50615"/>
                </a:cubicBezTo>
                <a:cubicBezTo>
                  <a:pt x="958985" y="47373"/>
                  <a:pt x="1023026" y="44940"/>
                  <a:pt x="1070043" y="40887"/>
                </a:cubicBezTo>
                <a:cubicBezTo>
                  <a:pt x="1117060" y="36834"/>
                  <a:pt x="1151106" y="30349"/>
                  <a:pt x="1196502" y="26296"/>
                </a:cubicBezTo>
                <a:cubicBezTo>
                  <a:pt x="1241898" y="22243"/>
                  <a:pt x="1342417" y="16568"/>
                  <a:pt x="1342417" y="16568"/>
                </a:cubicBezTo>
                <a:lnTo>
                  <a:pt x="1551562" y="6840"/>
                </a:lnTo>
                <a:cubicBezTo>
                  <a:pt x="1616413" y="4408"/>
                  <a:pt x="1668294" y="-3699"/>
                  <a:pt x="1731524" y="1976"/>
                </a:cubicBezTo>
                <a:cubicBezTo>
                  <a:pt x="1794754" y="7650"/>
                  <a:pt x="1871765" y="30349"/>
                  <a:pt x="1930941" y="40887"/>
                </a:cubicBezTo>
                <a:cubicBezTo>
                  <a:pt x="1990118" y="51425"/>
                  <a:pt x="2044430" y="59531"/>
                  <a:pt x="2086583" y="65206"/>
                </a:cubicBezTo>
                <a:cubicBezTo>
                  <a:pt x="2128736" y="70880"/>
                  <a:pt x="2161973" y="72502"/>
                  <a:pt x="2183860" y="74934"/>
                </a:cubicBezTo>
                <a:cubicBezTo>
                  <a:pt x="2205747" y="77366"/>
                  <a:pt x="2208990" y="77366"/>
                  <a:pt x="2217907" y="79798"/>
                </a:cubicBezTo>
                <a:cubicBezTo>
                  <a:pt x="2226824" y="82230"/>
                  <a:pt x="2233309" y="87093"/>
                  <a:pt x="2237362" y="89525"/>
                </a:cubicBezTo>
                <a:cubicBezTo>
                  <a:pt x="2241415" y="91957"/>
                  <a:pt x="2240605" y="92768"/>
                  <a:pt x="2242226" y="9438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742307" y="3392244"/>
            <a:ext cx="2024829" cy="2913435"/>
          </a:xfrm>
          <a:custGeom>
            <a:avLst/>
            <a:gdLst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077410 w 2413821"/>
              <a:gd name="connsiteY2" fmla="*/ 654908 h 4063613"/>
              <a:gd name="connsiteX3" fmla="*/ 1052696 w 2413821"/>
              <a:gd name="connsiteY3" fmla="*/ 1297459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077410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200080 w 2413821"/>
              <a:gd name="connsiteY17" fmla="*/ 1458097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102123 w 2413821"/>
              <a:gd name="connsiteY1" fmla="*/ 222421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122910 w 2413821"/>
              <a:gd name="connsiteY17" fmla="*/ 1470449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11211 h 4063613"/>
              <a:gd name="connsiteX1" fmla="*/ 1346496 w 2413821"/>
              <a:gd name="connsiteY1" fmla="*/ 382993 h 4063613"/>
              <a:gd name="connsiteX2" fmla="*/ 1115995 w 2413821"/>
              <a:gd name="connsiteY2" fmla="*/ 654908 h 4063613"/>
              <a:gd name="connsiteX3" fmla="*/ 1142728 w 2413821"/>
              <a:gd name="connsiteY3" fmla="*/ 1285107 h 4063613"/>
              <a:gd name="connsiteX4" fmla="*/ 1213334 w 2413821"/>
              <a:gd name="connsiteY4" fmla="*/ 1767016 h 4063613"/>
              <a:gd name="connsiteX5" fmla="*/ 1349259 w 2413821"/>
              <a:gd name="connsiteY5" fmla="*/ 2026508 h 4063613"/>
              <a:gd name="connsiteX6" fmla="*/ 1670534 w 2413821"/>
              <a:gd name="connsiteY6" fmla="*/ 2286000 h 4063613"/>
              <a:gd name="connsiteX7" fmla="*/ 2016523 w 2413821"/>
              <a:gd name="connsiteY7" fmla="*/ 2533135 h 4063613"/>
              <a:gd name="connsiteX8" fmla="*/ 2337799 w 2413821"/>
              <a:gd name="connsiteY8" fmla="*/ 3126259 h 4063613"/>
              <a:gd name="connsiteX9" fmla="*/ 2399583 w 2413821"/>
              <a:gd name="connsiteY9" fmla="*/ 3917092 h 4063613"/>
              <a:gd name="connsiteX10" fmla="*/ 2127734 w 2413821"/>
              <a:gd name="connsiteY10" fmla="*/ 3929449 h 4063613"/>
              <a:gd name="connsiteX11" fmla="*/ 1238048 w 2413821"/>
              <a:gd name="connsiteY11" fmla="*/ 3991232 h 4063613"/>
              <a:gd name="connsiteX12" fmla="*/ 508999 w 2413821"/>
              <a:gd name="connsiteY12" fmla="*/ 4053016 h 4063613"/>
              <a:gd name="connsiteX13" fmla="*/ 113583 w 2413821"/>
              <a:gd name="connsiteY13" fmla="*/ 3756454 h 4063613"/>
              <a:gd name="connsiteX14" fmla="*/ 27086 w 2413821"/>
              <a:gd name="connsiteY14" fmla="*/ 2965621 h 4063613"/>
              <a:gd name="connsiteX15" fmla="*/ 2372 w 2413821"/>
              <a:gd name="connsiteY15" fmla="*/ 2372497 h 4063613"/>
              <a:gd name="connsiteX16" fmla="*/ 76513 w 2413821"/>
              <a:gd name="connsiteY16" fmla="*/ 1952367 h 4063613"/>
              <a:gd name="connsiteX17" fmla="*/ 122910 w 2413821"/>
              <a:gd name="connsiteY17" fmla="*/ 1470449 h 4063613"/>
              <a:gd name="connsiteX18" fmla="*/ 200080 w 2413821"/>
              <a:gd name="connsiteY18" fmla="*/ 741405 h 4063613"/>
              <a:gd name="connsiteX19" fmla="*/ 484286 w 2413821"/>
              <a:gd name="connsiteY19" fmla="*/ 0 h 4063613"/>
              <a:gd name="connsiteX0" fmla="*/ 1139194 w 2413821"/>
              <a:gd name="connsiteY0" fmla="*/ 123563 h 4075965"/>
              <a:gd name="connsiteX1" fmla="*/ 1346496 w 2413821"/>
              <a:gd name="connsiteY1" fmla="*/ 395345 h 4075965"/>
              <a:gd name="connsiteX2" fmla="*/ 1115995 w 2413821"/>
              <a:gd name="connsiteY2" fmla="*/ 667260 h 4075965"/>
              <a:gd name="connsiteX3" fmla="*/ 1142728 w 2413821"/>
              <a:gd name="connsiteY3" fmla="*/ 1297459 h 4075965"/>
              <a:gd name="connsiteX4" fmla="*/ 1213334 w 2413821"/>
              <a:gd name="connsiteY4" fmla="*/ 1779368 h 4075965"/>
              <a:gd name="connsiteX5" fmla="*/ 1349259 w 2413821"/>
              <a:gd name="connsiteY5" fmla="*/ 2038860 h 4075965"/>
              <a:gd name="connsiteX6" fmla="*/ 1670534 w 2413821"/>
              <a:gd name="connsiteY6" fmla="*/ 2298352 h 4075965"/>
              <a:gd name="connsiteX7" fmla="*/ 2016523 w 2413821"/>
              <a:gd name="connsiteY7" fmla="*/ 2545487 h 4075965"/>
              <a:gd name="connsiteX8" fmla="*/ 2337799 w 2413821"/>
              <a:gd name="connsiteY8" fmla="*/ 3138611 h 4075965"/>
              <a:gd name="connsiteX9" fmla="*/ 2399583 w 2413821"/>
              <a:gd name="connsiteY9" fmla="*/ 3929444 h 4075965"/>
              <a:gd name="connsiteX10" fmla="*/ 2127734 w 2413821"/>
              <a:gd name="connsiteY10" fmla="*/ 3941801 h 4075965"/>
              <a:gd name="connsiteX11" fmla="*/ 1238048 w 2413821"/>
              <a:gd name="connsiteY11" fmla="*/ 4003584 h 4075965"/>
              <a:gd name="connsiteX12" fmla="*/ 508999 w 2413821"/>
              <a:gd name="connsiteY12" fmla="*/ 4065368 h 4075965"/>
              <a:gd name="connsiteX13" fmla="*/ 113583 w 2413821"/>
              <a:gd name="connsiteY13" fmla="*/ 3768806 h 4075965"/>
              <a:gd name="connsiteX14" fmla="*/ 27086 w 2413821"/>
              <a:gd name="connsiteY14" fmla="*/ 2977973 h 4075965"/>
              <a:gd name="connsiteX15" fmla="*/ 2372 w 2413821"/>
              <a:gd name="connsiteY15" fmla="*/ 2384849 h 4075965"/>
              <a:gd name="connsiteX16" fmla="*/ 76513 w 2413821"/>
              <a:gd name="connsiteY16" fmla="*/ 1964719 h 4075965"/>
              <a:gd name="connsiteX17" fmla="*/ 122910 w 2413821"/>
              <a:gd name="connsiteY17" fmla="*/ 1482801 h 4075965"/>
              <a:gd name="connsiteX18" fmla="*/ 200080 w 2413821"/>
              <a:gd name="connsiteY18" fmla="*/ 753757 h 4075965"/>
              <a:gd name="connsiteX19" fmla="*/ 805828 w 2413821"/>
              <a:gd name="connsiteY19" fmla="*/ 0 h 4075965"/>
              <a:gd name="connsiteX0" fmla="*/ 1139194 w 2413821"/>
              <a:gd name="connsiteY0" fmla="*/ 123563 h 4075965"/>
              <a:gd name="connsiteX1" fmla="*/ 1346496 w 2413821"/>
              <a:gd name="connsiteY1" fmla="*/ 395345 h 4075965"/>
              <a:gd name="connsiteX2" fmla="*/ 1115995 w 2413821"/>
              <a:gd name="connsiteY2" fmla="*/ 667260 h 4075965"/>
              <a:gd name="connsiteX3" fmla="*/ 1142728 w 2413821"/>
              <a:gd name="connsiteY3" fmla="*/ 1297459 h 4075965"/>
              <a:gd name="connsiteX4" fmla="*/ 1213334 w 2413821"/>
              <a:gd name="connsiteY4" fmla="*/ 1779368 h 4075965"/>
              <a:gd name="connsiteX5" fmla="*/ 1349259 w 2413821"/>
              <a:gd name="connsiteY5" fmla="*/ 2038860 h 4075965"/>
              <a:gd name="connsiteX6" fmla="*/ 1670534 w 2413821"/>
              <a:gd name="connsiteY6" fmla="*/ 2298352 h 4075965"/>
              <a:gd name="connsiteX7" fmla="*/ 2016523 w 2413821"/>
              <a:gd name="connsiteY7" fmla="*/ 2545487 h 4075965"/>
              <a:gd name="connsiteX8" fmla="*/ 2337799 w 2413821"/>
              <a:gd name="connsiteY8" fmla="*/ 3138611 h 4075965"/>
              <a:gd name="connsiteX9" fmla="*/ 2399583 w 2413821"/>
              <a:gd name="connsiteY9" fmla="*/ 3929444 h 4075965"/>
              <a:gd name="connsiteX10" fmla="*/ 2127734 w 2413821"/>
              <a:gd name="connsiteY10" fmla="*/ 3941801 h 4075965"/>
              <a:gd name="connsiteX11" fmla="*/ 1238048 w 2413821"/>
              <a:gd name="connsiteY11" fmla="*/ 4003584 h 4075965"/>
              <a:gd name="connsiteX12" fmla="*/ 508999 w 2413821"/>
              <a:gd name="connsiteY12" fmla="*/ 4065368 h 4075965"/>
              <a:gd name="connsiteX13" fmla="*/ 113583 w 2413821"/>
              <a:gd name="connsiteY13" fmla="*/ 3768806 h 4075965"/>
              <a:gd name="connsiteX14" fmla="*/ 27086 w 2413821"/>
              <a:gd name="connsiteY14" fmla="*/ 2977973 h 4075965"/>
              <a:gd name="connsiteX15" fmla="*/ 2372 w 2413821"/>
              <a:gd name="connsiteY15" fmla="*/ 2384849 h 4075965"/>
              <a:gd name="connsiteX16" fmla="*/ 76513 w 2413821"/>
              <a:gd name="connsiteY16" fmla="*/ 1964719 h 4075965"/>
              <a:gd name="connsiteX17" fmla="*/ 122910 w 2413821"/>
              <a:gd name="connsiteY17" fmla="*/ 1482801 h 4075965"/>
              <a:gd name="connsiteX18" fmla="*/ 328697 w 2413821"/>
              <a:gd name="connsiteY18" fmla="*/ 827868 h 4075965"/>
              <a:gd name="connsiteX19" fmla="*/ 805828 w 2413821"/>
              <a:gd name="connsiteY19" fmla="*/ 0 h 4075965"/>
              <a:gd name="connsiteX0" fmla="*/ 1178285 w 2452912"/>
              <a:gd name="connsiteY0" fmla="*/ 123563 h 4075965"/>
              <a:gd name="connsiteX1" fmla="*/ 1385587 w 2452912"/>
              <a:gd name="connsiteY1" fmla="*/ 395345 h 4075965"/>
              <a:gd name="connsiteX2" fmla="*/ 1155086 w 2452912"/>
              <a:gd name="connsiteY2" fmla="*/ 667260 h 4075965"/>
              <a:gd name="connsiteX3" fmla="*/ 1181819 w 2452912"/>
              <a:gd name="connsiteY3" fmla="*/ 1297459 h 4075965"/>
              <a:gd name="connsiteX4" fmla="*/ 1252425 w 2452912"/>
              <a:gd name="connsiteY4" fmla="*/ 1779368 h 4075965"/>
              <a:gd name="connsiteX5" fmla="*/ 1388350 w 2452912"/>
              <a:gd name="connsiteY5" fmla="*/ 2038860 h 4075965"/>
              <a:gd name="connsiteX6" fmla="*/ 1709625 w 2452912"/>
              <a:gd name="connsiteY6" fmla="*/ 2298352 h 4075965"/>
              <a:gd name="connsiteX7" fmla="*/ 2055614 w 2452912"/>
              <a:gd name="connsiteY7" fmla="*/ 2545487 h 4075965"/>
              <a:gd name="connsiteX8" fmla="*/ 2376890 w 2452912"/>
              <a:gd name="connsiteY8" fmla="*/ 3138611 h 4075965"/>
              <a:gd name="connsiteX9" fmla="*/ 2438674 w 2452912"/>
              <a:gd name="connsiteY9" fmla="*/ 3929444 h 4075965"/>
              <a:gd name="connsiteX10" fmla="*/ 2166825 w 2452912"/>
              <a:gd name="connsiteY10" fmla="*/ 3941801 h 4075965"/>
              <a:gd name="connsiteX11" fmla="*/ 1277139 w 2452912"/>
              <a:gd name="connsiteY11" fmla="*/ 4003584 h 4075965"/>
              <a:gd name="connsiteX12" fmla="*/ 548090 w 2452912"/>
              <a:gd name="connsiteY12" fmla="*/ 4065368 h 4075965"/>
              <a:gd name="connsiteX13" fmla="*/ 152674 w 2452912"/>
              <a:gd name="connsiteY13" fmla="*/ 3768806 h 4075965"/>
              <a:gd name="connsiteX14" fmla="*/ 66177 w 2452912"/>
              <a:gd name="connsiteY14" fmla="*/ 2977973 h 4075965"/>
              <a:gd name="connsiteX15" fmla="*/ 41463 w 2452912"/>
              <a:gd name="connsiteY15" fmla="*/ 2384849 h 4075965"/>
              <a:gd name="connsiteX16" fmla="*/ 115604 w 2452912"/>
              <a:gd name="connsiteY16" fmla="*/ 1964719 h 4075965"/>
              <a:gd name="connsiteX17" fmla="*/ 7661 w 2452912"/>
              <a:gd name="connsiteY17" fmla="*/ 1470449 h 4075965"/>
              <a:gd name="connsiteX18" fmla="*/ 367788 w 2452912"/>
              <a:gd name="connsiteY18" fmla="*/ 827868 h 4075965"/>
              <a:gd name="connsiteX19" fmla="*/ 844919 w 2452912"/>
              <a:gd name="connsiteY19" fmla="*/ 0 h 4075965"/>
              <a:gd name="connsiteX0" fmla="*/ 1294633 w 2569260"/>
              <a:gd name="connsiteY0" fmla="*/ 123563 h 4075965"/>
              <a:gd name="connsiteX1" fmla="*/ 1501935 w 2569260"/>
              <a:gd name="connsiteY1" fmla="*/ 395345 h 4075965"/>
              <a:gd name="connsiteX2" fmla="*/ 1271434 w 2569260"/>
              <a:gd name="connsiteY2" fmla="*/ 667260 h 4075965"/>
              <a:gd name="connsiteX3" fmla="*/ 1298167 w 2569260"/>
              <a:gd name="connsiteY3" fmla="*/ 1297459 h 4075965"/>
              <a:gd name="connsiteX4" fmla="*/ 1368773 w 2569260"/>
              <a:gd name="connsiteY4" fmla="*/ 1779368 h 4075965"/>
              <a:gd name="connsiteX5" fmla="*/ 1504698 w 2569260"/>
              <a:gd name="connsiteY5" fmla="*/ 2038860 h 4075965"/>
              <a:gd name="connsiteX6" fmla="*/ 1825973 w 2569260"/>
              <a:gd name="connsiteY6" fmla="*/ 2298352 h 4075965"/>
              <a:gd name="connsiteX7" fmla="*/ 2171962 w 2569260"/>
              <a:gd name="connsiteY7" fmla="*/ 2545487 h 4075965"/>
              <a:gd name="connsiteX8" fmla="*/ 2493238 w 2569260"/>
              <a:gd name="connsiteY8" fmla="*/ 3138611 h 4075965"/>
              <a:gd name="connsiteX9" fmla="*/ 2555022 w 2569260"/>
              <a:gd name="connsiteY9" fmla="*/ 3929444 h 4075965"/>
              <a:gd name="connsiteX10" fmla="*/ 2283173 w 2569260"/>
              <a:gd name="connsiteY10" fmla="*/ 3941801 h 4075965"/>
              <a:gd name="connsiteX11" fmla="*/ 1393487 w 2569260"/>
              <a:gd name="connsiteY11" fmla="*/ 4003584 h 4075965"/>
              <a:gd name="connsiteX12" fmla="*/ 664438 w 2569260"/>
              <a:gd name="connsiteY12" fmla="*/ 4065368 h 4075965"/>
              <a:gd name="connsiteX13" fmla="*/ 269022 w 2569260"/>
              <a:gd name="connsiteY13" fmla="*/ 3768806 h 4075965"/>
              <a:gd name="connsiteX14" fmla="*/ 182525 w 2569260"/>
              <a:gd name="connsiteY14" fmla="*/ 2977973 h 4075965"/>
              <a:gd name="connsiteX15" fmla="*/ 157811 w 2569260"/>
              <a:gd name="connsiteY15" fmla="*/ 2384849 h 4075965"/>
              <a:gd name="connsiteX16" fmla="*/ 442 w 2569260"/>
              <a:gd name="connsiteY16" fmla="*/ 2001774 h 4075965"/>
              <a:gd name="connsiteX17" fmla="*/ 124009 w 2569260"/>
              <a:gd name="connsiteY17" fmla="*/ 1470449 h 4075965"/>
              <a:gd name="connsiteX18" fmla="*/ 484136 w 2569260"/>
              <a:gd name="connsiteY18" fmla="*/ 827868 h 4075965"/>
              <a:gd name="connsiteX19" fmla="*/ 961267 w 2569260"/>
              <a:gd name="connsiteY19" fmla="*/ 0 h 4075965"/>
              <a:gd name="connsiteX0" fmla="*/ 1305089 w 2579716"/>
              <a:gd name="connsiteY0" fmla="*/ 123563 h 4075965"/>
              <a:gd name="connsiteX1" fmla="*/ 1512391 w 2579716"/>
              <a:gd name="connsiteY1" fmla="*/ 395345 h 4075965"/>
              <a:gd name="connsiteX2" fmla="*/ 1281890 w 2579716"/>
              <a:gd name="connsiteY2" fmla="*/ 667260 h 4075965"/>
              <a:gd name="connsiteX3" fmla="*/ 1308623 w 2579716"/>
              <a:gd name="connsiteY3" fmla="*/ 1297459 h 4075965"/>
              <a:gd name="connsiteX4" fmla="*/ 1379229 w 2579716"/>
              <a:gd name="connsiteY4" fmla="*/ 1779368 h 4075965"/>
              <a:gd name="connsiteX5" fmla="*/ 1515154 w 2579716"/>
              <a:gd name="connsiteY5" fmla="*/ 2038860 h 4075965"/>
              <a:gd name="connsiteX6" fmla="*/ 1836429 w 2579716"/>
              <a:gd name="connsiteY6" fmla="*/ 2298352 h 4075965"/>
              <a:gd name="connsiteX7" fmla="*/ 2182418 w 2579716"/>
              <a:gd name="connsiteY7" fmla="*/ 2545487 h 4075965"/>
              <a:gd name="connsiteX8" fmla="*/ 2503694 w 2579716"/>
              <a:gd name="connsiteY8" fmla="*/ 3138611 h 4075965"/>
              <a:gd name="connsiteX9" fmla="*/ 2565478 w 2579716"/>
              <a:gd name="connsiteY9" fmla="*/ 3929444 h 4075965"/>
              <a:gd name="connsiteX10" fmla="*/ 2293629 w 2579716"/>
              <a:gd name="connsiteY10" fmla="*/ 3941801 h 4075965"/>
              <a:gd name="connsiteX11" fmla="*/ 1403943 w 2579716"/>
              <a:gd name="connsiteY11" fmla="*/ 4003584 h 4075965"/>
              <a:gd name="connsiteX12" fmla="*/ 674894 w 2579716"/>
              <a:gd name="connsiteY12" fmla="*/ 4065368 h 4075965"/>
              <a:gd name="connsiteX13" fmla="*/ 279478 w 2579716"/>
              <a:gd name="connsiteY13" fmla="*/ 3768806 h 4075965"/>
              <a:gd name="connsiteX14" fmla="*/ 192981 w 2579716"/>
              <a:gd name="connsiteY14" fmla="*/ 2977973 h 4075965"/>
              <a:gd name="connsiteX15" fmla="*/ 26789 w 2579716"/>
              <a:gd name="connsiteY15" fmla="*/ 2483663 h 4075965"/>
              <a:gd name="connsiteX16" fmla="*/ 10898 w 2579716"/>
              <a:gd name="connsiteY16" fmla="*/ 2001774 h 4075965"/>
              <a:gd name="connsiteX17" fmla="*/ 134465 w 2579716"/>
              <a:gd name="connsiteY17" fmla="*/ 1470449 h 4075965"/>
              <a:gd name="connsiteX18" fmla="*/ 494592 w 2579716"/>
              <a:gd name="connsiteY18" fmla="*/ 827868 h 4075965"/>
              <a:gd name="connsiteX19" fmla="*/ 971723 w 2579716"/>
              <a:gd name="connsiteY19" fmla="*/ 0 h 4075965"/>
              <a:gd name="connsiteX0" fmla="*/ 1305090 w 2579717"/>
              <a:gd name="connsiteY0" fmla="*/ 123563 h 4075965"/>
              <a:gd name="connsiteX1" fmla="*/ 1512392 w 2579717"/>
              <a:gd name="connsiteY1" fmla="*/ 395345 h 4075965"/>
              <a:gd name="connsiteX2" fmla="*/ 1281891 w 2579717"/>
              <a:gd name="connsiteY2" fmla="*/ 667260 h 4075965"/>
              <a:gd name="connsiteX3" fmla="*/ 1308624 w 2579717"/>
              <a:gd name="connsiteY3" fmla="*/ 1297459 h 4075965"/>
              <a:gd name="connsiteX4" fmla="*/ 1379230 w 2579717"/>
              <a:gd name="connsiteY4" fmla="*/ 1779368 h 4075965"/>
              <a:gd name="connsiteX5" fmla="*/ 1515155 w 2579717"/>
              <a:gd name="connsiteY5" fmla="*/ 2038860 h 4075965"/>
              <a:gd name="connsiteX6" fmla="*/ 1836430 w 2579717"/>
              <a:gd name="connsiteY6" fmla="*/ 2298352 h 4075965"/>
              <a:gd name="connsiteX7" fmla="*/ 2182419 w 2579717"/>
              <a:gd name="connsiteY7" fmla="*/ 2545487 h 4075965"/>
              <a:gd name="connsiteX8" fmla="*/ 2503695 w 2579717"/>
              <a:gd name="connsiteY8" fmla="*/ 3138611 h 4075965"/>
              <a:gd name="connsiteX9" fmla="*/ 2565479 w 2579717"/>
              <a:gd name="connsiteY9" fmla="*/ 3929444 h 4075965"/>
              <a:gd name="connsiteX10" fmla="*/ 2293630 w 2579717"/>
              <a:gd name="connsiteY10" fmla="*/ 3941801 h 4075965"/>
              <a:gd name="connsiteX11" fmla="*/ 1403944 w 2579717"/>
              <a:gd name="connsiteY11" fmla="*/ 4003584 h 4075965"/>
              <a:gd name="connsiteX12" fmla="*/ 674895 w 2579717"/>
              <a:gd name="connsiteY12" fmla="*/ 4065368 h 4075965"/>
              <a:gd name="connsiteX13" fmla="*/ 279479 w 2579717"/>
              <a:gd name="connsiteY13" fmla="*/ 3768806 h 4075965"/>
              <a:gd name="connsiteX14" fmla="*/ 192982 w 2579717"/>
              <a:gd name="connsiteY14" fmla="*/ 2977973 h 4075965"/>
              <a:gd name="connsiteX15" fmla="*/ 26790 w 2579717"/>
              <a:gd name="connsiteY15" fmla="*/ 2483663 h 4075965"/>
              <a:gd name="connsiteX16" fmla="*/ 10899 w 2579717"/>
              <a:gd name="connsiteY16" fmla="*/ 2001774 h 4075965"/>
              <a:gd name="connsiteX17" fmla="*/ 134466 w 2579717"/>
              <a:gd name="connsiteY17" fmla="*/ 1470449 h 4075965"/>
              <a:gd name="connsiteX18" fmla="*/ 301667 w 2579717"/>
              <a:gd name="connsiteY18" fmla="*/ 753758 h 4075965"/>
              <a:gd name="connsiteX19" fmla="*/ 971724 w 2579717"/>
              <a:gd name="connsiteY19" fmla="*/ 0 h 4075965"/>
              <a:gd name="connsiteX0" fmla="*/ 1305090 w 2579717"/>
              <a:gd name="connsiteY0" fmla="*/ 234728 h 4187130"/>
              <a:gd name="connsiteX1" fmla="*/ 1512392 w 2579717"/>
              <a:gd name="connsiteY1" fmla="*/ 506510 h 4187130"/>
              <a:gd name="connsiteX2" fmla="*/ 1281891 w 2579717"/>
              <a:gd name="connsiteY2" fmla="*/ 778425 h 4187130"/>
              <a:gd name="connsiteX3" fmla="*/ 1308624 w 2579717"/>
              <a:gd name="connsiteY3" fmla="*/ 1408624 h 4187130"/>
              <a:gd name="connsiteX4" fmla="*/ 1379230 w 2579717"/>
              <a:gd name="connsiteY4" fmla="*/ 1890533 h 4187130"/>
              <a:gd name="connsiteX5" fmla="*/ 1515155 w 2579717"/>
              <a:gd name="connsiteY5" fmla="*/ 2150025 h 4187130"/>
              <a:gd name="connsiteX6" fmla="*/ 1836430 w 2579717"/>
              <a:gd name="connsiteY6" fmla="*/ 2409517 h 4187130"/>
              <a:gd name="connsiteX7" fmla="*/ 2182419 w 2579717"/>
              <a:gd name="connsiteY7" fmla="*/ 2656652 h 4187130"/>
              <a:gd name="connsiteX8" fmla="*/ 2503695 w 2579717"/>
              <a:gd name="connsiteY8" fmla="*/ 3249776 h 4187130"/>
              <a:gd name="connsiteX9" fmla="*/ 2565479 w 2579717"/>
              <a:gd name="connsiteY9" fmla="*/ 4040609 h 4187130"/>
              <a:gd name="connsiteX10" fmla="*/ 2293630 w 2579717"/>
              <a:gd name="connsiteY10" fmla="*/ 4052966 h 4187130"/>
              <a:gd name="connsiteX11" fmla="*/ 1403944 w 2579717"/>
              <a:gd name="connsiteY11" fmla="*/ 4114749 h 4187130"/>
              <a:gd name="connsiteX12" fmla="*/ 674895 w 2579717"/>
              <a:gd name="connsiteY12" fmla="*/ 4176533 h 4187130"/>
              <a:gd name="connsiteX13" fmla="*/ 279479 w 2579717"/>
              <a:gd name="connsiteY13" fmla="*/ 3879971 h 4187130"/>
              <a:gd name="connsiteX14" fmla="*/ 192982 w 2579717"/>
              <a:gd name="connsiteY14" fmla="*/ 3089138 h 4187130"/>
              <a:gd name="connsiteX15" fmla="*/ 26790 w 2579717"/>
              <a:gd name="connsiteY15" fmla="*/ 2594828 h 4187130"/>
              <a:gd name="connsiteX16" fmla="*/ 10899 w 2579717"/>
              <a:gd name="connsiteY16" fmla="*/ 2112939 h 4187130"/>
              <a:gd name="connsiteX17" fmla="*/ 134466 w 2579717"/>
              <a:gd name="connsiteY17" fmla="*/ 1581614 h 4187130"/>
              <a:gd name="connsiteX18" fmla="*/ 301667 w 2579717"/>
              <a:gd name="connsiteY18" fmla="*/ 864923 h 4187130"/>
              <a:gd name="connsiteX19" fmla="*/ 868831 w 2579717"/>
              <a:gd name="connsiteY19" fmla="*/ 0 h 4187130"/>
              <a:gd name="connsiteX0" fmla="*/ 1545575 w 2820202"/>
              <a:gd name="connsiteY0" fmla="*/ 234728 h 4187130"/>
              <a:gd name="connsiteX1" fmla="*/ 1752877 w 2820202"/>
              <a:gd name="connsiteY1" fmla="*/ 506510 h 4187130"/>
              <a:gd name="connsiteX2" fmla="*/ 1522376 w 2820202"/>
              <a:gd name="connsiteY2" fmla="*/ 778425 h 4187130"/>
              <a:gd name="connsiteX3" fmla="*/ 1549109 w 2820202"/>
              <a:gd name="connsiteY3" fmla="*/ 1408624 h 4187130"/>
              <a:gd name="connsiteX4" fmla="*/ 1619715 w 2820202"/>
              <a:gd name="connsiteY4" fmla="*/ 1890533 h 4187130"/>
              <a:gd name="connsiteX5" fmla="*/ 1755640 w 2820202"/>
              <a:gd name="connsiteY5" fmla="*/ 2150025 h 4187130"/>
              <a:gd name="connsiteX6" fmla="*/ 2076915 w 2820202"/>
              <a:gd name="connsiteY6" fmla="*/ 2409517 h 4187130"/>
              <a:gd name="connsiteX7" fmla="*/ 2422904 w 2820202"/>
              <a:gd name="connsiteY7" fmla="*/ 2656652 h 4187130"/>
              <a:gd name="connsiteX8" fmla="*/ 2744180 w 2820202"/>
              <a:gd name="connsiteY8" fmla="*/ 3249776 h 4187130"/>
              <a:gd name="connsiteX9" fmla="*/ 2805964 w 2820202"/>
              <a:gd name="connsiteY9" fmla="*/ 4040609 h 4187130"/>
              <a:gd name="connsiteX10" fmla="*/ 2534115 w 2820202"/>
              <a:gd name="connsiteY10" fmla="*/ 4052966 h 4187130"/>
              <a:gd name="connsiteX11" fmla="*/ 1644429 w 2820202"/>
              <a:gd name="connsiteY11" fmla="*/ 4114749 h 4187130"/>
              <a:gd name="connsiteX12" fmla="*/ 915380 w 2820202"/>
              <a:gd name="connsiteY12" fmla="*/ 4176533 h 4187130"/>
              <a:gd name="connsiteX13" fmla="*/ 519964 w 2820202"/>
              <a:gd name="connsiteY13" fmla="*/ 3879971 h 4187130"/>
              <a:gd name="connsiteX14" fmla="*/ 433467 w 2820202"/>
              <a:gd name="connsiteY14" fmla="*/ 3089138 h 4187130"/>
              <a:gd name="connsiteX15" fmla="*/ 2896 w 2820202"/>
              <a:gd name="connsiteY15" fmla="*/ 2594828 h 4187130"/>
              <a:gd name="connsiteX16" fmla="*/ 251384 w 2820202"/>
              <a:gd name="connsiteY16" fmla="*/ 2112939 h 4187130"/>
              <a:gd name="connsiteX17" fmla="*/ 374951 w 2820202"/>
              <a:gd name="connsiteY17" fmla="*/ 1581614 h 4187130"/>
              <a:gd name="connsiteX18" fmla="*/ 542152 w 2820202"/>
              <a:gd name="connsiteY18" fmla="*/ 864923 h 4187130"/>
              <a:gd name="connsiteX19" fmla="*/ 1109316 w 2820202"/>
              <a:gd name="connsiteY19" fmla="*/ 0 h 4187130"/>
              <a:gd name="connsiteX0" fmla="*/ 1561414 w 2836041"/>
              <a:gd name="connsiteY0" fmla="*/ 234728 h 4187130"/>
              <a:gd name="connsiteX1" fmla="*/ 1768716 w 2836041"/>
              <a:gd name="connsiteY1" fmla="*/ 506510 h 4187130"/>
              <a:gd name="connsiteX2" fmla="*/ 1538215 w 2836041"/>
              <a:gd name="connsiteY2" fmla="*/ 778425 h 4187130"/>
              <a:gd name="connsiteX3" fmla="*/ 1564948 w 2836041"/>
              <a:gd name="connsiteY3" fmla="*/ 1408624 h 4187130"/>
              <a:gd name="connsiteX4" fmla="*/ 1635554 w 2836041"/>
              <a:gd name="connsiteY4" fmla="*/ 1890533 h 4187130"/>
              <a:gd name="connsiteX5" fmla="*/ 1771479 w 2836041"/>
              <a:gd name="connsiteY5" fmla="*/ 2150025 h 4187130"/>
              <a:gd name="connsiteX6" fmla="*/ 2092754 w 2836041"/>
              <a:gd name="connsiteY6" fmla="*/ 2409517 h 4187130"/>
              <a:gd name="connsiteX7" fmla="*/ 2438743 w 2836041"/>
              <a:gd name="connsiteY7" fmla="*/ 2656652 h 4187130"/>
              <a:gd name="connsiteX8" fmla="*/ 2760019 w 2836041"/>
              <a:gd name="connsiteY8" fmla="*/ 3249776 h 4187130"/>
              <a:gd name="connsiteX9" fmla="*/ 2821803 w 2836041"/>
              <a:gd name="connsiteY9" fmla="*/ 4040609 h 4187130"/>
              <a:gd name="connsiteX10" fmla="*/ 2549954 w 2836041"/>
              <a:gd name="connsiteY10" fmla="*/ 4052966 h 4187130"/>
              <a:gd name="connsiteX11" fmla="*/ 1660268 w 2836041"/>
              <a:gd name="connsiteY11" fmla="*/ 4114749 h 4187130"/>
              <a:gd name="connsiteX12" fmla="*/ 931219 w 2836041"/>
              <a:gd name="connsiteY12" fmla="*/ 4176533 h 4187130"/>
              <a:gd name="connsiteX13" fmla="*/ 535803 w 2836041"/>
              <a:gd name="connsiteY13" fmla="*/ 3879971 h 4187130"/>
              <a:gd name="connsiteX14" fmla="*/ 449306 w 2836041"/>
              <a:gd name="connsiteY14" fmla="*/ 3089138 h 4187130"/>
              <a:gd name="connsiteX15" fmla="*/ 18735 w 2836041"/>
              <a:gd name="connsiteY15" fmla="*/ 2594828 h 4187130"/>
              <a:gd name="connsiteX16" fmla="*/ 108596 w 2836041"/>
              <a:gd name="connsiteY16" fmla="*/ 2040556 h 4187130"/>
              <a:gd name="connsiteX17" fmla="*/ 390790 w 2836041"/>
              <a:gd name="connsiteY17" fmla="*/ 1581614 h 4187130"/>
              <a:gd name="connsiteX18" fmla="*/ 557991 w 2836041"/>
              <a:gd name="connsiteY18" fmla="*/ 864923 h 4187130"/>
              <a:gd name="connsiteX19" fmla="*/ 1125155 w 2836041"/>
              <a:gd name="connsiteY19" fmla="*/ 0 h 4187130"/>
              <a:gd name="connsiteX0" fmla="*/ 1559729 w 2834356"/>
              <a:gd name="connsiteY0" fmla="*/ 234728 h 4187130"/>
              <a:gd name="connsiteX1" fmla="*/ 1767031 w 2834356"/>
              <a:gd name="connsiteY1" fmla="*/ 506510 h 4187130"/>
              <a:gd name="connsiteX2" fmla="*/ 1536530 w 2834356"/>
              <a:gd name="connsiteY2" fmla="*/ 778425 h 4187130"/>
              <a:gd name="connsiteX3" fmla="*/ 1563263 w 2834356"/>
              <a:gd name="connsiteY3" fmla="*/ 1408624 h 4187130"/>
              <a:gd name="connsiteX4" fmla="*/ 1633869 w 2834356"/>
              <a:gd name="connsiteY4" fmla="*/ 1890533 h 4187130"/>
              <a:gd name="connsiteX5" fmla="*/ 1769794 w 2834356"/>
              <a:gd name="connsiteY5" fmla="*/ 2150025 h 4187130"/>
              <a:gd name="connsiteX6" fmla="*/ 2091069 w 2834356"/>
              <a:gd name="connsiteY6" fmla="*/ 2409517 h 4187130"/>
              <a:gd name="connsiteX7" fmla="*/ 2437058 w 2834356"/>
              <a:gd name="connsiteY7" fmla="*/ 2656652 h 4187130"/>
              <a:gd name="connsiteX8" fmla="*/ 2758334 w 2834356"/>
              <a:gd name="connsiteY8" fmla="*/ 3249776 h 4187130"/>
              <a:gd name="connsiteX9" fmla="*/ 2820118 w 2834356"/>
              <a:gd name="connsiteY9" fmla="*/ 4040609 h 4187130"/>
              <a:gd name="connsiteX10" fmla="*/ 2548269 w 2834356"/>
              <a:gd name="connsiteY10" fmla="*/ 4052966 h 4187130"/>
              <a:gd name="connsiteX11" fmla="*/ 1658583 w 2834356"/>
              <a:gd name="connsiteY11" fmla="*/ 4114749 h 4187130"/>
              <a:gd name="connsiteX12" fmla="*/ 929534 w 2834356"/>
              <a:gd name="connsiteY12" fmla="*/ 4176533 h 4187130"/>
              <a:gd name="connsiteX13" fmla="*/ 534118 w 2834356"/>
              <a:gd name="connsiteY13" fmla="*/ 3879971 h 4187130"/>
              <a:gd name="connsiteX14" fmla="*/ 447621 w 2834356"/>
              <a:gd name="connsiteY14" fmla="*/ 3089138 h 4187130"/>
              <a:gd name="connsiteX15" fmla="*/ 17050 w 2834356"/>
              <a:gd name="connsiteY15" fmla="*/ 2594828 h 4187130"/>
              <a:gd name="connsiteX16" fmla="*/ 106911 w 2834356"/>
              <a:gd name="connsiteY16" fmla="*/ 2040556 h 4187130"/>
              <a:gd name="connsiteX17" fmla="*/ 300979 w 2834356"/>
              <a:gd name="connsiteY17" fmla="*/ 1491135 h 4187130"/>
              <a:gd name="connsiteX18" fmla="*/ 556306 w 2834356"/>
              <a:gd name="connsiteY18" fmla="*/ 864923 h 4187130"/>
              <a:gd name="connsiteX19" fmla="*/ 1123470 w 2834356"/>
              <a:gd name="connsiteY19" fmla="*/ 0 h 418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834356" h="4187130">
                <a:moveTo>
                  <a:pt x="1559729" y="234728"/>
                </a:moveTo>
                <a:cubicBezTo>
                  <a:pt x="1546342" y="245025"/>
                  <a:pt x="1770897" y="415894"/>
                  <a:pt x="1767031" y="506510"/>
                </a:cubicBezTo>
                <a:cubicBezTo>
                  <a:pt x="1763165" y="597126"/>
                  <a:pt x="1570491" y="628073"/>
                  <a:pt x="1536530" y="778425"/>
                </a:cubicBezTo>
                <a:cubicBezTo>
                  <a:pt x="1502569" y="928777"/>
                  <a:pt x="1547040" y="1223273"/>
                  <a:pt x="1563263" y="1408624"/>
                </a:cubicBezTo>
                <a:cubicBezTo>
                  <a:pt x="1579486" y="1593975"/>
                  <a:pt x="1599447" y="1766966"/>
                  <a:pt x="1633869" y="1890533"/>
                </a:cubicBezTo>
                <a:cubicBezTo>
                  <a:pt x="1668291" y="2014100"/>
                  <a:pt x="1693594" y="2063528"/>
                  <a:pt x="1769794" y="2150025"/>
                </a:cubicBezTo>
                <a:cubicBezTo>
                  <a:pt x="1845994" y="2236522"/>
                  <a:pt x="1979858" y="2325079"/>
                  <a:pt x="2091069" y="2409517"/>
                </a:cubicBezTo>
                <a:cubicBezTo>
                  <a:pt x="2202280" y="2493955"/>
                  <a:pt x="2325847" y="2516609"/>
                  <a:pt x="2437058" y="2656652"/>
                </a:cubicBezTo>
                <a:cubicBezTo>
                  <a:pt x="2548269" y="2796695"/>
                  <a:pt x="2694491" y="3019117"/>
                  <a:pt x="2758334" y="3249776"/>
                </a:cubicBezTo>
                <a:cubicBezTo>
                  <a:pt x="2822177" y="3480435"/>
                  <a:pt x="2855129" y="3906744"/>
                  <a:pt x="2820118" y="4040609"/>
                </a:cubicBezTo>
                <a:cubicBezTo>
                  <a:pt x="2785107" y="4174474"/>
                  <a:pt x="2548269" y="4052966"/>
                  <a:pt x="2548269" y="4052966"/>
                </a:cubicBezTo>
                <a:lnTo>
                  <a:pt x="1658583" y="4114749"/>
                </a:lnTo>
                <a:cubicBezTo>
                  <a:pt x="1388794" y="4135344"/>
                  <a:pt x="1116945" y="4215663"/>
                  <a:pt x="929534" y="4176533"/>
                </a:cubicBezTo>
                <a:cubicBezTo>
                  <a:pt x="742123" y="4137403"/>
                  <a:pt x="614437" y="4061203"/>
                  <a:pt x="534118" y="3879971"/>
                </a:cubicBezTo>
                <a:cubicBezTo>
                  <a:pt x="453799" y="3698739"/>
                  <a:pt x="533799" y="3303328"/>
                  <a:pt x="447621" y="3089138"/>
                </a:cubicBezTo>
                <a:cubicBezTo>
                  <a:pt x="361443" y="2874948"/>
                  <a:pt x="73835" y="2769592"/>
                  <a:pt x="17050" y="2594828"/>
                </a:cubicBezTo>
                <a:cubicBezTo>
                  <a:pt x="-39735" y="2420064"/>
                  <a:pt x="59590" y="2224505"/>
                  <a:pt x="106911" y="2040556"/>
                </a:cubicBezTo>
                <a:cubicBezTo>
                  <a:pt x="154232" y="1856607"/>
                  <a:pt x="226080" y="1687074"/>
                  <a:pt x="300979" y="1491135"/>
                </a:cubicBezTo>
                <a:cubicBezTo>
                  <a:pt x="375878" y="1295196"/>
                  <a:pt x="419224" y="1113445"/>
                  <a:pt x="556306" y="864923"/>
                </a:cubicBezTo>
                <a:cubicBezTo>
                  <a:pt x="693388" y="616401"/>
                  <a:pt x="1005051" y="249194"/>
                  <a:pt x="1123470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圆角矩形 81"/>
          <p:cNvSpPr/>
          <p:nvPr/>
        </p:nvSpPr>
        <p:spPr>
          <a:xfrm rot="20843212">
            <a:off x="2136886" y="5926265"/>
            <a:ext cx="376970" cy="73717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2197467" y="6443257"/>
            <a:ext cx="569669" cy="303211"/>
          </a:xfrm>
          <a:custGeom>
            <a:avLst/>
            <a:gdLst>
              <a:gd name="connsiteX0" fmla="*/ 0 w 766119"/>
              <a:gd name="connsiteY0" fmla="*/ 98854 h 407773"/>
              <a:gd name="connsiteX1" fmla="*/ 197708 w 766119"/>
              <a:gd name="connsiteY1" fmla="*/ 74140 h 407773"/>
              <a:gd name="connsiteX2" fmla="*/ 432486 w 766119"/>
              <a:gd name="connsiteY2" fmla="*/ 0 h 407773"/>
              <a:gd name="connsiteX3" fmla="*/ 766119 w 766119"/>
              <a:gd name="connsiteY3" fmla="*/ 24713 h 407773"/>
              <a:gd name="connsiteX4" fmla="*/ 753762 w 766119"/>
              <a:gd name="connsiteY4" fmla="*/ 345989 h 407773"/>
              <a:gd name="connsiteX5" fmla="*/ 556054 w 766119"/>
              <a:gd name="connsiteY5" fmla="*/ 383059 h 407773"/>
              <a:gd name="connsiteX6" fmla="*/ 185351 w 766119"/>
              <a:gd name="connsiteY6" fmla="*/ 407773 h 407773"/>
              <a:gd name="connsiteX7" fmla="*/ 24713 w 766119"/>
              <a:gd name="connsiteY7" fmla="*/ 383059 h 407773"/>
              <a:gd name="connsiteX8" fmla="*/ 0 w 766119"/>
              <a:gd name="connsiteY8" fmla="*/ 98854 h 4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6119" h="407773">
                <a:moveTo>
                  <a:pt x="0" y="98854"/>
                </a:moveTo>
                <a:lnTo>
                  <a:pt x="197708" y="74140"/>
                </a:lnTo>
                <a:lnTo>
                  <a:pt x="432486" y="0"/>
                </a:lnTo>
                <a:lnTo>
                  <a:pt x="766119" y="24713"/>
                </a:lnTo>
                <a:lnTo>
                  <a:pt x="753762" y="345989"/>
                </a:lnTo>
                <a:lnTo>
                  <a:pt x="556054" y="383059"/>
                </a:lnTo>
                <a:lnTo>
                  <a:pt x="185351" y="407773"/>
                </a:lnTo>
                <a:lnTo>
                  <a:pt x="24713" y="383059"/>
                </a:lnTo>
                <a:lnTo>
                  <a:pt x="0" y="988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 rot="20843212">
            <a:off x="1970360" y="5850787"/>
            <a:ext cx="376970" cy="73717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2030941" y="6367780"/>
            <a:ext cx="569669" cy="303211"/>
          </a:xfrm>
          <a:custGeom>
            <a:avLst/>
            <a:gdLst>
              <a:gd name="connsiteX0" fmla="*/ 0 w 766119"/>
              <a:gd name="connsiteY0" fmla="*/ 98854 h 407773"/>
              <a:gd name="connsiteX1" fmla="*/ 197708 w 766119"/>
              <a:gd name="connsiteY1" fmla="*/ 74140 h 407773"/>
              <a:gd name="connsiteX2" fmla="*/ 432486 w 766119"/>
              <a:gd name="connsiteY2" fmla="*/ 0 h 407773"/>
              <a:gd name="connsiteX3" fmla="*/ 766119 w 766119"/>
              <a:gd name="connsiteY3" fmla="*/ 24713 h 407773"/>
              <a:gd name="connsiteX4" fmla="*/ 753762 w 766119"/>
              <a:gd name="connsiteY4" fmla="*/ 345989 h 407773"/>
              <a:gd name="connsiteX5" fmla="*/ 556054 w 766119"/>
              <a:gd name="connsiteY5" fmla="*/ 383059 h 407773"/>
              <a:gd name="connsiteX6" fmla="*/ 185351 w 766119"/>
              <a:gd name="connsiteY6" fmla="*/ 407773 h 407773"/>
              <a:gd name="connsiteX7" fmla="*/ 24713 w 766119"/>
              <a:gd name="connsiteY7" fmla="*/ 383059 h 407773"/>
              <a:gd name="connsiteX8" fmla="*/ 0 w 766119"/>
              <a:gd name="connsiteY8" fmla="*/ 98854 h 4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6119" h="407773">
                <a:moveTo>
                  <a:pt x="0" y="98854"/>
                </a:moveTo>
                <a:lnTo>
                  <a:pt x="197708" y="74140"/>
                </a:lnTo>
                <a:lnTo>
                  <a:pt x="432486" y="0"/>
                </a:lnTo>
                <a:lnTo>
                  <a:pt x="766119" y="24713"/>
                </a:lnTo>
                <a:lnTo>
                  <a:pt x="753762" y="345989"/>
                </a:lnTo>
                <a:lnTo>
                  <a:pt x="556054" y="383059"/>
                </a:lnTo>
                <a:lnTo>
                  <a:pt x="185351" y="407773"/>
                </a:lnTo>
                <a:lnTo>
                  <a:pt x="24713" y="383059"/>
                </a:lnTo>
                <a:lnTo>
                  <a:pt x="0" y="988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>
            <a:off x="4963377" y="4137063"/>
            <a:ext cx="512827" cy="6379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3480595" y="4371757"/>
            <a:ext cx="533143" cy="1813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 rot="20771492">
            <a:off x="5012811" y="3487067"/>
            <a:ext cx="120725" cy="1198660"/>
            <a:chOff x="5130104" y="367383"/>
            <a:chExt cx="162357" cy="1612016"/>
          </a:xfrm>
        </p:grpSpPr>
        <p:sp>
          <p:nvSpPr>
            <p:cNvPr id="89" name="矩形 88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等腰三角形 89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rot="21249869">
            <a:off x="5093043" y="3212660"/>
            <a:ext cx="141247" cy="1402420"/>
            <a:chOff x="5130104" y="367383"/>
            <a:chExt cx="162357" cy="1612016"/>
          </a:xfrm>
        </p:grpSpPr>
        <p:sp>
          <p:nvSpPr>
            <p:cNvPr id="93" name="矩形 92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等腰三角形 93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 rot="360611">
            <a:off x="5236083" y="3552707"/>
            <a:ext cx="89627" cy="889895"/>
            <a:chOff x="5130104" y="367383"/>
            <a:chExt cx="162357" cy="1612016"/>
          </a:xfrm>
        </p:grpSpPr>
        <p:sp>
          <p:nvSpPr>
            <p:cNvPr id="97" name="矩形 96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97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 rot="628791">
            <a:off x="5339117" y="3210227"/>
            <a:ext cx="136879" cy="1359050"/>
            <a:chOff x="5130104" y="367383"/>
            <a:chExt cx="162357" cy="1612016"/>
          </a:xfrm>
        </p:grpSpPr>
        <p:sp>
          <p:nvSpPr>
            <p:cNvPr id="101" name="矩形 100"/>
            <p:cNvSpPr/>
            <p:nvPr/>
          </p:nvSpPr>
          <p:spPr>
            <a:xfrm>
              <a:off x="5153336" y="367383"/>
              <a:ext cx="115894" cy="13543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等腰三角形 101"/>
            <p:cNvSpPr/>
            <p:nvPr/>
          </p:nvSpPr>
          <p:spPr>
            <a:xfrm flipV="1">
              <a:off x="5145824" y="1750075"/>
              <a:ext cx="130916" cy="22932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5130104" y="1647198"/>
              <a:ext cx="162357" cy="162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任意多边形 103"/>
          <p:cNvSpPr/>
          <p:nvPr/>
        </p:nvSpPr>
        <p:spPr>
          <a:xfrm rot="19975331">
            <a:off x="1536534" y="3777556"/>
            <a:ext cx="1068420" cy="866442"/>
          </a:xfrm>
          <a:custGeom>
            <a:avLst/>
            <a:gdLst>
              <a:gd name="connsiteX0" fmla="*/ 232229 w 1502267"/>
              <a:gd name="connsiteY0" fmla="*/ 0 h 1032139"/>
              <a:gd name="connsiteX1" fmla="*/ 449943 w 1502267"/>
              <a:gd name="connsiteY1" fmla="*/ 116114 h 1032139"/>
              <a:gd name="connsiteX2" fmla="*/ 798286 w 1502267"/>
              <a:gd name="connsiteY2" fmla="*/ 203200 h 1032139"/>
              <a:gd name="connsiteX3" fmla="*/ 1045029 w 1502267"/>
              <a:gd name="connsiteY3" fmla="*/ 217714 h 1032139"/>
              <a:gd name="connsiteX4" fmla="*/ 1378858 w 1502267"/>
              <a:gd name="connsiteY4" fmla="*/ 261257 h 1032139"/>
              <a:gd name="connsiteX5" fmla="*/ 1465943 w 1502267"/>
              <a:gd name="connsiteY5" fmla="*/ 275771 h 1032139"/>
              <a:gd name="connsiteX6" fmla="*/ 1436915 w 1502267"/>
              <a:gd name="connsiteY6" fmla="*/ 653143 h 1032139"/>
              <a:gd name="connsiteX7" fmla="*/ 1480458 w 1502267"/>
              <a:gd name="connsiteY7" fmla="*/ 856343 h 1032139"/>
              <a:gd name="connsiteX8" fmla="*/ 1494972 w 1502267"/>
              <a:gd name="connsiteY8" fmla="*/ 1030514 h 1032139"/>
              <a:gd name="connsiteX9" fmla="*/ 1364343 w 1502267"/>
              <a:gd name="connsiteY9" fmla="*/ 943428 h 1032139"/>
              <a:gd name="connsiteX10" fmla="*/ 1190172 w 1502267"/>
              <a:gd name="connsiteY10" fmla="*/ 943428 h 1032139"/>
              <a:gd name="connsiteX11" fmla="*/ 972458 w 1502267"/>
              <a:gd name="connsiteY11" fmla="*/ 928914 h 1032139"/>
              <a:gd name="connsiteX12" fmla="*/ 725715 w 1502267"/>
              <a:gd name="connsiteY12" fmla="*/ 856343 h 1032139"/>
              <a:gd name="connsiteX13" fmla="*/ 609600 w 1502267"/>
              <a:gd name="connsiteY13" fmla="*/ 841828 h 1032139"/>
              <a:gd name="connsiteX14" fmla="*/ 362858 w 1502267"/>
              <a:gd name="connsiteY14" fmla="*/ 798285 h 1032139"/>
              <a:gd name="connsiteX15" fmla="*/ 232229 w 1502267"/>
              <a:gd name="connsiteY15" fmla="*/ 740228 h 1032139"/>
              <a:gd name="connsiteX16" fmla="*/ 0 w 1502267"/>
              <a:gd name="connsiteY16" fmla="*/ 566057 h 103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02267" h="1032139">
                <a:moveTo>
                  <a:pt x="232229" y="0"/>
                </a:moveTo>
                <a:cubicBezTo>
                  <a:pt x="293914" y="41123"/>
                  <a:pt x="355600" y="82247"/>
                  <a:pt x="449943" y="116114"/>
                </a:cubicBezTo>
                <a:cubicBezTo>
                  <a:pt x="544286" y="149981"/>
                  <a:pt x="699105" y="186267"/>
                  <a:pt x="798286" y="203200"/>
                </a:cubicBezTo>
                <a:cubicBezTo>
                  <a:pt x="897467" y="220133"/>
                  <a:pt x="948267" y="208038"/>
                  <a:pt x="1045029" y="217714"/>
                </a:cubicBezTo>
                <a:cubicBezTo>
                  <a:pt x="1141791" y="227390"/>
                  <a:pt x="1308706" y="251581"/>
                  <a:pt x="1378858" y="261257"/>
                </a:cubicBezTo>
                <a:cubicBezTo>
                  <a:pt x="1449010" y="270933"/>
                  <a:pt x="1456267" y="210457"/>
                  <a:pt x="1465943" y="275771"/>
                </a:cubicBezTo>
                <a:cubicBezTo>
                  <a:pt x="1475619" y="341085"/>
                  <a:pt x="1434496" y="556381"/>
                  <a:pt x="1436915" y="653143"/>
                </a:cubicBezTo>
                <a:cubicBezTo>
                  <a:pt x="1439334" y="749905"/>
                  <a:pt x="1470782" y="793448"/>
                  <a:pt x="1480458" y="856343"/>
                </a:cubicBezTo>
                <a:cubicBezTo>
                  <a:pt x="1490134" y="919238"/>
                  <a:pt x="1514325" y="1016000"/>
                  <a:pt x="1494972" y="1030514"/>
                </a:cubicBezTo>
                <a:cubicBezTo>
                  <a:pt x="1475620" y="1045028"/>
                  <a:pt x="1415143" y="957942"/>
                  <a:pt x="1364343" y="943428"/>
                </a:cubicBezTo>
                <a:cubicBezTo>
                  <a:pt x="1313543" y="928914"/>
                  <a:pt x="1255486" y="945847"/>
                  <a:pt x="1190172" y="943428"/>
                </a:cubicBezTo>
                <a:cubicBezTo>
                  <a:pt x="1124858" y="941009"/>
                  <a:pt x="1049867" y="943428"/>
                  <a:pt x="972458" y="928914"/>
                </a:cubicBezTo>
                <a:cubicBezTo>
                  <a:pt x="895049" y="914400"/>
                  <a:pt x="786191" y="870857"/>
                  <a:pt x="725715" y="856343"/>
                </a:cubicBezTo>
                <a:cubicBezTo>
                  <a:pt x="665239" y="841829"/>
                  <a:pt x="670076" y="851504"/>
                  <a:pt x="609600" y="841828"/>
                </a:cubicBezTo>
                <a:cubicBezTo>
                  <a:pt x="549124" y="832152"/>
                  <a:pt x="425753" y="815218"/>
                  <a:pt x="362858" y="798285"/>
                </a:cubicBezTo>
                <a:cubicBezTo>
                  <a:pt x="299963" y="781352"/>
                  <a:pt x="292705" y="778933"/>
                  <a:pt x="232229" y="740228"/>
                </a:cubicBezTo>
                <a:cubicBezTo>
                  <a:pt x="171753" y="701523"/>
                  <a:pt x="85876" y="633790"/>
                  <a:pt x="0" y="5660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>
            <a:off x="4441227" y="3425112"/>
            <a:ext cx="321750" cy="1142868"/>
            <a:chOff x="4942779" y="3246607"/>
            <a:chExt cx="321750" cy="1142868"/>
          </a:xfrm>
        </p:grpSpPr>
        <p:sp>
          <p:nvSpPr>
            <p:cNvPr id="106" name="矩形 105"/>
            <p:cNvSpPr/>
            <p:nvPr/>
          </p:nvSpPr>
          <p:spPr>
            <a:xfrm>
              <a:off x="4942779" y="3394865"/>
              <a:ext cx="321750" cy="9946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4"/>
            <p:cNvSpPr/>
            <p:nvPr/>
          </p:nvSpPr>
          <p:spPr>
            <a:xfrm>
              <a:off x="5051768" y="3246607"/>
              <a:ext cx="100121" cy="432679"/>
            </a:xfrm>
            <a:custGeom>
              <a:avLst/>
              <a:gdLst>
                <a:gd name="connsiteX0" fmla="*/ 0 w 58636"/>
                <a:gd name="connsiteY0" fmla="*/ 0 h 267184"/>
                <a:gd name="connsiteX1" fmla="*/ 58636 w 58636"/>
                <a:gd name="connsiteY1" fmla="*/ 0 h 267184"/>
                <a:gd name="connsiteX2" fmla="*/ 58636 w 58636"/>
                <a:gd name="connsiteY2" fmla="*/ 267184 h 267184"/>
                <a:gd name="connsiteX3" fmla="*/ 0 w 58636"/>
                <a:gd name="connsiteY3" fmla="*/ 267184 h 267184"/>
                <a:gd name="connsiteX4" fmla="*/ 0 w 58636"/>
                <a:gd name="connsiteY4" fmla="*/ 0 h 267184"/>
                <a:gd name="connsiteX0" fmla="*/ 0 w 58636"/>
                <a:gd name="connsiteY0" fmla="*/ 0 h 267184"/>
                <a:gd name="connsiteX1" fmla="*/ 58636 w 58636"/>
                <a:gd name="connsiteY1" fmla="*/ 267184 h 267184"/>
                <a:gd name="connsiteX2" fmla="*/ 0 w 58636"/>
                <a:gd name="connsiteY2" fmla="*/ 267184 h 267184"/>
                <a:gd name="connsiteX3" fmla="*/ 0 w 58636"/>
                <a:gd name="connsiteY3" fmla="*/ 0 h 267184"/>
                <a:gd name="connsiteX0" fmla="*/ 27570 w 58636"/>
                <a:gd name="connsiteY0" fmla="*/ 0 h 253399"/>
                <a:gd name="connsiteX1" fmla="*/ 58636 w 58636"/>
                <a:gd name="connsiteY1" fmla="*/ 253399 h 253399"/>
                <a:gd name="connsiteX2" fmla="*/ 0 w 58636"/>
                <a:gd name="connsiteY2" fmla="*/ 253399 h 253399"/>
                <a:gd name="connsiteX3" fmla="*/ 27570 w 58636"/>
                <a:gd name="connsiteY3" fmla="*/ 0 h 25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36" h="253399">
                  <a:moveTo>
                    <a:pt x="27570" y="0"/>
                  </a:moveTo>
                  <a:lnTo>
                    <a:pt x="58636" y="253399"/>
                  </a:lnTo>
                  <a:lnTo>
                    <a:pt x="0" y="253399"/>
                  </a:lnTo>
                  <a:lnTo>
                    <a:pt x="2757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3277353">
            <a:off x="2545462" y="3466257"/>
            <a:ext cx="849748" cy="1177156"/>
            <a:chOff x="3450965" y="2677870"/>
            <a:chExt cx="849748" cy="1177156"/>
          </a:xfrm>
        </p:grpSpPr>
        <p:sp>
          <p:nvSpPr>
            <p:cNvPr id="108" name="矩形 12"/>
            <p:cNvSpPr/>
            <p:nvPr/>
          </p:nvSpPr>
          <p:spPr>
            <a:xfrm rot="1581100">
              <a:off x="3450965" y="2677870"/>
              <a:ext cx="529762" cy="999075"/>
            </a:xfrm>
            <a:custGeom>
              <a:avLst/>
              <a:gdLst>
                <a:gd name="connsiteX0" fmla="*/ 0 w 399187"/>
                <a:gd name="connsiteY0" fmla="*/ 0 h 867904"/>
                <a:gd name="connsiteX1" fmla="*/ 399187 w 399187"/>
                <a:gd name="connsiteY1" fmla="*/ 0 h 867904"/>
                <a:gd name="connsiteX2" fmla="*/ 399187 w 399187"/>
                <a:gd name="connsiteY2" fmla="*/ 867904 h 867904"/>
                <a:gd name="connsiteX3" fmla="*/ 0 w 399187"/>
                <a:gd name="connsiteY3" fmla="*/ 867904 h 867904"/>
                <a:gd name="connsiteX4" fmla="*/ 0 w 399187"/>
                <a:gd name="connsiteY4" fmla="*/ 0 h 867904"/>
                <a:gd name="connsiteX0" fmla="*/ 37070 w 399187"/>
                <a:gd name="connsiteY0" fmla="*/ 0 h 979115"/>
                <a:gd name="connsiteX1" fmla="*/ 399187 w 399187"/>
                <a:gd name="connsiteY1" fmla="*/ 111211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99187"/>
                <a:gd name="connsiteY0" fmla="*/ 0 h 979115"/>
                <a:gd name="connsiteX1" fmla="*/ 386830 w 399187"/>
                <a:gd name="connsiteY1" fmla="*/ 135925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79115 h 1102683"/>
                <a:gd name="connsiteX4" fmla="*/ 37070 w 386830"/>
                <a:gd name="connsiteY4" fmla="*/ 0 h 1102683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04974 h 1102683"/>
                <a:gd name="connsiteX4" fmla="*/ 37070 w 386830"/>
                <a:gd name="connsiteY4" fmla="*/ 0 h 1102683"/>
                <a:gd name="connsiteX0" fmla="*/ 37070 w 470148"/>
                <a:gd name="connsiteY0" fmla="*/ 96022 h 1198705"/>
                <a:gd name="connsiteX1" fmla="*/ 470148 w 470148"/>
                <a:gd name="connsiteY1" fmla="*/ 0 h 1198705"/>
                <a:gd name="connsiteX2" fmla="*/ 362116 w 470148"/>
                <a:gd name="connsiteY2" fmla="*/ 1198705 h 1198705"/>
                <a:gd name="connsiteX3" fmla="*/ 0 w 470148"/>
                <a:gd name="connsiteY3" fmla="*/ 1000996 h 1198705"/>
                <a:gd name="connsiteX4" fmla="*/ 37070 w 470148"/>
                <a:gd name="connsiteY4" fmla="*/ 96022 h 1198705"/>
                <a:gd name="connsiteX0" fmla="*/ 37070 w 470148"/>
                <a:gd name="connsiteY0" fmla="*/ 96022 h 1000996"/>
                <a:gd name="connsiteX1" fmla="*/ 470148 w 470148"/>
                <a:gd name="connsiteY1" fmla="*/ 0 h 1000996"/>
                <a:gd name="connsiteX2" fmla="*/ 418138 w 470148"/>
                <a:gd name="connsiteY2" fmla="*/ 908582 h 1000996"/>
                <a:gd name="connsiteX3" fmla="*/ 0 w 470148"/>
                <a:gd name="connsiteY3" fmla="*/ 1000996 h 1000996"/>
                <a:gd name="connsiteX4" fmla="*/ 37070 w 470148"/>
                <a:gd name="connsiteY4" fmla="*/ 96022 h 1000996"/>
                <a:gd name="connsiteX0" fmla="*/ 76305 w 470148"/>
                <a:gd name="connsiteY0" fmla="*/ 0 h 1113868"/>
                <a:gd name="connsiteX1" fmla="*/ 470148 w 470148"/>
                <a:gd name="connsiteY1" fmla="*/ 112872 h 1113868"/>
                <a:gd name="connsiteX2" fmla="*/ 418138 w 470148"/>
                <a:gd name="connsiteY2" fmla="*/ 1021454 h 1113868"/>
                <a:gd name="connsiteX3" fmla="*/ 0 w 470148"/>
                <a:gd name="connsiteY3" fmla="*/ 1113868 h 1113868"/>
                <a:gd name="connsiteX4" fmla="*/ 76305 w 470148"/>
                <a:gd name="connsiteY4" fmla="*/ 0 h 1113868"/>
                <a:gd name="connsiteX0" fmla="*/ 76305 w 491778"/>
                <a:gd name="connsiteY0" fmla="*/ 0 h 1113868"/>
                <a:gd name="connsiteX1" fmla="*/ 491778 w 491778"/>
                <a:gd name="connsiteY1" fmla="*/ 217481 h 1113868"/>
                <a:gd name="connsiteX2" fmla="*/ 418138 w 491778"/>
                <a:gd name="connsiteY2" fmla="*/ 1021454 h 1113868"/>
                <a:gd name="connsiteX3" fmla="*/ 0 w 491778"/>
                <a:gd name="connsiteY3" fmla="*/ 1113868 h 1113868"/>
                <a:gd name="connsiteX4" fmla="*/ 76305 w 491778"/>
                <a:gd name="connsiteY4" fmla="*/ 0 h 1113868"/>
                <a:gd name="connsiteX0" fmla="*/ 0 w 415473"/>
                <a:gd name="connsiteY0" fmla="*/ 0 h 1021454"/>
                <a:gd name="connsiteX1" fmla="*/ 415473 w 415473"/>
                <a:gd name="connsiteY1" fmla="*/ 217481 h 1021454"/>
                <a:gd name="connsiteX2" fmla="*/ 341833 w 415473"/>
                <a:gd name="connsiteY2" fmla="*/ 1021454 h 1021454"/>
                <a:gd name="connsiteX3" fmla="*/ 50992 w 415473"/>
                <a:gd name="connsiteY3" fmla="*/ 887900 h 1021454"/>
                <a:gd name="connsiteX4" fmla="*/ 0 w 415473"/>
                <a:gd name="connsiteY4" fmla="*/ 0 h 1021454"/>
                <a:gd name="connsiteX0" fmla="*/ 97526 w 512999"/>
                <a:gd name="connsiteY0" fmla="*/ 0 h 1021454"/>
                <a:gd name="connsiteX1" fmla="*/ 512999 w 512999"/>
                <a:gd name="connsiteY1" fmla="*/ 217481 h 1021454"/>
                <a:gd name="connsiteX2" fmla="*/ 439359 w 512999"/>
                <a:gd name="connsiteY2" fmla="*/ 1021454 h 1021454"/>
                <a:gd name="connsiteX3" fmla="*/ 0 w 512999"/>
                <a:gd name="connsiteY3" fmla="*/ 893123 h 1021454"/>
                <a:gd name="connsiteX4" fmla="*/ 97526 w 512999"/>
                <a:gd name="connsiteY4" fmla="*/ 0 h 1021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999" h="1021454">
                  <a:moveTo>
                    <a:pt x="97526" y="0"/>
                  </a:moveTo>
                  <a:lnTo>
                    <a:pt x="512999" y="217481"/>
                  </a:lnTo>
                  <a:lnTo>
                    <a:pt x="439359" y="1021454"/>
                  </a:lnTo>
                  <a:lnTo>
                    <a:pt x="0" y="893123"/>
                  </a:lnTo>
                  <a:lnTo>
                    <a:pt x="9752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2"/>
            <p:cNvSpPr/>
            <p:nvPr/>
          </p:nvSpPr>
          <p:spPr>
            <a:xfrm rot="1581100" flipH="1">
              <a:off x="3829066" y="3000317"/>
              <a:ext cx="471647" cy="854709"/>
            </a:xfrm>
            <a:custGeom>
              <a:avLst/>
              <a:gdLst>
                <a:gd name="connsiteX0" fmla="*/ 0 w 399187"/>
                <a:gd name="connsiteY0" fmla="*/ 0 h 867904"/>
                <a:gd name="connsiteX1" fmla="*/ 399187 w 399187"/>
                <a:gd name="connsiteY1" fmla="*/ 0 h 867904"/>
                <a:gd name="connsiteX2" fmla="*/ 399187 w 399187"/>
                <a:gd name="connsiteY2" fmla="*/ 867904 h 867904"/>
                <a:gd name="connsiteX3" fmla="*/ 0 w 399187"/>
                <a:gd name="connsiteY3" fmla="*/ 867904 h 867904"/>
                <a:gd name="connsiteX4" fmla="*/ 0 w 399187"/>
                <a:gd name="connsiteY4" fmla="*/ 0 h 867904"/>
                <a:gd name="connsiteX0" fmla="*/ 37070 w 399187"/>
                <a:gd name="connsiteY0" fmla="*/ 0 h 979115"/>
                <a:gd name="connsiteX1" fmla="*/ 399187 w 399187"/>
                <a:gd name="connsiteY1" fmla="*/ 111211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99187"/>
                <a:gd name="connsiteY0" fmla="*/ 0 h 979115"/>
                <a:gd name="connsiteX1" fmla="*/ 386830 w 399187"/>
                <a:gd name="connsiteY1" fmla="*/ 135925 h 979115"/>
                <a:gd name="connsiteX2" fmla="*/ 399187 w 399187"/>
                <a:gd name="connsiteY2" fmla="*/ 979115 h 979115"/>
                <a:gd name="connsiteX3" fmla="*/ 0 w 399187"/>
                <a:gd name="connsiteY3" fmla="*/ 979115 h 979115"/>
                <a:gd name="connsiteX4" fmla="*/ 37070 w 399187"/>
                <a:gd name="connsiteY4" fmla="*/ 0 h 979115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79115 h 1102683"/>
                <a:gd name="connsiteX4" fmla="*/ 37070 w 386830"/>
                <a:gd name="connsiteY4" fmla="*/ 0 h 1102683"/>
                <a:gd name="connsiteX0" fmla="*/ 37070 w 386830"/>
                <a:gd name="connsiteY0" fmla="*/ 0 h 1102683"/>
                <a:gd name="connsiteX1" fmla="*/ 386830 w 386830"/>
                <a:gd name="connsiteY1" fmla="*/ 135925 h 1102683"/>
                <a:gd name="connsiteX2" fmla="*/ 362116 w 386830"/>
                <a:gd name="connsiteY2" fmla="*/ 1102683 h 1102683"/>
                <a:gd name="connsiteX3" fmla="*/ 0 w 386830"/>
                <a:gd name="connsiteY3" fmla="*/ 904974 h 1102683"/>
                <a:gd name="connsiteX4" fmla="*/ 37070 w 386830"/>
                <a:gd name="connsiteY4" fmla="*/ 0 h 1102683"/>
                <a:gd name="connsiteX0" fmla="*/ 37070 w 435081"/>
                <a:gd name="connsiteY0" fmla="*/ 0 h 1090885"/>
                <a:gd name="connsiteX1" fmla="*/ 386830 w 435081"/>
                <a:gd name="connsiteY1" fmla="*/ 135925 h 1090885"/>
                <a:gd name="connsiteX2" fmla="*/ 435081 w 435081"/>
                <a:gd name="connsiteY2" fmla="*/ 1090885 h 1090885"/>
                <a:gd name="connsiteX3" fmla="*/ 0 w 435081"/>
                <a:gd name="connsiteY3" fmla="*/ 904974 h 1090885"/>
                <a:gd name="connsiteX4" fmla="*/ 37070 w 435081"/>
                <a:gd name="connsiteY4" fmla="*/ 0 h 1090885"/>
                <a:gd name="connsiteX0" fmla="*/ 0 w 398011"/>
                <a:gd name="connsiteY0" fmla="*/ 0 h 1202428"/>
                <a:gd name="connsiteX1" fmla="*/ 349760 w 398011"/>
                <a:gd name="connsiteY1" fmla="*/ 135925 h 1202428"/>
                <a:gd name="connsiteX2" fmla="*/ 398011 w 398011"/>
                <a:gd name="connsiteY2" fmla="*/ 1090885 h 1202428"/>
                <a:gd name="connsiteX3" fmla="*/ 50500 w 398011"/>
                <a:gd name="connsiteY3" fmla="*/ 1202428 h 1202428"/>
                <a:gd name="connsiteX4" fmla="*/ 0 w 398011"/>
                <a:gd name="connsiteY4" fmla="*/ 0 h 1202428"/>
                <a:gd name="connsiteX0" fmla="*/ 0 w 378793"/>
                <a:gd name="connsiteY0" fmla="*/ 190489 h 1066503"/>
                <a:gd name="connsiteX1" fmla="*/ 330542 w 378793"/>
                <a:gd name="connsiteY1" fmla="*/ 0 h 1066503"/>
                <a:gd name="connsiteX2" fmla="*/ 378793 w 378793"/>
                <a:gd name="connsiteY2" fmla="*/ 954960 h 1066503"/>
                <a:gd name="connsiteX3" fmla="*/ 31282 w 378793"/>
                <a:gd name="connsiteY3" fmla="*/ 1066503 h 1066503"/>
                <a:gd name="connsiteX4" fmla="*/ 0 w 378793"/>
                <a:gd name="connsiteY4" fmla="*/ 190489 h 1066503"/>
                <a:gd name="connsiteX0" fmla="*/ 0 w 425862"/>
                <a:gd name="connsiteY0" fmla="*/ 0 h 1362686"/>
                <a:gd name="connsiteX1" fmla="*/ 377611 w 425862"/>
                <a:gd name="connsiteY1" fmla="*/ 296183 h 1362686"/>
                <a:gd name="connsiteX2" fmla="*/ 425862 w 425862"/>
                <a:gd name="connsiteY2" fmla="*/ 1251143 h 1362686"/>
                <a:gd name="connsiteX3" fmla="*/ 78351 w 425862"/>
                <a:gd name="connsiteY3" fmla="*/ 1362686 h 1362686"/>
                <a:gd name="connsiteX4" fmla="*/ 0 w 425862"/>
                <a:gd name="connsiteY4" fmla="*/ 0 h 1362686"/>
                <a:gd name="connsiteX0" fmla="*/ 0 w 425862"/>
                <a:gd name="connsiteY0" fmla="*/ 0 h 1251143"/>
                <a:gd name="connsiteX1" fmla="*/ 377611 w 425862"/>
                <a:gd name="connsiteY1" fmla="*/ 296183 h 1251143"/>
                <a:gd name="connsiteX2" fmla="*/ 425862 w 425862"/>
                <a:gd name="connsiteY2" fmla="*/ 1251143 h 1251143"/>
                <a:gd name="connsiteX3" fmla="*/ 41019 w 425862"/>
                <a:gd name="connsiteY3" fmla="*/ 1082182 h 1251143"/>
                <a:gd name="connsiteX4" fmla="*/ 0 w 425862"/>
                <a:gd name="connsiteY4" fmla="*/ 0 h 1251143"/>
                <a:gd name="connsiteX0" fmla="*/ 672 w 384843"/>
                <a:gd name="connsiteY0" fmla="*/ 0 h 1039397"/>
                <a:gd name="connsiteX1" fmla="*/ 336592 w 384843"/>
                <a:gd name="connsiteY1" fmla="*/ 84437 h 1039397"/>
                <a:gd name="connsiteX2" fmla="*/ 384843 w 384843"/>
                <a:gd name="connsiteY2" fmla="*/ 1039397 h 1039397"/>
                <a:gd name="connsiteX3" fmla="*/ 0 w 384843"/>
                <a:gd name="connsiteY3" fmla="*/ 870436 h 1039397"/>
                <a:gd name="connsiteX4" fmla="*/ 672 w 384843"/>
                <a:gd name="connsiteY4" fmla="*/ 0 h 1039397"/>
                <a:gd name="connsiteX0" fmla="*/ 672 w 379550"/>
                <a:gd name="connsiteY0" fmla="*/ 0 h 870436"/>
                <a:gd name="connsiteX1" fmla="*/ 336592 w 379550"/>
                <a:gd name="connsiteY1" fmla="*/ 84437 h 870436"/>
                <a:gd name="connsiteX2" fmla="*/ 379550 w 379550"/>
                <a:gd name="connsiteY2" fmla="*/ 793111 h 870436"/>
                <a:gd name="connsiteX3" fmla="*/ 0 w 379550"/>
                <a:gd name="connsiteY3" fmla="*/ 870436 h 870436"/>
                <a:gd name="connsiteX4" fmla="*/ 672 w 379550"/>
                <a:gd name="connsiteY4" fmla="*/ 0 h 870436"/>
                <a:gd name="connsiteX0" fmla="*/ 19551 w 398429"/>
                <a:gd name="connsiteY0" fmla="*/ 0 h 793111"/>
                <a:gd name="connsiteX1" fmla="*/ 355471 w 398429"/>
                <a:gd name="connsiteY1" fmla="*/ 84437 h 793111"/>
                <a:gd name="connsiteX2" fmla="*/ 398429 w 398429"/>
                <a:gd name="connsiteY2" fmla="*/ 793111 h 793111"/>
                <a:gd name="connsiteX3" fmla="*/ 0 w 398429"/>
                <a:gd name="connsiteY3" fmla="*/ 675516 h 793111"/>
                <a:gd name="connsiteX4" fmla="*/ 19551 w 398429"/>
                <a:gd name="connsiteY4" fmla="*/ 0 h 793111"/>
                <a:gd name="connsiteX0" fmla="*/ 0 w 378878"/>
                <a:gd name="connsiteY0" fmla="*/ 0 h 793111"/>
                <a:gd name="connsiteX1" fmla="*/ 335920 w 378878"/>
                <a:gd name="connsiteY1" fmla="*/ 84437 h 793111"/>
                <a:gd name="connsiteX2" fmla="*/ 378878 w 378878"/>
                <a:gd name="connsiteY2" fmla="*/ 793111 h 793111"/>
                <a:gd name="connsiteX3" fmla="*/ 94680 w 378878"/>
                <a:gd name="connsiteY3" fmla="*/ 727728 h 793111"/>
                <a:gd name="connsiteX4" fmla="*/ 0 w 378878"/>
                <a:gd name="connsiteY4" fmla="*/ 0 h 793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878" h="793111">
                  <a:moveTo>
                    <a:pt x="0" y="0"/>
                  </a:moveTo>
                  <a:lnTo>
                    <a:pt x="335920" y="84437"/>
                  </a:lnTo>
                  <a:lnTo>
                    <a:pt x="378878" y="793111"/>
                  </a:lnTo>
                  <a:lnTo>
                    <a:pt x="94680" y="7277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4130038" y="3664975"/>
            <a:ext cx="213508" cy="1012235"/>
            <a:chOff x="5374570" y="3470248"/>
            <a:chExt cx="213508" cy="1012235"/>
          </a:xfrm>
        </p:grpSpPr>
        <p:sp>
          <p:nvSpPr>
            <p:cNvPr id="111" name="矩形 110"/>
            <p:cNvSpPr/>
            <p:nvPr/>
          </p:nvSpPr>
          <p:spPr>
            <a:xfrm>
              <a:off x="5374570" y="3750646"/>
              <a:ext cx="213508" cy="7318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5433469" y="3470248"/>
              <a:ext cx="87432" cy="400121"/>
              <a:chOff x="8268577" y="3611758"/>
              <a:chExt cx="153759" cy="703659"/>
            </a:xfrm>
          </p:grpSpPr>
          <p:sp>
            <p:nvSpPr>
              <p:cNvPr id="113" name="椭圆 13"/>
              <p:cNvSpPr/>
              <p:nvPr/>
            </p:nvSpPr>
            <p:spPr>
              <a:xfrm>
                <a:off x="8268577" y="3611758"/>
                <a:ext cx="153759" cy="387776"/>
              </a:xfrm>
              <a:custGeom>
                <a:avLst/>
                <a:gdLst>
                  <a:gd name="connsiteX0" fmla="*/ 0 w 171746"/>
                  <a:gd name="connsiteY0" fmla="*/ 256674 h 513347"/>
                  <a:gd name="connsiteX1" fmla="*/ 85873 w 171746"/>
                  <a:gd name="connsiteY1" fmla="*/ 0 h 513347"/>
                  <a:gd name="connsiteX2" fmla="*/ 171746 w 171746"/>
                  <a:gd name="connsiteY2" fmla="*/ 256674 h 513347"/>
                  <a:gd name="connsiteX3" fmla="*/ 85873 w 171746"/>
                  <a:gd name="connsiteY3" fmla="*/ 513348 h 513347"/>
                  <a:gd name="connsiteX4" fmla="*/ 0 w 171746"/>
                  <a:gd name="connsiteY4" fmla="*/ 256674 h 513347"/>
                  <a:gd name="connsiteX0" fmla="*/ 0 w 171746"/>
                  <a:gd name="connsiteY0" fmla="*/ 256674 h 433138"/>
                  <a:gd name="connsiteX1" fmla="*/ 85873 w 171746"/>
                  <a:gd name="connsiteY1" fmla="*/ 0 h 433138"/>
                  <a:gd name="connsiteX2" fmla="*/ 171746 w 171746"/>
                  <a:gd name="connsiteY2" fmla="*/ 256674 h 433138"/>
                  <a:gd name="connsiteX3" fmla="*/ 85873 w 171746"/>
                  <a:gd name="connsiteY3" fmla="*/ 433138 h 433138"/>
                  <a:gd name="connsiteX4" fmla="*/ 0 w 171746"/>
                  <a:gd name="connsiteY4" fmla="*/ 256674 h 4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746" h="433138">
                    <a:moveTo>
                      <a:pt x="0" y="256674"/>
                    </a:moveTo>
                    <a:cubicBezTo>
                      <a:pt x="0" y="184484"/>
                      <a:pt x="38447" y="0"/>
                      <a:pt x="85873" y="0"/>
                    </a:cubicBezTo>
                    <a:cubicBezTo>
                      <a:pt x="133299" y="0"/>
                      <a:pt x="171746" y="114917"/>
                      <a:pt x="171746" y="256674"/>
                    </a:cubicBezTo>
                    <a:cubicBezTo>
                      <a:pt x="171746" y="398431"/>
                      <a:pt x="133299" y="433138"/>
                      <a:pt x="85873" y="433138"/>
                    </a:cubicBezTo>
                    <a:cubicBezTo>
                      <a:pt x="38447" y="433138"/>
                      <a:pt x="0" y="328864"/>
                      <a:pt x="0" y="256674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矩形 14"/>
              <p:cNvSpPr/>
              <p:nvPr/>
            </p:nvSpPr>
            <p:spPr>
              <a:xfrm>
                <a:off x="8302968" y="3882738"/>
                <a:ext cx="100121" cy="432679"/>
              </a:xfrm>
              <a:custGeom>
                <a:avLst/>
                <a:gdLst>
                  <a:gd name="connsiteX0" fmla="*/ 0 w 58636"/>
                  <a:gd name="connsiteY0" fmla="*/ 0 h 267184"/>
                  <a:gd name="connsiteX1" fmla="*/ 58636 w 58636"/>
                  <a:gd name="connsiteY1" fmla="*/ 0 h 267184"/>
                  <a:gd name="connsiteX2" fmla="*/ 58636 w 58636"/>
                  <a:gd name="connsiteY2" fmla="*/ 267184 h 267184"/>
                  <a:gd name="connsiteX3" fmla="*/ 0 w 58636"/>
                  <a:gd name="connsiteY3" fmla="*/ 267184 h 267184"/>
                  <a:gd name="connsiteX4" fmla="*/ 0 w 58636"/>
                  <a:gd name="connsiteY4" fmla="*/ 0 h 267184"/>
                  <a:gd name="connsiteX0" fmla="*/ 0 w 58636"/>
                  <a:gd name="connsiteY0" fmla="*/ 0 h 267184"/>
                  <a:gd name="connsiteX1" fmla="*/ 58636 w 58636"/>
                  <a:gd name="connsiteY1" fmla="*/ 267184 h 267184"/>
                  <a:gd name="connsiteX2" fmla="*/ 0 w 58636"/>
                  <a:gd name="connsiteY2" fmla="*/ 267184 h 267184"/>
                  <a:gd name="connsiteX3" fmla="*/ 0 w 58636"/>
                  <a:gd name="connsiteY3" fmla="*/ 0 h 267184"/>
                  <a:gd name="connsiteX0" fmla="*/ 27570 w 58636"/>
                  <a:gd name="connsiteY0" fmla="*/ 0 h 253399"/>
                  <a:gd name="connsiteX1" fmla="*/ 58636 w 58636"/>
                  <a:gd name="connsiteY1" fmla="*/ 253399 h 253399"/>
                  <a:gd name="connsiteX2" fmla="*/ 0 w 58636"/>
                  <a:gd name="connsiteY2" fmla="*/ 253399 h 253399"/>
                  <a:gd name="connsiteX3" fmla="*/ 27570 w 58636"/>
                  <a:gd name="connsiteY3" fmla="*/ 0 h 25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36" h="253399">
                    <a:moveTo>
                      <a:pt x="27570" y="0"/>
                    </a:moveTo>
                    <a:lnTo>
                      <a:pt x="58636" y="253399"/>
                    </a:lnTo>
                    <a:lnTo>
                      <a:pt x="0" y="253399"/>
                    </a:lnTo>
                    <a:lnTo>
                      <a:pt x="2757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67" name="同心圆 166"/>
          <p:cNvSpPr/>
          <p:nvPr/>
        </p:nvSpPr>
        <p:spPr>
          <a:xfrm>
            <a:off x="8533462" y="4253857"/>
            <a:ext cx="505779" cy="505779"/>
          </a:xfrm>
          <a:prstGeom prst="donut">
            <a:avLst>
              <a:gd name="adj" fmla="val 15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67255" y="18684"/>
            <a:ext cx="923330" cy="286232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48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此公曰</a:t>
            </a:r>
          </a:p>
        </p:txBody>
      </p:sp>
      <p:sp>
        <p:nvSpPr>
          <p:cNvPr id="3" name="矩形 2"/>
          <p:cNvSpPr/>
          <p:nvPr/>
        </p:nvSpPr>
        <p:spPr>
          <a:xfrm>
            <a:off x="8257216" y="18685"/>
            <a:ext cx="1015663" cy="514620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君子当慎独也</a:t>
            </a:r>
          </a:p>
        </p:txBody>
      </p:sp>
      <p:sp>
        <p:nvSpPr>
          <p:cNvPr id="5" name="矩形 4"/>
          <p:cNvSpPr/>
          <p:nvPr/>
        </p:nvSpPr>
        <p:spPr>
          <a:xfrm>
            <a:off x="7454844" y="18685"/>
            <a:ext cx="1015663" cy="639743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人此一生所作所为</a:t>
            </a:r>
          </a:p>
        </p:txBody>
      </p:sp>
      <p:sp>
        <p:nvSpPr>
          <p:cNvPr id="6" name="矩形 5"/>
          <p:cNvSpPr/>
          <p:nvPr/>
        </p:nvSpPr>
        <p:spPr>
          <a:xfrm>
            <a:off x="6652472" y="18685"/>
            <a:ext cx="1015663" cy="603456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不为做给别人看</a:t>
            </a:r>
            <a:endParaRPr lang="zh-CN" altLang="en-US" sz="54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0100" y="18684"/>
            <a:ext cx="1015663" cy="423069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是</a:t>
            </a:r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为</a:t>
            </a:r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对自己</a:t>
            </a:r>
            <a:endParaRPr lang="en-US" altLang="zh-CN" sz="5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69428" y="20223"/>
            <a:ext cx="1015663" cy="32419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有所</a:t>
            </a:r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要求</a:t>
            </a:r>
            <a:endParaRPr lang="zh-CN" altLang="en-US" sz="5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89211" y="34653"/>
            <a:ext cx="1015663" cy="321312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有个交代</a:t>
            </a:r>
          </a:p>
        </p:txBody>
      </p:sp>
      <p:sp>
        <p:nvSpPr>
          <p:cNvPr id="116" name="同心圆 115"/>
          <p:cNvSpPr/>
          <p:nvPr/>
        </p:nvSpPr>
        <p:spPr>
          <a:xfrm>
            <a:off x="4560889" y="2868789"/>
            <a:ext cx="505779" cy="505779"/>
          </a:xfrm>
          <a:prstGeom prst="donut">
            <a:avLst>
              <a:gd name="adj" fmla="val 15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2388026" y="469333"/>
            <a:ext cx="1268249" cy="1268249"/>
            <a:chOff x="6159636" y="147874"/>
            <a:chExt cx="1268249" cy="1268249"/>
          </a:xfrm>
        </p:grpSpPr>
        <p:sp>
          <p:nvSpPr>
            <p:cNvPr id="117" name="同心圆 116"/>
            <p:cNvSpPr/>
            <p:nvPr/>
          </p:nvSpPr>
          <p:spPr>
            <a:xfrm>
              <a:off x="6159636" y="147874"/>
              <a:ext cx="1268249" cy="1268249"/>
            </a:xfrm>
            <a:prstGeom prst="donut">
              <a:avLst>
                <a:gd name="adj" fmla="val 762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 rot="4001375">
              <a:off x="6585139" y="644456"/>
              <a:ext cx="360000" cy="1190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 rot="11971843">
              <a:off x="6617919" y="787109"/>
              <a:ext cx="576000" cy="972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6775760" y="763998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矩形 120"/>
          <p:cNvSpPr/>
          <p:nvPr/>
        </p:nvSpPr>
        <p:spPr>
          <a:xfrm>
            <a:off x="-27788" y="-34769"/>
            <a:ext cx="223684" cy="6892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矩形 121"/>
          <p:cNvSpPr/>
          <p:nvPr/>
        </p:nvSpPr>
        <p:spPr>
          <a:xfrm>
            <a:off x="0" y="6660121"/>
            <a:ext cx="12192000" cy="2614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497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894114" y="5277427"/>
            <a:ext cx="8577943" cy="1580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688634" y="869098"/>
            <a:ext cx="1415772" cy="48519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80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贵</a:t>
            </a:r>
            <a:r>
              <a:rPr lang="zh-CN" altLang="en-US" sz="80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在慎</a:t>
            </a:r>
            <a:r>
              <a:rPr lang="zh-CN" altLang="en-US" sz="80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独</a:t>
            </a:r>
            <a:endParaRPr lang="zh-CN" altLang="en-US" sz="80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752814" y="170307"/>
            <a:ext cx="2520779" cy="5276079"/>
            <a:chOff x="3079600" y="527561"/>
            <a:chExt cx="2520779" cy="5276079"/>
          </a:xfrm>
        </p:grpSpPr>
        <p:sp>
          <p:nvSpPr>
            <p:cNvPr id="5" name="椭圆 4"/>
            <p:cNvSpPr/>
            <p:nvPr/>
          </p:nvSpPr>
          <p:spPr>
            <a:xfrm>
              <a:off x="3583459" y="527561"/>
              <a:ext cx="1540306" cy="1540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079600" y="2067867"/>
              <a:ext cx="2520779" cy="2026508"/>
            </a:xfrm>
            <a:custGeom>
              <a:avLst/>
              <a:gdLst>
                <a:gd name="connsiteX0" fmla="*/ 0 w 2520779"/>
                <a:gd name="connsiteY0" fmla="*/ 0 h 2026508"/>
                <a:gd name="connsiteX1" fmla="*/ 2520779 w 2520779"/>
                <a:gd name="connsiteY1" fmla="*/ 0 h 2026508"/>
                <a:gd name="connsiteX2" fmla="*/ 2520779 w 2520779"/>
                <a:gd name="connsiteY2" fmla="*/ 2026508 h 2026508"/>
                <a:gd name="connsiteX3" fmla="*/ 2044165 w 2520779"/>
                <a:gd name="connsiteY3" fmla="*/ 2026508 h 2026508"/>
                <a:gd name="connsiteX4" fmla="*/ 2044165 w 2520779"/>
                <a:gd name="connsiteY4" fmla="*/ 374735 h 2026508"/>
                <a:gd name="connsiteX5" fmla="*/ 1945311 w 2520779"/>
                <a:gd name="connsiteY5" fmla="*/ 374735 h 2026508"/>
                <a:gd name="connsiteX6" fmla="*/ 1945311 w 2520779"/>
                <a:gd name="connsiteY6" fmla="*/ 2026508 h 2026508"/>
                <a:gd name="connsiteX7" fmla="*/ 503860 w 2520779"/>
                <a:gd name="connsiteY7" fmla="*/ 2026508 h 2026508"/>
                <a:gd name="connsiteX8" fmla="*/ 503860 w 2520779"/>
                <a:gd name="connsiteY8" fmla="*/ 374735 h 2026508"/>
                <a:gd name="connsiteX9" fmla="*/ 405006 w 2520779"/>
                <a:gd name="connsiteY9" fmla="*/ 374735 h 2026508"/>
                <a:gd name="connsiteX10" fmla="*/ 405006 w 2520779"/>
                <a:gd name="connsiteY10" fmla="*/ 2026508 h 2026508"/>
                <a:gd name="connsiteX11" fmla="*/ 0 w 2520779"/>
                <a:gd name="connsiteY11" fmla="*/ 2026508 h 202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0779" h="2026508">
                  <a:moveTo>
                    <a:pt x="0" y="0"/>
                  </a:moveTo>
                  <a:lnTo>
                    <a:pt x="2520779" y="0"/>
                  </a:lnTo>
                  <a:lnTo>
                    <a:pt x="2520779" y="2026508"/>
                  </a:lnTo>
                  <a:lnTo>
                    <a:pt x="2044165" y="2026508"/>
                  </a:lnTo>
                  <a:lnTo>
                    <a:pt x="2044165" y="374735"/>
                  </a:lnTo>
                  <a:lnTo>
                    <a:pt x="1945311" y="374735"/>
                  </a:lnTo>
                  <a:lnTo>
                    <a:pt x="1945311" y="2026508"/>
                  </a:lnTo>
                  <a:lnTo>
                    <a:pt x="503860" y="2026508"/>
                  </a:lnTo>
                  <a:lnTo>
                    <a:pt x="503860" y="374735"/>
                  </a:lnTo>
                  <a:lnTo>
                    <a:pt x="405006" y="374735"/>
                  </a:lnTo>
                  <a:lnTo>
                    <a:pt x="405006" y="2026508"/>
                  </a:lnTo>
                  <a:lnTo>
                    <a:pt x="0" y="20265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583459" y="3900700"/>
              <a:ext cx="1441452" cy="1902940"/>
            </a:xfrm>
            <a:custGeom>
              <a:avLst/>
              <a:gdLst>
                <a:gd name="connsiteX0" fmla="*/ 0 w 1441452"/>
                <a:gd name="connsiteY0" fmla="*/ 0 h 1902940"/>
                <a:gd name="connsiteX1" fmla="*/ 1441452 w 1441452"/>
                <a:gd name="connsiteY1" fmla="*/ 0 h 1902940"/>
                <a:gd name="connsiteX2" fmla="*/ 1441452 w 1441452"/>
                <a:gd name="connsiteY2" fmla="*/ 1902940 h 1902940"/>
                <a:gd name="connsiteX3" fmla="*/ 815548 w 1441452"/>
                <a:gd name="connsiteY3" fmla="*/ 1902940 h 1902940"/>
                <a:gd name="connsiteX4" fmla="*/ 815548 w 1441452"/>
                <a:gd name="connsiteY4" fmla="*/ 395415 h 1902940"/>
                <a:gd name="connsiteX5" fmla="*/ 667267 w 1441452"/>
                <a:gd name="connsiteY5" fmla="*/ 395415 h 1902940"/>
                <a:gd name="connsiteX6" fmla="*/ 667267 w 1441452"/>
                <a:gd name="connsiteY6" fmla="*/ 1902940 h 1902940"/>
                <a:gd name="connsiteX7" fmla="*/ 0 w 1441452"/>
                <a:gd name="connsiteY7" fmla="*/ 1902940 h 190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452" h="1902940">
                  <a:moveTo>
                    <a:pt x="0" y="0"/>
                  </a:moveTo>
                  <a:lnTo>
                    <a:pt x="1441452" y="0"/>
                  </a:lnTo>
                  <a:lnTo>
                    <a:pt x="1441452" y="1902940"/>
                  </a:lnTo>
                  <a:lnTo>
                    <a:pt x="815548" y="1902940"/>
                  </a:lnTo>
                  <a:lnTo>
                    <a:pt x="815548" y="395415"/>
                  </a:lnTo>
                  <a:lnTo>
                    <a:pt x="667267" y="395415"/>
                  </a:lnTo>
                  <a:lnTo>
                    <a:pt x="667267" y="1902940"/>
                  </a:lnTo>
                  <a:lnTo>
                    <a:pt x="0" y="19029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8010995" y="817698"/>
            <a:ext cx="1415772" cy="505395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80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君子修身</a:t>
            </a:r>
            <a:endParaRPr lang="en-US" altLang="zh-CN" sz="80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11077" y="5673183"/>
            <a:ext cx="2283233" cy="76944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继续</a:t>
            </a:r>
            <a:r>
              <a:rPr lang="en-US" altLang="zh-CN" sz="44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…</a:t>
            </a:r>
            <a:endParaRPr lang="en-US" altLang="zh-CN" sz="44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27788" y="-34769"/>
            <a:ext cx="2226702" cy="6892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9912" y="-34770"/>
            <a:ext cx="2226702" cy="6892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49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81610" y="1859340"/>
            <a:ext cx="2646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自律</a:t>
            </a:r>
            <a:endParaRPr lang="zh-CN" altLang="en-US" sz="9600" dirty="0"/>
          </a:p>
        </p:txBody>
      </p:sp>
      <p:sp>
        <p:nvSpPr>
          <p:cNvPr id="5" name="矩形 4"/>
          <p:cNvSpPr/>
          <p:nvPr/>
        </p:nvSpPr>
        <p:spPr>
          <a:xfrm>
            <a:off x="-1" y="0"/>
            <a:ext cx="449178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700211" y="0"/>
            <a:ext cx="449178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258628" y="3352709"/>
            <a:ext cx="1674741" cy="3505291"/>
            <a:chOff x="3079600" y="527561"/>
            <a:chExt cx="2520779" cy="5276079"/>
          </a:xfrm>
        </p:grpSpPr>
        <p:sp>
          <p:nvSpPr>
            <p:cNvPr id="8" name="椭圆 7"/>
            <p:cNvSpPr/>
            <p:nvPr/>
          </p:nvSpPr>
          <p:spPr>
            <a:xfrm>
              <a:off x="3583459" y="527561"/>
              <a:ext cx="1540306" cy="1540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79600" y="2067867"/>
              <a:ext cx="2520779" cy="2026508"/>
            </a:xfrm>
            <a:custGeom>
              <a:avLst/>
              <a:gdLst>
                <a:gd name="connsiteX0" fmla="*/ 0 w 2520779"/>
                <a:gd name="connsiteY0" fmla="*/ 0 h 2026508"/>
                <a:gd name="connsiteX1" fmla="*/ 2520779 w 2520779"/>
                <a:gd name="connsiteY1" fmla="*/ 0 h 2026508"/>
                <a:gd name="connsiteX2" fmla="*/ 2520779 w 2520779"/>
                <a:gd name="connsiteY2" fmla="*/ 2026508 h 2026508"/>
                <a:gd name="connsiteX3" fmla="*/ 2044165 w 2520779"/>
                <a:gd name="connsiteY3" fmla="*/ 2026508 h 2026508"/>
                <a:gd name="connsiteX4" fmla="*/ 2044165 w 2520779"/>
                <a:gd name="connsiteY4" fmla="*/ 374735 h 2026508"/>
                <a:gd name="connsiteX5" fmla="*/ 1945311 w 2520779"/>
                <a:gd name="connsiteY5" fmla="*/ 374735 h 2026508"/>
                <a:gd name="connsiteX6" fmla="*/ 1945311 w 2520779"/>
                <a:gd name="connsiteY6" fmla="*/ 2026508 h 2026508"/>
                <a:gd name="connsiteX7" fmla="*/ 503860 w 2520779"/>
                <a:gd name="connsiteY7" fmla="*/ 2026508 h 2026508"/>
                <a:gd name="connsiteX8" fmla="*/ 503860 w 2520779"/>
                <a:gd name="connsiteY8" fmla="*/ 374735 h 2026508"/>
                <a:gd name="connsiteX9" fmla="*/ 405006 w 2520779"/>
                <a:gd name="connsiteY9" fmla="*/ 374735 h 2026508"/>
                <a:gd name="connsiteX10" fmla="*/ 405006 w 2520779"/>
                <a:gd name="connsiteY10" fmla="*/ 2026508 h 2026508"/>
                <a:gd name="connsiteX11" fmla="*/ 0 w 2520779"/>
                <a:gd name="connsiteY11" fmla="*/ 2026508 h 202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0779" h="2026508">
                  <a:moveTo>
                    <a:pt x="0" y="0"/>
                  </a:moveTo>
                  <a:lnTo>
                    <a:pt x="2520779" y="0"/>
                  </a:lnTo>
                  <a:lnTo>
                    <a:pt x="2520779" y="2026508"/>
                  </a:lnTo>
                  <a:lnTo>
                    <a:pt x="2044165" y="2026508"/>
                  </a:lnTo>
                  <a:lnTo>
                    <a:pt x="2044165" y="374735"/>
                  </a:lnTo>
                  <a:lnTo>
                    <a:pt x="1945311" y="374735"/>
                  </a:lnTo>
                  <a:lnTo>
                    <a:pt x="1945311" y="2026508"/>
                  </a:lnTo>
                  <a:lnTo>
                    <a:pt x="503860" y="2026508"/>
                  </a:lnTo>
                  <a:lnTo>
                    <a:pt x="503860" y="374735"/>
                  </a:lnTo>
                  <a:lnTo>
                    <a:pt x="405006" y="374735"/>
                  </a:lnTo>
                  <a:lnTo>
                    <a:pt x="405006" y="2026508"/>
                  </a:lnTo>
                  <a:lnTo>
                    <a:pt x="0" y="20265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583459" y="3900700"/>
              <a:ext cx="1441452" cy="1902940"/>
            </a:xfrm>
            <a:custGeom>
              <a:avLst/>
              <a:gdLst>
                <a:gd name="connsiteX0" fmla="*/ 0 w 1441452"/>
                <a:gd name="connsiteY0" fmla="*/ 0 h 1902940"/>
                <a:gd name="connsiteX1" fmla="*/ 1441452 w 1441452"/>
                <a:gd name="connsiteY1" fmla="*/ 0 h 1902940"/>
                <a:gd name="connsiteX2" fmla="*/ 1441452 w 1441452"/>
                <a:gd name="connsiteY2" fmla="*/ 1902940 h 1902940"/>
                <a:gd name="connsiteX3" fmla="*/ 815548 w 1441452"/>
                <a:gd name="connsiteY3" fmla="*/ 1902940 h 1902940"/>
                <a:gd name="connsiteX4" fmla="*/ 815548 w 1441452"/>
                <a:gd name="connsiteY4" fmla="*/ 395415 h 1902940"/>
                <a:gd name="connsiteX5" fmla="*/ 667267 w 1441452"/>
                <a:gd name="connsiteY5" fmla="*/ 395415 h 1902940"/>
                <a:gd name="connsiteX6" fmla="*/ 667267 w 1441452"/>
                <a:gd name="connsiteY6" fmla="*/ 1902940 h 1902940"/>
                <a:gd name="connsiteX7" fmla="*/ 0 w 1441452"/>
                <a:gd name="connsiteY7" fmla="*/ 1902940 h 190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452" h="1902940">
                  <a:moveTo>
                    <a:pt x="0" y="0"/>
                  </a:moveTo>
                  <a:lnTo>
                    <a:pt x="1441452" y="0"/>
                  </a:lnTo>
                  <a:lnTo>
                    <a:pt x="1441452" y="1902940"/>
                  </a:lnTo>
                  <a:lnTo>
                    <a:pt x="815548" y="1902940"/>
                  </a:lnTo>
                  <a:lnTo>
                    <a:pt x="815548" y="395415"/>
                  </a:lnTo>
                  <a:lnTo>
                    <a:pt x="667267" y="395415"/>
                  </a:lnTo>
                  <a:lnTo>
                    <a:pt x="667267" y="1902940"/>
                  </a:lnTo>
                  <a:lnTo>
                    <a:pt x="0" y="19029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3826316" y="0"/>
            <a:ext cx="4491789" cy="16683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5099632" y="4193215"/>
            <a:ext cx="1942854" cy="2672806"/>
          </a:xfrm>
          <a:custGeom>
            <a:avLst/>
            <a:gdLst>
              <a:gd name="connsiteX0" fmla="*/ 1702221 w 1942854"/>
              <a:gd name="connsiteY0" fmla="*/ 25859 h 2672806"/>
              <a:gd name="connsiteX1" fmla="*/ 1525757 w 1942854"/>
              <a:gd name="connsiteY1" fmla="*/ 73985 h 2672806"/>
              <a:gd name="connsiteX2" fmla="*/ 17800 w 1942854"/>
              <a:gd name="connsiteY2" fmla="*/ 651501 h 2672806"/>
              <a:gd name="connsiteX3" fmla="*/ 1942852 w 1942854"/>
              <a:gd name="connsiteY3" fmla="*/ 795880 h 2672806"/>
              <a:gd name="connsiteX4" fmla="*/ 1757 w 1942854"/>
              <a:gd name="connsiteY4" fmla="*/ 1293185 h 2672806"/>
              <a:gd name="connsiteX5" fmla="*/ 1573884 w 1942854"/>
              <a:gd name="connsiteY5" fmla="*/ 1646111 h 2672806"/>
              <a:gd name="connsiteX6" fmla="*/ 370726 w 1942854"/>
              <a:gd name="connsiteY6" fmla="*/ 1982996 h 2672806"/>
              <a:gd name="connsiteX7" fmla="*/ 1638052 w 1942854"/>
              <a:gd name="connsiteY7" fmla="*/ 2384048 h 2672806"/>
              <a:gd name="connsiteX8" fmla="*/ 386768 w 1942854"/>
              <a:gd name="connsiteY8" fmla="*/ 2544469 h 2672806"/>
              <a:gd name="connsiteX9" fmla="*/ 1461589 w 1942854"/>
              <a:gd name="connsiteY9" fmla="*/ 2672806 h 2672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2854" h="2672806">
                <a:moveTo>
                  <a:pt x="1702221" y="25859"/>
                </a:moveTo>
                <a:cubicBezTo>
                  <a:pt x="1754357" y="-2215"/>
                  <a:pt x="1806494" y="-30289"/>
                  <a:pt x="1525757" y="73985"/>
                </a:cubicBezTo>
                <a:cubicBezTo>
                  <a:pt x="1245020" y="178259"/>
                  <a:pt x="-51716" y="531185"/>
                  <a:pt x="17800" y="651501"/>
                </a:cubicBezTo>
                <a:cubicBezTo>
                  <a:pt x="87316" y="771817"/>
                  <a:pt x="1945526" y="688933"/>
                  <a:pt x="1942852" y="795880"/>
                </a:cubicBezTo>
                <a:cubicBezTo>
                  <a:pt x="1940178" y="902827"/>
                  <a:pt x="63252" y="1151480"/>
                  <a:pt x="1757" y="1293185"/>
                </a:cubicBezTo>
                <a:cubicBezTo>
                  <a:pt x="-59738" y="1434890"/>
                  <a:pt x="1512389" y="1531143"/>
                  <a:pt x="1573884" y="1646111"/>
                </a:cubicBezTo>
                <a:cubicBezTo>
                  <a:pt x="1635379" y="1761079"/>
                  <a:pt x="360031" y="1860007"/>
                  <a:pt x="370726" y="1982996"/>
                </a:cubicBezTo>
                <a:cubicBezTo>
                  <a:pt x="381421" y="2105985"/>
                  <a:pt x="1635378" y="2290469"/>
                  <a:pt x="1638052" y="2384048"/>
                </a:cubicBezTo>
                <a:cubicBezTo>
                  <a:pt x="1640726" y="2477627"/>
                  <a:pt x="416178" y="2496343"/>
                  <a:pt x="386768" y="2544469"/>
                </a:cubicBezTo>
                <a:cubicBezTo>
                  <a:pt x="357358" y="2592595"/>
                  <a:pt x="909473" y="2632700"/>
                  <a:pt x="1461589" y="267280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4651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组合 152"/>
          <p:cNvGrpSpPr/>
          <p:nvPr/>
        </p:nvGrpSpPr>
        <p:grpSpPr>
          <a:xfrm>
            <a:off x="5474888" y="2237440"/>
            <a:ext cx="2835013" cy="4330509"/>
            <a:chOff x="6230325" y="1798603"/>
            <a:chExt cx="2835013" cy="4330509"/>
          </a:xfrm>
        </p:grpSpPr>
        <p:sp>
          <p:nvSpPr>
            <p:cNvPr id="108" name="椭圆 107"/>
            <p:cNvSpPr/>
            <p:nvPr/>
          </p:nvSpPr>
          <p:spPr>
            <a:xfrm>
              <a:off x="6560011" y="1798603"/>
              <a:ext cx="960120" cy="96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flipH="1">
              <a:off x="6350521" y="2297430"/>
              <a:ext cx="2714817" cy="3831682"/>
            </a:xfrm>
            <a:custGeom>
              <a:avLst/>
              <a:gdLst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136129 w 2714817"/>
                <a:gd name="connsiteY15" fmla="*/ 468630 h 3831682"/>
                <a:gd name="connsiteX16" fmla="*/ 1216139 w 2714817"/>
                <a:gd name="connsiteY16" fmla="*/ 354330 h 3831682"/>
                <a:gd name="connsiteX17" fmla="*/ 1376159 w 2714817"/>
                <a:gd name="connsiteY17" fmla="*/ 182880 h 3831682"/>
                <a:gd name="connsiteX18" fmla="*/ 1559039 w 2714817"/>
                <a:gd name="connsiteY18" fmla="*/ 68580 h 3831682"/>
                <a:gd name="connsiteX19" fmla="*/ 1661909 w 2714817"/>
                <a:gd name="connsiteY19" fmla="*/ 0 h 3831682"/>
                <a:gd name="connsiteX20" fmla="*/ 1799069 w 2714817"/>
                <a:gd name="connsiteY20" fmla="*/ 68580 h 3831682"/>
                <a:gd name="connsiteX21" fmla="*/ 1913369 w 2714817"/>
                <a:gd name="connsiteY21" fmla="*/ 320040 h 3831682"/>
                <a:gd name="connsiteX22" fmla="*/ 2119109 w 2714817"/>
                <a:gd name="connsiteY22" fmla="*/ 480060 h 3831682"/>
                <a:gd name="connsiteX23" fmla="*/ 2256269 w 2714817"/>
                <a:gd name="connsiteY23" fmla="*/ 651510 h 3831682"/>
                <a:gd name="connsiteX24" fmla="*/ 2267699 w 2714817"/>
                <a:gd name="connsiteY24" fmla="*/ 697230 h 3831682"/>
                <a:gd name="connsiteX25" fmla="*/ 2267699 w 2714817"/>
                <a:gd name="connsiteY25" fmla="*/ 697230 h 3831682"/>
                <a:gd name="connsiteX26" fmla="*/ 2416289 w 2714817"/>
                <a:gd name="connsiteY26" fmla="*/ 960120 h 3831682"/>
                <a:gd name="connsiteX27" fmla="*/ 2587739 w 2714817"/>
                <a:gd name="connsiteY27" fmla="*/ 1188720 h 3831682"/>
                <a:gd name="connsiteX28" fmla="*/ 2667749 w 2714817"/>
                <a:gd name="connsiteY28" fmla="*/ 1394460 h 3831682"/>
                <a:gd name="connsiteX29" fmla="*/ 2690609 w 2714817"/>
                <a:gd name="connsiteY29" fmla="*/ 1588770 h 3831682"/>
                <a:gd name="connsiteX30" fmla="*/ 2690609 w 2714817"/>
                <a:gd name="connsiteY30" fmla="*/ 1840230 h 3831682"/>
                <a:gd name="connsiteX31" fmla="*/ 2690609 w 2714817"/>
                <a:gd name="connsiteY31" fmla="*/ 2045970 h 3831682"/>
                <a:gd name="connsiteX32" fmla="*/ 2679179 w 2714817"/>
                <a:gd name="connsiteY32" fmla="*/ 2274570 h 3831682"/>
                <a:gd name="connsiteX33" fmla="*/ 2702039 w 2714817"/>
                <a:gd name="connsiteY33" fmla="*/ 2514600 h 3831682"/>
                <a:gd name="connsiteX34" fmla="*/ 2450579 w 2714817"/>
                <a:gd name="connsiteY34" fmla="*/ 2411730 h 3831682"/>
                <a:gd name="connsiteX35" fmla="*/ 2439149 w 2714817"/>
                <a:gd name="connsiteY35" fmla="*/ 2788920 h 3831682"/>
                <a:gd name="connsiteX36" fmla="*/ 2359139 w 2714817"/>
                <a:gd name="connsiteY36" fmla="*/ 3074670 h 3831682"/>
                <a:gd name="connsiteX37" fmla="*/ 2119109 w 2714817"/>
                <a:gd name="connsiteY37" fmla="*/ 3074670 h 3831682"/>
                <a:gd name="connsiteX38" fmla="*/ 2119109 w 2714817"/>
                <a:gd name="connsiteY38" fmla="*/ 3303270 h 3831682"/>
                <a:gd name="connsiteX39" fmla="*/ 2347709 w 2714817"/>
                <a:gd name="connsiteY39" fmla="*/ 3680460 h 3831682"/>
                <a:gd name="connsiteX40" fmla="*/ 2393429 w 2714817"/>
                <a:gd name="connsiteY40" fmla="*/ 3737610 h 3831682"/>
                <a:gd name="connsiteX41" fmla="*/ 2290559 w 2714817"/>
                <a:gd name="connsiteY41" fmla="*/ 3794760 h 3831682"/>
                <a:gd name="connsiteX42" fmla="*/ 1901939 w 2714817"/>
                <a:gd name="connsiteY42" fmla="*/ 3817620 h 3831682"/>
                <a:gd name="connsiteX43" fmla="*/ 1650479 w 2714817"/>
                <a:gd name="connsiteY43" fmla="*/ 3817620 h 3831682"/>
                <a:gd name="connsiteX44" fmla="*/ 1273289 w 2714817"/>
                <a:gd name="connsiteY44" fmla="*/ 3817620 h 3831682"/>
                <a:gd name="connsiteX45" fmla="*/ 873239 w 2714817"/>
                <a:gd name="connsiteY45" fmla="*/ 3817620 h 3831682"/>
                <a:gd name="connsiteX46" fmla="*/ 507479 w 2714817"/>
                <a:gd name="connsiteY46" fmla="*/ 3806190 h 3831682"/>
                <a:gd name="connsiteX47" fmla="*/ 278879 w 2714817"/>
                <a:gd name="connsiteY47" fmla="*/ 3829050 h 3831682"/>
                <a:gd name="connsiteX48" fmla="*/ 4559 w 2714817"/>
                <a:gd name="connsiteY48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136129 w 2714817"/>
                <a:gd name="connsiteY14" fmla="*/ 582930 h 3831682"/>
                <a:gd name="connsiteX15" fmla="*/ 1216139 w 2714817"/>
                <a:gd name="connsiteY15" fmla="*/ 354330 h 3831682"/>
                <a:gd name="connsiteX16" fmla="*/ 1376159 w 2714817"/>
                <a:gd name="connsiteY16" fmla="*/ 182880 h 3831682"/>
                <a:gd name="connsiteX17" fmla="*/ 1559039 w 2714817"/>
                <a:gd name="connsiteY17" fmla="*/ 68580 h 3831682"/>
                <a:gd name="connsiteX18" fmla="*/ 1661909 w 2714817"/>
                <a:gd name="connsiteY18" fmla="*/ 0 h 3831682"/>
                <a:gd name="connsiteX19" fmla="*/ 1799069 w 2714817"/>
                <a:gd name="connsiteY19" fmla="*/ 68580 h 3831682"/>
                <a:gd name="connsiteX20" fmla="*/ 1913369 w 2714817"/>
                <a:gd name="connsiteY20" fmla="*/ 320040 h 3831682"/>
                <a:gd name="connsiteX21" fmla="*/ 2119109 w 2714817"/>
                <a:gd name="connsiteY21" fmla="*/ 480060 h 3831682"/>
                <a:gd name="connsiteX22" fmla="*/ 2256269 w 2714817"/>
                <a:gd name="connsiteY22" fmla="*/ 651510 h 3831682"/>
                <a:gd name="connsiteX23" fmla="*/ 2267699 w 2714817"/>
                <a:gd name="connsiteY23" fmla="*/ 697230 h 3831682"/>
                <a:gd name="connsiteX24" fmla="*/ 2267699 w 2714817"/>
                <a:gd name="connsiteY24" fmla="*/ 697230 h 3831682"/>
                <a:gd name="connsiteX25" fmla="*/ 2416289 w 2714817"/>
                <a:gd name="connsiteY25" fmla="*/ 960120 h 3831682"/>
                <a:gd name="connsiteX26" fmla="*/ 2587739 w 2714817"/>
                <a:gd name="connsiteY26" fmla="*/ 1188720 h 3831682"/>
                <a:gd name="connsiteX27" fmla="*/ 2667749 w 2714817"/>
                <a:gd name="connsiteY27" fmla="*/ 1394460 h 3831682"/>
                <a:gd name="connsiteX28" fmla="*/ 2690609 w 2714817"/>
                <a:gd name="connsiteY28" fmla="*/ 1588770 h 3831682"/>
                <a:gd name="connsiteX29" fmla="*/ 2690609 w 2714817"/>
                <a:gd name="connsiteY29" fmla="*/ 1840230 h 3831682"/>
                <a:gd name="connsiteX30" fmla="*/ 2690609 w 2714817"/>
                <a:gd name="connsiteY30" fmla="*/ 2045970 h 3831682"/>
                <a:gd name="connsiteX31" fmla="*/ 2679179 w 2714817"/>
                <a:gd name="connsiteY31" fmla="*/ 2274570 h 3831682"/>
                <a:gd name="connsiteX32" fmla="*/ 2702039 w 2714817"/>
                <a:gd name="connsiteY32" fmla="*/ 2514600 h 3831682"/>
                <a:gd name="connsiteX33" fmla="*/ 2450579 w 2714817"/>
                <a:gd name="connsiteY33" fmla="*/ 2411730 h 3831682"/>
                <a:gd name="connsiteX34" fmla="*/ 2439149 w 2714817"/>
                <a:gd name="connsiteY34" fmla="*/ 2788920 h 3831682"/>
                <a:gd name="connsiteX35" fmla="*/ 2359139 w 2714817"/>
                <a:gd name="connsiteY35" fmla="*/ 3074670 h 3831682"/>
                <a:gd name="connsiteX36" fmla="*/ 2119109 w 2714817"/>
                <a:gd name="connsiteY36" fmla="*/ 3074670 h 3831682"/>
                <a:gd name="connsiteX37" fmla="*/ 2119109 w 2714817"/>
                <a:gd name="connsiteY37" fmla="*/ 3303270 h 3831682"/>
                <a:gd name="connsiteX38" fmla="*/ 2347709 w 2714817"/>
                <a:gd name="connsiteY38" fmla="*/ 3680460 h 3831682"/>
                <a:gd name="connsiteX39" fmla="*/ 2393429 w 2714817"/>
                <a:gd name="connsiteY39" fmla="*/ 3737610 h 3831682"/>
                <a:gd name="connsiteX40" fmla="*/ 2290559 w 2714817"/>
                <a:gd name="connsiteY40" fmla="*/ 3794760 h 3831682"/>
                <a:gd name="connsiteX41" fmla="*/ 1901939 w 2714817"/>
                <a:gd name="connsiteY41" fmla="*/ 3817620 h 3831682"/>
                <a:gd name="connsiteX42" fmla="*/ 1650479 w 2714817"/>
                <a:gd name="connsiteY42" fmla="*/ 3817620 h 3831682"/>
                <a:gd name="connsiteX43" fmla="*/ 1273289 w 2714817"/>
                <a:gd name="connsiteY43" fmla="*/ 3817620 h 3831682"/>
                <a:gd name="connsiteX44" fmla="*/ 873239 w 2714817"/>
                <a:gd name="connsiteY44" fmla="*/ 3817620 h 3831682"/>
                <a:gd name="connsiteX45" fmla="*/ 507479 w 2714817"/>
                <a:gd name="connsiteY45" fmla="*/ 3806190 h 3831682"/>
                <a:gd name="connsiteX46" fmla="*/ 278879 w 2714817"/>
                <a:gd name="connsiteY46" fmla="*/ 3829050 h 3831682"/>
                <a:gd name="connsiteX47" fmla="*/ 4559 w 2714817"/>
                <a:gd name="connsiteY47" fmla="*/ 3806190 h 3831682"/>
                <a:gd name="connsiteX0" fmla="*/ 4559 w 2714817"/>
                <a:gd name="connsiteY0" fmla="*/ 3806190 h 3831682"/>
                <a:gd name="connsiteX1" fmla="*/ 118859 w 2714817"/>
                <a:gd name="connsiteY1" fmla="*/ 3669030 h 3831682"/>
                <a:gd name="connsiteX2" fmla="*/ 267449 w 2714817"/>
                <a:gd name="connsiteY2" fmla="*/ 3691890 h 3831682"/>
                <a:gd name="connsiteX3" fmla="*/ 484619 w 2714817"/>
                <a:gd name="connsiteY3" fmla="*/ 3611880 h 3831682"/>
                <a:gd name="connsiteX4" fmla="*/ 770369 w 2714817"/>
                <a:gd name="connsiteY4" fmla="*/ 3531870 h 3831682"/>
                <a:gd name="connsiteX5" fmla="*/ 1056119 w 2714817"/>
                <a:gd name="connsiteY5" fmla="*/ 3394710 h 3831682"/>
                <a:gd name="connsiteX6" fmla="*/ 1033259 w 2714817"/>
                <a:gd name="connsiteY6" fmla="*/ 3268980 h 3831682"/>
                <a:gd name="connsiteX7" fmla="*/ 1147559 w 2714817"/>
                <a:gd name="connsiteY7" fmla="*/ 3154680 h 3831682"/>
                <a:gd name="connsiteX8" fmla="*/ 1204709 w 2714817"/>
                <a:gd name="connsiteY8" fmla="*/ 2811780 h 3831682"/>
                <a:gd name="connsiteX9" fmla="*/ 1250429 w 2714817"/>
                <a:gd name="connsiteY9" fmla="*/ 2354580 h 3831682"/>
                <a:gd name="connsiteX10" fmla="*/ 1193279 w 2714817"/>
                <a:gd name="connsiteY10" fmla="*/ 1805940 h 3831682"/>
                <a:gd name="connsiteX11" fmla="*/ 1193279 w 2714817"/>
                <a:gd name="connsiteY11" fmla="*/ 1440180 h 3831682"/>
                <a:gd name="connsiteX12" fmla="*/ 1193279 w 2714817"/>
                <a:gd name="connsiteY12" fmla="*/ 960120 h 3831682"/>
                <a:gd name="connsiteX13" fmla="*/ 1216139 w 2714817"/>
                <a:gd name="connsiteY13" fmla="*/ 662940 h 3831682"/>
                <a:gd name="connsiteX14" fmla="*/ 1216139 w 2714817"/>
                <a:gd name="connsiteY14" fmla="*/ 354330 h 3831682"/>
                <a:gd name="connsiteX15" fmla="*/ 1376159 w 2714817"/>
                <a:gd name="connsiteY15" fmla="*/ 182880 h 3831682"/>
                <a:gd name="connsiteX16" fmla="*/ 1559039 w 2714817"/>
                <a:gd name="connsiteY16" fmla="*/ 68580 h 3831682"/>
                <a:gd name="connsiteX17" fmla="*/ 1661909 w 2714817"/>
                <a:gd name="connsiteY17" fmla="*/ 0 h 3831682"/>
                <a:gd name="connsiteX18" fmla="*/ 1799069 w 2714817"/>
                <a:gd name="connsiteY18" fmla="*/ 68580 h 3831682"/>
                <a:gd name="connsiteX19" fmla="*/ 1913369 w 2714817"/>
                <a:gd name="connsiteY19" fmla="*/ 320040 h 3831682"/>
                <a:gd name="connsiteX20" fmla="*/ 2119109 w 2714817"/>
                <a:gd name="connsiteY20" fmla="*/ 480060 h 3831682"/>
                <a:gd name="connsiteX21" fmla="*/ 2256269 w 2714817"/>
                <a:gd name="connsiteY21" fmla="*/ 651510 h 3831682"/>
                <a:gd name="connsiteX22" fmla="*/ 2267699 w 2714817"/>
                <a:gd name="connsiteY22" fmla="*/ 697230 h 3831682"/>
                <a:gd name="connsiteX23" fmla="*/ 2267699 w 2714817"/>
                <a:gd name="connsiteY23" fmla="*/ 697230 h 3831682"/>
                <a:gd name="connsiteX24" fmla="*/ 2416289 w 2714817"/>
                <a:gd name="connsiteY24" fmla="*/ 960120 h 3831682"/>
                <a:gd name="connsiteX25" fmla="*/ 2587739 w 2714817"/>
                <a:gd name="connsiteY25" fmla="*/ 1188720 h 3831682"/>
                <a:gd name="connsiteX26" fmla="*/ 2667749 w 2714817"/>
                <a:gd name="connsiteY26" fmla="*/ 1394460 h 3831682"/>
                <a:gd name="connsiteX27" fmla="*/ 2690609 w 2714817"/>
                <a:gd name="connsiteY27" fmla="*/ 1588770 h 3831682"/>
                <a:gd name="connsiteX28" fmla="*/ 2690609 w 2714817"/>
                <a:gd name="connsiteY28" fmla="*/ 1840230 h 3831682"/>
                <a:gd name="connsiteX29" fmla="*/ 2690609 w 2714817"/>
                <a:gd name="connsiteY29" fmla="*/ 2045970 h 3831682"/>
                <a:gd name="connsiteX30" fmla="*/ 2679179 w 2714817"/>
                <a:gd name="connsiteY30" fmla="*/ 2274570 h 3831682"/>
                <a:gd name="connsiteX31" fmla="*/ 2702039 w 2714817"/>
                <a:gd name="connsiteY31" fmla="*/ 2514600 h 3831682"/>
                <a:gd name="connsiteX32" fmla="*/ 2450579 w 2714817"/>
                <a:gd name="connsiteY32" fmla="*/ 2411730 h 3831682"/>
                <a:gd name="connsiteX33" fmla="*/ 2439149 w 2714817"/>
                <a:gd name="connsiteY33" fmla="*/ 2788920 h 3831682"/>
                <a:gd name="connsiteX34" fmla="*/ 2359139 w 2714817"/>
                <a:gd name="connsiteY34" fmla="*/ 3074670 h 3831682"/>
                <a:gd name="connsiteX35" fmla="*/ 2119109 w 2714817"/>
                <a:gd name="connsiteY35" fmla="*/ 3074670 h 3831682"/>
                <a:gd name="connsiteX36" fmla="*/ 2119109 w 2714817"/>
                <a:gd name="connsiteY36" fmla="*/ 3303270 h 3831682"/>
                <a:gd name="connsiteX37" fmla="*/ 2347709 w 2714817"/>
                <a:gd name="connsiteY37" fmla="*/ 3680460 h 3831682"/>
                <a:gd name="connsiteX38" fmla="*/ 2393429 w 2714817"/>
                <a:gd name="connsiteY38" fmla="*/ 3737610 h 3831682"/>
                <a:gd name="connsiteX39" fmla="*/ 2290559 w 2714817"/>
                <a:gd name="connsiteY39" fmla="*/ 3794760 h 3831682"/>
                <a:gd name="connsiteX40" fmla="*/ 1901939 w 2714817"/>
                <a:gd name="connsiteY40" fmla="*/ 3817620 h 3831682"/>
                <a:gd name="connsiteX41" fmla="*/ 1650479 w 2714817"/>
                <a:gd name="connsiteY41" fmla="*/ 3817620 h 3831682"/>
                <a:gd name="connsiteX42" fmla="*/ 1273289 w 2714817"/>
                <a:gd name="connsiteY42" fmla="*/ 3817620 h 3831682"/>
                <a:gd name="connsiteX43" fmla="*/ 873239 w 2714817"/>
                <a:gd name="connsiteY43" fmla="*/ 3817620 h 3831682"/>
                <a:gd name="connsiteX44" fmla="*/ 507479 w 2714817"/>
                <a:gd name="connsiteY44" fmla="*/ 3806190 h 3831682"/>
                <a:gd name="connsiteX45" fmla="*/ 278879 w 2714817"/>
                <a:gd name="connsiteY45" fmla="*/ 3829050 h 3831682"/>
                <a:gd name="connsiteX46" fmla="*/ 4559 w 2714817"/>
                <a:gd name="connsiteY46" fmla="*/ 3806190 h 383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14817" h="3831682">
                  <a:moveTo>
                    <a:pt x="4559" y="3806190"/>
                  </a:moveTo>
                  <a:cubicBezTo>
                    <a:pt x="-22111" y="3779520"/>
                    <a:pt x="75044" y="3688080"/>
                    <a:pt x="118859" y="3669030"/>
                  </a:cubicBezTo>
                  <a:cubicBezTo>
                    <a:pt x="162674" y="3649980"/>
                    <a:pt x="206489" y="3701415"/>
                    <a:pt x="267449" y="3691890"/>
                  </a:cubicBezTo>
                  <a:cubicBezTo>
                    <a:pt x="328409" y="3682365"/>
                    <a:pt x="400799" y="3638550"/>
                    <a:pt x="484619" y="3611880"/>
                  </a:cubicBezTo>
                  <a:cubicBezTo>
                    <a:pt x="568439" y="3585210"/>
                    <a:pt x="675119" y="3568065"/>
                    <a:pt x="770369" y="3531870"/>
                  </a:cubicBezTo>
                  <a:cubicBezTo>
                    <a:pt x="865619" y="3495675"/>
                    <a:pt x="1012304" y="3438525"/>
                    <a:pt x="1056119" y="3394710"/>
                  </a:cubicBezTo>
                  <a:cubicBezTo>
                    <a:pt x="1099934" y="3350895"/>
                    <a:pt x="1018019" y="3308985"/>
                    <a:pt x="1033259" y="3268980"/>
                  </a:cubicBezTo>
                  <a:cubicBezTo>
                    <a:pt x="1048499" y="3228975"/>
                    <a:pt x="1118984" y="3230880"/>
                    <a:pt x="1147559" y="3154680"/>
                  </a:cubicBezTo>
                  <a:cubicBezTo>
                    <a:pt x="1176134" y="3078480"/>
                    <a:pt x="1187564" y="2945130"/>
                    <a:pt x="1204709" y="2811780"/>
                  </a:cubicBezTo>
                  <a:cubicBezTo>
                    <a:pt x="1221854" y="2678430"/>
                    <a:pt x="1252334" y="2522220"/>
                    <a:pt x="1250429" y="2354580"/>
                  </a:cubicBezTo>
                  <a:cubicBezTo>
                    <a:pt x="1248524" y="2186940"/>
                    <a:pt x="1202804" y="1958340"/>
                    <a:pt x="1193279" y="1805940"/>
                  </a:cubicBezTo>
                  <a:cubicBezTo>
                    <a:pt x="1183754" y="1653540"/>
                    <a:pt x="1193279" y="1440180"/>
                    <a:pt x="1193279" y="1440180"/>
                  </a:cubicBezTo>
                  <a:cubicBezTo>
                    <a:pt x="1193279" y="1299210"/>
                    <a:pt x="1189469" y="1089660"/>
                    <a:pt x="1193279" y="960120"/>
                  </a:cubicBezTo>
                  <a:cubicBezTo>
                    <a:pt x="1197089" y="830580"/>
                    <a:pt x="1212329" y="763905"/>
                    <a:pt x="1216139" y="662940"/>
                  </a:cubicBezTo>
                  <a:cubicBezTo>
                    <a:pt x="1219949" y="561975"/>
                    <a:pt x="1189469" y="434340"/>
                    <a:pt x="1216139" y="354330"/>
                  </a:cubicBezTo>
                  <a:cubicBezTo>
                    <a:pt x="1242809" y="274320"/>
                    <a:pt x="1319009" y="230505"/>
                    <a:pt x="1376159" y="182880"/>
                  </a:cubicBezTo>
                  <a:cubicBezTo>
                    <a:pt x="1433309" y="135255"/>
                    <a:pt x="1511414" y="99060"/>
                    <a:pt x="1559039" y="68580"/>
                  </a:cubicBezTo>
                  <a:cubicBezTo>
                    <a:pt x="1606664" y="38100"/>
                    <a:pt x="1621904" y="0"/>
                    <a:pt x="1661909" y="0"/>
                  </a:cubicBezTo>
                  <a:cubicBezTo>
                    <a:pt x="1701914" y="0"/>
                    <a:pt x="1757159" y="15240"/>
                    <a:pt x="1799069" y="68580"/>
                  </a:cubicBezTo>
                  <a:cubicBezTo>
                    <a:pt x="1840979" y="121920"/>
                    <a:pt x="1860029" y="251460"/>
                    <a:pt x="1913369" y="320040"/>
                  </a:cubicBezTo>
                  <a:cubicBezTo>
                    <a:pt x="1966709" y="388620"/>
                    <a:pt x="2061959" y="424815"/>
                    <a:pt x="2119109" y="480060"/>
                  </a:cubicBezTo>
                  <a:cubicBezTo>
                    <a:pt x="2176259" y="535305"/>
                    <a:pt x="2231504" y="615315"/>
                    <a:pt x="2256269" y="651510"/>
                  </a:cubicBezTo>
                  <a:cubicBezTo>
                    <a:pt x="2281034" y="687705"/>
                    <a:pt x="2267699" y="697230"/>
                    <a:pt x="2267699" y="697230"/>
                  </a:cubicBezTo>
                  <a:lnTo>
                    <a:pt x="2267699" y="697230"/>
                  </a:lnTo>
                  <a:cubicBezTo>
                    <a:pt x="2292464" y="741045"/>
                    <a:pt x="2362949" y="878205"/>
                    <a:pt x="2416289" y="960120"/>
                  </a:cubicBezTo>
                  <a:cubicBezTo>
                    <a:pt x="2469629" y="1042035"/>
                    <a:pt x="2545829" y="1116330"/>
                    <a:pt x="2587739" y="1188720"/>
                  </a:cubicBezTo>
                  <a:cubicBezTo>
                    <a:pt x="2629649" y="1261110"/>
                    <a:pt x="2650604" y="1327785"/>
                    <a:pt x="2667749" y="1394460"/>
                  </a:cubicBezTo>
                  <a:cubicBezTo>
                    <a:pt x="2684894" y="1461135"/>
                    <a:pt x="2686799" y="1514475"/>
                    <a:pt x="2690609" y="1588770"/>
                  </a:cubicBezTo>
                  <a:cubicBezTo>
                    <a:pt x="2694419" y="1663065"/>
                    <a:pt x="2690609" y="1840230"/>
                    <a:pt x="2690609" y="1840230"/>
                  </a:cubicBezTo>
                  <a:cubicBezTo>
                    <a:pt x="2690609" y="1916430"/>
                    <a:pt x="2692514" y="1973580"/>
                    <a:pt x="2690609" y="2045970"/>
                  </a:cubicBezTo>
                  <a:cubicBezTo>
                    <a:pt x="2688704" y="2118360"/>
                    <a:pt x="2677274" y="2196465"/>
                    <a:pt x="2679179" y="2274570"/>
                  </a:cubicBezTo>
                  <a:cubicBezTo>
                    <a:pt x="2681084" y="2352675"/>
                    <a:pt x="2740139" y="2491740"/>
                    <a:pt x="2702039" y="2514600"/>
                  </a:cubicBezTo>
                  <a:cubicBezTo>
                    <a:pt x="2663939" y="2537460"/>
                    <a:pt x="2494394" y="2366010"/>
                    <a:pt x="2450579" y="2411730"/>
                  </a:cubicBezTo>
                  <a:cubicBezTo>
                    <a:pt x="2406764" y="2457450"/>
                    <a:pt x="2454389" y="2678430"/>
                    <a:pt x="2439149" y="2788920"/>
                  </a:cubicBezTo>
                  <a:cubicBezTo>
                    <a:pt x="2423909" y="2899410"/>
                    <a:pt x="2412479" y="3027045"/>
                    <a:pt x="2359139" y="3074670"/>
                  </a:cubicBezTo>
                  <a:cubicBezTo>
                    <a:pt x="2305799" y="3122295"/>
                    <a:pt x="2159114" y="3036570"/>
                    <a:pt x="2119109" y="3074670"/>
                  </a:cubicBezTo>
                  <a:cubicBezTo>
                    <a:pt x="2079104" y="3112770"/>
                    <a:pt x="2081009" y="3202305"/>
                    <a:pt x="2119109" y="3303270"/>
                  </a:cubicBezTo>
                  <a:cubicBezTo>
                    <a:pt x="2157209" y="3404235"/>
                    <a:pt x="2301989" y="3608070"/>
                    <a:pt x="2347709" y="3680460"/>
                  </a:cubicBezTo>
                  <a:cubicBezTo>
                    <a:pt x="2393429" y="3752850"/>
                    <a:pt x="2402954" y="3718560"/>
                    <a:pt x="2393429" y="3737610"/>
                  </a:cubicBezTo>
                  <a:cubicBezTo>
                    <a:pt x="2383904" y="3756660"/>
                    <a:pt x="2372474" y="3781425"/>
                    <a:pt x="2290559" y="3794760"/>
                  </a:cubicBezTo>
                  <a:cubicBezTo>
                    <a:pt x="2208644" y="3808095"/>
                    <a:pt x="2008619" y="3813810"/>
                    <a:pt x="1901939" y="3817620"/>
                  </a:cubicBezTo>
                  <a:cubicBezTo>
                    <a:pt x="1795259" y="3821430"/>
                    <a:pt x="1650479" y="3817620"/>
                    <a:pt x="1650479" y="3817620"/>
                  </a:cubicBezTo>
                  <a:lnTo>
                    <a:pt x="1273289" y="3817620"/>
                  </a:lnTo>
                  <a:lnTo>
                    <a:pt x="873239" y="3817620"/>
                  </a:lnTo>
                  <a:cubicBezTo>
                    <a:pt x="745604" y="3815715"/>
                    <a:pt x="606539" y="3804285"/>
                    <a:pt x="507479" y="3806190"/>
                  </a:cubicBezTo>
                  <a:cubicBezTo>
                    <a:pt x="408419" y="3808095"/>
                    <a:pt x="366509" y="3823335"/>
                    <a:pt x="278879" y="3829050"/>
                  </a:cubicBezTo>
                  <a:cubicBezTo>
                    <a:pt x="191249" y="3834765"/>
                    <a:pt x="31229" y="3832860"/>
                    <a:pt x="4559" y="380619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6230325" y="3017884"/>
              <a:ext cx="591715" cy="1471923"/>
            </a:xfrm>
            <a:custGeom>
              <a:avLst/>
              <a:gdLst>
                <a:gd name="connsiteX0" fmla="*/ 591715 w 591715"/>
                <a:gd name="connsiteY0" fmla="*/ 74637 h 1471923"/>
                <a:gd name="connsiteX1" fmla="*/ 396506 w 591715"/>
                <a:gd name="connsiteY1" fmla="*/ 33541 h 1471923"/>
                <a:gd name="connsiteX2" fmla="*/ 314313 w 591715"/>
                <a:gd name="connsiteY2" fmla="*/ 2718 h 1471923"/>
                <a:gd name="connsiteX3" fmla="*/ 191023 w 591715"/>
                <a:gd name="connsiteY3" fmla="*/ 105460 h 1471923"/>
                <a:gd name="connsiteX4" fmla="*/ 88282 w 591715"/>
                <a:gd name="connsiteY4" fmla="*/ 331491 h 1471923"/>
                <a:gd name="connsiteX5" fmla="*/ 78008 w 591715"/>
                <a:gd name="connsiteY5" fmla="*/ 475329 h 1471923"/>
                <a:gd name="connsiteX6" fmla="*/ 78008 w 591715"/>
                <a:gd name="connsiteY6" fmla="*/ 649990 h 1471923"/>
                <a:gd name="connsiteX7" fmla="*/ 57459 w 591715"/>
                <a:gd name="connsiteY7" fmla="*/ 752732 h 1471923"/>
                <a:gd name="connsiteX8" fmla="*/ 6088 w 591715"/>
                <a:gd name="connsiteY8" fmla="*/ 978763 h 1471923"/>
                <a:gd name="connsiteX9" fmla="*/ 6088 w 591715"/>
                <a:gd name="connsiteY9" fmla="*/ 1225343 h 1471923"/>
                <a:gd name="connsiteX10" fmla="*/ 6088 w 591715"/>
                <a:gd name="connsiteY10" fmla="*/ 1379455 h 1471923"/>
                <a:gd name="connsiteX11" fmla="*/ 88282 w 591715"/>
                <a:gd name="connsiteY11" fmla="*/ 1471923 h 1471923"/>
                <a:gd name="connsiteX12" fmla="*/ 119104 w 591715"/>
                <a:gd name="connsiteY12" fmla="*/ 1379455 h 147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1715" h="1471923">
                  <a:moveTo>
                    <a:pt x="591715" y="74637"/>
                  </a:moveTo>
                  <a:cubicBezTo>
                    <a:pt x="517227" y="60082"/>
                    <a:pt x="442740" y="45527"/>
                    <a:pt x="396506" y="33541"/>
                  </a:cubicBezTo>
                  <a:cubicBezTo>
                    <a:pt x="350272" y="21555"/>
                    <a:pt x="348560" y="-9268"/>
                    <a:pt x="314313" y="2718"/>
                  </a:cubicBezTo>
                  <a:cubicBezTo>
                    <a:pt x="280066" y="14704"/>
                    <a:pt x="228695" y="50664"/>
                    <a:pt x="191023" y="105460"/>
                  </a:cubicBezTo>
                  <a:cubicBezTo>
                    <a:pt x="153351" y="160256"/>
                    <a:pt x="107118" y="269846"/>
                    <a:pt x="88282" y="331491"/>
                  </a:cubicBezTo>
                  <a:cubicBezTo>
                    <a:pt x="69446" y="393136"/>
                    <a:pt x="79720" y="422246"/>
                    <a:pt x="78008" y="475329"/>
                  </a:cubicBezTo>
                  <a:cubicBezTo>
                    <a:pt x="76296" y="528412"/>
                    <a:pt x="81433" y="603756"/>
                    <a:pt x="78008" y="649990"/>
                  </a:cubicBezTo>
                  <a:cubicBezTo>
                    <a:pt x="74583" y="696224"/>
                    <a:pt x="69446" y="697937"/>
                    <a:pt x="57459" y="752732"/>
                  </a:cubicBezTo>
                  <a:cubicBezTo>
                    <a:pt x="45472" y="807527"/>
                    <a:pt x="14650" y="899995"/>
                    <a:pt x="6088" y="978763"/>
                  </a:cubicBezTo>
                  <a:cubicBezTo>
                    <a:pt x="-2474" y="1057531"/>
                    <a:pt x="6088" y="1225343"/>
                    <a:pt x="6088" y="1225343"/>
                  </a:cubicBezTo>
                  <a:cubicBezTo>
                    <a:pt x="6088" y="1292125"/>
                    <a:pt x="-7611" y="1338358"/>
                    <a:pt x="6088" y="1379455"/>
                  </a:cubicBezTo>
                  <a:cubicBezTo>
                    <a:pt x="19787" y="1420552"/>
                    <a:pt x="69446" y="1471923"/>
                    <a:pt x="88282" y="1471923"/>
                  </a:cubicBezTo>
                  <a:cubicBezTo>
                    <a:pt x="107118" y="1471923"/>
                    <a:pt x="113111" y="1425689"/>
                    <a:pt x="119104" y="13794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6322885" y="2691850"/>
              <a:ext cx="354057" cy="758266"/>
              <a:chOff x="6298250" y="2571710"/>
              <a:chExt cx="354057" cy="758266"/>
            </a:xfrm>
          </p:grpSpPr>
          <p:sp>
            <p:nvSpPr>
              <p:cNvPr id="135" name="圆角矩形 134"/>
              <p:cNvSpPr/>
              <p:nvPr/>
            </p:nvSpPr>
            <p:spPr>
              <a:xfrm rot="19099898">
                <a:off x="6313187" y="281715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>
                <a:off x="6454520" y="2659735"/>
                <a:ext cx="135458" cy="27977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19099898">
                <a:off x="6298250" y="270947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圆角矩形 137"/>
              <p:cNvSpPr/>
              <p:nvPr/>
            </p:nvSpPr>
            <p:spPr>
              <a:xfrm rot="19099898">
                <a:off x="6306022" y="2608805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圆角矩形 138"/>
              <p:cNvSpPr/>
              <p:nvPr/>
            </p:nvSpPr>
            <p:spPr>
              <a:xfrm rot="19203243">
                <a:off x="6401018" y="2571710"/>
                <a:ext cx="108495" cy="51282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圆角矩形 140"/>
              <p:cNvSpPr/>
              <p:nvPr/>
            </p:nvSpPr>
            <p:spPr>
              <a:xfrm>
                <a:off x="6411943" y="2918056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>
                <a:off x="6504239" y="2951348"/>
                <a:ext cx="148068" cy="16360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2" name="组合 151"/>
          <p:cNvGrpSpPr/>
          <p:nvPr/>
        </p:nvGrpSpPr>
        <p:grpSpPr>
          <a:xfrm>
            <a:off x="214438" y="2411012"/>
            <a:ext cx="1613811" cy="4121318"/>
            <a:chOff x="2793063" y="2450931"/>
            <a:chExt cx="1613811" cy="4121318"/>
          </a:xfrm>
        </p:grpSpPr>
        <p:sp>
          <p:nvSpPr>
            <p:cNvPr id="146" name="椭圆 145"/>
            <p:cNvSpPr/>
            <p:nvPr/>
          </p:nvSpPr>
          <p:spPr>
            <a:xfrm>
              <a:off x="2793063" y="2450931"/>
              <a:ext cx="937659" cy="93765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2811780" y="3177540"/>
              <a:ext cx="994410" cy="1840230"/>
            </a:xfrm>
            <a:custGeom>
              <a:avLst/>
              <a:gdLst>
                <a:gd name="connsiteX0" fmla="*/ 171450 w 994410"/>
                <a:gd name="connsiteY0" fmla="*/ 0 h 1840230"/>
                <a:gd name="connsiteX1" fmla="*/ 0 w 994410"/>
                <a:gd name="connsiteY1" fmla="*/ 1840230 h 1840230"/>
                <a:gd name="connsiteX2" fmla="*/ 994410 w 994410"/>
                <a:gd name="connsiteY2" fmla="*/ 1794510 h 1840230"/>
                <a:gd name="connsiteX3" fmla="*/ 708660 w 994410"/>
                <a:gd name="connsiteY3" fmla="*/ 400050 h 1840230"/>
                <a:gd name="connsiteX4" fmla="*/ 708660 w 994410"/>
                <a:gd name="connsiteY4" fmla="*/ 205740 h 1840230"/>
                <a:gd name="connsiteX5" fmla="*/ 400050 w 994410"/>
                <a:gd name="connsiteY5" fmla="*/ 45720 h 184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4410" h="1840230">
                  <a:moveTo>
                    <a:pt x="171450" y="0"/>
                  </a:moveTo>
                  <a:lnTo>
                    <a:pt x="0" y="1840230"/>
                  </a:lnTo>
                  <a:lnTo>
                    <a:pt x="994410" y="1794510"/>
                  </a:lnTo>
                  <a:lnTo>
                    <a:pt x="708660" y="400050"/>
                  </a:lnTo>
                  <a:lnTo>
                    <a:pt x="708660" y="205740"/>
                  </a:lnTo>
                  <a:lnTo>
                    <a:pt x="400050" y="45720"/>
                  </a:ln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梯形 147"/>
            <p:cNvSpPr/>
            <p:nvPr/>
          </p:nvSpPr>
          <p:spPr>
            <a:xfrm flipV="1">
              <a:off x="2926479" y="4962072"/>
              <a:ext cx="731520" cy="1610177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3126703" y="6435090"/>
              <a:ext cx="606189" cy="137159"/>
            </a:xfrm>
            <a:custGeom>
              <a:avLst/>
              <a:gdLst>
                <a:gd name="connsiteX0" fmla="*/ 0 w 583329"/>
                <a:gd name="connsiteY0" fmla="*/ 0 h 137159"/>
                <a:gd name="connsiteX1" fmla="*/ 583329 w 583329"/>
                <a:gd name="connsiteY1" fmla="*/ 0 h 137159"/>
                <a:gd name="connsiteX2" fmla="*/ 583329 w 583329"/>
                <a:gd name="connsiteY2" fmla="*/ 137159 h 137159"/>
                <a:gd name="connsiteX3" fmla="*/ 0 w 583329"/>
                <a:gd name="connsiteY3" fmla="*/ 137159 h 137159"/>
                <a:gd name="connsiteX4" fmla="*/ 0 w 583329"/>
                <a:gd name="connsiteY4" fmla="*/ 0 h 137159"/>
                <a:gd name="connsiteX0" fmla="*/ 0 w 606189"/>
                <a:gd name="connsiteY0" fmla="*/ 0 h 137159"/>
                <a:gd name="connsiteX1" fmla="*/ 606189 w 606189"/>
                <a:gd name="connsiteY1" fmla="*/ 57150 h 137159"/>
                <a:gd name="connsiteX2" fmla="*/ 583329 w 606189"/>
                <a:gd name="connsiteY2" fmla="*/ 137159 h 137159"/>
                <a:gd name="connsiteX3" fmla="*/ 0 w 606189"/>
                <a:gd name="connsiteY3" fmla="*/ 137159 h 137159"/>
                <a:gd name="connsiteX4" fmla="*/ 0 w 606189"/>
                <a:gd name="connsiteY4" fmla="*/ 0 h 13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6189" h="137159">
                  <a:moveTo>
                    <a:pt x="0" y="0"/>
                  </a:moveTo>
                  <a:lnTo>
                    <a:pt x="606189" y="57150"/>
                  </a:lnTo>
                  <a:lnTo>
                    <a:pt x="583329" y="137159"/>
                  </a:lnTo>
                  <a:lnTo>
                    <a:pt x="0" y="137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梯形 13"/>
            <p:cNvSpPr/>
            <p:nvPr/>
          </p:nvSpPr>
          <p:spPr>
            <a:xfrm rot="6483823">
              <a:off x="3582929" y="3365227"/>
              <a:ext cx="382436" cy="865404"/>
            </a:xfrm>
            <a:custGeom>
              <a:avLst/>
              <a:gdLst>
                <a:gd name="connsiteX0" fmla="*/ 0 w 277303"/>
                <a:gd name="connsiteY0" fmla="*/ 715580 h 715580"/>
                <a:gd name="connsiteX1" fmla="*/ 69326 w 277303"/>
                <a:gd name="connsiteY1" fmla="*/ 0 h 715580"/>
                <a:gd name="connsiteX2" fmla="*/ 207977 w 277303"/>
                <a:gd name="connsiteY2" fmla="*/ 0 h 715580"/>
                <a:gd name="connsiteX3" fmla="*/ 277303 w 277303"/>
                <a:gd name="connsiteY3" fmla="*/ 715580 h 715580"/>
                <a:gd name="connsiteX4" fmla="*/ 0 w 277303"/>
                <a:gd name="connsiteY4" fmla="*/ 715580 h 715580"/>
                <a:gd name="connsiteX0" fmla="*/ 0 w 277303"/>
                <a:gd name="connsiteY0" fmla="*/ 715580 h 715580"/>
                <a:gd name="connsiteX1" fmla="*/ 69326 w 277303"/>
                <a:gd name="connsiteY1" fmla="*/ 0 h 715580"/>
                <a:gd name="connsiteX2" fmla="*/ 137725 w 277303"/>
                <a:gd name="connsiteY2" fmla="*/ 59025 h 715580"/>
                <a:gd name="connsiteX3" fmla="*/ 277303 w 277303"/>
                <a:gd name="connsiteY3" fmla="*/ 715580 h 715580"/>
                <a:gd name="connsiteX4" fmla="*/ 0 w 277303"/>
                <a:gd name="connsiteY4" fmla="*/ 715580 h 715580"/>
                <a:gd name="connsiteX0" fmla="*/ 0 w 277303"/>
                <a:gd name="connsiteY0" fmla="*/ 694832 h 694832"/>
                <a:gd name="connsiteX1" fmla="*/ 106537 w 277303"/>
                <a:gd name="connsiteY1" fmla="*/ 0 h 694832"/>
                <a:gd name="connsiteX2" fmla="*/ 137725 w 277303"/>
                <a:gd name="connsiteY2" fmla="*/ 38277 h 694832"/>
                <a:gd name="connsiteX3" fmla="*/ 277303 w 277303"/>
                <a:gd name="connsiteY3" fmla="*/ 694832 h 694832"/>
                <a:gd name="connsiteX4" fmla="*/ 0 w 277303"/>
                <a:gd name="connsiteY4" fmla="*/ 694832 h 694832"/>
                <a:gd name="connsiteX0" fmla="*/ 0 w 157587"/>
                <a:gd name="connsiteY0" fmla="*/ 694832 h 696308"/>
                <a:gd name="connsiteX1" fmla="*/ 106537 w 157587"/>
                <a:gd name="connsiteY1" fmla="*/ 0 h 696308"/>
                <a:gd name="connsiteX2" fmla="*/ 137725 w 157587"/>
                <a:gd name="connsiteY2" fmla="*/ 38277 h 696308"/>
                <a:gd name="connsiteX3" fmla="*/ 157587 w 157587"/>
                <a:gd name="connsiteY3" fmla="*/ 696308 h 696308"/>
                <a:gd name="connsiteX4" fmla="*/ 0 w 157587"/>
                <a:gd name="connsiteY4" fmla="*/ 694832 h 696308"/>
                <a:gd name="connsiteX0" fmla="*/ 0 w 161315"/>
                <a:gd name="connsiteY0" fmla="*/ 694832 h 696308"/>
                <a:gd name="connsiteX1" fmla="*/ 106537 w 161315"/>
                <a:gd name="connsiteY1" fmla="*/ 0 h 696308"/>
                <a:gd name="connsiteX2" fmla="*/ 161315 w 161315"/>
                <a:gd name="connsiteY2" fmla="*/ 27107 h 696308"/>
                <a:gd name="connsiteX3" fmla="*/ 157587 w 161315"/>
                <a:gd name="connsiteY3" fmla="*/ 696308 h 696308"/>
                <a:gd name="connsiteX4" fmla="*/ 0 w 161315"/>
                <a:gd name="connsiteY4" fmla="*/ 694832 h 696308"/>
                <a:gd name="connsiteX0" fmla="*/ 0 w 161315"/>
                <a:gd name="connsiteY0" fmla="*/ 667725 h 669201"/>
                <a:gd name="connsiteX1" fmla="*/ 96540 w 161315"/>
                <a:gd name="connsiteY1" fmla="*/ 23481 h 669201"/>
                <a:gd name="connsiteX2" fmla="*/ 161315 w 161315"/>
                <a:gd name="connsiteY2" fmla="*/ 0 h 669201"/>
                <a:gd name="connsiteX3" fmla="*/ 157587 w 161315"/>
                <a:gd name="connsiteY3" fmla="*/ 669201 h 669201"/>
                <a:gd name="connsiteX4" fmla="*/ 0 w 161315"/>
                <a:gd name="connsiteY4" fmla="*/ 667725 h 669201"/>
                <a:gd name="connsiteX0" fmla="*/ 0 w 157662"/>
                <a:gd name="connsiteY0" fmla="*/ 644244 h 645720"/>
                <a:gd name="connsiteX1" fmla="*/ 96540 w 157662"/>
                <a:gd name="connsiteY1" fmla="*/ 0 h 645720"/>
                <a:gd name="connsiteX2" fmla="*/ 145506 w 157662"/>
                <a:gd name="connsiteY2" fmla="*/ 6465 h 645720"/>
                <a:gd name="connsiteX3" fmla="*/ 157587 w 157662"/>
                <a:gd name="connsiteY3" fmla="*/ 645720 h 645720"/>
                <a:gd name="connsiteX4" fmla="*/ 0 w 157662"/>
                <a:gd name="connsiteY4" fmla="*/ 644244 h 645720"/>
                <a:gd name="connsiteX0" fmla="*/ 0 w 157662"/>
                <a:gd name="connsiteY0" fmla="*/ 644365 h 645841"/>
                <a:gd name="connsiteX1" fmla="*/ 81766 w 157662"/>
                <a:gd name="connsiteY1" fmla="*/ 0 h 645841"/>
                <a:gd name="connsiteX2" fmla="*/ 145506 w 157662"/>
                <a:gd name="connsiteY2" fmla="*/ 6586 h 645841"/>
                <a:gd name="connsiteX3" fmla="*/ 157587 w 157662"/>
                <a:gd name="connsiteY3" fmla="*/ 645841 h 645841"/>
                <a:gd name="connsiteX4" fmla="*/ 0 w 157662"/>
                <a:gd name="connsiteY4" fmla="*/ 644365 h 645841"/>
                <a:gd name="connsiteX0" fmla="*/ 0 w 120729"/>
                <a:gd name="connsiteY0" fmla="*/ 644666 h 645841"/>
                <a:gd name="connsiteX1" fmla="*/ 44833 w 120729"/>
                <a:gd name="connsiteY1" fmla="*/ 0 h 645841"/>
                <a:gd name="connsiteX2" fmla="*/ 108573 w 120729"/>
                <a:gd name="connsiteY2" fmla="*/ 6586 h 645841"/>
                <a:gd name="connsiteX3" fmla="*/ 120654 w 120729"/>
                <a:gd name="connsiteY3" fmla="*/ 645841 h 645841"/>
                <a:gd name="connsiteX4" fmla="*/ 0 w 120729"/>
                <a:gd name="connsiteY4" fmla="*/ 644666 h 64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29" h="645841">
                  <a:moveTo>
                    <a:pt x="0" y="644666"/>
                  </a:moveTo>
                  <a:lnTo>
                    <a:pt x="44833" y="0"/>
                  </a:lnTo>
                  <a:lnTo>
                    <a:pt x="108573" y="6586"/>
                  </a:lnTo>
                  <a:cubicBezTo>
                    <a:pt x="107330" y="229653"/>
                    <a:pt x="121897" y="422774"/>
                    <a:pt x="120654" y="645841"/>
                  </a:cubicBezTo>
                  <a:lnTo>
                    <a:pt x="0" y="6446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梯形 13"/>
            <p:cNvSpPr/>
            <p:nvPr/>
          </p:nvSpPr>
          <p:spPr>
            <a:xfrm rot="1734838">
              <a:off x="4074172" y="3078337"/>
              <a:ext cx="332702" cy="990586"/>
            </a:xfrm>
            <a:custGeom>
              <a:avLst/>
              <a:gdLst>
                <a:gd name="connsiteX0" fmla="*/ 0 w 277303"/>
                <a:gd name="connsiteY0" fmla="*/ 715580 h 715580"/>
                <a:gd name="connsiteX1" fmla="*/ 69326 w 277303"/>
                <a:gd name="connsiteY1" fmla="*/ 0 h 715580"/>
                <a:gd name="connsiteX2" fmla="*/ 207977 w 277303"/>
                <a:gd name="connsiteY2" fmla="*/ 0 h 715580"/>
                <a:gd name="connsiteX3" fmla="*/ 277303 w 277303"/>
                <a:gd name="connsiteY3" fmla="*/ 715580 h 715580"/>
                <a:gd name="connsiteX4" fmla="*/ 0 w 277303"/>
                <a:gd name="connsiteY4" fmla="*/ 715580 h 715580"/>
                <a:gd name="connsiteX0" fmla="*/ 0 w 277303"/>
                <a:gd name="connsiteY0" fmla="*/ 715580 h 715580"/>
                <a:gd name="connsiteX1" fmla="*/ 69326 w 277303"/>
                <a:gd name="connsiteY1" fmla="*/ 0 h 715580"/>
                <a:gd name="connsiteX2" fmla="*/ 137725 w 277303"/>
                <a:gd name="connsiteY2" fmla="*/ 59025 h 715580"/>
                <a:gd name="connsiteX3" fmla="*/ 277303 w 277303"/>
                <a:gd name="connsiteY3" fmla="*/ 715580 h 715580"/>
                <a:gd name="connsiteX4" fmla="*/ 0 w 277303"/>
                <a:gd name="connsiteY4" fmla="*/ 715580 h 715580"/>
                <a:gd name="connsiteX0" fmla="*/ 0 w 277303"/>
                <a:gd name="connsiteY0" fmla="*/ 694832 h 694832"/>
                <a:gd name="connsiteX1" fmla="*/ 106537 w 277303"/>
                <a:gd name="connsiteY1" fmla="*/ 0 h 694832"/>
                <a:gd name="connsiteX2" fmla="*/ 137725 w 277303"/>
                <a:gd name="connsiteY2" fmla="*/ 38277 h 694832"/>
                <a:gd name="connsiteX3" fmla="*/ 277303 w 277303"/>
                <a:gd name="connsiteY3" fmla="*/ 694832 h 694832"/>
                <a:gd name="connsiteX4" fmla="*/ 0 w 277303"/>
                <a:gd name="connsiteY4" fmla="*/ 694832 h 694832"/>
                <a:gd name="connsiteX0" fmla="*/ 0 w 157587"/>
                <a:gd name="connsiteY0" fmla="*/ 694832 h 696308"/>
                <a:gd name="connsiteX1" fmla="*/ 106537 w 157587"/>
                <a:gd name="connsiteY1" fmla="*/ 0 h 696308"/>
                <a:gd name="connsiteX2" fmla="*/ 137725 w 157587"/>
                <a:gd name="connsiteY2" fmla="*/ 38277 h 696308"/>
                <a:gd name="connsiteX3" fmla="*/ 157587 w 157587"/>
                <a:gd name="connsiteY3" fmla="*/ 696308 h 696308"/>
                <a:gd name="connsiteX4" fmla="*/ 0 w 157587"/>
                <a:gd name="connsiteY4" fmla="*/ 694832 h 696308"/>
                <a:gd name="connsiteX0" fmla="*/ 0 w 161315"/>
                <a:gd name="connsiteY0" fmla="*/ 694832 h 696308"/>
                <a:gd name="connsiteX1" fmla="*/ 106537 w 161315"/>
                <a:gd name="connsiteY1" fmla="*/ 0 h 696308"/>
                <a:gd name="connsiteX2" fmla="*/ 161315 w 161315"/>
                <a:gd name="connsiteY2" fmla="*/ 27107 h 696308"/>
                <a:gd name="connsiteX3" fmla="*/ 157587 w 161315"/>
                <a:gd name="connsiteY3" fmla="*/ 696308 h 696308"/>
                <a:gd name="connsiteX4" fmla="*/ 0 w 161315"/>
                <a:gd name="connsiteY4" fmla="*/ 694832 h 696308"/>
                <a:gd name="connsiteX0" fmla="*/ 0 w 161315"/>
                <a:gd name="connsiteY0" fmla="*/ 667725 h 669201"/>
                <a:gd name="connsiteX1" fmla="*/ 96540 w 161315"/>
                <a:gd name="connsiteY1" fmla="*/ 23481 h 669201"/>
                <a:gd name="connsiteX2" fmla="*/ 161315 w 161315"/>
                <a:gd name="connsiteY2" fmla="*/ 0 h 669201"/>
                <a:gd name="connsiteX3" fmla="*/ 157587 w 161315"/>
                <a:gd name="connsiteY3" fmla="*/ 669201 h 669201"/>
                <a:gd name="connsiteX4" fmla="*/ 0 w 161315"/>
                <a:gd name="connsiteY4" fmla="*/ 667725 h 669201"/>
                <a:gd name="connsiteX0" fmla="*/ 0 w 157662"/>
                <a:gd name="connsiteY0" fmla="*/ 644244 h 645720"/>
                <a:gd name="connsiteX1" fmla="*/ 96540 w 157662"/>
                <a:gd name="connsiteY1" fmla="*/ 0 h 645720"/>
                <a:gd name="connsiteX2" fmla="*/ 145506 w 157662"/>
                <a:gd name="connsiteY2" fmla="*/ 6465 h 645720"/>
                <a:gd name="connsiteX3" fmla="*/ 157587 w 157662"/>
                <a:gd name="connsiteY3" fmla="*/ 645720 h 645720"/>
                <a:gd name="connsiteX4" fmla="*/ 0 w 157662"/>
                <a:gd name="connsiteY4" fmla="*/ 644244 h 645720"/>
                <a:gd name="connsiteX0" fmla="*/ 0 w 157662"/>
                <a:gd name="connsiteY0" fmla="*/ 644365 h 645841"/>
                <a:gd name="connsiteX1" fmla="*/ 81766 w 157662"/>
                <a:gd name="connsiteY1" fmla="*/ 0 h 645841"/>
                <a:gd name="connsiteX2" fmla="*/ 145506 w 157662"/>
                <a:gd name="connsiteY2" fmla="*/ 6586 h 645841"/>
                <a:gd name="connsiteX3" fmla="*/ 157587 w 157662"/>
                <a:gd name="connsiteY3" fmla="*/ 645841 h 645841"/>
                <a:gd name="connsiteX4" fmla="*/ 0 w 157662"/>
                <a:gd name="connsiteY4" fmla="*/ 644365 h 645841"/>
                <a:gd name="connsiteX0" fmla="*/ 0 w 120729"/>
                <a:gd name="connsiteY0" fmla="*/ 644666 h 645841"/>
                <a:gd name="connsiteX1" fmla="*/ 44833 w 120729"/>
                <a:gd name="connsiteY1" fmla="*/ 0 h 645841"/>
                <a:gd name="connsiteX2" fmla="*/ 108573 w 120729"/>
                <a:gd name="connsiteY2" fmla="*/ 6586 h 645841"/>
                <a:gd name="connsiteX3" fmla="*/ 120654 w 120729"/>
                <a:gd name="connsiteY3" fmla="*/ 645841 h 645841"/>
                <a:gd name="connsiteX4" fmla="*/ 0 w 120729"/>
                <a:gd name="connsiteY4" fmla="*/ 644666 h 64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29" h="645841">
                  <a:moveTo>
                    <a:pt x="0" y="644666"/>
                  </a:moveTo>
                  <a:lnTo>
                    <a:pt x="44833" y="0"/>
                  </a:lnTo>
                  <a:lnTo>
                    <a:pt x="108573" y="6586"/>
                  </a:lnTo>
                  <a:cubicBezTo>
                    <a:pt x="107330" y="229653"/>
                    <a:pt x="121897" y="422774"/>
                    <a:pt x="120654" y="645841"/>
                  </a:cubicBezTo>
                  <a:lnTo>
                    <a:pt x="0" y="6446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4" name="矩形 153"/>
          <p:cNvSpPr/>
          <p:nvPr/>
        </p:nvSpPr>
        <p:spPr>
          <a:xfrm>
            <a:off x="4305289" y="410559"/>
            <a:ext cx="923330" cy="56163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48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</a:t>
            </a:r>
            <a:r>
              <a:rPr lang="zh-CN" altLang="en-US" sz="48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个访者问法师</a:t>
            </a:r>
            <a:endParaRPr lang="zh-CN" altLang="en-US" sz="48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5" name="矩形 154"/>
          <p:cNvSpPr/>
          <p:nvPr/>
        </p:nvSpPr>
        <p:spPr>
          <a:xfrm>
            <a:off x="3559157" y="558575"/>
            <a:ext cx="1015663" cy="663357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您在公共场合吃素</a:t>
            </a:r>
            <a:endParaRPr lang="zh-CN" altLang="en-US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2820111" y="544519"/>
            <a:ext cx="1015663" cy="663357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您一个人在房间</a:t>
            </a:r>
            <a:endParaRPr lang="zh-CN" altLang="en-US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2061991" y="530463"/>
            <a:ext cx="1015663" cy="663357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5400" dirty="0" smtClean="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会不会吃肉呢</a:t>
            </a:r>
            <a:endParaRPr lang="zh-CN" altLang="en-US" sz="5400" dirty="0">
              <a:solidFill>
                <a:srgbClr val="0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1545995" y="4629000"/>
            <a:ext cx="1538883" cy="1015663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8800" dirty="0"/>
              <a:t>？</a:t>
            </a:r>
          </a:p>
        </p:txBody>
      </p:sp>
      <p:sp>
        <p:nvSpPr>
          <p:cNvPr id="26" name="矩形 25"/>
          <p:cNvSpPr/>
          <p:nvPr/>
        </p:nvSpPr>
        <p:spPr>
          <a:xfrm>
            <a:off x="8033658" y="-34769"/>
            <a:ext cx="4158342" cy="6892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0" y="6511218"/>
            <a:ext cx="8556170" cy="3467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976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238</Words>
  <Application>Microsoft Office PowerPoint</Application>
  <PresentationFormat>自定义</PresentationFormat>
  <Paragraphs>54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Arial</vt:lpstr>
      <vt:lpstr>宋体</vt:lpstr>
      <vt:lpstr>Calibri</vt:lpstr>
      <vt:lpstr>方正正粗黑简体</vt:lpstr>
      <vt:lpstr>Impact</vt:lpstr>
      <vt:lpstr>方正正大黑简体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张卫东</dc:creator>
  <cp:lastModifiedBy>Administrator</cp:lastModifiedBy>
  <cp:revision>59</cp:revision>
  <dcterms:created xsi:type="dcterms:W3CDTF">2013-07-29T04:06:21Z</dcterms:created>
  <dcterms:modified xsi:type="dcterms:W3CDTF">2015-07-23T00:37:10Z</dcterms:modified>
</cp:coreProperties>
</file>