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66" r:id="rId2"/>
    <p:sldId id="258" r:id="rId3"/>
    <p:sldId id="270" r:id="rId4"/>
    <p:sldId id="259" r:id="rId5"/>
    <p:sldId id="260" r:id="rId6"/>
    <p:sldId id="261" r:id="rId7"/>
    <p:sldId id="262" r:id="rId8"/>
    <p:sldId id="263" r:id="rId9"/>
    <p:sldId id="265" r:id="rId10"/>
    <p:sldId id="268" r:id="rId11"/>
    <p:sldId id="267" r:id="rId12"/>
    <p:sldId id="269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59" autoAdjust="0"/>
  </p:normalViewPr>
  <p:slideViewPr>
    <p:cSldViewPr>
      <p:cViewPr varScale="1">
        <p:scale>
          <a:sx n="67" d="100"/>
          <a:sy n="67" d="100"/>
        </p:scale>
        <p:origin x="-14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E7090A-141D-43B4-B936-4A087EE5FC45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B8E5C70-8AA3-4200-898A-A7E818D10726}">
      <dgm:prSet phldrT="[文本]" custT="1"/>
      <dgm:spPr/>
      <dgm:t>
        <a:bodyPr/>
        <a:lstStyle/>
        <a:p>
          <a:r>
            <a:rPr lang="zh-CN" altLang="en-US" sz="2000" dirty="0" smtClean="0"/>
            <a:t>一、文学方式</a:t>
          </a:r>
          <a:endParaRPr lang="zh-CN" altLang="en-US" sz="2000" dirty="0"/>
        </a:p>
      </dgm:t>
    </dgm:pt>
    <dgm:pt modelId="{2D5BB682-8B5D-4222-8F61-CD173776A7B3}" type="parTrans" cxnId="{F7850256-12C0-4AC1-9BFB-527B5D447BAF}">
      <dgm:prSet/>
      <dgm:spPr/>
      <dgm:t>
        <a:bodyPr/>
        <a:lstStyle/>
        <a:p>
          <a:endParaRPr lang="zh-CN" altLang="en-US"/>
        </a:p>
      </dgm:t>
    </dgm:pt>
    <dgm:pt modelId="{9DBE8E7E-72DA-4138-B379-22F2EA1967E9}" type="sibTrans" cxnId="{F7850256-12C0-4AC1-9BFB-527B5D447BAF}">
      <dgm:prSet/>
      <dgm:spPr/>
      <dgm:t>
        <a:bodyPr/>
        <a:lstStyle/>
        <a:p>
          <a:endParaRPr lang="zh-CN" altLang="en-US"/>
        </a:p>
      </dgm:t>
    </dgm:pt>
    <dgm:pt modelId="{0785B588-83F3-48CE-AC8A-C355B2AAF33A}">
      <dgm:prSet phldrT="[文本]"/>
      <dgm:spPr/>
      <dgm:t>
        <a:bodyPr/>
        <a:lstStyle/>
        <a:p>
          <a:r>
            <a:rPr lang="zh-CN" altLang="en-US" dirty="0" smtClean="0"/>
            <a:t>故事梗概</a:t>
          </a:r>
          <a:endParaRPr lang="zh-CN" altLang="en-US" dirty="0"/>
        </a:p>
      </dgm:t>
    </dgm:pt>
    <dgm:pt modelId="{5576FDC5-2E28-4080-830A-DF494EB70750}" type="parTrans" cxnId="{EF510C2C-552A-4CB8-BD7B-1D771E6EA4C4}">
      <dgm:prSet/>
      <dgm:spPr/>
      <dgm:t>
        <a:bodyPr/>
        <a:lstStyle/>
        <a:p>
          <a:endParaRPr lang="zh-CN" altLang="en-US"/>
        </a:p>
      </dgm:t>
    </dgm:pt>
    <dgm:pt modelId="{4421FB3B-AC5A-4B33-A87A-08CDDFDF89F3}" type="sibTrans" cxnId="{EF510C2C-552A-4CB8-BD7B-1D771E6EA4C4}">
      <dgm:prSet/>
      <dgm:spPr/>
      <dgm:t>
        <a:bodyPr/>
        <a:lstStyle/>
        <a:p>
          <a:endParaRPr lang="zh-CN" altLang="en-US"/>
        </a:p>
      </dgm:t>
    </dgm:pt>
    <dgm:pt modelId="{64759072-4B6A-493F-A39F-1BBCB34F0E61}">
      <dgm:prSet phldrT="[文本]"/>
      <dgm:spPr/>
      <dgm:t>
        <a:bodyPr/>
        <a:lstStyle/>
        <a:p>
          <a:r>
            <a:rPr lang="zh-CN" altLang="en-US" dirty="0" smtClean="0"/>
            <a:t>人物塑造</a:t>
          </a:r>
          <a:endParaRPr lang="zh-CN" altLang="en-US" dirty="0"/>
        </a:p>
      </dgm:t>
    </dgm:pt>
    <dgm:pt modelId="{12FA22C0-5338-4E7D-9319-48266A1E4C04}" type="parTrans" cxnId="{D92E151E-E737-4535-916C-09A0F5D63FEB}">
      <dgm:prSet/>
      <dgm:spPr/>
      <dgm:t>
        <a:bodyPr/>
        <a:lstStyle/>
        <a:p>
          <a:endParaRPr lang="zh-CN" altLang="en-US"/>
        </a:p>
      </dgm:t>
    </dgm:pt>
    <dgm:pt modelId="{6E76FDD1-C126-440B-95CB-E802834A8BDC}" type="sibTrans" cxnId="{D92E151E-E737-4535-916C-09A0F5D63FEB}">
      <dgm:prSet/>
      <dgm:spPr/>
      <dgm:t>
        <a:bodyPr/>
        <a:lstStyle/>
        <a:p>
          <a:endParaRPr lang="zh-CN" altLang="en-US"/>
        </a:p>
      </dgm:t>
    </dgm:pt>
    <dgm:pt modelId="{3C2F7053-3676-4F19-BD93-B0922F690EB1}">
      <dgm:prSet custT="1"/>
      <dgm:spPr/>
      <dgm:t>
        <a:bodyPr/>
        <a:lstStyle/>
        <a:p>
          <a:r>
            <a:rPr lang="zh-CN" altLang="en-US" sz="4000" dirty="0" smtClean="0">
              <a:solidFill>
                <a:srgbClr val="7030A0"/>
              </a:solidFill>
            </a:rPr>
            <a:t>欣赏</a:t>
          </a:r>
          <a:endParaRPr lang="zh-CN" altLang="en-US" sz="4000" dirty="0">
            <a:solidFill>
              <a:srgbClr val="7030A0"/>
            </a:solidFill>
          </a:endParaRPr>
        </a:p>
      </dgm:t>
    </dgm:pt>
    <dgm:pt modelId="{8BF2EDE0-467D-48CF-9E78-813D42CD1407}" type="parTrans" cxnId="{D2649CAD-BF2E-45D2-9BED-9BDF259CB37C}">
      <dgm:prSet/>
      <dgm:spPr/>
      <dgm:t>
        <a:bodyPr/>
        <a:lstStyle/>
        <a:p>
          <a:endParaRPr lang="zh-CN" altLang="en-US"/>
        </a:p>
      </dgm:t>
    </dgm:pt>
    <dgm:pt modelId="{59A73A67-049E-4A70-A61F-4DD3481CB78A}" type="sibTrans" cxnId="{D2649CAD-BF2E-45D2-9BED-9BDF259CB37C}">
      <dgm:prSet/>
      <dgm:spPr/>
      <dgm:t>
        <a:bodyPr/>
        <a:lstStyle/>
        <a:p>
          <a:endParaRPr lang="zh-CN" altLang="en-US"/>
        </a:p>
      </dgm:t>
    </dgm:pt>
    <dgm:pt modelId="{0222A6DB-C4A0-4E2D-AD1D-229C310F4DB9}">
      <dgm:prSet custT="1"/>
      <dgm:spPr/>
      <dgm:t>
        <a:bodyPr/>
        <a:lstStyle/>
        <a:p>
          <a:r>
            <a:rPr lang="zh-CN" altLang="en-US" sz="2000" dirty="0" smtClean="0"/>
            <a:t>三、艺术风格</a:t>
          </a:r>
          <a:endParaRPr lang="zh-CN" altLang="en-US" sz="2000" dirty="0"/>
        </a:p>
      </dgm:t>
    </dgm:pt>
    <dgm:pt modelId="{0B51C3F8-1DBB-4050-9650-83977F350808}" type="parTrans" cxnId="{9BE4CBF0-993C-48D7-A3B0-6E22D04C1823}">
      <dgm:prSet/>
      <dgm:spPr/>
      <dgm:t>
        <a:bodyPr/>
        <a:lstStyle/>
        <a:p>
          <a:endParaRPr lang="zh-CN" altLang="en-US"/>
        </a:p>
      </dgm:t>
    </dgm:pt>
    <dgm:pt modelId="{6A283A25-5067-4D06-8EC5-41F03B6B9E8F}" type="sibTrans" cxnId="{9BE4CBF0-993C-48D7-A3B0-6E22D04C1823}">
      <dgm:prSet/>
      <dgm:spPr/>
      <dgm:t>
        <a:bodyPr/>
        <a:lstStyle/>
        <a:p>
          <a:endParaRPr lang="zh-CN" altLang="en-US"/>
        </a:p>
      </dgm:t>
    </dgm:pt>
    <dgm:pt modelId="{DE34837F-24CE-43A9-ADA1-2498531A2CAB}">
      <dgm:prSet custT="1"/>
      <dgm:spPr/>
      <dgm:t>
        <a:bodyPr/>
        <a:lstStyle/>
        <a:p>
          <a:r>
            <a:rPr lang="zh-CN" altLang="en-US" sz="2000" dirty="0" smtClean="0"/>
            <a:t>二、视听方式</a:t>
          </a:r>
          <a:endParaRPr lang="zh-CN" altLang="en-US" sz="2000" dirty="0"/>
        </a:p>
      </dgm:t>
    </dgm:pt>
    <dgm:pt modelId="{55EF316A-0700-4B74-AA27-EDB4964C7D6C}" type="parTrans" cxnId="{C99FB7B0-210B-4AAB-8585-39748B5E43C6}">
      <dgm:prSet/>
      <dgm:spPr/>
      <dgm:t>
        <a:bodyPr/>
        <a:lstStyle/>
        <a:p>
          <a:endParaRPr lang="zh-CN" altLang="en-US"/>
        </a:p>
      </dgm:t>
    </dgm:pt>
    <dgm:pt modelId="{891CE582-5D33-40CA-9825-F4F828DA4AB9}" type="sibTrans" cxnId="{C99FB7B0-210B-4AAB-8585-39748B5E43C6}">
      <dgm:prSet/>
      <dgm:spPr/>
      <dgm:t>
        <a:bodyPr/>
        <a:lstStyle/>
        <a:p>
          <a:endParaRPr lang="zh-CN" altLang="en-US"/>
        </a:p>
      </dgm:t>
    </dgm:pt>
    <dgm:pt modelId="{D3E2BB91-3156-42EB-826B-1EB54803D73C}">
      <dgm:prSet custT="1"/>
      <dgm:spPr/>
      <dgm:t>
        <a:bodyPr/>
        <a:lstStyle/>
        <a:p>
          <a:r>
            <a:rPr lang="zh-CN" altLang="en-US" sz="2000" dirty="0" smtClean="0"/>
            <a:t>四、我的感悟</a:t>
          </a:r>
          <a:endParaRPr lang="zh-CN" altLang="en-US" sz="2000" dirty="0"/>
        </a:p>
      </dgm:t>
    </dgm:pt>
    <dgm:pt modelId="{6495A964-8E2A-43B5-A4D7-AB0AAF73DD68}" type="parTrans" cxnId="{469182C5-9085-4A24-94BC-564CCDA4AC1C}">
      <dgm:prSet/>
      <dgm:spPr/>
      <dgm:t>
        <a:bodyPr/>
        <a:lstStyle/>
        <a:p>
          <a:endParaRPr lang="zh-CN" altLang="en-US"/>
        </a:p>
      </dgm:t>
    </dgm:pt>
    <dgm:pt modelId="{5B678AC0-40D0-476D-9662-F1D18C05F5E3}" type="sibTrans" cxnId="{469182C5-9085-4A24-94BC-564CCDA4AC1C}">
      <dgm:prSet/>
      <dgm:spPr/>
      <dgm:t>
        <a:bodyPr/>
        <a:lstStyle/>
        <a:p>
          <a:endParaRPr lang="zh-CN" altLang="en-US"/>
        </a:p>
      </dgm:t>
    </dgm:pt>
    <dgm:pt modelId="{BB8B9743-25F1-41C6-8651-DCA61BA5C602}">
      <dgm:prSet/>
      <dgm:spPr/>
      <dgm:t>
        <a:bodyPr/>
        <a:lstStyle/>
        <a:p>
          <a:r>
            <a:rPr lang="zh-CN" altLang="en-US" dirty="0" smtClean="0"/>
            <a:t>主题思想</a:t>
          </a:r>
          <a:endParaRPr lang="zh-CN" altLang="en-US" dirty="0"/>
        </a:p>
      </dgm:t>
    </dgm:pt>
    <dgm:pt modelId="{076FE2D1-3076-465E-8482-6B7AF986598D}" type="parTrans" cxnId="{4435038D-35BE-40FE-BE0F-3967F7949E2F}">
      <dgm:prSet/>
      <dgm:spPr/>
      <dgm:t>
        <a:bodyPr/>
        <a:lstStyle/>
        <a:p>
          <a:endParaRPr lang="zh-CN" altLang="en-US"/>
        </a:p>
      </dgm:t>
    </dgm:pt>
    <dgm:pt modelId="{6FB784B1-D370-4C74-9BBD-3F3467729E32}" type="sibTrans" cxnId="{4435038D-35BE-40FE-BE0F-3967F7949E2F}">
      <dgm:prSet/>
      <dgm:spPr/>
      <dgm:t>
        <a:bodyPr/>
        <a:lstStyle/>
        <a:p>
          <a:endParaRPr lang="zh-CN" altLang="en-US"/>
        </a:p>
      </dgm:t>
    </dgm:pt>
    <dgm:pt modelId="{600053C2-950E-46BA-A058-DC6139E700CD}" type="pres">
      <dgm:prSet presAssocID="{2AE7090A-141D-43B4-B936-4A087EE5FC4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10846060-5915-42E0-B126-A60BE4207520}" type="pres">
      <dgm:prSet presAssocID="{3C2F7053-3676-4F19-BD93-B0922F690EB1}" presName="root1" presStyleCnt="0"/>
      <dgm:spPr/>
    </dgm:pt>
    <dgm:pt modelId="{5F331B87-18A2-4458-86C8-9FACAF436566}" type="pres">
      <dgm:prSet presAssocID="{3C2F7053-3676-4F19-BD93-B0922F690EB1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F0F3010-88FD-401E-901D-81CFF8CCD064}" type="pres">
      <dgm:prSet presAssocID="{3C2F7053-3676-4F19-BD93-B0922F690EB1}" presName="level2hierChild" presStyleCnt="0"/>
      <dgm:spPr/>
    </dgm:pt>
    <dgm:pt modelId="{BA49B41C-90B0-4DAE-BF1B-7490750EA8BB}" type="pres">
      <dgm:prSet presAssocID="{2D5BB682-8B5D-4222-8F61-CD173776A7B3}" presName="conn2-1" presStyleLbl="parChTrans1D2" presStyleIdx="0" presStyleCnt="4"/>
      <dgm:spPr/>
      <dgm:t>
        <a:bodyPr/>
        <a:lstStyle/>
        <a:p>
          <a:endParaRPr lang="zh-CN" altLang="en-US"/>
        </a:p>
      </dgm:t>
    </dgm:pt>
    <dgm:pt modelId="{54D3807E-7C55-4701-89F7-C00CDCF372C7}" type="pres">
      <dgm:prSet presAssocID="{2D5BB682-8B5D-4222-8F61-CD173776A7B3}" presName="connTx" presStyleLbl="parChTrans1D2" presStyleIdx="0" presStyleCnt="4"/>
      <dgm:spPr/>
      <dgm:t>
        <a:bodyPr/>
        <a:lstStyle/>
        <a:p>
          <a:endParaRPr lang="zh-CN" altLang="en-US"/>
        </a:p>
      </dgm:t>
    </dgm:pt>
    <dgm:pt modelId="{C987A57D-1AAB-4F40-8428-576092B79DEE}" type="pres">
      <dgm:prSet presAssocID="{2B8E5C70-8AA3-4200-898A-A7E818D10726}" presName="root2" presStyleCnt="0"/>
      <dgm:spPr/>
    </dgm:pt>
    <dgm:pt modelId="{613C76B8-8BD4-45C6-88A1-99B22EF0CFBC}" type="pres">
      <dgm:prSet presAssocID="{2B8E5C70-8AA3-4200-898A-A7E818D10726}" presName="LevelTwoTextNode" presStyleLbl="node2" presStyleIdx="0" presStyleCnt="4" custScaleX="154682" custScaleY="139465" custLinFactNeighborX="15217" custLinFactNeighborY="-394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FE58C69-355F-447D-9341-70C504D6B2EF}" type="pres">
      <dgm:prSet presAssocID="{2B8E5C70-8AA3-4200-898A-A7E818D10726}" presName="level3hierChild" presStyleCnt="0"/>
      <dgm:spPr/>
    </dgm:pt>
    <dgm:pt modelId="{2371305D-9B07-476F-89F9-4842BA5FF596}" type="pres">
      <dgm:prSet presAssocID="{5576FDC5-2E28-4080-830A-DF494EB70750}" presName="conn2-1" presStyleLbl="parChTrans1D3" presStyleIdx="0" presStyleCnt="3"/>
      <dgm:spPr/>
      <dgm:t>
        <a:bodyPr/>
        <a:lstStyle/>
        <a:p>
          <a:endParaRPr lang="zh-CN" altLang="en-US"/>
        </a:p>
      </dgm:t>
    </dgm:pt>
    <dgm:pt modelId="{51148767-E5EB-42C4-A823-7412C69C5F68}" type="pres">
      <dgm:prSet presAssocID="{5576FDC5-2E28-4080-830A-DF494EB70750}" presName="connTx" presStyleLbl="parChTrans1D3" presStyleIdx="0" presStyleCnt="3"/>
      <dgm:spPr/>
      <dgm:t>
        <a:bodyPr/>
        <a:lstStyle/>
        <a:p>
          <a:endParaRPr lang="zh-CN" altLang="en-US"/>
        </a:p>
      </dgm:t>
    </dgm:pt>
    <dgm:pt modelId="{F1544A72-1219-479A-82B6-36545A5566E0}" type="pres">
      <dgm:prSet presAssocID="{0785B588-83F3-48CE-AC8A-C355B2AAF33A}" presName="root2" presStyleCnt="0"/>
      <dgm:spPr/>
    </dgm:pt>
    <dgm:pt modelId="{F79D3DF3-3646-40B1-A5B8-F56BAAA52110}" type="pres">
      <dgm:prSet presAssocID="{0785B588-83F3-48CE-AC8A-C355B2AAF33A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82BDA7F-24FB-4F71-A92D-5289AF3E7BB8}" type="pres">
      <dgm:prSet presAssocID="{0785B588-83F3-48CE-AC8A-C355B2AAF33A}" presName="level3hierChild" presStyleCnt="0"/>
      <dgm:spPr/>
    </dgm:pt>
    <dgm:pt modelId="{D85CDBE8-47C7-4CAC-B4A1-336E902F35F8}" type="pres">
      <dgm:prSet presAssocID="{076FE2D1-3076-465E-8482-6B7AF986598D}" presName="conn2-1" presStyleLbl="parChTrans1D3" presStyleIdx="1" presStyleCnt="3"/>
      <dgm:spPr/>
      <dgm:t>
        <a:bodyPr/>
        <a:lstStyle/>
        <a:p>
          <a:endParaRPr lang="zh-CN" altLang="en-US"/>
        </a:p>
      </dgm:t>
    </dgm:pt>
    <dgm:pt modelId="{C8B1F67C-11F2-4828-9651-1727825426C8}" type="pres">
      <dgm:prSet presAssocID="{076FE2D1-3076-465E-8482-6B7AF986598D}" presName="connTx" presStyleLbl="parChTrans1D3" presStyleIdx="1" presStyleCnt="3"/>
      <dgm:spPr/>
      <dgm:t>
        <a:bodyPr/>
        <a:lstStyle/>
        <a:p>
          <a:endParaRPr lang="zh-CN" altLang="en-US"/>
        </a:p>
      </dgm:t>
    </dgm:pt>
    <dgm:pt modelId="{FB3D31BC-0C71-46E2-A9B4-AE58676C7494}" type="pres">
      <dgm:prSet presAssocID="{BB8B9743-25F1-41C6-8651-DCA61BA5C602}" presName="root2" presStyleCnt="0"/>
      <dgm:spPr/>
    </dgm:pt>
    <dgm:pt modelId="{92FA8738-9FF0-4CE6-BF5D-BEDBCD521A8F}" type="pres">
      <dgm:prSet presAssocID="{BB8B9743-25F1-41C6-8651-DCA61BA5C602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61AA67D-7C4E-4D64-AF61-65CC2E503396}" type="pres">
      <dgm:prSet presAssocID="{BB8B9743-25F1-41C6-8651-DCA61BA5C602}" presName="level3hierChild" presStyleCnt="0"/>
      <dgm:spPr/>
    </dgm:pt>
    <dgm:pt modelId="{7CD1DB95-42FE-4E9D-9F75-7170EC95CBF8}" type="pres">
      <dgm:prSet presAssocID="{12FA22C0-5338-4E7D-9319-48266A1E4C04}" presName="conn2-1" presStyleLbl="parChTrans1D3" presStyleIdx="2" presStyleCnt="3"/>
      <dgm:spPr/>
      <dgm:t>
        <a:bodyPr/>
        <a:lstStyle/>
        <a:p>
          <a:endParaRPr lang="zh-CN" altLang="en-US"/>
        </a:p>
      </dgm:t>
    </dgm:pt>
    <dgm:pt modelId="{B47A3ACE-E659-4C71-A8A4-0A8A02F2D860}" type="pres">
      <dgm:prSet presAssocID="{12FA22C0-5338-4E7D-9319-48266A1E4C04}" presName="connTx" presStyleLbl="parChTrans1D3" presStyleIdx="2" presStyleCnt="3"/>
      <dgm:spPr/>
      <dgm:t>
        <a:bodyPr/>
        <a:lstStyle/>
        <a:p>
          <a:endParaRPr lang="zh-CN" altLang="en-US"/>
        </a:p>
      </dgm:t>
    </dgm:pt>
    <dgm:pt modelId="{B5D1B008-DB5E-4917-A34E-65D9A6EE9AD9}" type="pres">
      <dgm:prSet presAssocID="{64759072-4B6A-493F-A39F-1BBCB34F0E61}" presName="root2" presStyleCnt="0"/>
      <dgm:spPr/>
    </dgm:pt>
    <dgm:pt modelId="{E76DB2F3-DAF5-4D88-AE32-709D48C17A9A}" type="pres">
      <dgm:prSet presAssocID="{64759072-4B6A-493F-A39F-1BBCB34F0E61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0F51C01-68D6-41EB-9A46-C2FDC2176B3F}" type="pres">
      <dgm:prSet presAssocID="{64759072-4B6A-493F-A39F-1BBCB34F0E61}" presName="level3hierChild" presStyleCnt="0"/>
      <dgm:spPr/>
    </dgm:pt>
    <dgm:pt modelId="{4D1E6C34-90F2-4E73-AB38-8A425206BFEC}" type="pres">
      <dgm:prSet presAssocID="{55EF316A-0700-4B74-AA27-EDB4964C7D6C}" presName="conn2-1" presStyleLbl="parChTrans1D2" presStyleIdx="1" presStyleCnt="4"/>
      <dgm:spPr/>
      <dgm:t>
        <a:bodyPr/>
        <a:lstStyle/>
        <a:p>
          <a:endParaRPr lang="zh-CN" altLang="en-US"/>
        </a:p>
      </dgm:t>
    </dgm:pt>
    <dgm:pt modelId="{85F19EE6-EBDD-4C5B-BE94-61101BB42A95}" type="pres">
      <dgm:prSet presAssocID="{55EF316A-0700-4B74-AA27-EDB4964C7D6C}" presName="connTx" presStyleLbl="parChTrans1D2" presStyleIdx="1" presStyleCnt="4"/>
      <dgm:spPr/>
      <dgm:t>
        <a:bodyPr/>
        <a:lstStyle/>
        <a:p>
          <a:endParaRPr lang="zh-CN" altLang="en-US"/>
        </a:p>
      </dgm:t>
    </dgm:pt>
    <dgm:pt modelId="{64D88D99-DE4B-432D-A875-EE6AD366886E}" type="pres">
      <dgm:prSet presAssocID="{DE34837F-24CE-43A9-ADA1-2498531A2CAB}" presName="root2" presStyleCnt="0"/>
      <dgm:spPr/>
    </dgm:pt>
    <dgm:pt modelId="{931A8278-FD6D-4942-A0C8-9BA741B86BBA}" type="pres">
      <dgm:prSet presAssocID="{DE34837F-24CE-43A9-ADA1-2498531A2CAB}" presName="LevelTwoTextNode" presStyleLbl="node2" presStyleIdx="1" presStyleCnt="4" custScaleX="154754" custScaleY="140100" custLinFactNeighborX="15217" custLinFactNeighborY="31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8717A2C-C1D2-4880-BB18-CCC32DA1593A}" type="pres">
      <dgm:prSet presAssocID="{DE34837F-24CE-43A9-ADA1-2498531A2CAB}" presName="level3hierChild" presStyleCnt="0"/>
      <dgm:spPr/>
    </dgm:pt>
    <dgm:pt modelId="{F28A87B5-8D29-4B6D-834B-B14064AEB901}" type="pres">
      <dgm:prSet presAssocID="{0B51C3F8-1DBB-4050-9650-83977F350808}" presName="conn2-1" presStyleLbl="parChTrans1D2" presStyleIdx="2" presStyleCnt="4"/>
      <dgm:spPr/>
      <dgm:t>
        <a:bodyPr/>
        <a:lstStyle/>
        <a:p>
          <a:endParaRPr lang="zh-CN" altLang="en-US"/>
        </a:p>
      </dgm:t>
    </dgm:pt>
    <dgm:pt modelId="{5173750C-BC20-40FA-8EA7-A7C23796BF9E}" type="pres">
      <dgm:prSet presAssocID="{0B51C3F8-1DBB-4050-9650-83977F350808}" presName="connTx" presStyleLbl="parChTrans1D2" presStyleIdx="2" presStyleCnt="4"/>
      <dgm:spPr/>
      <dgm:t>
        <a:bodyPr/>
        <a:lstStyle/>
        <a:p>
          <a:endParaRPr lang="zh-CN" altLang="en-US"/>
        </a:p>
      </dgm:t>
    </dgm:pt>
    <dgm:pt modelId="{55B847D3-DE09-410C-8FCC-7378ACEF7C5B}" type="pres">
      <dgm:prSet presAssocID="{0222A6DB-C4A0-4E2D-AD1D-229C310F4DB9}" presName="root2" presStyleCnt="0"/>
      <dgm:spPr/>
    </dgm:pt>
    <dgm:pt modelId="{4C095779-DB75-4329-8157-98F402839FBB}" type="pres">
      <dgm:prSet presAssocID="{0222A6DB-C4A0-4E2D-AD1D-229C310F4DB9}" presName="LevelTwoTextNode" presStyleLbl="node2" presStyleIdx="2" presStyleCnt="4" custScaleX="155040" custScaleY="128196" custLinFactNeighborX="15217" custLinFactNeighborY="456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330FA561-8874-46B1-B4CE-E50F15DF4BC3}" type="pres">
      <dgm:prSet presAssocID="{0222A6DB-C4A0-4E2D-AD1D-229C310F4DB9}" presName="level3hierChild" presStyleCnt="0"/>
      <dgm:spPr/>
    </dgm:pt>
    <dgm:pt modelId="{462C6FFE-B96E-4D24-89FD-36E0A68531BB}" type="pres">
      <dgm:prSet presAssocID="{6495A964-8E2A-43B5-A4D7-AB0AAF73DD68}" presName="conn2-1" presStyleLbl="parChTrans1D2" presStyleIdx="3" presStyleCnt="4"/>
      <dgm:spPr/>
      <dgm:t>
        <a:bodyPr/>
        <a:lstStyle/>
        <a:p>
          <a:endParaRPr lang="zh-CN" altLang="en-US"/>
        </a:p>
      </dgm:t>
    </dgm:pt>
    <dgm:pt modelId="{032C4F1E-C5D4-4C19-9384-91BBF786FB08}" type="pres">
      <dgm:prSet presAssocID="{6495A964-8E2A-43B5-A4D7-AB0AAF73DD68}" presName="connTx" presStyleLbl="parChTrans1D2" presStyleIdx="3" presStyleCnt="4"/>
      <dgm:spPr/>
      <dgm:t>
        <a:bodyPr/>
        <a:lstStyle/>
        <a:p>
          <a:endParaRPr lang="zh-CN" altLang="en-US"/>
        </a:p>
      </dgm:t>
    </dgm:pt>
    <dgm:pt modelId="{EF7DEECF-D688-4219-937B-D319AA741538}" type="pres">
      <dgm:prSet presAssocID="{D3E2BB91-3156-42EB-826B-1EB54803D73C}" presName="root2" presStyleCnt="0"/>
      <dgm:spPr/>
    </dgm:pt>
    <dgm:pt modelId="{04CD3DB9-46FD-4F05-80E2-31DFF7F49952}" type="pres">
      <dgm:prSet presAssocID="{D3E2BB91-3156-42EB-826B-1EB54803D73C}" presName="LevelTwoTextNode" presStyleLbl="node2" presStyleIdx="3" presStyleCnt="4" custScaleX="153902" custScaleY="117657" custLinFactNeighborX="15217" custLinFactNeighborY="882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24E50472-9340-43DF-A104-BF4BA35B31B0}" type="pres">
      <dgm:prSet presAssocID="{D3E2BB91-3156-42EB-826B-1EB54803D73C}" presName="level3hierChild" presStyleCnt="0"/>
      <dgm:spPr/>
    </dgm:pt>
  </dgm:ptLst>
  <dgm:cxnLst>
    <dgm:cxn modelId="{D1D73702-1B83-46A8-AB27-51E9BE9E30AF}" type="presOf" srcId="{0B51C3F8-1DBB-4050-9650-83977F350808}" destId="{F28A87B5-8D29-4B6D-834B-B14064AEB901}" srcOrd="0" destOrd="0" presId="urn:microsoft.com/office/officeart/2005/8/layout/hierarchy2"/>
    <dgm:cxn modelId="{897E0B11-AFD0-4281-96D9-0EB88634FFCE}" type="presOf" srcId="{55EF316A-0700-4B74-AA27-EDB4964C7D6C}" destId="{4D1E6C34-90F2-4E73-AB38-8A425206BFEC}" srcOrd="0" destOrd="0" presId="urn:microsoft.com/office/officeart/2005/8/layout/hierarchy2"/>
    <dgm:cxn modelId="{E9B86B57-C492-4856-B40A-C883D7C9D203}" type="presOf" srcId="{2D5BB682-8B5D-4222-8F61-CD173776A7B3}" destId="{54D3807E-7C55-4701-89F7-C00CDCF372C7}" srcOrd="1" destOrd="0" presId="urn:microsoft.com/office/officeart/2005/8/layout/hierarchy2"/>
    <dgm:cxn modelId="{E38BE0F1-A8F5-4D0D-9E0E-2FD4C90D649E}" type="presOf" srcId="{64759072-4B6A-493F-A39F-1BBCB34F0E61}" destId="{E76DB2F3-DAF5-4D88-AE32-709D48C17A9A}" srcOrd="0" destOrd="0" presId="urn:microsoft.com/office/officeart/2005/8/layout/hierarchy2"/>
    <dgm:cxn modelId="{D92E151E-E737-4535-916C-09A0F5D63FEB}" srcId="{2B8E5C70-8AA3-4200-898A-A7E818D10726}" destId="{64759072-4B6A-493F-A39F-1BBCB34F0E61}" srcOrd="2" destOrd="0" parTransId="{12FA22C0-5338-4E7D-9319-48266A1E4C04}" sibTransId="{6E76FDD1-C126-440B-95CB-E802834A8BDC}"/>
    <dgm:cxn modelId="{80DCFD1B-40A1-468A-8EE8-43C99B78EBA4}" type="presOf" srcId="{2B8E5C70-8AA3-4200-898A-A7E818D10726}" destId="{613C76B8-8BD4-45C6-88A1-99B22EF0CFBC}" srcOrd="0" destOrd="0" presId="urn:microsoft.com/office/officeart/2005/8/layout/hierarchy2"/>
    <dgm:cxn modelId="{469182C5-9085-4A24-94BC-564CCDA4AC1C}" srcId="{3C2F7053-3676-4F19-BD93-B0922F690EB1}" destId="{D3E2BB91-3156-42EB-826B-1EB54803D73C}" srcOrd="3" destOrd="0" parTransId="{6495A964-8E2A-43B5-A4D7-AB0AAF73DD68}" sibTransId="{5B678AC0-40D0-476D-9662-F1D18C05F5E3}"/>
    <dgm:cxn modelId="{4435038D-35BE-40FE-BE0F-3967F7949E2F}" srcId="{2B8E5C70-8AA3-4200-898A-A7E818D10726}" destId="{BB8B9743-25F1-41C6-8651-DCA61BA5C602}" srcOrd="1" destOrd="0" parTransId="{076FE2D1-3076-465E-8482-6B7AF986598D}" sibTransId="{6FB784B1-D370-4C74-9BBD-3F3467729E32}"/>
    <dgm:cxn modelId="{4FA6B356-9109-4498-A5DE-189F53D259A9}" type="presOf" srcId="{55EF316A-0700-4B74-AA27-EDB4964C7D6C}" destId="{85F19EE6-EBDD-4C5B-BE94-61101BB42A95}" srcOrd="1" destOrd="0" presId="urn:microsoft.com/office/officeart/2005/8/layout/hierarchy2"/>
    <dgm:cxn modelId="{4701206E-AE84-46BF-858D-46B5E157BF69}" type="presOf" srcId="{DE34837F-24CE-43A9-ADA1-2498531A2CAB}" destId="{931A8278-FD6D-4942-A0C8-9BA741B86BBA}" srcOrd="0" destOrd="0" presId="urn:microsoft.com/office/officeart/2005/8/layout/hierarchy2"/>
    <dgm:cxn modelId="{65A1DDBC-18F5-4DA0-A25F-D24B2B0CC8C7}" type="presOf" srcId="{D3E2BB91-3156-42EB-826B-1EB54803D73C}" destId="{04CD3DB9-46FD-4F05-80E2-31DFF7F49952}" srcOrd="0" destOrd="0" presId="urn:microsoft.com/office/officeart/2005/8/layout/hierarchy2"/>
    <dgm:cxn modelId="{EA87DFCD-8520-4E87-B88F-FE6F676F297D}" type="presOf" srcId="{6495A964-8E2A-43B5-A4D7-AB0AAF73DD68}" destId="{032C4F1E-C5D4-4C19-9384-91BBF786FB08}" srcOrd="1" destOrd="0" presId="urn:microsoft.com/office/officeart/2005/8/layout/hierarchy2"/>
    <dgm:cxn modelId="{6A4364CB-56E9-49BC-A807-61A10ED8889D}" type="presOf" srcId="{12FA22C0-5338-4E7D-9319-48266A1E4C04}" destId="{B47A3ACE-E659-4C71-A8A4-0A8A02F2D860}" srcOrd="1" destOrd="0" presId="urn:microsoft.com/office/officeart/2005/8/layout/hierarchy2"/>
    <dgm:cxn modelId="{1AEF6F60-EA53-4030-80EC-727974EA5680}" type="presOf" srcId="{12FA22C0-5338-4E7D-9319-48266A1E4C04}" destId="{7CD1DB95-42FE-4E9D-9F75-7170EC95CBF8}" srcOrd="0" destOrd="0" presId="urn:microsoft.com/office/officeart/2005/8/layout/hierarchy2"/>
    <dgm:cxn modelId="{C99FB7B0-210B-4AAB-8585-39748B5E43C6}" srcId="{3C2F7053-3676-4F19-BD93-B0922F690EB1}" destId="{DE34837F-24CE-43A9-ADA1-2498531A2CAB}" srcOrd="1" destOrd="0" parTransId="{55EF316A-0700-4B74-AA27-EDB4964C7D6C}" sibTransId="{891CE582-5D33-40CA-9825-F4F828DA4AB9}"/>
    <dgm:cxn modelId="{9BE4CBF0-993C-48D7-A3B0-6E22D04C1823}" srcId="{3C2F7053-3676-4F19-BD93-B0922F690EB1}" destId="{0222A6DB-C4A0-4E2D-AD1D-229C310F4DB9}" srcOrd="2" destOrd="0" parTransId="{0B51C3F8-1DBB-4050-9650-83977F350808}" sibTransId="{6A283A25-5067-4D06-8EC5-41F03B6B9E8F}"/>
    <dgm:cxn modelId="{EFB8A280-EB47-4063-93BC-B01DE3CD50EB}" type="presOf" srcId="{5576FDC5-2E28-4080-830A-DF494EB70750}" destId="{51148767-E5EB-42C4-A823-7412C69C5F68}" srcOrd="1" destOrd="0" presId="urn:microsoft.com/office/officeart/2005/8/layout/hierarchy2"/>
    <dgm:cxn modelId="{3FC0C2E7-57FF-4493-9B42-5E8A997558E4}" type="presOf" srcId="{6495A964-8E2A-43B5-A4D7-AB0AAF73DD68}" destId="{462C6FFE-B96E-4D24-89FD-36E0A68531BB}" srcOrd="0" destOrd="0" presId="urn:microsoft.com/office/officeart/2005/8/layout/hierarchy2"/>
    <dgm:cxn modelId="{F1FBF312-FA43-48C3-8CC9-B77FF4864AAB}" type="presOf" srcId="{3C2F7053-3676-4F19-BD93-B0922F690EB1}" destId="{5F331B87-18A2-4458-86C8-9FACAF436566}" srcOrd="0" destOrd="0" presId="urn:microsoft.com/office/officeart/2005/8/layout/hierarchy2"/>
    <dgm:cxn modelId="{7F01E002-0188-4E03-8E8F-A5739898339C}" type="presOf" srcId="{2D5BB682-8B5D-4222-8F61-CD173776A7B3}" destId="{BA49B41C-90B0-4DAE-BF1B-7490750EA8BB}" srcOrd="0" destOrd="0" presId="urn:microsoft.com/office/officeart/2005/8/layout/hierarchy2"/>
    <dgm:cxn modelId="{2C02A98F-ED17-4625-8D9F-0973FFEDB800}" type="presOf" srcId="{2AE7090A-141D-43B4-B936-4A087EE5FC45}" destId="{600053C2-950E-46BA-A058-DC6139E700CD}" srcOrd="0" destOrd="0" presId="urn:microsoft.com/office/officeart/2005/8/layout/hierarchy2"/>
    <dgm:cxn modelId="{D6AF018C-3592-4318-94D5-52DCDFB64774}" type="presOf" srcId="{0785B588-83F3-48CE-AC8A-C355B2AAF33A}" destId="{F79D3DF3-3646-40B1-A5B8-F56BAAA52110}" srcOrd="0" destOrd="0" presId="urn:microsoft.com/office/officeart/2005/8/layout/hierarchy2"/>
    <dgm:cxn modelId="{EF510C2C-552A-4CB8-BD7B-1D771E6EA4C4}" srcId="{2B8E5C70-8AA3-4200-898A-A7E818D10726}" destId="{0785B588-83F3-48CE-AC8A-C355B2AAF33A}" srcOrd="0" destOrd="0" parTransId="{5576FDC5-2E28-4080-830A-DF494EB70750}" sibTransId="{4421FB3B-AC5A-4B33-A87A-08CDDFDF89F3}"/>
    <dgm:cxn modelId="{F7850256-12C0-4AC1-9BFB-527B5D447BAF}" srcId="{3C2F7053-3676-4F19-BD93-B0922F690EB1}" destId="{2B8E5C70-8AA3-4200-898A-A7E818D10726}" srcOrd="0" destOrd="0" parTransId="{2D5BB682-8B5D-4222-8F61-CD173776A7B3}" sibTransId="{9DBE8E7E-72DA-4138-B379-22F2EA1967E9}"/>
    <dgm:cxn modelId="{D2649CAD-BF2E-45D2-9BED-9BDF259CB37C}" srcId="{2AE7090A-141D-43B4-B936-4A087EE5FC45}" destId="{3C2F7053-3676-4F19-BD93-B0922F690EB1}" srcOrd="0" destOrd="0" parTransId="{8BF2EDE0-467D-48CF-9E78-813D42CD1407}" sibTransId="{59A73A67-049E-4A70-A61F-4DD3481CB78A}"/>
    <dgm:cxn modelId="{F28840E1-6A1F-4166-9602-FEF97BB87244}" type="presOf" srcId="{0B51C3F8-1DBB-4050-9650-83977F350808}" destId="{5173750C-BC20-40FA-8EA7-A7C23796BF9E}" srcOrd="1" destOrd="0" presId="urn:microsoft.com/office/officeart/2005/8/layout/hierarchy2"/>
    <dgm:cxn modelId="{EEB0DE90-D90E-4142-B7EA-8215AE341371}" type="presOf" srcId="{5576FDC5-2E28-4080-830A-DF494EB70750}" destId="{2371305D-9B07-476F-89F9-4842BA5FF596}" srcOrd="0" destOrd="0" presId="urn:microsoft.com/office/officeart/2005/8/layout/hierarchy2"/>
    <dgm:cxn modelId="{8E424162-2BA4-4C1C-896F-1383EC42B0A4}" type="presOf" srcId="{076FE2D1-3076-465E-8482-6B7AF986598D}" destId="{D85CDBE8-47C7-4CAC-B4A1-336E902F35F8}" srcOrd="0" destOrd="0" presId="urn:microsoft.com/office/officeart/2005/8/layout/hierarchy2"/>
    <dgm:cxn modelId="{029C6EE0-1DDF-4255-9CC9-8EF07F813D84}" type="presOf" srcId="{076FE2D1-3076-465E-8482-6B7AF986598D}" destId="{C8B1F67C-11F2-4828-9651-1727825426C8}" srcOrd="1" destOrd="0" presId="urn:microsoft.com/office/officeart/2005/8/layout/hierarchy2"/>
    <dgm:cxn modelId="{C8254FB3-8DD5-4041-9524-0353120135FC}" type="presOf" srcId="{BB8B9743-25F1-41C6-8651-DCA61BA5C602}" destId="{92FA8738-9FF0-4CE6-BF5D-BEDBCD521A8F}" srcOrd="0" destOrd="0" presId="urn:microsoft.com/office/officeart/2005/8/layout/hierarchy2"/>
    <dgm:cxn modelId="{3BE66448-C520-419C-AECF-F0017BFEACB9}" type="presOf" srcId="{0222A6DB-C4A0-4E2D-AD1D-229C310F4DB9}" destId="{4C095779-DB75-4329-8157-98F402839FBB}" srcOrd="0" destOrd="0" presId="urn:microsoft.com/office/officeart/2005/8/layout/hierarchy2"/>
    <dgm:cxn modelId="{D122856C-C011-4EDD-847D-11E2B65ED6C8}" type="presParOf" srcId="{600053C2-950E-46BA-A058-DC6139E700CD}" destId="{10846060-5915-42E0-B126-A60BE4207520}" srcOrd="0" destOrd="0" presId="urn:microsoft.com/office/officeart/2005/8/layout/hierarchy2"/>
    <dgm:cxn modelId="{24AEFA28-0FCB-4510-9824-3DFD13A5ACC5}" type="presParOf" srcId="{10846060-5915-42E0-B126-A60BE4207520}" destId="{5F331B87-18A2-4458-86C8-9FACAF436566}" srcOrd="0" destOrd="0" presId="urn:microsoft.com/office/officeart/2005/8/layout/hierarchy2"/>
    <dgm:cxn modelId="{7C5B70BC-09DE-4322-AAE6-E9ADAD9203AE}" type="presParOf" srcId="{10846060-5915-42E0-B126-A60BE4207520}" destId="{AF0F3010-88FD-401E-901D-81CFF8CCD064}" srcOrd="1" destOrd="0" presId="urn:microsoft.com/office/officeart/2005/8/layout/hierarchy2"/>
    <dgm:cxn modelId="{0F616366-C72F-40A6-A9A0-E04CE7F79833}" type="presParOf" srcId="{AF0F3010-88FD-401E-901D-81CFF8CCD064}" destId="{BA49B41C-90B0-4DAE-BF1B-7490750EA8BB}" srcOrd="0" destOrd="0" presId="urn:microsoft.com/office/officeart/2005/8/layout/hierarchy2"/>
    <dgm:cxn modelId="{7E32047C-21AF-4E57-85EC-D9D7D8842EF3}" type="presParOf" srcId="{BA49B41C-90B0-4DAE-BF1B-7490750EA8BB}" destId="{54D3807E-7C55-4701-89F7-C00CDCF372C7}" srcOrd="0" destOrd="0" presId="urn:microsoft.com/office/officeart/2005/8/layout/hierarchy2"/>
    <dgm:cxn modelId="{78699849-41F7-4EC0-86EC-4E0C060322E4}" type="presParOf" srcId="{AF0F3010-88FD-401E-901D-81CFF8CCD064}" destId="{C987A57D-1AAB-4F40-8428-576092B79DEE}" srcOrd="1" destOrd="0" presId="urn:microsoft.com/office/officeart/2005/8/layout/hierarchy2"/>
    <dgm:cxn modelId="{5AC04138-4F77-49B4-A089-AE92526544DB}" type="presParOf" srcId="{C987A57D-1AAB-4F40-8428-576092B79DEE}" destId="{613C76B8-8BD4-45C6-88A1-99B22EF0CFBC}" srcOrd="0" destOrd="0" presId="urn:microsoft.com/office/officeart/2005/8/layout/hierarchy2"/>
    <dgm:cxn modelId="{8CDFC7A8-1503-4BD8-B76A-64F4BFE08A9C}" type="presParOf" srcId="{C987A57D-1AAB-4F40-8428-576092B79DEE}" destId="{5FE58C69-355F-447D-9341-70C504D6B2EF}" srcOrd="1" destOrd="0" presId="urn:microsoft.com/office/officeart/2005/8/layout/hierarchy2"/>
    <dgm:cxn modelId="{45EC776F-39C0-4D2E-B881-6797C1D18EC5}" type="presParOf" srcId="{5FE58C69-355F-447D-9341-70C504D6B2EF}" destId="{2371305D-9B07-476F-89F9-4842BA5FF596}" srcOrd="0" destOrd="0" presId="urn:microsoft.com/office/officeart/2005/8/layout/hierarchy2"/>
    <dgm:cxn modelId="{09BEB4CB-FE33-4CB7-91B6-7282B2E28357}" type="presParOf" srcId="{2371305D-9B07-476F-89F9-4842BA5FF596}" destId="{51148767-E5EB-42C4-A823-7412C69C5F68}" srcOrd="0" destOrd="0" presId="urn:microsoft.com/office/officeart/2005/8/layout/hierarchy2"/>
    <dgm:cxn modelId="{4A0CD6A5-B741-440C-B025-2D04B91B72EF}" type="presParOf" srcId="{5FE58C69-355F-447D-9341-70C504D6B2EF}" destId="{F1544A72-1219-479A-82B6-36545A5566E0}" srcOrd="1" destOrd="0" presId="urn:microsoft.com/office/officeart/2005/8/layout/hierarchy2"/>
    <dgm:cxn modelId="{4AF529E9-A20D-4832-8690-383C0F819590}" type="presParOf" srcId="{F1544A72-1219-479A-82B6-36545A5566E0}" destId="{F79D3DF3-3646-40B1-A5B8-F56BAAA52110}" srcOrd="0" destOrd="0" presId="urn:microsoft.com/office/officeart/2005/8/layout/hierarchy2"/>
    <dgm:cxn modelId="{71FD40EF-7A8F-4E39-8A02-CCAB0139BA19}" type="presParOf" srcId="{F1544A72-1219-479A-82B6-36545A5566E0}" destId="{F82BDA7F-24FB-4F71-A92D-5289AF3E7BB8}" srcOrd="1" destOrd="0" presId="urn:microsoft.com/office/officeart/2005/8/layout/hierarchy2"/>
    <dgm:cxn modelId="{123ED28F-B667-4898-A5CF-D77C590DC5B7}" type="presParOf" srcId="{5FE58C69-355F-447D-9341-70C504D6B2EF}" destId="{D85CDBE8-47C7-4CAC-B4A1-336E902F35F8}" srcOrd="2" destOrd="0" presId="urn:microsoft.com/office/officeart/2005/8/layout/hierarchy2"/>
    <dgm:cxn modelId="{3217585C-4274-48BC-B653-B84935B185B1}" type="presParOf" srcId="{D85CDBE8-47C7-4CAC-B4A1-336E902F35F8}" destId="{C8B1F67C-11F2-4828-9651-1727825426C8}" srcOrd="0" destOrd="0" presId="urn:microsoft.com/office/officeart/2005/8/layout/hierarchy2"/>
    <dgm:cxn modelId="{24EC10DD-2312-4582-AC37-BAA4AAA55F58}" type="presParOf" srcId="{5FE58C69-355F-447D-9341-70C504D6B2EF}" destId="{FB3D31BC-0C71-46E2-A9B4-AE58676C7494}" srcOrd="3" destOrd="0" presId="urn:microsoft.com/office/officeart/2005/8/layout/hierarchy2"/>
    <dgm:cxn modelId="{093573A0-B441-40FA-8BA1-7F6114D6820F}" type="presParOf" srcId="{FB3D31BC-0C71-46E2-A9B4-AE58676C7494}" destId="{92FA8738-9FF0-4CE6-BF5D-BEDBCD521A8F}" srcOrd="0" destOrd="0" presId="urn:microsoft.com/office/officeart/2005/8/layout/hierarchy2"/>
    <dgm:cxn modelId="{8824C993-197E-4D64-AA62-6EFE1CA9442E}" type="presParOf" srcId="{FB3D31BC-0C71-46E2-A9B4-AE58676C7494}" destId="{461AA67D-7C4E-4D64-AF61-65CC2E503396}" srcOrd="1" destOrd="0" presId="urn:microsoft.com/office/officeart/2005/8/layout/hierarchy2"/>
    <dgm:cxn modelId="{61572996-E3F9-4102-8875-2E8DAF998088}" type="presParOf" srcId="{5FE58C69-355F-447D-9341-70C504D6B2EF}" destId="{7CD1DB95-42FE-4E9D-9F75-7170EC95CBF8}" srcOrd="4" destOrd="0" presId="urn:microsoft.com/office/officeart/2005/8/layout/hierarchy2"/>
    <dgm:cxn modelId="{B6DD7794-7425-4886-9F8D-C6E5C884B7BD}" type="presParOf" srcId="{7CD1DB95-42FE-4E9D-9F75-7170EC95CBF8}" destId="{B47A3ACE-E659-4C71-A8A4-0A8A02F2D860}" srcOrd="0" destOrd="0" presId="urn:microsoft.com/office/officeart/2005/8/layout/hierarchy2"/>
    <dgm:cxn modelId="{B4166EA7-B139-44E2-B14F-6938BFBA7A76}" type="presParOf" srcId="{5FE58C69-355F-447D-9341-70C504D6B2EF}" destId="{B5D1B008-DB5E-4917-A34E-65D9A6EE9AD9}" srcOrd="5" destOrd="0" presId="urn:microsoft.com/office/officeart/2005/8/layout/hierarchy2"/>
    <dgm:cxn modelId="{62A74497-6287-4347-939C-8DED48410437}" type="presParOf" srcId="{B5D1B008-DB5E-4917-A34E-65D9A6EE9AD9}" destId="{E76DB2F3-DAF5-4D88-AE32-709D48C17A9A}" srcOrd="0" destOrd="0" presId="urn:microsoft.com/office/officeart/2005/8/layout/hierarchy2"/>
    <dgm:cxn modelId="{CE75ADED-57A0-4B3D-AF64-F794D1DBB453}" type="presParOf" srcId="{B5D1B008-DB5E-4917-A34E-65D9A6EE9AD9}" destId="{60F51C01-68D6-41EB-9A46-C2FDC2176B3F}" srcOrd="1" destOrd="0" presId="urn:microsoft.com/office/officeart/2005/8/layout/hierarchy2"/>
    <dgm:cxn modelId="{14600E45-71BD-40F1-9E54-FD422E19B3C9}" type="presParOf" srcId="{AF0F3010-88FD-401E-901D-81CFF8CCD064}" destId="{4D1E6C34-90F2-4E73-AB38-8A425206BFEC}" srcOrd="2" destOrd="0" presId="urn:microsoft.com/office/officeart/2005/8/layout/hierarchy2"/>
    <dgm:cxn modelId="{6F17DCDD-2C0B-4B00-A8F5-8CF789ABA1A0}" type="presParOf" srcId="{4D1E6C34-90F2-4E73-AB38-8A425206BFEC}" destId="{85F19EE6-EBDD-4C5B-BE94-61101BB42A95}" srcOrd="0" destOrd="0" presId="urn:microsoft.com/office/officeart/2005/8/layout/hierarchy2"/>
    <dgm:cxn modelId="{FF7299F3-9E0B-4F14-BD14-2400FC62398B}" type="presParOf" srcId="{AF0F3010-88FD-401E-901D-81CFF8CCD064}" destId="{64D88D99-DE4B-432D-A875-EE6AD366886E}" srcOrd="3" destOrd="0" presId="urn:microsoft.com/office/officeart/2005/8/layout/hierarchy2"/>
    <dgm:cxn modelId="{751CE475-902E-4AED-9911-727166D4ACF7}" type="presParOf" srcId="{64D88D99-DE4B-432D-A875-EE6AD366886E}" destId="{931A8278-FD6D-4942-A0C8-9BA741B86BBA}" srcOrd="0" destOrd="0" presId="urn:microsoft.com/office/officeart/2005/8/layout/hierarchy2"/>
    <dgm:cxn modelId="{F4AAABA4-04A6-46ED-A5FD-CE16C6693E0A}" type="presParOf" srcId="{64D88D99-DE4B-432D-A875-EE6AD366886E}" destId="{F8717A2C-C1D2-4880-BB18-CCC32DA1593A}" srcOrd="1" destOrd="0" presId="urn:microsoft.com/office/officeart/2005/8/layout/hierarchy2"/>
    <dgm:cxn modelId="{823CF597-0DA7-4B28-A2EE-74B681C2E66F}" type="presParOf" srcId="{AF0F3010-88FD-401E-901D-81CFF8CCD064}" destId="{F28A87B5-8D29-4B6D-834B-B14064AEB901}" srcOrd="4" destOrd="0" presId="urn:microsoft.com/office/officeart/2005/8/layout/hierarchy2"/>
    <dgm:cxn modelId="{D011846E-81E1-448E-A1AF-0DC3625B977F}" type="presParOf" srcId="{F28A87B5-8D29-4B6D-834B-B14064AEB901}" destId="{5173750C-BC20-40FA-8EA7-A7C23796BF9E}" srcOrd="0" destOrd="0" presId="urn:microsoft.com/office/officeart/2005/8/layout/hierarchy2"/>
    <dgm:cxn modelId="{EBDFDDC9-FAB7-4B2E-9F93-6FB4D50A7232}" type="presParOf" srcId="{AF0F3010-88FD-401E-901D-81CFF8CCD064}" destId="{55B847D3-DE09-410C-8FCC-7378ACEF7C5B}" srcOrd="5" destOrd="0" presId="urn:microsoft.com/office/officeart/2005/8/layout/hierarchy2"/>
    <dgm:cxn modelId="{F11C007F-3048-4E03-9AEE-742712C73909}" type="presParOf" srcId="{55B847D3-DE09-410C-8FCC-7378ACEF7C5B}" destId="{4C095779-DB75-4329-8157-98F402839FBB}" srcOrd="0" destOrd="0" presId="urn:microsoft.com/office/officeart/2005/8/layout/hierarchy2"/>
    <dgm:cxn modelId="{C95475CB-7B01-4C4F-9874-30EB6022081B}" type="presParOf" srcId="{55B847D3-DE09-410C-8FCC-7378ACEF7C5B}" destId="{330FA561-8874-46B1-B4CE-E50F15DF4BC3}" srcOrd="1" destOrd="0" presId="urn:microsoft.com/office/officeart/2005/8/layout/hierarchy2"/>
    <dgm:cxn modelId="{356E4988-C7A3-4766-B3C6-BFF5C8232985}" type="presParOf" srcId="{AF0F3010-88FD-401E-901D-81CFF8CCD064}" destId="{462C6FFE-B96E-4D24-89FD-36E0A68531BB}" srcOrd="6" destOrd="0" presId="urn:microsoft.com/office/officeart/2005/8/layout/hierarchy2"/>
    <dgm:cxn modelId="{F0BFB371-3F08-4794-BC37-0F20AF4BC864}" type="presParOf" srcId="{462C6FFE-B96E-4D24-89FD-36E0A68531BB}" destId="{032C4F1E-C5D4-4C19-9384-91BBF786FB08}" srcOrd="0" destOrd="0" presId="urn:microsoft.com/office/officeart/2005/8/layout/hierarchy2"/>
    <dgm:cxn modelId="{327AED53-61A5-4631-A753-6340863573B3}" type="presParOf" srcId="{AF0F3010-88FD-401E-901D-81CFF8CCD064}" destId="{EF7DEECF-D688-4219-937B-D319AA741538}" srcOrd="7" destOrd="0" presId="urn:microsoft.com/office/officeart/2005/8/layout/hierarchy2"/>
    <dgm:cxn modelId="{0C7D2079-EF43-4FCE-A7F8-E4D24CAB78FD}" type="presParOf" srcId="{EF7DEECF-D688-4219-937B-D319AA741538}" destId="{04CD3DB9-46FD-4F05-80E2-31DFF7F49952}" srcOrd="0" destOrd="0" presId="urn:microsoft.com/office/officeart/2005/8/layout/hierarchy2"/>
    <dgm:cxn modelId="{EC1843EA-C966-4877-BB59-9258EDCBE896}" type="presParOf" srcId="{EF7DEECF-D688-4219-937B-D319AA741538}" destId="{24E50472-9340-43DF-A104-BF4BA35B31B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331B87-18A2-4458-86C8-9FACAF436566}">
      <dsp:nvSpPr>
        <dsp:cNvPr id="0" name=""/>
        <dsp:cNvSpPr/>
      </dsp:nvSpPr>
      <dsp:spPr>
        <a:xfrm>
          <a:off x="398181" y="2017575"/>
          <a:ext cx="1219198" cy="6095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000" kern="1200" dirty="0" smtClean="0">
              <a:solidFill>
                <a:srgbClr val="7030A0"/>
              </a:solidFill>
            </a:rPr>
            <a:t>欣赏</a:t>
          </a:r>
          <a:endParaRPr lang="zh-CN" altLang="en-US" sz="4000" kern="1200" dirty="0">
            <a:solidFill>
              <a:srgbClr val="7030A0"/>
            </a:solidFill>
          </a:endParaRPr>
        </a:p>
      </dsp:txBody>
      <dsp:txXfrm>
        <a:off x="416036" y="2035430"/>
        <a:ext cx="1183488" cy="573889"/>
      </dsp:txXfrm>
    </dsp:sp>
    <dsp:sp modelId="{BA49B41C-90B0-4DAE-BF1B-7490750EA8BB}">
      <dsp:nvSpPr>
        <dsp:cNvPr id="0" name=""/>
        <dsp:cNvSpPr/>
      </dsp:nvSpPr>
      <dsp:spPr>
        <a:xfrm rot="17802963">
          <a:off x="1205259" y="1640082"/>
          <a:ext cx="1497445" cy="26999"/>
        </a:xfrm>
        <a:custGeom>
          <a:avLst/>
          <a:gdLst/>
          <a:ahLst/>
          <a:cxnLst/>
          <a:rect l="0" t="0" r="0" b="0"/>
          <a:pathLst>
            <a:path>
              <a:moveTo>
                <a:pt x="0" y="13499"/>
              </a:moveTo>
              <a:lnTo>
                <a:pt x="1497445" y="13499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1916546" y="1616145"/>
        <a:ext cx="74872" cy="74872"/>
      </dsp:txXfrm>
    </dsp:sp>
    <dsp:sp modelId="{613C76B8-8BD4-45C6-88A1-99B22EF0CFBC}">
      <dsp:nvSpPr>
        <dsp:cNvPr id="0" name=""/>
        <dsp:cNvSpPr/>
      </dsp:nvSpPr>
      <dsp:spPr>
        <a:xfrm>
          <a:off x="2290584" y="559700"/>
          <a:ext cx="1885881" cy="8501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一、文学方式</a:t>
          </a:r>
          <a:endParaRPr lang="zh-CN" altLang="en-US" sz="2000" kern="1200" dirty="0"/>
        </a:p>
      </dsp:txBody>
      <dsp:txXfrm>
        <a:off x="2315485" y="584601"/>
        <a:ext cx="1836079" cy="800375"/>
      </dsp:txXfrm>
    </dsp:sp>
    <dsp:sp modelId="{2371305D-9B07-476F-89F9-4842BA5FF596}">
      <dsp:nvSpPr>
        <dsp:cNvPr id="0" name=""/>
        <dsp:cNvSpPr/>
      </dsp:nvSpPr>
      <dsp:spPr>
        <a:xfrm rot="17643116">
          <a:off x="3956860" y="632790"/>
          <a:ext cx="741364" cy="26999"/>
        </a:xfrm>
        <a:custGeom>
          <a:avLst/>
          <a:gdLst/>
          <a:ahLst/>
          <a:cxnLst/>
          <a:rect l="0" t="0" r="0" b="0"/>
          <a:pathLst>
            <a:path>
              <a:moveTo>
                <a:pt x="0" y="13499"/>
              </a:moveTo>
              <a:lnTo>
                <a:pt x="741364" y="13499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4309008" y="627756"/>
        <a:ext cx="37068" cy="37068"/>
      </dsp:txXfrm>
    </dsp:sp>
    <dsp:sp modelId="{F79D3DF3-3646-40B1-A5B8-F56BAAA52110}">
      <dsp:nvSpPr>
        <dsp:cNvPr id="0" name=""/>
        <dsp:cNvSpPr/>
      </dsp:nvSpPr>
      <dsp:spPr>
        <a:xfrm>
          <a:off x="4478620" y="2992"/>
          <a:ext cx="1219198" cy="6095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kern="1200" dirty="0" smtClean="0"/>
            <a:t>故事梗概</a:t>
          </a:r>
          <a:endParaRPr lang="zh-CN" altLang="en-US" sz="2200" kern="1200" dirty="0"/>
        </a:p>
      </dsp:txBody>
      <dsp:txXfrm>
        <a:off x="4496475" y="20847"/>
        <a:ext cx="1183488" cy="573889"/>
      </dsp:txXfrm>
    </dsp:sp>
    <dsp:sp modelId="{D85CDBE8-47C7-4CAC-B4A1-336E902F35F8}">
      <dsp:nvSpPr>
        <dsp:cNvPr id="0" name=""/>
        <dsp:cNvSpPr/>
      </dsp:nvSpPr>
      <dsp:spPr>
        <a:xfrm rot="272969">
          <a:off x="4175988" y="983310"/>
          <a:ext cx="303109" cy="26999"/>
        </a:xfrm>
        <a:custGeom>
          <a:avLst/>
          <a:gdLst/>
          <a:ahLst/>
          <a:cxnLst/>
          <a:rect l="0" t="0" r="0" b="0"/>
          <a:pathLst>
            <a:path>
              <a:moveTo>
                <a:pt x="0" y="13499"/>
              </a:moveTo>
              <a:lnTo>
                <a:pt x="303109" y="13499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4319965" y="989232"/>
        <a:ext cx="15155" cy="15155"/>
      </dsp:txXfrm>
    </dsp:sp>
    <dsp:sp modelId="{92FA8738-9FF0-4CE6-BF5D-BEDBCD521A8F}">
      <dsp:nvSpPr>
        <dsp:cNvPr id="0" name=""/>
        <dsp:cNvSpPr/>
      </dsp:nvSpPr>
      <dsp:spPr>
        <a:xfrm>
          <a:off x="4478620" y="704031"/>
          <a:ext cx="1219198" cy="6095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kern="1200" dirty="0" smtClean="0"/>
            <a:t>主题思想</a:t>
          </a:r>
          <a:endParaRPr lang="zh-CN" altLang="en-US" sz="2200" kern="1200" dirty="0"/>
        </a:p>
      </dsp:txBody>
      <dsp:txXfrm>
        <a:off x="4496475" y="721886"/>
        <a:ext cx="1183488" cy="573889"/>
      </dsp:txXfrm>
    </dsp:sp>
    <dsp:sp modelId="{7CD1DB95-42FE-4E9D-9F75-7170EC95CBF8}">
      <dsp:nvSpPr>
        <dsp:cNvPr id="0" name=""/>
        <dsp:cNvSpPr/>
      </dsp:nvSpPr>
      <dsp:spPr>
        <a:xfrm rot="4042660">
          <a:off x="3934783" y="1333829"/>
          <a:ext cx="785519" cy="26999"/>
        </a:xfrm>
        <a:custGeom>
          <a:avLst/>
          <a:gdLst/>
          <a:ahLst/>
          <a:cxnLst/>
          <a:rect l="0" t="0" r="0" b="0"/>
          <a:pathLst>
            <a:path>
              <a:moveTo>
                <a:pt x="0" y="13499"/>
              </a:moveTo>
              <a:lnTo>
                <a:pt x="785519" y="13499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4307905" y="1327691"/>
        <a:ext cx="39275" cy="39275"/>
      </dsp:txXfrm>
    </dsp:sp>
    <dsp:sp modelId="{E76DB2F3-DAF5-4D88-AE32-709D48C17A9A}">
      <dsp:nvSpPr>
        <dsp:cNvPr id="0" name=""/>
        <dsp:cNvSpPr/>
      </dsp:nvSpPr>
      <dsp:spPr>
        <a:xfrm>
          <a:off x="4478620" y="1405071"/>
          <a:ext cx="1219198" cy="6095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kern="1200" dirty="0" smtClean="0"/>
            <a:t>人物塑造</a:t>
          </a:r>
          <a:endParaRPr lang="zh-CN" altLang="en-US" sz="2200" kern="1200" dirty="0"/>
        </a:p>
      </dsp:txBody>
      <dsp:txXfrm>
        <a:off x="4496475" y="1422926"/>
        <a:ext cx="1183488" cy="573889"/>
      </dsp:txXfrm>
    </dsp:sp>
    <dsp:sp modelId="{4D1E6C34-90F2-4E73-AB38-8A425206BFEC}">
      <dsp:nvSpPr>
        <dsp:cNvPr id="0" name=""/>
        <dsp:cNvSpPr/>
      </dsp:nvSpPr>
      <dsp:spPr>
        <a:xfrm rot="19879865">
          <a:off x="1570348" y="2124827"/>
          <a:ext cx="767266" cy="26999"/>
        </a:xfrm>
        <a:custGeom>
          <a:avLst/>
          <a:gdLst/>
          <a:ahLst/>
          <a:cxnLst/>
          <a:rect l="0" t="0" r="0" b="0"/>
          <a:pathLst>
            <a:path>
              <a:moveTo>
                <a:pt x="0" y="13499"/>
              </a:moveTo>
              <a:lnTo>
                <a:pt x="767266" y="13499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1934800" y="2119146"/>
        <a:ext cx="38363" cy="38363"/>
      </dsp:txXfrm>
    </dsp:sp>
    <dsp:sp modelId="{931A8278-FD6D-4942-A0C8-9BA741B86BBA}">
      <dsp:nvSpPr>
        <dsp:cNvPr id="0" name=""/>
        <dsp:cNvSpPr/>
      </dsp:nvSpPr>
      <dsp:spPr>
        <a:xfrm>
          <a:off x="2290584" y="1527256"/>
          <a:ext cx="1886758" cy="8540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二、视听方式</a:t>
          </a:r>
          <a:endParaRPr lang="zh-CN" altLang="en-US" sz="2000" kern="1200" dirty="0"/>
        </a:p>
      </dsp:txBody>
      <dsp:txXfrm>
        <a:off x="2315598" y="1552270"/>
        <a:ext cx="1836730" cy="804020"/>
      </dsp:txXfrm>
    </dsp:sp>
    <dsp:sp modelId="{F28A87B5-8D29-4B6D-834B-B14064AEB901}">
      <dsp:nvSpPr>
        <dsp:cNvPr id="0" name=""/>
        <dsp:cNvSpPr/>
      </dsp:nvSpPr>
      <dsp:spPr>
        <a:xfrm rot="2406454">
          <a:off x="1513884" y="2592396"/>
          <a:ext cx="880194" cy="26999"/>
        </a:xfrm>
        <a:custGeom>
          <a:avLst/>
          <a:gdLst/>
          <a:ahLst/>
          <a:cxnLst/>
          <a:rect l="0" t="0" r="0" b="0"/>
          <a:pathLst>
            <a:path>
              <a:moveTo>
                <a:pt x="0" y="13499"/>
              </a:moveTo>
              <a:lnTo>
                <a:pt x="880194" y="13499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1931977" y="2583891"/>
        <a:ext cx="44009" cy="44009"/>
      </dsp:txXfrm>
    </dsp:sp>
    <dsp:sp modelId="{4C095779-DB75-4329-8157-98F402839FBB}">
      <dsp:nvSpPr>
        <dsp:cNvPr id="0" name=""/>
        <dsp:cNvSpPr/>
      </dsp:nvSpPr>
      <dsp:spPr>
        <a:xfrm>
          <a:off x="2290584" y="2498677"/>
          <a:ext cx="1890245" cy="7814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三、艺术风格</a:t>
          </a:r>
          <a:endParaRPr lang="zh-CN" altLang="en-US" sz="2000" kern="1200" dirty="0"/>
        </a:p>
      </dsp:txBody>
      <dsp:txXfrm>
        <a:off x="2313473" y="2521566"/>
        <a:ext cx="1844467" cy="735704"/>
      </dsp:txXfrm>
    </dsp:sp>
    <dsp:sp modelId="{462C6FFE-B96E-4D24-89FD-36E0A68531BB}">
      <dsp:nvSpPr>
        <dsp:cNvPr id="0" name=""/>
        <dsp:cNvSpPr/>
      </dsp:nvSpPr>
      <dsp:spPr>
        <a:xfrm rot="3842677">
          <a:off x="1184906" y="3000378"/>
          <a:ext cx="1538152" cy="26999"/>
        </a:xfrm>
        <a:custGeom>
          <a:avLst/>
          <a:gdLst/>
          <a:ahLst/>
          <a:cxnLst/>
          <a:rect l="0" t="0" r="0" b="0"/>
          <a:pathLst>
            <a:path>
              <a:moveTo>
                <a:pt x="0" y="13499"/>
              </a:moveTo>
              <a:lnTo>
                <a:pt x="1538152" y="13499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1915528" y="2975424"/>
        <a:ext cx="76907" cy="76907"/>
      </dsp:txXfrm>
    </dsp:sp>
    <dsp:sp modelId="{04CD3DB9-46FD-4F05-80E2-31DFF7F49952}">
      <dsp:nvSpPr>
        <dsp:cNvPr id="0" name=""/>
        <dsp:cNvSpPr/>
      </dsp:nvSpPr>
      <dsp:spPr>
        <a:xfrm>
          <a:off x="2290584" y="3346763"/>
          <a:ext cx="1876371" cy="7172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四、我的感悟</a:t>
          </a:r>
          <a:endParaRPr lang="zh-CN" altLang="en-US" sz="2000" kern="1200" dirty="0"/>
        </a:p>
      </dsp:txBody>
      <dsp:txXfrm>
        <a:off x="2311591" y="3367770"/>
        <a:ext cx="1834357" cy="6752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6A1983-B39A-4A88-9B6A-8EA6D6A28CBF}" type="datetimeFigureOut">
              <a:rPr lang="zh-CN" altLang="en-US" smtClean="0"/>
              <a:t>2012/10/15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3349C9-AAA9-41F7-BEB2-475F754E39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2509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3349C9-AAA9-41F7-BEB2-475F754E399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0367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943EE-FA4B-4876-B705-3A2EBAAB5984}" type="datetimeFigureOut">
              <a:rPr lang="zh-CN" altLang="en-US" smtClean="0"/>
              <a:t>2012/10/15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E6B4-9014-447D-9540-41FBE7BC72D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943EE-FA4B-4876-B705-3A2EBAAB5984}" type="datetimeFigureOut">
              <a:rPr lang="zh-CN" altLang="en-US" smtClean="0"/>
              <a:t>2012/10/15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E6B4-9014-447D-9540-41FBE7BC72D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943EE-FA4B-4876-B705-3A2EBAAB5984}" type="datetimeFigureOut">
              <a:rPr lang="zh-CN" altLang="en-US" smtClean="0"/>
              <a:t>2012/10/15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E6B4-9014-447D-9540-41FBE7BC72D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943EE-FA4B-4876-B705-3A2EBAAB5984}" type="datetimeFigureOut">
              <a:rPr lang="zh-CN" altLang="en-US" smtClean="0"/>
              <a:t>2012/10/15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E6B4-9014-447D-9540-41FBE7BC72D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943EE-FA4B-4876-B705-3A2EBAAB5984}" type="datetimeFigureOut">
              <a:rPr lang="zh-CN" altLang="en-US" smtClean="0"/>
              <a:t>2012/10/15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E6B4-9014-447D-9540-41FBE7BC72D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943EE-FA4B-4876-B705-3A2EBAAB5984}" type="datetimeFigureOut">
              <a:rPr lang="zh-CN" altLang="en-US" smtClean="0"/>
              <a:t>2012/10/15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E6B4-9014-447D-9540-41FBE7BC72D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943EE-FA4B-4876-B705-3A2EBAAB5984}" type="datetimeFigureOut">
              <a:rPr lang="zh-CN" altLang="en-US" smtClean="0"/>
              <a:t>2012/10/15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E6B4-9014-447D-9540-41FBE7BC72D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943EE-FA4B-4876-B705-3A2EBAAB5984}" type="datetimeFigureOut">
              <a:rPr lang="zh-CN" altLang="en-US" smtClean="0"/>
              <a:t>2012/10/15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E6B4-9014-447D-9540-41FBE7BC72D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943EE-FA4B-4876-B705-3A2EBAAB5984}" type="datetimeFigureOut">
              <a:rPr lang="zh-CN" altLang="en-US" smtClean="0"/>
              <a:t>2012/10/15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E6B4-9014-447D-9540-41FBE7BC72D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943EE-FA4B-4876-B705-3A2EBAAB5984}" type="datetimeFigureOut">
              <a:rPr lang="zh-CN" altLang="en-US" smtClean="0"/>
              <a:t>2012/10/15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E6B4-9014-447D-9540-41FBE7BC72D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943EE-FA4B-4876-B705-3A2EBAAB5984}" type="datetimeFigureOut">
              <a:rPr lang="zh-CN" altLang="en-US" smtClean="0"/>
              <a:t>2012/10/15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E6B4-9014-447D-9540-41FBE7BC72D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zh-CN" altLang="en-US" smtClean="0"/>
              <a:t>单击图标添加图片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13E943EE-FA4B-4876-B705-3A2EBAAB5984}" type="datetimeFigureOut">
              <a:rPr lang="zh-CN" altLang="en-US" smtClean="0"/>
              <a:t>2012/10/15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D340E6B4-9014-447D-9540-41FBE7BC72D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.jpg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9.xml"/><Relationship Id="rId6" Type="http://schemas.openxmlformats.org/officeDocument/2006/relationships/slide" Target="slide4.xml"/><Relationship Id="rId5" Type="http://schemas.openxmlformats.org/officeDocument/2006/relationships/image" Target="../media/image3.jpg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2294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400" b="1" dirty="0" smtClean="0">
                <a:effectLst>
                  <a:reflection blurRad="6350" stA="55000" endA="50" endPos="85000" dist="60007" dir="5400000" sy="-100000" algn="bl" rotWithShape="0"/>
                </a:effectLst>
                <a:latin typeface="华文彩云" pitchFamily="2" charset="-122"/>
                <a:ea typeface="华文彩云" pitchFamily="2" charset="-122"/>
              </a:rPr>
              <a:t>三、艺术风格</a:t>
            </a:r>
            <a:endParaRPr lang="zh-CN" altLang="en-US" sz="4400" b="1" dirty="0">
              <a:effectLst>
                <a:reflection blurRad="6350" stA="55000" endA="50" endPos="85000" dist="60007" dir="5400000" sy="-100000" algn="bl" rotWithShape="0"/>
              </a:effectLst>
              <a:latin typeface="华文彩云" pitchFamily="2" charset="-122"/>
              <a:ea typeface="华文彩云" pitchFamily="2" charset="-122"/>
            </a:endParaRPr>
          </a:p>
        </p:txBody>
      </p:sp>
      <p:pic>
        <p:nvPicPr>
          <p:cNvPr id="7" name="内容占位符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194621"/>
            <a:ext cx="3111202" cy="39706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123728" y="3356992"/>
            <a:ext cx="2160240" cy="2376264"/>
          </a:xfrm>
        </p:spPr>
        <p:txBody>
          <a:bodyPr/>
          <a:lstStyle/>
          <a:p>
            <a:r>
              <a:rPr lang="zh-CN" altLang="en-US" dirty="0" smtClean="0"/>
              <a:t>   </a:t>
            </a:r>
            <a:r>
              <a:rPr lang="zh-CN" altLang="en-US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华文行楷" pitchFamily="2" charset="-122"/>
                <a:ea typeface="华文行楷" pitchFamily="2" charset="-122"/>
              </a:rPr>
              <a:t>虽说</a:t>
            </a:r>
            <a:r>
              <a:rPr lang="zh-CN" altLang="en-US" dirty="0">
                <a:solidFill>
                  <a:schemeClr val="bg2">
                    <a:lumMod val="60000"/>
                    <a:lumOff val="40000"/>
                  </a:schemeClr>
                </a:solidFill>
                <a:latin typeface="华文行楷" pitchFamily="2" charset="-122"/>
                <a:ea typeface="华文行楷" pitchFamily="2" charset="-122"/>
              </a:rPr>
              <a:t>影片不长，整体叙事结构也异常简单明了，但看罢之后就感觉尤为饱满，内容颇丰。这就是所谓的“细节决定成败”</a:t>
            </a:r>
          </a:p>
        </p:txBody>
      </p:sp>
      <p:pic>
        <p:nvPicPr>
          <p:cNvPr id="8" name="内容占位符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0081">
            <a:off x="5424756" y="2088074"/>
            <a:ext cx="2867311" cy="37552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 rot="677447">
            <a:off x="5142831" y="2482308"/>
            <a:ext cx="3150476" cy="3200250"/>
          </a:xfr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/>
          <a:lstStyle/>
          <a:p>
            <a:r>
              <a:rPr lang="zh-CN" altLang="en-US" dirty="0" smtClean="0">
                <a:latin typeface="华文行楷" pitchFamily="2" charset="-122"/>
                <a:ea typeface="华文行楷" pitchFamily="2" charset="-122"/>
              </a:rPr>
              <a:t>       </a:t>
            </a:r>
            <a:r>
              <a:rPr lang="zh-CN" altLang="en-US" dirty="0" smtClean="0">
                <a:solidFill>
                  <a:schemeClr val="accent1">
                    <a:lumMod val="75000"/>
                  </a:schemeClr>
                </a:solidFill>
                <a:latin typeface="华文行楷" pitchFamily="2" charset="-122"/>
                <a:ea typeface="华文行楷" pitchFamily="2" charset="-122"/>
              </a:rPr>
              <a:t>一个人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latin typeface="华文行楷" pitchFamily="2" charset="-122"/>
                <a:ea typeface="华文行楷" pitchFamily="2" charset="-122"/>
              </a:rPr>
              <a:t>干卑鄙的事，固然成不了什么大气候；但一群人干卑鄙的事，就真的能“偷天换月”了。“卑鄙”是把双刃剑，可以遗臭万年，也能够名垂千古。</a:t>
            </a:r>
          </a:p>
        </p:txBody>
      </p:sp>
      <p:sp>
        <p:nvSpPr>
          <p:cNvPr id="4" name="动作按钮: 第一张 3">
            <a:hlinkClick r:id="rId4" action="ppaction://hlinksldjump" highlightClick="1"/>
          </p:cNvPr>
          <p:cNvSpPr/>
          <p:nvPr/>
        </p:nvSpPr>
        <p:spPr>
          <a:xfrm>
            <a:off x="7740352" y="6237312"/>
            <a:ext cx="288032" cy="28803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7345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59561" y="1340767"/>
            <a:ext cx="1472962" cy="4520283"/>
          </a:xfrm>
        </p:spPr>
        <p:txBody>
          <a:bodyPr/>
          <a:lstStyle/>
          <a:p>
            <a:r>
              <a:rPr lang="zh-CN" altLang="en-US" sz="4400" dirty="0" smtClean="0">
                <a:latin typeface="华文彩云" pitchFamily="2" charset="-122"/>
                <a:ea typeface="华文彩云" pitchFamily="2" charset="-122"/>
              </a:rPr>
              <a:t>四     我的感悟</a:t>
            </a:r>
            <a:endParaRPr lang="zh-CN" altLang="en-US" sz="4400" dirty="0">
              <a:latin typeface="华文彩云" pitchFamily="2" charset="-122"/>
              <a:ea typeface="华文彩云" pitchFamily="2" charset="-122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/>
          <a:p>
            <a:pPr marL="0" indent="0">
              <a:buNone/>
            </a:pPr>
            <a:r>
              <a:rPr lang="zh-CN" altLang="en-US" dirty="0" smtClean="0"/>
              <a:t>                    </a:t>
            </a:r>
            <a:r>
              <a:rPr lang="zh-CN" altLang="en-US" sz="2400" dirty="0" smtClean="0">
                <a:solidFill>
                  <a:srgbClr val="002060"/>
                </a:solidFill>
                <a:latin typeface="华文行楷" pitchFamily="2" charset="-122"/>
                <a:ea typeface="华文行楷" pitchFamily="2" charset="-122"/>
              </a:rPr>
              <a:t>影片</a:t>
            </a:r>
            <a:r>
              <a:rPr lang="zh-CN" altLang="en-US" sz="2400" dirty="0">
                <a:solidFill>
                  <a:srgbClr val="002060"/>
                </a:solidFill>
                <a:latin typeface="华文行楷" pitchFamily="2" charset="-122"/>
                <a:ea typeface="华文行楷" pitchFamily="2" charset="-122"/>
              </a:rPr>
              <a:t>通过诙谐幽默的</a:t>
            </a:r>
            <a:r>
              <a:rPr lang="zh-CN" altLang="en-US" sz="2400" dirty="0" smtClean="0">
                <a:solidFill>
                  <a:srgbClr val="002060"/>
                </a:solidFill>
                <a:latin typeface="华文行楷" pitchFamily="2" charset="-122"/>
                <a:ea typeface="华文行楷" pitchFamily="2" charset="-122"/>
              </a:rPr>
              <a:t>情节讲     述了一个感人的亲情故事。它没有深刻的人生哲理</a:t>
            </a:r>
            <a:r>
              <a:rPr lang="en-US" altLang="zh-CN" sz="2400" dirty="0" smtClean="0">
                <a:solidFill>
                  <a:srgbClr val="002060"/>
                </a:solidFill>
                <a:latin typeface="华文行楷" pitchFamily="2" charset="-122"/>
                <a:ea typeface="华文行楷" pitchFamily="2" charset="-122"/>
              </a:rPr>
              <a:t>,</a:t>
            </a:r>
            <a:r>
              <a:rPr lang="zh-CN" altLang="en-US" sz="2400" dirty="0" smtClean="0">
                <a:solidFill>
                  <a:srgbClr val="002060"/>
                </a:solidFill>
                <a:latin typeface="华文行楷" pitchFamily="2" charset="-122"/>
                <a:ea typeface="华文行楷" pitchFamily="2" charset="-122"/>
              </a:rPr>
              <a:t>没有超逼真的场景设计</a:t>
            </a:r>
            <a:r>
              <a:rPr lang="en-US" altLang="zh-CN" sz="2400" dirty="0" smtClean="0">
                <a:solidFill>
                  <a:srgbClr val="002060"/>
                </a:solidFill>
                <a:latin typeface="华文行楷" pitchFamily="2" charset="-122"/>
                <a:ea typeface="华文行楷" pitchFamily="2" charset="-122"/>
              </a:rPr>
              <a:t>,</a:t>
            </a:r>
            <a:r>
              <a:rPr lang="zh-CN" altLang="en-US" sz="2400" dirty="0" smtClean="0">
                <a:solidFill>
                  <a:srgbClr val="002060"/>
                </a:solidFill>
                <a:latin typeface="华文行楷" pitchFamily="2" charset="-122"/>
                <a:ea typeface="华文行楷" pitchFamily="2" charset="-122"/>
              </a:rPr>
              <a:t>没有强大的公司背景</a:t>
            </a:r>
            <a:r>
              <a:rPr lang="en-US" altLang="zh-CN" sz="2400" dirty="0" smtClean="0">
                <a:solidFill>
                  <a:srgbClr val="002060"/>
                </a:solidFill>
                <a:latin typeface="华文行楷" pitchFamily="2" charset="-122"/>
                <a:ea typeface="华文行楷" pitchFamily="2" charset="-122"/>
              </a:rPr>
              <a:t>,</a:t>
            </a:r>
            <a:r>
              <a:rPr lang="zh-CN" altLang="en-US" sz="2400" dirty="0" smtClean="0">
                <a:solidFill>
                  <a:srgbClr val="002060"/>
                </a:solidFill>
                <a:latin typeface="华文行楷" pitchFamily="2" charset="-122"/>
                <a:ea typeface="华文行楷" pitchFamily="2" charset="-122"/>
              </a:rPr>
              <a:t>它的成功应当归功于影片精细的故事情节、巧妙的角色安排和刻画以及轻松中引人深思的情感和意义。</a:t>
            </a:r>
            <a:endParaRPr lang="zh-CN" altLang="en-US" sz="2400" dirty="0">
              <a:solidFill>
                <a:srgbClr val="002060"/>
              </a:solidFill>
              <a:latin typeface="华文行楷" pitchFamily="2" charset="-122"/>
              <a:ea typeface="华文行楷" pitchFamily="2" charset="-122"/>
            </a:endParaRPr>
          </a:p>
        </p:txBody>
      </p:sp>
      <p:pic>
        <p:nvPicPr>
          <p:cNvPr id="1028" name="Picture 4" descr="C:\Users\hp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476" y="476672"/>
            <a:ext cx="1260825" cy="164999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hp\Desktop\QQ截图2012101518502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2119">
            <a:off x="7372276" y="5112521"/>
            <a:ext cx="941834" cy="13797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p\Desktop\QQ截图2012101518481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79830">
            <a:off x="702476" y="5013175"/>
            <a:ext cx="1116698" cy="13623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052198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mph" presetSubtype="0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35000"/>
                                  </p:iterate>
                                  <p:childTnLst>
                                    <p:set>
                                      <p:cBhvr override="childStyle">
                                        <p:cTn id="20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3" grpI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2060848"/>
            <a:ext cx="8568952" cy="388843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ButtonPour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请</a:t>
            </a:r>
            <a:r>
              <a:rPr lang="zh-CN" alt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观看动画片！</a:t>
            </a:r>
            <a:endParaRPr lang="zh-CN" alt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03848" y="4221088"/>
            <a:ext cx="27363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5400" b="1" cap="none" spc="200" dirty="0" smtClean="0">
                <a:ln w="29210">
                  <a:solidFill>
                    <a:srgbClr val="92D050"/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谢谢</a:t>
            </a:r>
            <a:endParaRPr lang="zh-CN" altLang="en-US" sz="5400" b="1" cap="none" spc="200" dirty="0">
              <a:ln w="29210">
                <a:solidFill>
                  <a:srgbClr val="92D050"/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204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800" dirty="0" smtClean="0">
                <a:solidFill>
                  <a:srgbClr val="FFFF00"/>
                </a:solidFill>
                <a:latin typeface="华文彩云" pitchFamily="2" charset="-122"/>
                <a:ea typeface="华文彩云" pitchFamily="2" charset="-122"/>
              </a:rPr>
              <a:t>卑鄙的我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zh-CN" altLang="en-US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3" y="326269"/>
            <a:ext cx="4680520" cy="6264696"/>
          </a:xfrm>
        </p:spPr>
      </p:pic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en-US" sz="3200" dirty="0" smtClean="0">
                <a:latin typeface="华文彩云" pitchFamily="2" charset="-122"/>
                <a:ea typeface="华文彩云" pitchFamily="2" charset="-122"/>
              </a:rPr>
              <a:t>演讲</a:t>
            </a:r>
            <a:r>
              <a:rPr lang="zh-CN" altLang="en-US" sz="3200" dirty="0" smtClean="0"/>
              <a:t>：</a:t>
            </a:r>
            <a:r>
              <a:rPr lang="zh-CN" altLang="en-US" sz="3200" dirty="0" smtClean="0">
                <a:latin typeface="华文行楷" pitchFamily="2" charset="-122"/>
                <a:ea typeface="华文行楷" pitchFamily="2" charset="-122"/>
              </a:rPr>
              <a:t>王宇坤</a:t>
            </a:r>
            <a:endParaRPr lang="en-US" altLang="zh-CN" sz="3200" dirty="0" smtClean="0">
              <a:latin typeface="华文行楷" pitchFamily="2" charset="-122"/>
              <a:ea typeface="华文行楷" pitchFamily="2" charset="-122"/>
            </a:endParaRPr>
          </a:p>
          <a:p>
            <a:r>
              <a:rPr lang="en-US" altLang="zh-CN" sz="3200" dirty="0" smtClean="0">
                <a:latin typeface="华文彩云" pitchFamily="2" charset="-122"/>
                <a:ea typeface="华文彩云" pitchFamily="2" charset="-122"/>
              </a:rPr>
              <a:t>PPT</a:t>
            </a:r>
            <a:r>
              <a:rPr lang="zh-CN" altLang="en-US" sz="3200" dirty="0" smtClean="0">
                <a:latin typeface="华文彩云" pitchFamily="2" charset="-122"/>
                <a:ea typeface="华文彩云" pitchFamily="2" charset="-122"/>
              </a:rPr>
              <a:t>制作</a:t>
            </a:r>
            <a:r>
              <a:rPr lang="zh-CN" altLang="en-US" sz="3200" dirty="0" smtClean="0"/>
              <a:t>：</a:t>
            </a:r>
            <a:endParaRPr lang="en-US" altLang="zh-CN" sz="3200" dirty="0" smtClean="0"/>
          </a:p>
          <a:p>
            <a:r>
              <a:rPr lang="en-US" altLang="zh-CN" sz="3200" dirty="0">
                <a:latin typeface="华文行楷" pitchFamily="2" charset="-122"/>
                <a:ea typeface="华文行楷" pitchFamily="2" charset="-122"/>
              </a:rPr>
              <a:t> </a:t>
            </a:r>
            <a:r>
              <a:rPr lang="en-US" altLang="zh-CN" sz="3200" dirty="0" smtClean="0">
                <a:latin typeface="华文行楷" pitchFamily="2" charset="-122"/>
                <a:ea typeface="华文行楷" pitchFamily="2" charset="-122"/>
              </a:rPr>
              <a:t>              </a:t>
            </a:r>
            <a:r>
              <a:rPr lang="zh-CN" altLang="en-US" sz="3200" dirty="0" smtClean="0">
                <a:latin typeface="华文行楷" pitchFamily="2" charset="-122"/>
                <a:ea typeface="华文行楷" pitchFamily="2" charset="-122"/>
              </a:rPr>
              <a:t>张博</a:t>
            </a:r>
            <a:endParaRPr lang="en-US" altLang="zh-CN" sz="3200" dirty="0" smtClean="0"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en-US" sz="3200" dirty="0" smtClean="0">
                <a:latin typeface="华文彩云" pitchFamily="2" charset="-122"/>
                <a:ea typeface="华文彩云" pitchFamily="2" charset="-122"/>
              </a:rPr>
              <a:t>动画片</a:t>
            </a:r>
            <a:r>
              <a:rPr lang="zh-CN" altLang="en-US" sz="3200" dirty="0" smtClean="0"/>
              <a:t>：</a:t>
            </a:r>
            <a:endParaRPr lang="en-US" altLang="zh-CN" sz="3200" dirty="0" smtClean="0"/>
          </a:p>
          <a:p>
            <a:r>
              <a:rPr lang="en-US" altLang="zh-CN" sz="3200" dirty="0">
                <a:latin typeface="华文行楷" pitchFamily="2" charset="-122"/>
                <a:ea typeface="华文行楷" pitchFamily="2" charset="-122"/>
              </a:rPr>
              <a:t> </a:t>
            </a:r>
            <a:r>
              <a:rPr lang="en-US" altLang="zh-CN" sz="3200" dirty="0" smtClean="0">
                <a:latin typeface="华文行楷" pitchFamily="2" charset="-122"/>
                <a:ea typeface="华文行楷" pitchFamily="2" charset="-122"/>
              </a:rPr>
              <a:t>           </a:t>
            </a:r>
            <a:r>
              <a:rPr lang="zh-CN" altLang="en-US" sz="3200" dirty="0" smtClean="0">
                <a:latin typeface="华文行楷" pitchFamily="2" charset="-122"/>
                <a:ea typeface="华文行楷" pitchFamily="2" charset="-122"/>
              </a:rPr>
              <a:t>宋彬鑫</a:t>
            </a:r>
            <a:endParaRPr lang="en-US" altLang="zh-CN" sz="3200" dirty="0" smtClean="0"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en-US" sz="3200" dirty="0" smtClean="0">
                <a:latin typeface="华文彩云" pitchFamily="2" charset="-122"/>
                <a:ea typeface="华文彩云" pitchFamily="2" charset="-122"/>
              </a:rPr>
              <a:t>资料</a:t>
            </a:r>
            <a:r>
              <a:rPr lang="zh-CN" altLang="en-US" sz="3200" dirty="0" smtClean="0"/>
              <a:t>：</a:t>
            </a:r>
            <a:endParaRPr lang="en-US" altLang="zh-CN" sz="3200" dirty="0" smtClean="0"/>
          </a:p>
          <a:p>
            <a:r>
              <a:rPr lang="en-US" altLang="zh-CN" sz="3200" dirty="0">
                <a:latin typeface="华文行楷" pitchFamily="2" charset="-122"/>
                <a:ea typeface="华文行楷" pitchFamily="2" charset="-122"/>
              </a:rPr>
              <a:t> </a:t>
            </a:r>
            <a:r>
              <a:rPr lang="en-US" altLang="zh-CN" sz="3200" dirty="0" smtClean="0">
                <a:latin typeface="华文行楷" pitchFamily="2" charset="-122"/>
                <a:ea typeface="华文行楷" pitchFamily="2" charset="-122"/>
              </a:rPr>
              <a:t>           </a:t>
            </a:r>
            <a:r>
              <a:rPr lang="zh-CN" altLang="en-US" sz="3200" dirty="0" smtClean="0">
                <a:latin typeface="华文行楷" pitchFamily="2" charset="-122"/>
                <a:ea typeface="华文行楷" pitchFamily="2" charset="-122"/>
              </a:rPr>
              <a:t>王亚平</a:t>
            </a:r>
            <a:endParaRPr lang="en-US" altLang="zh-CN" sz="3200" dirty="0" smtClean="0"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en-US" sz="3200" dirty="0">
                <a:latin typeface="华文行楷" pitchFamily="2" charset="-122"/>
                <a:ea typeface="华文行楷" pitchFamily="2" charset="-122"/>
              </a:rPr>
              <a:t> </a:t>
            </a:r>
            <a:r>
              <a:rPr lang="zh-CN" altLang="en-US" sz="3200" dirty="0" smtClean="0">
                <a:latin typeface="华文行楷" pitchFamily="2" charset="-122"/>
                <a:ea typeface="华文行楷" pitchFamily="2" charset="-122"/>
              </a:rPr>
              <a:t>           庞玉莹</a:t>
            </a:r>
            <a:endParaRPr lang="en-US" altLang="zh-CN" sz="3200" dirty="0" smtClean="0"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7505" y="6021288"/>
            <a:ext cx="394161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altLang="zh-CN" sz="4000" b="1" dirty="0" smtClean="0">
                <a:ln/>
                <a:solidFill>
                  <a:schemeClr val="accent3"/>
                </a:solidFill>
              </a:rPr>
              <a:t>From </a:t>
            </a:r>
            <a:r>
              <a:rPr lang="en-US" altLang="zh-CN" sz="4000" b="1" cap="none" spc="0" dirty="0" smtClean="0">
                <a:ln/>
                <a:solidFill>
                  <a:schemeClr val="accent3"/>
                </a:solidFill>
                <a:effectLst/>
              </a:rPr>
              <a:t>3</a:t>
            </a:r>
            <a:r>
              <a:rPr lang="zh-CN" altLang="en-US" sz="4000" b="1" cap="none" spc="0" dirty="0" smtClean="0">
                <a:ln/>
                <a:solidFill>
                  <a:schemeClr val="accent3"/>
                </a:solidFill>
                <a:effectLst/>
              </a:rPr>
              <a:t>班</a:t>
            </a:r>
            <a:r>
              <a:rPr lang="en-US" altLang="zh-CN" sz="4000" b="1" dirty="0">
                <a:ln/>
                <a:solidFill>
                  <a:schemeClr val="accent3"/>
                </a:solidFill>
              </a:rPr>
              <a:t>4</a:t>
            </a:r>
            <a:r>
              <a:rPr lang="zh-CN" altLang="en-US" sz="4000" b="1" cap="none" spc="0" smtClean="0">
                <a:ln/>
                <a:solidFill>
                  <a:schemeClr val="accent3"/>
                </a:solidFill>
                <a:effectLst/>
              </a:rPr>
              <a:t>组</a:t>
            </a:r>
            <a:endParaRPr lang="zh-CN" altLang="en-US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6378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val="3721481309"/>
              </p:ext>
            </p:extLst>
          </p:nvPr>
        </p:nvGraphicFramePr>
        <p:xfrm>
          <a:off x="1475656" y="148478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8797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5400" dirty="0" smtClean="0">
                <a:solidFill>
                  <a:schemeClr val="tx2"/>
                </a:solidFill>
                <a:latin typeface="华文琥珀" pitchFamily="2" charset="-122"/>
                <a:ea typeface="华文琥珀" pitchFamily="2" charset="-122"/>
              </a:rPr>
              <a:t>动画片欣赏</a:t>
            </a:r>
            <a:endParaRPr lang="zh-CN" altLang="en-US" sz="5400" dirty="0">
              <a:solidFill>
                <a:schemeClr val="tx2"/>
              </a:solidFill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horz">
            <a:normAutofit/>
          </a:bodyPr>
          <a:lstStyle/>
          <a:p>
            <a:r>
              <a:rPr lang="zh-CN" altLang="en-US" sz="3200" dirty="0" smtClean="0">
                <a:hlinkClick r:id="rId2" action="ppaction://hlinksldjump"/>
              </a:rPr>
              <a:t>一、文学方式</a:t>
            </a:r>
            <a:endParaRPr lang="en-US" altLang="zh-CN" sz="3200" dirty="0" smtClean="0"/>
          </a:p>
          <a:p>
            <a:r>
              <a:rPr lang="zh-CN" altLang="en-US" sz="3200" dirty="0" smtClean="0">
                <a:hlinkClick r:id="rId3" action="ppaction://hlinksldjump"/>
              </a:rPr>
              <a:t>二、视听方式</a:t>
            </a:r>
            <a:endParaRPr lang="en-US" altLang="zh-CN" sz="3200" dirty="0" smtClean="0"/>
          </a:p>
          <a:p>
            <a:r>
              <a:rPr lang="zh-CN" altLang="en-US" sz="3200" dirty="0" smtClean="0">
                <a:hlinkClick r:id="rId4" action="ppaction://hlinksldjump"/>
              </a:rPr>
              <a:t>三、艺术风格</a:t>
            </a:r>
            <a:endParaRPr lang="en-US" altLang="zh-CN" sz="3200" dirty="0" smtClean="0"/>
          </a:p>
          <a:p>
            <a:r>
              <a:rPr lang="zh-CN" altLang="en-US" sz="3200" dirty="0" smtClean="0">
                <a:hlinkClick r:id="rId5" action="ppaction://hlinksldjump"/>
              </a:rPr>
              <a:t>四、我的感悟</a:t>
            </a:r>
            <a:endParaRPr lang="zh-CN" altLang="en-US" sz="32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908720"/>
            <a:ext cx="2456297" cy="2890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9912381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4104456" cy="1113254"/>
          </a:xfrm>
          <a:effectLst>
            <a:reflection blurRad="6350" stA="50000" endA="295" endPos="92000" dist="101600" dir="5400000" sy="-100000" algn="bl" rotWithShape="0"/>
          </a:effectLst>
        </p:spPr>
        <p:txBody>
          <a:bodyPr>
            <a:noAutofit/>
          </a:bodyPr>
          <a:lstStyle/>
          <a:p>
            <a:r>
              <a:rPr lang="zh-CN" altLang="en-US" sz="4400" b="1" dirty="0" smtClean="0">
                <a:latin typeface="华文彩云" pitchFamily="2" charset="-122"/>
                <a:ea typeface="华文彩云" pitchFamily="2" charset="-122"/>
              </a:rPr>
              <a:t>一、文学方式</a:t>
            </a:r>
            <a:endParaRPr lang="zh-CN" altLang="en-US" sz="4400" b="1" dirty="0">
              <a:latin typeface="华文彩云" pitchFamily="2" charset="-122"/>
              <a:ea typeface="华文彩云" pitchFamily="2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2"/>
          </p:nvPr>
        </p:nvSpPr>
        <p:spPr>
          <a:xfrm>
            <a:off x="5292080" y="2348880"/>
            <a:ext cx="3481387" cy="3456384"/>
          </a:xfrm>
        </p:spPr>
        <p:txBody>
          <a:bodyPr>
            <a:normAutofit/>
          </a:bodyPr>
          <a:lstStyle/>
          <a:p>
            <a:r>
              <a:rPr lang="en-US" altLang="zh-CN" sz="3600" dirty="0" smtClean="0">
                <a:solidFill>
                  <a:srgbClr val="FFFF00"/>
                </a:solidFill>
                <a:latin typeface="华文行楷" pitchFamily="2" charset="-122"/>
                <a:ea typeface="华文行楷" pitchFamily="2" charset="-122"/>
                <a:hlinkClick r:id="rId2" action="ppaction://hlinksldjump"/>
              </a:rPr>
              <a:t>1</a:t>
            </a:r>
            <a:r>
              <a:rPr lang="zh-CN" altLang="en-US" sz="3600" dirty="0" smtClean="0">
                <a:solidFill>
                  <a:srgbClr val="FFFF00"/>
                </a:solidFill>
                <a:latin typeface="华文行楷" pitchFamily="2" charset="-122"/>
                <a:ea typeface="华文行楷" pitchFamily="2" charset="-122"/>
                <a:hlinkClick r:id="rId2" action="ppaction://hlinksldjump"/>
              </a:rPr>
              <a:t>、故事梗概</a:t>
            </a:r>
            <a:endParaRPr lang="en-US" altLang="zh-CN" sz="3600" dirty="0" smtClean="0">
              <a:solidFill>
                <a:srgbClr val="FFFF00"/>
              </a:solidFill>
              <a:latin typeface="华文行楷" pitchFamily="2" charset="-122"/>
              <a:ea typeface="华文行楷" pitchFamily="2" charset="-122"/>
            </a:endParaRPr>
          </a:p>
          <a:p>
            <a:r>
              <a:rPr lang="en-US" altLang="zh-CN" sz="3600" dirty="0" smtClean="0">
                <a:solidFill>
                  <a:srgbClr val="FFFF00"/>
                </a:solidFill>
                <a:latin typeface="华文行楷" pitchFamily="2" charset="-122"/>
                <a:ea typeface="华文行楷" pitchFamily="2" charset="-122"/>
                <a:hlinkClick r:id="rId3" action="ppaction://hlinksldjump"/>
              </a:rPr>
              <a:t>2</a:t>
            </a:r>
            <a:r>
              <a:rPr lang="zh-CN" altLang="en-US" sz="3600" dirty="0" smtClean="0">
                <a:solidFill>
                  <a:srgbClr val="FFFF00"/>
                </a:solidFill>
                <a:latin typeface="华文行楷" pitchFamily="2" charset="-122"/>
                <a:ea typeface="华文行楷" pitchFamily="2" charset="-122"/>
                <a:hlinkClick r:id="rId3" action="ppaction://hlinksldjump"/>
              </a:rPr>
              <a:t>、主题思想</a:t>
            </a:r>
            <a:endParaRPr lang="en-US" altLang="zh-CN" sz="3600" dirty="0" smtClean="0">
              <a:solidFill>
                <a:srgbClr val="FFFF00"/>
              </a:solidFill>
              <a:latin typeface="华文行楷" pitchFamily="2" charset="-122"/>
              <a:ea typeface="华文行楷" pitchFamily="2" charset="-122"/>
            </a:endParaRPr>
          </a:p>
          <a:p>
            <a:r>
              <a:rPr lang="en-US" altLang="zh-CN" sz="3600" dirty="0">
                <a:solidFill>
                  <a:srgbClr val="FFFF00"/>
                </a:solidFill>
                <a:latin typeface="华文行楷" pitchFamily="2" charset="-122"/>
                <a:ea typeface="华文行楷" pitchFamily="2" charset="-122"/>
                <a:hlinkClick r:id="rId4" action="ppaction://hlinksldjump"/>
              </a:rPr>
              <a:t>3</a:t>
            </a:r>
            <a:r>
              <a:rPr lang="zh-CN" altLang="en-US" sz="3600" dirty="0" smtClean="0">
                <a:solidFill>
                  <a:srgbClr val="FFFF00"/>
                </a:solidFill>
                <a:latin typeface="华文行楷" pitchFamily="2" charset="-122"/>
                <a:ea typeface="华文行楷" pitchFamily="2" charset="-122"/>
                <a:hlinkClick r:id="rId4" action="ppaction://hlinksldjump"/>
              </a:rPr>
              <a:t>、人物塑造</a:t>
            </a:r>
            <a:endParaRPr lang="zh-CN" altLang="en-US" sz="3600" dirty="0">
              <a:solidFill>
                <a:srgbClr val="FFFF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pic>
        <p:nvPicPr>
          <p:cNvPr id="7" name="图片占位符 6"/>
          <p:cNvPicPr>
            <a:picLocks noGrp="1" noChangeAspect="1"/>
          </p:cNvPicPr>
          <p:nvPr>
            <p:ph type="pic" sz="quarter" idx="1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0" r="21900"/>
          <a:stretch>
            <a:fillRect/>
          </a:stretch>
        </p:blipFill>
        <p:spPr>
          <a:xfrm>
            <a:off x="827584" y="2276872"/>
            <a:ext cx="3429000" cy="3429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动作按钮: 第一张 3">
            <a:hlinkClick r:id="rId6" action="ppaction://hlinksldjump" highlightClick="1"/>
          </p:cNvPr>
          <p:cNvSpPr/>
          <p:nvPr/>
        </p:nvSpPr>
        <p:spPr>
          <a:xfrm>
            <a:off x="7566861" y="5596631"/>
            <a:ext cx="252028" cy="28803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2875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125113" cy="924475"/>
          </a:xfrm>
        </p:spPr>
        <p:txBody>
          <a:bodyPr/>
          <a:lstStyle/>
          <a:p>
            <a:pPr algn="ctr"/>
            <a:r>
              <a:rPr lang="zh-CN" altLang="en-US" sz="6000" dirty="0" smtClean="0">
                <a:solidFill>
                  <a:srgbClr val="FFFF00"/>
                </a:solidFill>
                <a:latin typeface="华文行楷" pitchFamily="2" charset="-122"/>
                <a:ea typeface="华文行楷" pitchFamily="2" charset="-122"/>
              </a:rPr>
              <a:t>故事梗概</a:t>
            </a:r>
            <a:endParaRPr lang="zh-CN" altLang="en-US" sz="6000" dirty="0">
              <a:solidFill>
                <a:srgbClr val="FFFF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71600" y="1628800"/>
            <a:ext cx="7123080" cy="5112568"/>
          </a:xfrm>
        </p:spPr>
        <p:txBody>
          <a:bodyPr vert="horz">
            <a:normAutofit lnSpcReduction="10000"/>
          </a:bodyPr>
          <a:lstStyle/>
          <a:p>
            <a:pPr marL="0" indent="0">
              <a:buNone/>
            </a:pPr>
            <a:r>
              <a:rPr lang="en-US" altLang="zh-CN" dirty="0" smtClean="0"/>
              <a:t>     </a:t>
            </a:r>
            <a:r>
              <a:rPr lang="zh-CN" altLang="zh-CN" sz="2000" dirty="0" smtClean="0">
                <a:solidFill>
                  <a:srgbClr val="002060"/>
                </a:solidFill>
                <a:latin typeface="华文行楷" pitchFamily="2" charset="-122"/>
                <a:ea typeface="华文行楷" pitchFamily="2" charset="-122"/>
              </a:rPr>
              <a:t>《卑鄙的我》</a:t>
            </a:r>
            <a:r>
              <a:rPr lang="zh-CN" altLang="zh-CN" sz="2000" dirty="0">
                <a:solidFill>
                  <a:srgbClr val="002060"/>
                </a:solidFill>
                <a:latin typeface="华文行楷" pitchFamily="2" charset="-122"/>
                <a:ea typeface="华文行楷" pitchFamily="2" charset="-122"/>
              </a:rPr>
              <a:t>又名</a:t>
            </a:r>
            <a:r>
              <a:rPr lang="en-US" altLang="zh-CN" sz="2000" dirty="0">
                <a:solidFill>
                  <a:srgbClr val="002060"/>
                </a:solidFill>
                <a:latin typeface="华文行楷" pitchFamily="2" charset="-122"/>
                <a:ea typeface="华文行楷" pitchFamily="2" charset="-122"/>
              </a:rPr>
              <a:t>“</a:t>
            </a:r>
            <a:r>
              <a:rPr lang="zh-CN" altLang="zh-CN" sz="2000" dirty="0">
                <a:solidFill>
                  <a:srgbClr val="002060"/>
                </a:solidFill>
                <a:latin typeface="华文行楷" pitchFamily="2" charset="-122"/>
                <a:ea typeface="华文行楷" pitchFamily="2" charset="-122"/>
              </a:rPr>
              <a:t>神偷奶爸</a:t>
            </a:r>
            <a:r>
              <a:rPr lang="en-US" altLang="zh-CN" sz="2000" dirty="0" smtClean="0">
                <a:solidFill>
                  <a:srgbClr val="002060"/>
                </a:solidFill>
                <a:latin typeface="华文行楷" pitchFamily="2" charset="-122"/>
                <a:ea typeface="华文行楷" pitchFamily="2" charset="-122"/>
              </a:rPr>
              <a:t>”</a:t>
            </a:r>
            <a:r>
              <a:rPr lang="zh-CN" altLang="en-US" sz="2000" dirty="0" smtClean="0">
                <a:solidFill>
                  <a:srgbClr val="002060"/>
                </a:solidFill>
                <a:latin typeface="华文行楷" pitchFamily="2" charset="-122"/>
                <a:ea typeface="华文行楷" pitchFamily="2" charset="-122"/>
              </a:rPr>
              <a:t>，是</a:t>
            </a:r>
            <a:r>
              <a:rPr lang="zh-CN" altLang="zh-CN" sz="2000" dirty="0" smtClean="0">
                <a:solidFill>
                  <a:srgbClr val="002060"/>
                </a:solidFill>
                <a:latin typeface="华文行楷" pitchFamily="2" charset="-122"/>
                <a:ea typeface="华文行楷" pitchFamily="2" charset="-122"/>
              </a:rPr>
              <a:t>由</a:t>
            </a:r>
            <a:r>
              <a:rPr lang="zh-CN" altLang="zh-CN" sz="2000" dirty="0">
                <a:solidFill>
                  <a:srgbClr val="002060"/>
                </a:solidFill>
                <a:latin typeface="华文行楷" pitchFamily="2" charset="-122"/>
                <a:ea typeface="华文行楷" pitchFamily="2" charset="-122"/>
              </a:rPr>
              <a:t>环球影业出品的</a:t>
            </a:r>
            <a:r>
              <a:rPr lang="en-US" altLang="zh-CN" sz="2000" dirty="0">
                <a:solidFill>
                  <a:srgbClr val="002060"/>
                </a:solidFill>
                <a:latin typeface="华文行楷" pitchFamily="2" charset="-122"/>
                <a:ea typeface="华文行楷" pitchFamily="2" charset="-122"/>
              </a:rPr>
              <a:t>3D</a:t>
            </a:r>
            <a:r>
              <a:rPr lang="zh-CN" altLang="zh-CN" sz="2000" dirty="0" smtClean="0">
                <a:solidFill>
                  <a:srgbClr val="002060"/>
                </a:solidFill>
                <a:latin typeface="华文行楷" pitchFamily="2" charset="-122"/>
                <a:ea typeface="华文行楷" pitchFamily="2" charset="-122"/>
              </a:rPr>
              <a:t>动画</a:t>
            </a:r>
            <a:r>
              <a:rPr lang="zh-CN" altLang="en-US" sz="2000" dirty="0" smtClean="0">
                <a:solidFill>
                  <a:srgbClr val="002060"/>
                </a:solidFill>
                <a:latin typeface="华文行楷" pitchFamily="2" charset="-122"/>
                <a:ea typeface="华文行楷" pitchFamily="2" charset="-122"/>
              </a:rPr>
              <a:t>，</a:t>
            </a:r>
            <a:r>
              <a:rPr lang="zh-CN" altLang="zh-CN" sz="2000" dirty="0" smtClean="0">
                <a:solidFill>
                  <a:srgbClr val="002060"/>
                </a:solidFill>
                <a:latin typeface="华文行楷" pitchFamily="2" charset="-122"/>
                <a:ea typeface="华文行楷" pitchFamily="2" charset="-122"/>
              </a:rPr>
              <a:t>由</a:t>
            </a:r>
            <a:r>
              <a:rPr lang="zh-CN" altLang="zh-CN" sz="2000" dirty="0">
                <a:solidFill>
                  <a:srgbClr val="002060"/>
                </a:solidFill>
                <a:latin typeface="华文行楷" pitchFamily="2" charset="-122"/>
                <a:ea typeface="华文行楷" pitchFamily="2" charset="-122"/>
              </a:rPr>
              <a:t>皮艾尔</a:t>
            </a:r>
            <a:r>
              <a:rPr lang="en-US" altLang="zh-CN" sz="2000" dirty="0">
                <a:solidFill>
                  <a:srgbClr val="002060"/>
                </a:solidFill>
                <a:latin typeface="华文行楷" pitchFamily="2" charset="-122"/>
                <a:ea typeface="华文行楷" pitchFamily="2" charset="-122"/>
              </a:rPr>
              <a:t>·</a:t>
            </a:r>
            <a:r>
              <a:rPr lang="zh-CN" altLang="zh-CN" sz="2000" dirty="0">
                <a:solidFill>
                  <a:srgbClr val="002060"/>
                </a:solidFill>
                <a:latin typeface="华文行楷" pitchFamily="2" charset="-122"/>
                <a:ea typeface="华文行楷" pitchFamily="2" charset="-122"/>
              </a:rPr>
              <a:t>柯芬和克里斯</a:t>
            </a:r>
            <a:r>
              <a:rPr lang="en-US" altLang="zh-CN" sz="2000" dirty="0">
                <a:solidFill>
                  <a:srgbClr val="002060"/>
                </a:solidFill>
                <a:latin typeface="华文行楷" pitchFamily="2" charset="-122"/>
                <a:ea typeface="华文行楷" pitchFamily="2" charset="-122"/>
              </a:rPr>
              <a:t>·</a:t>
            </a:r>
            <a:r>
              <a:rPr lang="zh-CN" altLang="zh-CN" sz="2000" dirty="0">
                <a:solidFill>
                  <a:srgbClr val="002060"/>
                </a:solidFill>
                <a:latin typeface="华文行楷" pitchFamily="2" charset="-122"/>
                <a:ea typeface="华文行楷" pitchFamily="2" charset="-122"/>
              </a:rPr>
              <a:t>雷纳德</a:t>
            </a:r>
            <a:r>
              <a:rPr lang="zh-CN" altLang="zh-CN" sz="2000" dirty="0" smtClean="0">
                <a:solidFill>
                  <a:srgbClr val="002060"/>
                </a:solidFill>
                <a:latin typeface="华文行楷" pitchFamily="2" charset="-122"/>
                <a:ea typeface="华文行楷" pitchFamily="2" charset="-122"/>
              </a:rPr>
              <a:t>执导</a:t>
            </a:r>
            <a:r>
              <a:rPr lang="zh-CN" altLang="en-US" sz="2000" dirty="0" smtClean="0">
                <a:solidFill>
                  <a:srgbClr val="002060"/>
                </a:solidFill>
                <a:latin typeface="华文行楷" pitchFamily="2" charset="-122"/>
                <a:ea typeface="华文行楷" pitchFamily="2" charset="-122"/>
              </a:rPr>
              <a:t>。</a:t>
            </a:r>
            <a:endParaRPr lang="en-US" altLang="zh-CN" sz="2000" dirty="0" smtClean="0">
              <a:solidFill>
                <a:srgbClr val="002060"/>
              </a:solidFill>
              <a:latin typeface="华文行楷" pitchFamily="2" charset="-122"/>
              <a:ea typeface="华文行楷" pitchFamily="2" charset="-122"/>
            </a:endParaRPr>
          </a:p>
          <a:p>
            <a:pPr marL="0" indent="0">
              <a:buNone/>
            </a:pPr>
            <a:r>
              <a:rPr lang="zh-CN" altLang="en-US" sz="2400" dirty="0" smtClean="0">
                <a:solidFill>
                  <a:srgbClr val="00B0F0"/>
                </a:solidFill>
                <a:latin typeface="华文行楷" pitchFamily="2" charset="-122"/>
                <a:ea typeface="华文行楷" pitchFamily="2" charset="-122"/>
              </a:rPr>
              <a:t>主要</a:t>
            </a:r>
            <a:r>
              <a:rPr lang="zh-CN" altLang="zh-CN" sz="2400" dirty="0" smtClean="0">
                <a:solidFill>
                  <a:srgbClr val="00B0F0"/>
                </a:solidFill>
                <a:latin typeface="华文行楷" pitchFamily="2" charset="-122"/>
                <a:ea typeface="华文行楷" pitchFamily="2" charset="-122"/>
              </a:rPr>
              <a:t>讲述</a:t>
            </a:r>
            <a:r>
              <a:rPr lang="zh-CN" altLang="zh-CN" sz="2400" dirty="0">
                <a:solidFill>
                  <a:srgbClr val="00B0F0"/>
                </a:solidFill>
                <a:latin typeface="华文行楷" pitchFamily="2" charset="-122"/>
                <a:ea typeface="华文行楷" pitchFamily="2" charset="-122"/>
              </a:rPr>
              <a:t>的是</a:t>
            </a:r>
            <a:r>
              <a:rPr lang="zh-CN" altLang="zh-CN" sz="2400" dirty="0" smtClean="0">
                <a:solidFill>
                  <a:srgbClr val="00B0F0"/>
                </a:solidFill>
                <a:latin typeface="华文行楷" pitchFamily="2" charset="-122"/>
                <a:ea typeface="华文行楷" pitchFamily="2" charset="-122"/>
              </a:rPr>
              <a:t>：</a:t>
            </a:r>
            <a:endParaRPr lang="en-US" altLang="zh-CN" sz="2400" dirty="0" smtClean="0">
              <a:solidFill>
                <a:srgbClr val="00B0F0"/>
              </a:solidFill>
              <a:latin typeface="华文行楷" pitchFamily="2" charset="-122"/>
              <a:ea typeface="华文行楷" pitchFamily="2" charset="-122"/>
            </a:endParaRPr>
          </a:p>
          <a:p>
            <a:pPr marL="0" indent="0">
              <a:buNone/>
            </a:pPr>
            <a:r>
              <a:rPr lang="en-US" altLang="zh-CN" dirty="0">
                <a:latin typeface="华文行楷" pitchFamily="2" charset="-122"/>
                <a:ea typeface="华文行楷" pitchFamily="2" charset="-122"/>
              </a:rPr>
              <a:t> </a:t>
            </a:r>
            <a:r>
              <a:rPr lang="en-US" altLang="zh-CN" dirty="0" smtClean="0">
                <a:latin typeface="华文行楷" pitchFamily="2" charset="-122"/>
                <a:ea typeface="华文行楷" pitchFamily="2" charset="-122"/>
              </a:rPr>
              <a:t>     </a:t>
            </a:r>
            <a:r>
              <a:rPr lang="zh-CN" altLang="zh-CN" dirty="0" smtClean="0">
                <a:solidFill>
                  <a:srgbClr val="FFC000"/>
                </a:solidFill>
                <a:latin typeface="华文行楷" pitchFamily="2" charset="-122"/>
                <a:ea typeface="华文行楷" pitchFamily="2" charset="-122"/>
              </a:rPr>
              <a:t>在</a:t>
            </a:r>
            <a:r>
              <a:rPr lang="zh-CN" altLang="zh-CN" dirty="0">
                <a:solidFill>
                  <a:srgbClr val="FFC000"/>
                </a:solidFill>
                <a:latin typeface="华文行楷" pitchFamily="2" charset="-122"/>
                <a:ea typeface="华文行楷" pitchFamily="2" charset="-122"/>
              </a:rPr>
              <a:t>一个被白色围栏和玫瑰灌木环绕的郊区住宅区，坐落着一栋死气沉沉的黑色房子。在这里隐藏着一个不为人知的</a:t>
            </a:r>
            <a:r>
              <a:rPr lang="zh-CN" altLang="zh-CN" dirty="0" smtClean="0">
                <a:solidFill>
                  <a:srgbClr val="FFC000"/>
                </a:solidFill>
                <a:latin typeface="华文行楷" pitchFamily="2" charset="-122"/>
                <a:ea typeface="华文行楷" pitchFamily="2" charset="-122"/>
              </a:rPr>
              <a:t>巨大秘密</a:t>
            </a:r>
            <a:r>
              <a:rPr lang="zh-CN" altLang="en-US" dirty="0">
                <a:solidFill>
                  <a:srgbClr val="FFC000"/>
                </a:solidFill>
                <a:latin typeface="华文行楷" pitchFamily="2" charset="-122"/>
                <a:ea typeface="华文行楷" pitchFamily="2" charset="-122"/>
              </a:rPr>
              <a:t>。</a:t>
            </a:r>
            <a:r>
              <a:rPr lang="zh-CN" altLang="zh-CN" dirty="0" smtClean="0">
                <a:solidFill>
                  <a:srgbClr val="FFC000"/>
                </a:solidFill>
                <a:latin typeface="华文行楷" pitchFamily="2" charset="-122"/>
                <a:ea typeface="华文行楷" pitchFamily="2" charset="-122"/>
              </a:rPr>
              <a:t>主人公</a:t>
            </a:r>
            <a:r>
              <a:rPr lang="zh-CN" altLang="zh-CN" sz="2000" dirty="0">
                <a:solidFill>
                  <a:srgbClr val="FFC000"/>
                </a:solidFill>
                <a:latin typeface="华文行楷" pitchFamily="2" charset="-122"/>
                <a:ea typeface="华文行楷" pitchFamily="2" charset="-122"/>
              </a:rPr>
              <a:t>格鲁（</a:t>
            </a:r>
            <a:r>
              <a:rPr lang="en-US" altLang="zh-CN" sz="2000" dirty="0" err="1">
                <a:solidFill>
                  <a:srgbClr val="FFC000"/>
                </a:solidFill>
                <a:latin typeface="华文行楷" pitchFamily="2" charset="-122"/>
                <a:ea typeface="华文行楷" pitchFamily="2" charset="-122"/>
              </a:rPr>
              <a:t>Gru</a:t>
            </a:r>
            <a:r>
              <a:rPr lang="zh-CN" altLang="zh-CN" sz="2000" dirty="0">
                <a:solidFill>
                  <a:srgbClr val="FFC000"/>
                </a:solidFill>
                <a:latin typeface="华文行楷" pitchFamily="2" charset="-122"/>
                <a:ea typeface="华文行楷" pitchFamily="2" charset="-122"/>
              </a:rPr>
              <a:t>）</a:t>
            </a:r>
            <a:r>
              <a:rPr lang="zh-CN" altLang="zh-CN" dirty="0">
                <a:solidFill>
                  <a:srgbClr val="FFC000"/>
                </a:solidFill>
                <a:latin typeface="华文行楷" pitchFamily="2" charset="-122"/>
                <a:ea typeface="华文行楷" pitchFamily="2" charset="-122"/>
              </a:rPr>
              <a:t>正在策划一出前无古人的计划</a:t>
            </a:r>
            <a:r>
              <a:rPr lang="en-US" altLang="zh-CN" dirty="0">
                <a:solidFill>
                  <a:srgbClr val="FFC000"/>
                </a:solidFill>
                <a:latin typeface="华文行楷" pitchFamily="2" charset="-122"/>
                <a:ea typeface="华文行楷" pitchFamily="2" charset="-122"/>
              </a:rPr>
              <a:t>——</a:t>
            </a:r>
            <a:r>
              <a:rPr lang="zh-CN" altLang="zh-CN" dirty="0">
                <a:solidFill>
                  <a:srgbClr val="FFC000"/>
                </a:solidFill>
                <a:latin typeface="华文行楷" pitchFamily="2" charset="-122"/>
                <a:ea typeface="华文行楷" pitchFamily="2" charset="-122"/>
              </a:rPr>
              <a:t>他图谋把月亮偷到手。</a:t>
            </a:r>
          </a:p>
          <a:p>
            <a:pPr marL="0" indent="0">
              <a:buNone/>
            </a:pPr>
            <a:r>
              <a:rPr lang="en-US" altLang="zh-CN" dirty="0" smtClean="0">
                <a:solidFill>
                  <a:srgbClr val="FFC000"/>
                </a:solidFill>
                <a:latin typeface="华文行楷" pitchFamily="2" charset="-122"/>
                <a:ea typeface="华文行楷" pitchFamily="2" charset="-122"/>
              </a:rPr>
              <a:t>     </a:t>
            </a:r>
            <a:r>
              <a:rPr lang="zh-CN" altLang="zh-CN" dirty="0" smtClean="0">
                <a:solidFill>
                  <a:srgbClr val="FFC000"/>
                </a:solidFill>
                <a:latin typeface="华文行楷" pitchFamily="2" charset="-122"/>
                <a:ea typeface="华文行楷" pitchFamily="2" charset="-122"/>
              </a:rPr>
              <a:t>在</a:t>
            </a:r>
            <a:r>
              <a:rPr lang="zh-CN" altLang="zh-CN" dirty="0">
                <a:solidFill>
                  <a:srgbClr val="FFC000"/>
                </a:solidFill>
                <a:latin typeface="华文行楷" pitchFamily="2" charset="-122"/>
                <a:ea typeface="华文行楷" pitchFamily="2" charset="-122"/>
              </a:rPr>
              <a:t>他听说埃及金字塔被盗的新闻</a:t>
            </a:r>
            <a:r>
              <a:rPr lang="zh-CN" altLang="zh-CN" dirty="0" smtClean="0">
                <a:solidFill>
                  <a:srgbClr val="FFC000"/>
                </a:solidFill>
                <a:latin typeface="华文行楷" pitchFamily="2" charset="-122"/>
                <a:ea typeface="华文行楷" pitchFamily="2" charset="-122"/>
              </a:rPr>
              <a:t>后</a:t>
            </a:r>
            <a:r>
              <a:rPr lang="zh-CN" altLang="en-US" dirty="0" smtClean="0">
                <a:solidFill>
                  <a:srgbClr val="FFC000"/>
                </a:solidFill>
                <a:latin typeface="华文行楷" pitchFamily="2" charset="-122"/>
                <a:ea typeface="华文行楷" pitchFamily="2" charset="-122"/>
              </a:rPr>
              <a:t>，</a:t>
            </a:r>
            <a:r>
              <a:rPr lang="zh-CN" altLang="zh-CN" dirty="0" smtClean="0">
                <a:solidFill>
                  <a:srgbClr val="FFC000"/>
                </a:solidFill>
                <a:latin typeface="华文行楷" pitchFamily="2" charset="-122"/>
                <a:ea typeface="华文行楷" pitchFamily="2" charset="-122"/>
              </a:rPr>
              <a:t>不满</a:t>
            </a:r>
            <a:r>
              <a:rPr lang="zh-CN" altLang="zh-CN" dirty="0">
                <a:solidFill>
                  <a:srgbClr val="FFC000"/>
                </a:solidFill>
                <a:latin typeface="华文行楷" pitchFamily="2" charset="-122"/>
                <a:ea typeface="华文行楷" pitchFamily="2" charset="-122"/>
              </a:rPr>
              <a:t>市面上新贼辈出，决定建造火箭升空盗取月亮。在计划过程中，格鲁盗取的收缩射线枪被新贼维克多抢走了。为了夺回收缩射线枪，格鲁决定领养三位孤儿</a:t>
            </a:r>
            <a:r>
              <a:rPr lang="en-US" altLang="zh-CN" dirty="0">
                <a:solidFill>
                  <a:srgbClr val="FFC000"/>
                </a:solidFill>
                <a:latin typeface="华文行楷" pitchFamily="2" charset="-122"/>
                <a:ea typeface="华文行楷" pitchFamily="2" charset="-122"/>
              </a:rPr>
              <a:t>——</a:t>
            </a:r>
            <a:r>
              <a:rPr lang="zh-CN" altLang="zh-CN" dirty="0">
                <a:solidFill>
                  <a:srgbClr val="FFC000"/>
                </a:solidFill>
                <a:latin typeface="华文行楷" pitchFamily="2" charset="-122"/>
                <a:ea typeface="华文行楷" pitchFamily="2" charset="-122"/>
              </a:rPr>
              <a:t>玛戈、伊迪丝和阿格蕾丝，利用她们进入维克多的城堡兜售饼干的机会实施偷盗，计划成功后再偷偷处理掉她们。然而在平凡的日常相处中格鲁却对这个三个小孩产生了感情。为了不影响周密的盗月计划，格鲁不得不将三个孩子送回了孤儿院。而当计划成功后，维克托却绑架走孩子们</a:t>
            </a:r>
            <a:r>
              <a:rPr lang="zh-CN" altLang="zh-CN" dirty="0" smtClean="0">
                <a:solidFill>
                  <a:srgbClr val="FFC000"/>
                </a:solidFill>
                <a:latin typeface="华文行楷" pitchFamily="2" charset="-122"/>
                <a:ea typeface="华文行楷" pitchFamily="2" charset="-122"/>
              </a:rPr>
              <a:t>。</a:t>
            </a:r>
            <a:endParaRPr lang="en-US" altLang="zh-CN" dirty="0" smtClean="0">
              <a:solidFill>
                <a:srgbClr val="FFC000"/>
              </a:solidFill>
              <a:latin typeface="华文行楷" pitchFamily="2" charset="-122"/>
              <a:ea typeface="华文行楷" pitchFamily="2" charset="-122"/>
            </a:endParaRPr>
          </a:p>
          <a:p>
            <a:pPr marL="0" indent="0">
              <a:buNone/>
            </a:pPr>
            <a:r>
              <a:rPr lang="zh-CN" altLang="zh-CN" sz="2400" dirty="0" smtClean="0">
                <a:solidFill>
                  <a:srgbClr val="0070C0"/>
                </a:solidFill>
                <a:latin typeface="华文行楷" pitchFamily="2" charset="-122"/>
                <a:ea typeface="华文行楷" pitchFamily="2" charset="-122"/>
              </a:rPr>
              <a:t>结局是</a:t>
            </a:r>
            <a:r>
              <a:rPr lang="zh-CN" altLang="en-US" sz="2400" dirty="0" smtClean="0">
                <a:solidFill>
                  <a:srgbClr val="0070C0"/>
                </a:solidFill>
                <a:latin typeface="华文行楷" pitchFamily="2" charset="-122"/>
                <a:ea typeface="华文行楷" pitchFamily="2" charset="-122"/>
              </a:rPr>
              <a:t>：</a:t>
            </a:r>
            <a:r>
              <a:rPr lang="zh-CN" altLang="zh-CN" sz="2000" dirty="0" smtClean="0">
                <a:solidFill>
                  <a:srgbClr val="92D050"/>
                </a:solidFill>
                <a:latin typeface="华文行楷" pitchFamily="2" charset="-122"/>
                <a:ea typeface="华文行楷" pitchFamily="2" charset="-122"/>
              </a:rPr>
              <a:t>格鲁</a:t>
            </a:r>
            <a:r>
              <a:rPr lang="zh-CN" altLang="zh-CN" sz="2000" dirty="0">
                <a:solidFill>
                  <a:srgbClr val="92D050"/>
                </a:solidFill>
                <a:latin typeface="华文行楷" pitchFamily="2" charset="-122"/>
                <a:ea typeface="华文行楷" pitchFamily="2" charset="-122"/>
              </a:rPr>
              <a:t>营救了三个小鬼，月球自己回到了宇宙</a:t>
            </a:r>
            <a:r>
              <a:rPr lang="zh-CN" altLang="zh-CN" sz="2000" dirty="0">
                <a:solidFill>
                  <a:srgbClr val="92D050"/>
                </a:solidFill>
              </a:rPr>
              <a:t>。</a:t>
            </a:r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动作按钮: 上一张 3">
            <a:hlinkClick r:id="rId2" action="ppaction://hlinksldjump" highlightClick="1"/>
          </p:cNvPr>
          <p:cNvSpPr/>
          <p:nvPr/>
        </p:nvSpPr>
        <p:spPr>
          <a:xfrm>
            <a:off x="8172400" y="6381328"/>
            <a:ext cx="360040" cy="21602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5777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sz="6000" dirty="0" smtClean="0">
                <a:solidFill>
                  <a:srgbClr val="FFFF00"/>
                </a:solidFill>
                <a:latin typeface="华文行楷" pitchFamily="2" charset="-122"/>
                <a:ea typeface="华文行楷" pitchFamily="2" charset="-122"/>
              </a:rPr>
              <a:t>主题思想</a:t>
            </a:r>
            <a:endParaRPr lang="zh-CN" altLang="en-US" sz="6000" dirty="0">
              <a:solidFill>
                <a:srgbClr val="FFFF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horz"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CN" dirty="0" smtClean="0"/>
              <a:t>      </a:t>
            </a:r>
            <a:r>
              <a:rPr lang="zh-CN" altLang="zh-CN" sz="2400" dirty="0" smtClean="0">
                <a:latin typeface="华文行楷" pitchFamily="2" charset="-122"/>
                <a:ea typeface="华文行楷" pitchFamily="2" charset="-122"/>
              </a:rPr>
              <a:t>本</a:t>
            </a:r>
            <a:r>
              <a:rPr lang="zh-CN" altLang="zh-CN" sz="2400" dirty="0">
                <a:latin typeface="华文行楷" pitchFamily="2" charset="-122"/>
                <a:ea typeface="华文行楷" pitchFamily="2" charset="-122"/>
              </a:rPr>
              <a:t>片是一部以反面角色为主角的动画电影，</a:t>
            </a:r>
            <a:r>
              <a:rPr lang="zh-CN" altLang="zh-CN" sz="2400" dirty="0" smtClean="0">
                <a:latin typeface="华文行楷" pitchFamily="2" charset="-122"/>
                <a:ea typeface="华文行楷" pitchFamily="2" charset="-122"/>
              </a:rPr>
              <a:t>但是</a:t>
            </a:r>
            <a:r>
              <a:rPr lang="zh-CN" altLang="en-US" sz="2400" dirty="0" smtClean="0">
                <a:latin typeface="华文行楷" pitchFamily="2" charset="-122"/>
                <a:ea typeface="华文行楷" pitchFamily="2" charset="-122"/>
              </a:rPr>
              <a:t>，</a:t>
            </a:r>
            <a:r>
              <a:rPr lang="zh-CN" altLang="zh-CN" sz="2400" dirty="0" smtClean="0">
                <a:latin typeface="华文行楷" pitchFamily="2" charset="-122"/>
                <a:ea typeface="华文行楷" pitchFamily="2" charset="-122"/>
              </a:rPr>
              <a:t>显然这</a:t>
            </a:r>
            <a:r>
              <a:rPr lang="zh-CN" altLang="zh-CN" sz="2400" dirty="0">
                <a:latin typeface="华文行楷" pitchFamily="2" charset="-122"/>
                <a:ea typeface="华文行楷" pitchFamily="2" charset="-122"/>
              </a:rPr>
              <a:t>部电影</a:t>
            </a:r>
            <a:r>
              <a:rPr lang="zh-CN" altLang="zh-CN" sz="2400" dirty="0" smtClean="0">
                <a:latin typeface="华文行楷" pitchFamily="2" charset="-122"/>
                <a:ea typeface="华文行楷" pitchFamily="2" charset="-122"/>
              </a:rPr>
              <a:t>不是</a:t>
            </a:r>
            <a:r>
              <a:rPr lang="zh-CN" altLang="zh-CN" sz="2400" dirty="0">
                <a:latin typeface="华文行楷" pitchFamily="2" charset="-122"/>
                <a:ea typeface="华文行楷" pitchFamily="2" charset="-122"/>
              </a:rPr>
              <a:t>一</a:t>
            </a:r>
            <a:r>
              <a:rPr lang="zh-CN" altLang="zh-CN" sz="2400" dirty="0" smtClean="0">
                <a:latin typeface="华文行楷" pitchFamily="2" charset="-122"/>
                <a:ea typeface="华文行楷" pitchFamily="2" charset="-122"/>
              </a:rPr>
              <a:t>部</a:t>
            </a:r>
            <a:r>
              <a:rPr lang="zh-CN" altLang="en-US" sz="2400" dirty="0" smtClean="0">
                <a:latin typeface="华文行楷" pitchFamily="2" charset="-122"/>
                <a:ea typeface="华文行楷" pitchFamily="2" charset="-122"/>
              </a:rPr>
              <a:t>张扬</a:t>
            </a:r>
            <a:r>
              <a:rPr lang="zh-CN" altLang="zh-CN" sz="2400" dirty="0" smtClean="0">
                <a:latin typeface="华文行楷" pitchFamily="2" charset="-122"/>
                <a:ea typeface="华文行楷" pitchFamily="2" charset="-122"/>
              </a:rPr>
              <a:t>反面</a:t>
            </a:r>
            <a:r>
              <a:rPr lang="zh-CN" altLang="zh-CN" sz="2400" dirty="0">
                <a:latin typeface="华文行楷" pitchFamily="2" charset="-122"/>
                <a:ea typeface="华文行楷" pitchFamily="2" charset="-122"/>
              </a:rPr>
              <a:t>角色</a:t>
            </a:r>
            <a:r>
              <a:rPr lang="zh-CN" altLang="zh-CN" sz="2400" dirty="0" smtClean="0">
                <a:latin typeface="华文行楷" pitchFamily="2" charset="-122"/>
                <a:ea typeface="华文行楷" pitchFamily="2" charset="-122"/>
              </a:rPr>
              <a:t>罪恶基调</a:t>
            </a:r>
            <a:r>
              <a:rPr lang="zh-CN" altLang="en-US" sz="2400" dirty="0" smtClean="0">
                <a:latin typeface="华文行楷" pitchFamily="2" charset="-122"/>
                <a:ea typeface="华文行楷" pitchFamily="2" charset="-122"/>
              </a:rPr>
              <a:t>的电影</a:t>
            </a:r>
            <a:r>
              <a:rPr lang="zh-CN" altLang="zh-CN" sz="2400" dirty="0" smtClean="0">
                <a:latin typeface="华文行楷" pitchFamily="2" charset="-122"/>
                <a:ea typeface="华文行楷" pitchFamily="2" charset="-122"/>
              </a:rPr>
              <a:t>。正如</a:t>
            </a:r>
            <a:r>
              <a:rPr lang="zh-CN" altLang="zh-CN" sz="2400" dirty="0">
                <a:latin typeface="华文行楷" pitchFamily="2" charset="-122"/>
                <a:ea typeface="华文行楷" pitchFamily="2" charset="-122"/>
              </a:rPr>
              <a:t>克里斯</a:t>
            </a:r>
            <a:r>
              <a:rPr lang="en-US" altLang="zh-CN" sz="2400" dirty="0">
                <a:latin typeface="华文行楷" pitchFamily="2" charset="-122"/>
                <a:ea typeface="华文行楷" pitchFamily="2" charset="-122"/>
              </a:rPr>
              <a:t>·</a:t>
            </a:r>
            <a:r>
              <a:rPr lang="zh-CN" altLang="zh-CN" sz="2400" dirty="0">
                <a:latin typeface="华文行楷" pitchFamily="2" charset="-122"/>
                <a:ea typeface="华文行楷" pitchFamily="2" charset="-122"/>
              </a:rPr>
              <a:t>麦雷丹得瑞所说</a:t>
            </a:r>
            <a:r>
              <a:rPr lang="zh-CN" altLang="zh-CN" sz="2400" dirty="0" smtClean="0">
                <a:latin typeface="华文行楷" pitchFamily="2" charset="-122"/>
                <a:ea typeface="华文行楷" pitchFamily="2" charset="-122"/>
              </a:rPr>
              <a:t>，</a:t>
            </a:r>
            <a:r>
              <a:rPr lang="en-US" altLang="zh-CN" sz="2400" dirty="0" smtClean="0">
                <a:latin typeface="华文行楷" pitchFamily="2" charset="-122"/>
                <a:ea typeface="华文行楷" pitchFamily="2" charset="-122"/>
              </a:rPr>
              <a:t>“</a:t>
            </a:r>
            <a:r>
              <a:rPr lang="zh-CN" altLang="zh-CN" sz="2400" dirty="0" smtClean="0">
                <a:latin typeface="华文行楷" pitchFamily="2" charset="-122"/>
                <a:ea typeface="华文行楷" pitchFamily="2" charset="-122"/>
              </a:rPr>
              <a:t>片</a:t>
            </a:r>
            <a:r>
              <a:rPr lang="zh-CN" altLang="zh-CN" sz="2400" dirty="0">
                <a:latin typeface="华文行楷" pitchFamily="2" charset="-122"/>
                <a:ea typeface="华文行楷" pitchFamily="2" charset="-122"/>
              </a:rPr>
              <a:t>中的世界，就是这个世界的一种亚文化体现，是这个世界的一种反面人物的亚文化舞台。但是，这个角色最终依然以格鲁自身成为英雄完结，他慢慢的变化，并热情的拥抱这种变化，从一个笑话邻居家狗的家伙成为一个重新定义家庭意义家伙，一</a:t>
            </a:r>
            <a:r>
              <a:rPr lang="zh-CN" altLang="zh-CN" sz="2400" dirty="0" smtClean="0">
                <a:latin typeface="华文行楷" pitchFamily="2" charset="-122"/>
                <a:ea typeface="华文行楷" pitchFamily="2" charset="-122"/>
              </a:rPr>
              <a:t>个</a:t>
            </a:r>
            <a:r>
              <a:rPr lang="zh-CN" altLang="en-US" sz="2400" dirty="0" smtClean="0">
                <a:latin typeface="华文行楷" pitchFamily="2" charset="-122"/>
                <a:ea typeface="华文行楷" pitchFamily="2" charset="-122"/>
              </a:rPr>
              <a:t>真正的英雄</a:t>
            </a:r>
            <a:r>
              <a:rPr lang="zh-CN" altLang="zh-CN" sz="2400" dirty="0" smtClean="0">
                <a:latin typeface="华文行楷" pitchFamily="2" charset="-122"/>
                <a:ea typeface="华文行楷" pitchFamily="2" charset="-122"/>
              </a:rPr>
              <a:t>，</a:t>
            </a:r>
            <a:r>
              <a:rPr lang="zh-CN" altLang="zh-CN" sz="2400" dirty="0">
                <a:latin typeface="华文行楷" pitchFamily="2" charset="-122"/>
                <a:ea typeface="华文行楷" pitchFamily="2" charset="-122"/>
              </a:rPr>
              <a:t>正是这种英雄的转变让他得以纠正他曾经犯下的错误。</a:t>
            </a:r>
            <a:r>
              <a:rPr lang="en-US" altLang="zh-CN" sz="2400" dirty="0">
                <a:latin typeface="华文行楷" pitchFamily="2" charset="-122"/>
                <a:ea typeface="华文行楷" pitchFamily="2" charset="-122"/>
              </a:rPr>
              <a:t>"</a:t>
            </a:r>
            <a:r>
              <a:rPr lang="zh-CN" altLang="zh-CN" sz="2400" dirty="0">
                <a:latin typeface="华文行楷" pitchFamily="2" charset="-122"/>
                <a:ea typeface="华文行楷" pitchFamily="2" charset="-122"/>
              </a:rPr>
              <a:t>从这个角度看，本片依然充满了</a:t>
            </a:r>
            <a:r>
              <a:rPr lang="zh-CN" altLang="zh-CN" sz="2600" dirty="0">
                <a:solidFill>
                  <a:srgbClr val="92D050"/>
                </a:solidFill>
                <a:latin typeface="华文行楷" pitchFamily="2" charset="-122"/>
                <a:ea typeface="华文行楷" pitchFamily="2" charset="-122"/>
              </a:rPr>
              <a:t>成长</a:t>
            </a:r>
            <a:r>
              <a:rPr lang="zh-CN" altLang="zh-CN" sz="2400" dirty="0">
                <a:latin typeface="华文行楷" pitchFamily="2" charset="-122"/>
                <a:ea typeface="华文行楷" pitchFamily="2" charset="-122"/>
              </a:rPr>
              <a:t>主题，一个以疯狂策划离奇阴谋出场的坏蛋，因为</a:t>
            </a:r>
            <a:r>
              <a:rPr lang="zh-CN" altLang="zh-CN" sz="2600" dirty="0">
                <a:solidFill>
                  <a:srgbClr val="92D050"/>
                </a:solidFill>
                <a:latin typeface="华文行楷" pitchFamily="2" charset="-122"/>
                <a:ea typeface="华文行楷" pitchFamily="2" charset="-122"/>
              </a:rPr>
              <a:t>父亲般的身份而成长，并成为超级英雄</a:t>
            </a:r>
            <a:r>
              <a:rPr lang="zh-CN" altLang="zh-CN" sz="2400" dirty="0">
                <a:latin typeface="华文行楷" pitchFamily="2" charset="-122"/>
                <a:ea typeface="华文行楷" pitchFamily="2" charset="-122"/>
              </a:rPr>
              <a:t>，或许正是这样的</a:t>
            </a:r>
            <a:r>
              <a:rPr lang="en-US" altLang="zh-CN" sz="2400" dirty="0">
                <a:latin typeface="华文行楷" pitchFamily="2" charset="-122"/>
                <a:ea typeface="华文行楷" pitchFamily="2" charset="-122"/>
              </a:rPr>
              <a:t>"</a:t>
            </a:r>
            <a:r>
              <a:rPr lang="zh-CN" altLang="zh-CN" sz="2400" dirty="0">
                <a:latin typeface="华文行楷" pitchFamily="2" charset="-122"/>
                <a:ea typeface="华文行楷" pitchFamily="2" charset="-122"/>
              </a:rPr>
              <a:t>欲扬先抑</a:t>
            </a:r>
            <a:r>
              <a:rPr lang="en-US" altLang="zh-CN" sz="2400" dirty="0">
                <a:latin typeface="华文行楷" pitchFamily="2" charset="-122"/>
                <a:ea typeface="华文行楷" pitchFamily="2" charset="-122"/>
              </a:rPr>
              <a:t>"</a:t>
            </a:r>
            <a:r>
              <a:rPr lang="zh-CN" altLang="zh-CN" sz="2400" dirty="0">
                <a:latin typeface="华文行楷" pitchFamily="2" charset="-122"/>
                <a:ea typeface="华文行楷" pitchFamily="2" charset="-122"/>
              </a:rPr>
              <a:t>的特别情节</a:t>
            </a:r>
            <a:r>
              <a:rPr lang="zh-CN" altLang="zh-CN" sz="2400" dirty="0" smtClean="0">
                <a:latin typeface="华文行楷" pitchFamily="2" charset="-122"/>
                <a:ea typeface="华文行楷" pitchFamily="2" charset="-122"/>
              </a:rPr>
              <a:t>，我们</a:t>
            </a:r>
            <a:r>
              <a:rPr lang="zh-CN" altLang="zh-CN" sz="2400" dirty="0">
                <a:latin typeface="华文行楷" pitchFamily="2" charset="-122"/>
                <a:ea typeface="华文行楷" pitchFamily="2" charset="-122"/>
              </a:rPr>
              <a:t>带来不一样的感受</a:t>
            </a:r>
            <a:r>
              <a:rPr lang="zh-CN" altLang="zh-CN" dirty="0"/>
              <a:t>。</a:t>
            </a:r>
            <a:endParaRPr lang="zh-CN" altLang="en-US" dirty="0"/>
          </a:p>
        </p:txBody>
      </p:sp>
      <p:sp>
        <p:nvSpPr>
          <p:cNvPr id="4" name="动作按钮: 上一张 3">
            <a:hlinkClick r:id="rId2" action="ppaction://hlinksldjump" highlightClick="1"/>
          </p:cNvPr>
          <p:cNvSpPr/>
          <p:nvPr/>
        </p:nvSpPr>
        <p:spPr>
          <a:xfrm>
            <a:off x="7812360" y="6309320"/>
            <a:ext cx="360040" cy="21602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645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38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sz="6000" dirty="0" smtClean="0">
                <a:solidFill>
                  <a:srgbClr val="FFFF00"/>
                </a:solidFill>
                <a:latin typeface="华文行楷" pitchFamily="2" charset="-122"/>
                <a:ea typeface="华文行楷" pitchFamily="2" charset="-122"/>
              </a:rPr>
              <a:t>人物塑造</a:t>
            </a:r>
            <a:endParaRPr lang="zh-CN" altLang="en-US" sz="6000" dirty="0">
              <a:solidFill>
                <a:srgbClr val="FFFF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horz"/>
          <a:lstStyle/>
          <a:p>
            <a:pPr marL="0" indent="0">
              <a:buNone/>
            </a:pPr>
            <a:r>
              <a:rPr lang="zh-CN" altLang="en-US" sz="2400" dirty="0" smtClean="0"/>
              <a:t>      </a:t>
            </a:r>
            <a:r>
              <a:rPr lang="zh-CN" altLang="en-US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华文行楷" pitchFamily="2" charset="-122"/>
                <a:ea typeface="华文行楷" pitchFamily="2" charset="-122"/>
              </a:rPr>
              <a:t>影片</a:t>
            </a:r>
            <a:r>
              <a:rPr lang="zh-CN" altLang="en-US" sz="2800" dirty="0">
                <a:solidFill>
                  <a:schemeClr val="accent3">
                    <a:lumMod val="60000"/>
                    <a:lumOff val="40000"/>
                  </a:schemeClr>
                </a:solidFill>
                <a:latin typeface="华文行楷" pitchFamily="2" charset="-122"/>
                <a:ea typeface="华文行楷" pitchFamily="2" charset="-122"/>
              </a:rPr>
              <a:t>所极力打造的一个充斥着“卑鄙的坏蛋”，将破坏卑贱进行到无法无天境地的世界，而使我们大呼过瘾。这也是此片立意最为狡黠的地方，动机很“卑鄙”，举止行为让每一个具有正义感的人嗤之以鼻。而当主线铺开，出露眉目的时候，又很自然地穿上了一件“温馨和谐”的外衣，仿佛能够醍醐灌顶地深受</a:t>
            </a:r>
            <a:r>
              <a:rPr lang="zh-CN" altLang="en-US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华文行楷" pitchFamily="2" charset="-122"/>
                <a:ea typeface="华文行楷" pitchFamily="2" charset="-122"/>
              </a:rPr>
              <a:t>教育。其实，“卑鄙</a:t>
            </a:r>
            <a:r>
              <a:rPr lang="en-US" altLang="zh-CN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华文行楷" pitchFamily="2" charset="-122"/>
                <a:ea typeface="华文行楷" pitchFamily="2" charset="-122"/>
              </a:rPr>
              <a:t>”</a:t>
            </a:r>
            <a:r>
              <a:rPr lang="zh-CN" altLang="en-US" sz="2800" dirty="0">
                <a:solidFill>
                  <a:schemeClr val="accent3">
                    <a:lumMod val="60000"/>
                    <a:lumOff val="40000"/>
                  </a:schemeClr>
                </a:solidFill>
                <a:latin typeface="华文行楷" pitchFamily="2" charset="-122"/>
                <a:ea typeface="华文行楷" pitchFamily="2" charset="-122"/>
              </a:rPr>
              <a:t>也</a:t>
            </a:r>
            <a:r>
              <a:rPr lang="zh-CN" altLang="en-US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华文行楷" pitchFamily="2" charset="-122"/>
                <a:ea typeface="华文行楷" pitchFamily="2" charset="-122"/>
              </a:rPr>
              <a:t>是一门艺术。</a:t>
            </a:r>
            <a:endParaRPr lang="zh-CN" altLang="en-US" sz="2800" dirty="0">
              <a:solidFill>
                <a:schemeClr val="accent3">
                  <a:lumMod val="60000"/>
                  <a:lumOff val="40000"/>
                </a:schemeClr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4" name="动作按钮: 上一张 3">
            <a:hlinkClick r:id="rId2" action="ppaction://hlinksldjump" highlightClick="1"/>
          </p:cNvPr>
          <p:cNvSpPr/>
          <p:nvPr/>
        </p:nvSpPr>
        <p:spPr>
          <a:xfrm>
            <a:off x="7812360" y="6309320"/>
            <a:ext cx="360040" cy="21602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285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3960440" cy="1113254"/>
          </a:xfrm>
          <a:effectLst>
            <a:reflection blurRad="6350" stA="50000" endA="300" endPos="90000" dist="50800" dir="5400000" sy="-100000" algn="bl" rotWithShape="0"/>
          </a:effectLst>
        </p:spPr>
        <p:txBody>
          <a:bodyPr>
            <a:noAutofit/>
          </a:bodyPr>
          <a:lstStyle/>
          <a:p>
            <a:r>
              <a:rPr lang="zh-CN" altLang="en-US" sz="4400" b="1" dirty="0" smtClean="0">
                <a:latin typeface="华文彩云" pitchFamily="2" charset="-122"/>
                <a:ea typeface="华文彩云" pitchFamily="2" charset="-122"/>
              </a:rPr>
              <a:t>二、视听方式</a:t>
            </a:r>
            <a:endParaRPr lang="zh-CN" altLang="en-US" sz="4400" b="1" dirty="0">
              <a:latin typeface="华文彩云" pitchFamily="2" charset="-122"/>
              <a:ea typeface="华文彩云" pitchFamily="2" charset="-122"/>
            </a:endParaRPr>
          </a:p>
        </p:txBody>
      </p:sp>
      <p:pic>
        <p:nvPicPr>
          <p:cNvPr id="9" name="图片占位符 8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00" r="24400"/>
          <a:stretch>
            <a:fillRect/>
          </a:stretch>
        </p:blipFill>
        <p:spPr>
          <a:xfrm>
            <a:off x="1115616" y="1600200"/>
            <a:ext cx="7190184" cy="463711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3" name="文本占位符 2"/>
          <p:cNvSpPr>
            <a:spLocks noGrp="1"/>
          </p:cNvSpPr>
          <p:nvPr>
            <p:ph type="body" sz="half" idx="2"/>
          </p:nvPr>
        </p:nvSpPr>
        <p:spPr>
          <a:xfrm>
            <a:off x="3650184" y="2435746"/>
            <a:ext cx="3744416" cy="4176464"/>
          </a:xfrm>
        </p:spPr>
        <p:txBody>
          <a:bodyPr>
            <a:normAutofit/>
          </a:bodyPr>
          <a:lstStyle/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     </a:t>
            </a:r>
            <a:r>
              <a:rPr lang="en-US" altLang="zh-CN" sz="3200" dirty="0" smtClean="0">
                <a:solidFill>
                  <a:srgbClr val="FFFF00"/>
                </a:solidFill>
                <a:latin typeface="华文行楷" pitchFamily="2" charset="-122"/>
                <a:ea typeface="华文行楷" pitchFamily="2" charset="-122"/>
              </a:rPr>
              <a:t>1.</a:t>
            </a:r>
            <a:r>
              <a:rPr lang="en-US" altLang="zh-CN" sz="2800" dirty="0" smtClean="0">
                <a:latin typeface="华文行楷" pitchFamily="2" charset="-122"/>
                <a:ea typeface="华文行楷" pitchFamily="2" charset="-122"/>
              </a:rPr>
              <a:t> </a:t>
            </a:r>
            <a:r>
              <a:rPr lang="zh-CN" altLang="en-US" sz="2800" dirty="0" smtClean="0">
                <a:solidFill>
                  <a:srgbClr val="CCFF99"/>
                </a:solidFill>
                <a:latin typeface="华文行楷" pitchFamily="2" charset="-122"/>
                <a:ea typeface="华文行楷" pitchFamily="2" charset="-122"/>
              </a:rPr>
              <a:t>该</a:t>
            </a:r>
            <a:r>
              <a:rPr lang="zh-CN" altLang="en-US" sz="2800" dirty="0">
                <a:solidFill>
                  <a:srgbClr val="CCFF99"/>
                </a:solidFill>
                <a:latin typeface="华文行楷" pitchFamily="2" charset="-122"/>
                <a:ea typeface="华文行楷" pitchFamily="2" charset="-122"/>
              </a:rPr>
              <a:t>电影采用</a:t>
            </a:r>
            <a:r>
              <a:rPr lang="en-US" altLang="zh-CN" sz="2800" dirty="0">
                <a:solidFill>
                  <a:srgbClr val="CCFF99"/>
                </a:solidFill>
                <a:latin typeface="华文行楷" pitchFamily="2" charset="-122"/>
                <a:ea typeface="华文行楷" pitchFamily="2" charset="-122"/>
              </a:rPr>
              <a:t>3D</a:t>
            </a:r>
            <a:r>
              <a:rPr lang="zh-CN" altLang="en-US" sz="2800" dirty="0">
                <a:solidFill>
                  <a:srgbClr val="CCFF99"/>
                </a:solidFill>
                <a:latin typeface="华文行楷" pitchFamily="2" charset="-122"/>
                <a:ea typeface="华文行楷" pitchFamily="2" charset="-122"/>
              </a:rPr>
              <a:t>效果，在视觉上给予观众震撼的效果。</a:t>
            </a:r>
          </a:p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     </a:t>
            </a:r>
            <a:r>
              <a:rPr lang="en-US" altLang="zh-CN" sz="3200" dirty="0" smtClean="0">
                <a:solidFill>
                  <a:srgbClr val="FFFF00"/>
                </a:solidFill>
                <a:latin typeface="华文行楷" pitchFamily="2" charset="-122"/>
                <a:ea typeface="华文行楷" pitchFamily="2" charset="-122"/>
              </a:rPr>
              <a:t>2</a:t>
            </a:r>
            <a:r>
              <a:rPr lang="en-US" altLang="zh-CN" sz="2800" dirty="0" smtClean="0">
                <a:solidFill>
                  <a:srgbClr val="CCFF99"/>
                </a:solidFill>
                <a:latin typeface="华文行楷" pitchFamily="2" charset="-122"/>
                <a:ea typeface="华文行楷" pitchFamily="2" charset="-122"/>
              </a:rPr>
              <a:t>. </a:t>
            </a:r>
            <a:r>
              <a:rPr lang="zh-CN" altLang="en-US" sz="2800" dirty="0" smtClean="0">
                <a:solidFill>
                  <a:srgbClr val="CCFF99"/>
                </a:solidFill>
                <a:latin typeface="华文行楷" pitchFamily="2" charset="-122"/>
                <a:ea typeface="华文行楷" pitchFamily="2" charset="-122"/>
              </a:rPr>
              <a:t>作为</a:t>
            </a:r>
            <a:r>
              <a:rPr lang="zh-CN" altLang="en-US" sz="2800" dirty="0">
                <a:solidFill>
                  <a:srgbClr val="CCFF99"/>
                </a:solidFill>
                <a:latin typeface="华文行楷" pitchFamily="2" charset="-122"/>
                <a:ea typeface="华文行楷" pitchFamily="2" charset="-122"/>
              </a:rPr>
              <a:t>动画喜剧</a:t>
            </a:r>
            <a:r>
              <a:rPr lang="en-US" altLang="zh-CN" sz="2800" dirty="0">
                <a:solidFill>
                  <a:srgbClr val="CCFF99"/>
                </a:solidFill>
                <a:latin typeface="华文行楷" pitchFamily="2" charset="-122"/>
                <a:ea typeface="华文行楷" pitchFamily="2" charset="-122"/>
              </a:rPr>
              <a:t>,</a:t>
            </a:r>
            <a:r>
              <a:rPr lang="zh-CN" altLang="en-US" sz="2800" dirty="0">
                <a:solidFill>
                  <a:srgbClr val="CCFF99"/>
                </a:solidFill>
                <a:latin typeface="华文行楷" pitchFamily="2" charset="-122"/>
                <a:ea typeface="华文行楷" pitchFamily="2" charset="-122"/>
              </a:rPr>
              <a:t>片中角色造型夸张有趣</a:t>
            </a:r>
            <a:r>
              <a:rPr lang="en-US" altLang="zh-CN" sz="2800" dirty="0">
                <a:solidFill>
                  <a:srgbClr val="CCFF99"/>
                </a:solidFill>
                <a:latin typeface="华文行楷" pitchFamily="2" charset="-122"/>
                <a:ea typeface="华文行楷" pitchFamily="2" charset="-122"/>
              </a:rPr>
              <a:t>,</a:t>
            </a:r>
            <a:r>
              <a:rPr lang="zh-CN" altLang="en-US" sz="2800" dirty="0">
                <a:solidFill>
                  <a:srgbClr val="CCFF99"/>
                </a:solidFill>
                <a:latin typeface="华文行楷" pitchFamily="2" charset="-122"/>
                <a:ea typeface="华文行楷" pitchFamily="2" charset="-122"/>
              </a:rPr>
              <a:t>场景</a:t>
            </a:r>
            <a:r>
              <a:rPr lang="zh-CN" altLang="en-US" sz="2800" dirty="0" smtClean="0">
                <a:solidFill>
                  <a:srgbClr val="CCFF99"/>
                </a:solidFill>
                <a:latin typeface="华文行楷" pitchFamily="2" charset="-122"/>
                <a:ea typeface="华文行楷" pitchFamily="2" charset="-122"/>
              </a:rPr>
              <a:t>设计极富有</a:t>
            </a:r>
            <a:r>
              <a:rPr lang="zh-CN" altLang="en-US" sz="2800" dirty="0">
                <a:solidFill>
                  <a:srgbClr val="CCFF99"/>
                </a:solidFill>
                <a:latin typeface="华文行楷" pitchFamily="2" charset="-122"/>
                <a:ea typeface="华文行楷" pitchFamily="2" charset="-122"/>
              </a:rPr>
              <a:t>想像力</a:t>
            </a:r>
            <a:r>
              <a:rPr lang="en-US" altLang="zh-CN" sz="2800" dirty="0" smtClean="0">
                <a:solidFill>
                  <a:srgbClr val="CCFF99"/>
                </a:solidFill>
                <a:latin typeface="华文行楷" pitchFamily="2" charset="-122"/>
                <a:ea typeface="华文行楷" pitchFamily="2" charset="-122"/>
              </a:rPr>
              <a:t>,</a:t>
            </a:r>
            <a:r>
              <a:rPr lang="zh-CN" altLang="en-US" sz="2800" dirty="0" smtClean="0">
                <a:solidFill>
                  <a:srgbClr val="CCFF99"/>
                </a:solidFill>
                <a:latin typeface="华文行楷" pitchFamily="2" charset="-122"/>
                <a:ea typeface="华文行楷" pitchFamily="2" charset="-122"/>
              </a:rPr>
              <a:t> 给</a:t>
            </a:r>
            <a:r>
              <a:rPr lang="zh-CN" altLang="en-US" sz="2800" dirty="0">
                <a:solidFill>
                  <a:srgbClr val="CCFF99"/>
                </a:solidFill>
                <a:latin typeface="华文行楷" pitchFamily="2" charset="-122"/>
                <a:ea typeface="华文行楷" pitchFamily="2" charset="-122"/>
              </a:rPr>
              <a:t>人以很强的视觉冲击。 </a:t>
            </a:r>
          </a:p>
          <a:p>
            <a:endParaRPr lang="zh-CN" altLang="en-US" dirty="0"/>
          </a:p>
        </p:txBody>
      </p:sp>
      <p:sp>
        <p:nvSpPr>
          <p:cNvPr id="4" name="动作按钮: 第一张 3">
            <a:hlinkClick r:id="rId3" action="ppaction://hlinksldjump" highlightClick="1"/>
          </p:cNvPr>
          <p:cNvSpPr/>
          <p:nvPr/>
        </p:nvSpPr>
        <p:spPr>
          <a:xfrm>
            <a:off x="8172400" y="6237312"/>
            <a:ext cx="360040" cy="28803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7904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TC102455610[[fn=秋季]]</Template>
  <TotalTime>271</TotalTime>
  <Words>840</Words>
  <Application>Microsoft Office PowerPoint</Application>
  <PresentationFormat>全屏显示(4:3)</PresentationFormat>
  <Paragraphs>48</Paragraphs>
  <Slides>12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Autumn</vt:lpstr>
      <vt:lpstr>PowerPoint 演示文稿</vt:lpstr>
      <vt:lpstr>卑鄙的我 </vt:lpstr>
      <vt:lpstr>PowerPoint 演示文稿</vt:lpstr>
      <vt:lpstr>动画片欣赏</vt:lpstr>
      <vt:lpstr>一、文学方式</vt:lpstr>
      <vt:lpstr>故事梗概</vt:lpstr>
      <vt:lpstr>主题思想</vt:lpstr>
      <vt:lpstr>人物塑造</vt:lpstr>
      <vt:lpstr>二、视听方式</vt:lpstr>
      <vt:lpstr>三、艺术风格</vt:lpstr>
      <vt:lpstr>四     我的感悟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卑鄙的我 </dc:title>
  <dc:creator>hp</dc:creator>
  <cp:lastModifiedBy>hp</cp:lastModifiedBy>
  <cp:revision>36</cp:revision>
  <dcterms:created xsi:type="dcterms:W3CDTF">2012-10-15T07:26:14Z</dcterms:created>
  <dcterms:modified xsi:type="dcterms:W3CDTF">2012-10-15T14:13:08Z</dcterms:modified>
</cp:coreProperties>
</file>