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50" d="100"/>
          <a:sy n="50" d="100"/>
        </p:scale>
        <p:origin x="1380" y="336"/>
      </p:cViewPr>
      <p:guideLst>
        <p:guide orient="horz" pos="82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61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30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55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767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22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554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6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80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57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63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4A57B-E08B-4EC7-A1E1-07C95BCA0C7D}" type="datetimeFigureOut">
              <a:rPr lang="zh-CN" altLang="en-US" smtClean="0"/>
              <a:t>2015/5/20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A7B8-3CAB-44D3-93D6-DEC2DAFF2F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92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EditPoints="1"/>
          </p:cNvSpPr>
          <p:nvPr/>
        </p:nvSpPr>
        <p:spPr bwMode="auto">
          <a:xfrm>
            <a:off x="4941716" y="2601245"/>
            <a:ext cx="2041868" cy="1287028"/>
          </a:xfrm>
          <a:custGeom>
            <a:avLst/>
            <a:gdLst>
              <a:gd name="T0" fmla="*/ 636 w 636"/>
              <a:gd name="T1" fmla="*/ 46 h 401"/>
              <a:gd name="T2" fmla="*/ 538 w 636"/>
              <a:gd name="T3" fmla="*/ 401 h 401"/>
              <a:gd name="T4" fmla="*/ 422 w 636"/>
              <a:gd name="T5" fmla="*/ 401 h 401"/>
              <a:gd name="T6" fmla="*/ 375 w 636"/>
              <a:gd name="T7" fmla="*/ 256 h 401"/>
              <a:gd name="T8" fmla="*/ 264 w 636"/>
              <a:gd name="T9" fmla="*/ 235 h 401"/>
              <a:gd name="T10" fmla="*/ 0 w 636"/>
              <a:gd name="T11" fmla="*/ 247 h 401"/>
              <a:gd name="T12" fmla="*/ 264 w 636"/>
              <a:gd name="T13" fmla="*/ 180 h 401"/>
              <a:gd name="T14" fmla="*/ 0 w 636"/>
              <a:gd name="T15" fmla="*/ 200 h 401"/>
              <a:gd name="T16" fmla="*/ 422 w 636"/>
              <a:gd name="T17" fmla="*/ 192 h 401"/>
              <a:gd name="T18" fmla="*/ 538 w 636"/>
              <a:gd name="T19" fmla="*/ 176 h 401"/>
              <a:gd name="T20" fmla="*/ 375 w 636"/>
              <a:gd name="T21" fmla="*/ 176 h 401"/>
              <a:gd name="T22" fmla="*/ 538 w 636"/>
              <a:gd name="T23" fmla="*/ 141 h 401"/>
              <a:gd name="T24" fmla="*/ 375 w 636"/>
              <a:gd name="T25" fmla="*/ 144 h 401"/>
              <a:gd name="T26" fmla="*/ 538 w 636"/>
              <a:gd name="T27" fmla="*/ 106 h 401"/>
              <a:gd name="T28" fmla="*/ 375 w 636"/>
              <a:gd name="T29" fmla="*/ 111 h 401"/>
              <a:gd name="T30" fmla="*/ 538 w 636"/>
              <a:gd name="T31" fmla="*/ 70 h 401"/>
              <a:gd name="T32" fmla="*/ 375 w 636"/>
              <a:gd name="T33" fmla="*/ 79 h 401"/>
              <a:gd name="T34" fmla="*/ 538 w 636"/>
              <a:gd name="T35" fmla="*/ 35 h 401"/>
              <a:gd name="T36" fmla="*/ 375 w 636"/>
              <a:gd name="T37" fmla="*/ 47 h 401"/>
              <a:gd name="T38" fmla="*/ 538 w 636"/>
              <a:gd name="T39" fmla="*/ 0 h 401"/>
              <a:gd name="T40" fmla="*/ 0 w 636"/>
              <a:gd name="T41" fmla="*/ 294 h 401"/>
              <a:gd name="T42" fmla="*/ 185 w 636"/>
              <a:gd name="T43" fmla="*/ 296 h 401"/>
              <a:gd name="T44" fmla="*/ 185 w 636"/>
              <a:gd name="T45" fmla="*/ 328 h 401"/>
              <a:gd name="T46" fmla="*/ 0 w 636"/>
              <a:gd name="T47" fmla="*/ 355 h 401"/>
              <a:gd name="T48" fmla="*/ 185 w 636"/>
              <a:gd name="T49" fmla="*/ 328 h 401"/>
              <a:gd name="T50" fmla="*/ 0 w 636"/>
              <a:gd name="T51" fmla="*/ 387 h 401"/>
              <a:gd name="T52" fmla="*/ 185 w 636"/>
              <a:gd name="T53" fmla="*/ 401 h 401"/>
              <a:gd name="T54" fmla="*/ 449 w 636"/>
              <a:gd name="T55" fmla="*/ 267 h 401"/>
              <a:gd name="T56" fmla="*/ 476 w 636"/>
              <a:gd name="T57" fmla="*/ 287 h 401"/>
              <a:gd name="T58" fmla="*/ 538 w 636"/>
              <a:gd name="T59" fmla="*/ 260 h 401"/>
              <a:gd name="T60" fmla="*/ 476 w 636"/>
              <a:gd name="T61" fmla="*/ 299 h 401"/>
              <a:gd name="T62" fmla="*/ 538 w 636"/>
              <a:gd name="T63" fmla="*/ 317 h 401"/>
              <a:gd name="T64" fmla="*/ 476 w 636"/>
              <a:gd name="T65" fmla="*/ 299 h 401"/>
              <a:gd name="T66" fmla="*/ 476 w 636"/>
              <a:gd name="T67" fmla="*/ 355 h 401"/>
              <a:gd name="T68" fmla="*/ 538 w 636"/>
              <a:gd name="T69" fmla="*/ 331 h 401"/>
              <a:gd name="T70" fmla="*/ 476 w 636"/>
              <a:gd name="T71" fmla="*/ 367 h 401"/>
              <a:gd name="T72" fmla="*/ 538 w 636"/>
              <a:gd name="T73" fmla="*/ 388 h 401"/>
              <a:gd name="T74" fmla="*/ 476 w 636"/>
              <a:gd name="T75" fmla="*/ 367 h 401"/>
              <a:gd name="T76" fmla="*/ 538 w 636"/>
              <a:gd name="T77" fmla="*/ 247 h 401"/>
              <a:gd name="T78" fmla="*/ 422 w 636"/>
              <a:gd name="T79" fmla="*/ 236 h 401"/>
              <a:gd name="T80" fmla="*/ 422 w 636"/>
              <a:gd name="T81" fmla="*/ 225 h 401"/>
              <a:gd name="T82" fmla="*/ 538 w 636"/>
              <a:gd name="T83" fmla="*/ 190 h 401"/>
              <a:gd name="T84" fmla="*/ 422 w 636"/>
              <a:gd name="T85" fmla="*/ 225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6" h="401">
                <a:moveTo>
                  <a:pt x="538" y="0"/>
                </a:moveTo>
                <a:cubicBezTo>
                  <a:pt x="636" y="46"/>
                  <a:pt x="636" y="46"/>
                  <a:pt x="636" y="46"/>
                </a:cubicBezTo>
                <a:cubicBezTo>
                  <a:pt x="636" y="401"/>
                  <a:pt x="636" y="401"/>
                  <a:pt x="636" y="401"/>
                </a:cubicBezTo>
                <a:cubicBezTo>
                  <a:pt x="538" y="401"/>
                  <a:pt x="538" y="401"/>
                  <a:pt x="538" y="401"/>
                </a:cubicBezTo>
                <a:cubicBezTo>
                  <a:pt x="476" y="401"/>
                  <a:pt x="476" y="401"/>
                  <a:pt x="476" y="401"/>
                </a:cubicBezTo>
                <a:cubicBezTo>
                  <a:pt x="422" y="401"/>
                  <a:pt x="422" y="401"/>
                  <a:pt x="422" y="401"/>
                </a:cubicBezTo>
                <a:cubicBezTo>
                  <a:pt x="375" y="401"/>
                  <a:pt x="375" y="401"/>
                  <a:pt x="375" y="401"/>
                </a:cubicBezTo>
                <a:cubicBezTo>
                  <a:pt x="375" y="256"/>
                  <a:pt x="375" y="256"/>
                  <a:pt x="375" y="256"/>
                </a:cubicBezTo>
                <a:cubicBezTo>
                  <a:pt x="264" y="266"/>
                  <a:pt x="264" y="266"/>
                  <a:pt x="264" y="266"/>
                </a:cubicBezTo>
                <a:cubicBezTo>
                  <a:pt x="264" y="235"/>
                  <a:pt x="264" y="235"/>
                  <a:pt x="264" y="235"/>
                </a:cubicBezTo>
                <a:cubicBezTo>
                  <a:pt x="176" y="244"/>
                  <a:pt x="88" y="253"/>
                  <a:pt x="0" y="261"/>
                </a:cubicBezTo>
                <a:cubicBezTo>
                  <a:pt x="0" y="257"/>
                  <a:pt x="0" y="252"/>
                  <a:pt x="0" y="247"/>
                </a:cubicBezTo>
                <a:cubicBezTo>
                  <a:pt x="88" y="235"/>
                  <a:pt x="176" y="223"/>
                  <a:pt x="264" y="212"/>
                </a:cubicBezTo>
                <a:cubicBezTo>
                  <a:pt x="264" y="180"/>
                  <a:pt x="264" y="180"/>
                  <a:pt x="264" y="180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00"/>
                  <a:pt x="0" y="200"/>
                  <a:pt x="0" y="200"/>
                </a:cubicBezTo>
                <a:cubicBezTo>
                  <a:pt x="264" y="156"/>
                  <a:pt x="264" y="156"/>
                  <a:pt x="264" y="156"/>
                </a:cubicBezTo>
                <a:cubicBezTo>
                  <a:pt x="422" y="192"/>
                  <a:pt x="422" y="192"/>
                  <a:pt x="422" y="192"/>
                </a:cubicBezTo>
                <a:cubicBezTo>
                  <a:pt x="422" y="192"/>
                  <a:pt x="422" y="192"/>
                  <a:pt x="422" y="192"/>
                </a:cubicBezTo>
                <a:cubicBezTo>
                  <a:pt x="538" y="176"/>
                  <a:pt x="538" y="176"/>
                  <a:pt x="538" y="176"/>
                </a:cubicBezTo>
                <a:cubicBezTo>
                  <a:pt x="538" y="154"/>
                  <a:pt x="538" y="154"/>
                  <a:pt x="538" y="154"/>
                </a:cubicBezTo>
                <a:cubicBezTo>
                  <a:pt x="483" y="161"/>
                  <a:pt x="429" y="169"/>
                  <a:pt x="375" y="176"/>
                </a:cubicBezTo>
                <a:cubicBezTo>
                  <a:pt x="375" y="173"/>
                  <a:pt x="375" y="169"/>
                  <a:pt x="375" y="166"/>
                </a:cubicBezTo>
                <a:cubicBezTo>
                  <a:pt x="429" y="158"/>
                  <a:pt x="483" y="149"/>
                  <a:pt x="538" y="141"/>
                </a:cubicBezTo>
                <a:cubicBezTo>
                  <a:pt x="538" y="119"/>
                  <a:pt x="538" y="119"/>
                  <a:pt x="538" y="119"/>
                </a:cubicBezTo>
                <a:cubicBezTo>
                  <a:pt x="483" y="127"/>
                  <a:pt x="429" y="135"/>
                  <a:pt x="375" y="144"/>
                </a:cubicBezTo>
                <a:cubicBezTo>
                  <a:pt x="375" y="140"/>
                  <a:pt x="375" y="137"/>
                  <a:pt x="375" y="134"/>
                </a:cubicBezTo>
                <a:cubicBezTo>
                  <a:pt x="429" y="124"/>
                  <a:pt x="483" y="115"/>
                  <a:pt x="538" y="106"/>
                </a:cubicBezTo>
                <a:cubicBezTo>
                  <a:pt x="538" y="84"/>
                  <a:pt x="538" y="84"/>
                  <a:pt x="538" y="84"/>
                </a:cubicBezTo>
                <a:cubicBezTo>
                  <a:pt x="483" y="93"/>
                  <a:pt x="429" y="102"/>
                  <a:pt x="375" y="111"/>
                </a:cubicBezTo>
                <a:cubicBezTo>
                  <a:pt x="375" y="108"/>
                  <a:pt x="375" y="105"/>
                  <a:pt x="375" y="102"/>
                </a:cubicBezTo>
                <a:cubicBezTo>
                  <a:pt x="429" y="91"/>
                  <a:pt x="483" y="81"/>
                  <a:pt x="538" y="70"/>
                </a:cubicBezTo>
                <a:cubicBezTo>
                  <a:pt x="538" y="48"/>
                  <a:pt x="538" y="48"/>
                  <a:pt x="538" y="48"/>
                </a:cubicBezTo>
                <a:cubicBezTo>
                  <a:pt x="483" y="59"/>
                  <a:pt x="429" y="69"/>
                  <a:pt x="375" y="79"/>
                </a:cubicBezTo>
                <a:cubicBezTo>
                  <a:pt x="375" y="76"/>
                  <a:pt x="375" y="73"/>
                  <a:pt x="375" y="69"/>
                </a:cubicBezTo>
                <a:cubicBezTo>
                  <a:pt x="429" y="58"/>
                  <a:pt x="483" y="46"/>
                  <a:pt x="538" y="35"/>
                </a:cubicBezTo>
                <a:cubicBezTo>
                  <a:pt x="538" y="13"/>
                  <a:pt x="538" y="13"/>
                  <a:pt x="538" y="13"/>
                </a:cubicBezTo>
                <a:cubicBezTo>
                  <a:pt x="375" y="47"/>
                  <a:pt x="375" y="47"/>
                  <a:pt x="375" y="47"/>
                </a:cubicBezTo>
                <a:cubicBezTo>
                  <a:pt x="375" y="37"/>
                  <a:pt x="375" y="37"/>
                  <a:pt x="375" y="37"/>
                </a:cubicBezTo>
                <a:cubicBezTo>
                  <a:pt x="538" y="0"/>
                  <a:pt x="538" y="0"/>
                  <a:pt x="538" y="0"/>
                </a:cubicBezTo>
                <a:close/>
                <a:moveTo>
                  <a:pt x="185" y="275"/>
                </a:moveTo>
                <a:cubicBezTo>
                  <a:pt x="0" y="294"/>
                  <a:pt x="0" y="294"/>
                  <a:pt x="0" y="294"/>
                </a:cubicBezTo>
                <a:cubicBezTo>
                  <a:pt x="0" y="298"/>
                  <a:pt x="0" y="303"/>
                  <a:pt x="0" y="308"/>
                </a:cubicBezTo>
                <a:cubicBezTo>
                  <a:pt x="185" y="296"/>
                  <a:pt x="185" y="296"/>
                  <a:pt x="185" y="296"/>
                </a:cubicBezTo>
                <a:cubicBezTo>
                  <a:pt x="185" y="275"/>
                  <a:pt x="185" y="275"/>
                  <a:pt x="185" y="275"/>
                </a:cubicBezTo>
                <a:close/>
                <a:moveTo>
                  <a:pt x="185" y="328"/>
                </a:moveTo>
                <a:cubicBezTo>
                  <a:pt x="0" y="340"/>
                  <a:pt x="0" y="340"/>
                  <a:pt x="0" y="340"/>
                </a:cubicBezTo>
                <a:cubicBezTo>
                  <a:pt x="0" y="345"/>
                  <a:pt x="0" y="350"/>
                  <a:pt x="0" y="355"/>
                </a:cubicBezTo>
                <a:cubicBezTo>
                  <a:pt x="185" y="349"/>
                  <a:pt x="185" y="349"/>
                  <a:pt x="185" y="349"/>
                </a:cubicBezTo>
                <a:cubicBezTo>
                  <a:pt x="185" y="328"/>
                  <a:pt x="185" y="328"/>
                  <a:pt x="185" y="328"/>
                </a:cubicBezTo>
                <a:close/>
                <a:moveTo>
                  <a:pt x="185" y="380"/>
                </a:moveTo>
                <a:cubicBezTo>
                  <a:pt x="0" y="387"/>
                  <a:pt x="0" y="387"/>
                  <a:pt x="0" y="387"/>
                </a:cubicBezTo>
                <a:cubicBezTo>
                  <a:pt x="0" y="401"/>
                  <a:pt x="0" y="401"/>
                  <a:pt x="0" y="401"/>
                </a:cubicBezTo>
                <a:cubicBezTo>
                  <a:pt x="185" y="401"/>
                  <a:pt x="185" y="401"/>
                  <a:pt x="185" y="401"/>
                </a:cubicBezTo>
                <a:cubicBezTo>
                  <a:pt x="185" y="380"/>
                  <a:pt x="185" y="380"/>
                  <a:pt x="185" y="380"/>
                </a:cubicBezTo>
                <a:close/>
                <a:moveTo>
                  <a:pt x="449" y="267"/>
                </a:moveTo>
                <a:cubicBezTo>
                  <a:pt x="476" y="271"/>
                  <a:pt x="476" y="271"/>
                  <a:pt x="476" y="271"/>
                </a:cubicBezTo>
                <a:cubicBezTo>
                  <a:pt x="476" y="287"/>
                  <a:pt x="476" y="287"/>
                  <a:pt x="476" y="287"/>
                </a:cubicBezTo>
                <a:cubicBezTo>
                  <a:pt x="538" y="282"/>
                  <a:pt x="538" y="282"/>
                  <a:pt x="538" y="282"/>
                </a:cubicBezTo>
                <a:cubicBezTo>
                  <a:pt x="538" y="260"/>
                  <a:pt x="538" y="260"/>
                  <a:pt x="538" y="260"/>
                </a:cubicBezTo>
                <a:cubicBezTo>
                  <a:pt x="449" y="267"/>
                  <a:pt x="449" y="267"/>
                  <a:pt x="449" y="267"/>
                </a:cubicBezTo>
                <a:close/>
                <a:moveTo>
                  <a:pt x="476" y="299"/>
                </a:moveTo>
                <a:cubicBezTo>
                  <a:pt x="476" y="321"/>
                  <a:pt x="476" y="321"/>
                  <a:pt x="476" y="321"/>
                </a:cubicBezTo>
                <a:cubicBezTo>
                  <a:pt x="538" y="317"/>
                  <a:pt x="538" y="317"/>
                  <a:pt x="538" y="317"/>
                </a:cubicBezTo>
                <a:cubicBezTo>
                  <a:pt x="538" y="295"/>
                  <a:pt x="538" y="295"/>
                  <a:pt x="538" y="295"/>
                </a:cubicBezTo>
                <a:cubicBezTo>
                  <a:pt x="476" y="299"/>
                  <a:pt x="476" y="299"/>
                  <a:pt x="476" y="299"/>
                </a:cubicBezTo>
                <a:close/>
                <a:moveTo>
                  <a:pt x="476" y="333"/>
                </a:moveTo>
                <a:cubicBezTo>
                  <a:pt x="476" y="355"/>
                  <a:pt x="476" y="355"/>
                  <a:pt x="476" y="355"/>
                </a:cubicBezTo>
                <a:cubicBezTo>
                  <a:pt x="538" y="353"/>
                  <a:pt x="538" y="353"/>
                  <a:pt x="538" y="353"/>
                </a:cubicBezTo>
                <a:cubicBezTo>
                  <a:pt x="538" y="331"/>
                  <a:pt x="538" y="331"/>
                  <a:pt x="538" y="331"/>
                </a:cubicBezTo>
                <a:cubicBezTo>
                  <a:pt x="476" y="333"/>
                  <a:pt x="476" y="333"/>
                  <a:pt x="476" y="333"/>
                </a:cubicBezTo>
                <a:close/>
                <a:moveTo>
                  <a:pt x="476" y="367"/>
                </a:moveTo>
                <a:cubicBezTo>
                  <a:pt x="476" y="389"/>
                  <a:pt x="476" y="389"/>
                  <a:pt x="476" y="389"/>
                </a:cubicBezTo>
                <a:cubicBezTo>
                  <a:pt x="538" y="388"/>
                  <a:pt x="538" y="388"/>
                  <a:pt x="538" y="388"/>
                </a:cubicBezTo>
                <a:cubicBezTo>
                  <a:pt x="538" y="366"/>
                  <a:pt x="538" y="366"/>
                  <a:pt x="538" y="366"/>
                </a:cubicBezTo>
                <a:cubicBezTo>
                  <a:pt x="476" y="367"/>
                  <a:pt x="476" y="367"/>
                  <a:pt x="476" y="367"/>
                </a:cubicBezTo>
                <a:close/>
                <a:moveTo>
                  <a:pt x="422" y="258"/>
                </a:moveTo>
                <a:cubicBezTo>
                  <a:pt x="538" y="247"/>
                  <a:pt x="538" y="247"/>
                  <a:pt x="538" y="247"/>
                </a:cubicBezTo>
                <a:cubicBezTo>
                  <a:pt x="538" y="225"/>
                  <a:pt x="538" y="225"/>
                  <a:pt x="538" y="225"/>
                </a:cubicBezTo>
                <a:cubicBezTo>
                  <a:pt x="422" y="236"/>
                  <a:pt x="422" y="236"/>
                  <a:pt x="422" y="236"/>
                </a:cubicBezTo>
                <a:cubicBezTo>
                  <a:pt x="422" y="258"/>
                  <a:pt x="422" y="258"/>
                  <a:pt x="422" y="258"/>
                </a:cubicBezTo>
                <a:close/>
                <a:moveTo>
                  <a:pt x="422" y="225"/>
                </a:moveTo>
                <a:cubicBezTo>
                  <a:pt x="538" y="211"/>
                  <a:pt x="538" y="211"/>
                  <a:pt x="538" y="211"/>
                </a:cubicBezTo>
                <a:cubicBezTo>
                  <a:pt x="538" y="190"/>
                  <a:pt x="538" y="190"/>
                  <a:pt x="538" y="190"/>
                </a:cubicBezTo>
                <a:cubicBezTo>
                  <a:pt x="422" y="203"/>
                  <a:pt x="422" y="203"/>
                  <a:pt x="422" y="203"/>
                </a:cubicBezTo>
                <a:lnTo>
                  <a:pt x="422" y="225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42228" y="970804"/>
            <a:ext cx="2420648" cy="1058950"/>
          </a:xfrm>
          <a:custGeom>
            <a:avLst/>
            <a:gdLst>
              <a:gd name="T0" fmla="*/ 35 w 754"/>
              <a:gd name="T1" fmla="*/ 168 h 330"/>
              <a:gd name="T2" fmla="*/ 35 w 754"/>
              <a:gd name="T3" fmla="*/ 323 h 330"/>
              <a:gd name="T4" fmla="*/ 42 w 754"/>
              <a:gd name="T5" fmla="*/ 330 h 330"/>
              <a:gd name="T6" fmla="*/ 43 w 754"/>
              <a:gd name="T7" fmla="*/ 330 h 330"/>
              <a:gd name="T8" fmla="*/ 51 w 754"/>
              <a:gd name="T9" fmla="*/ 323 h 330"/>
              <a:gd name="T10" fmla="*/ 51 w 754"/>
              <a:gd name="T11" fmla="*/ 164 h 330"/>
              <a:gd name="T12" fmla="*/ 36 w 754"/>
              <a:gd name="T13" fmla="*/ 149 h 330"/>
              <a:gd name="T14" fmla="*/ 30 w 754"/>
              <a:gd name="T15" fmla="*/ 149 h 330"/>
              <a:gd name="T16" fmla="*/ 176 w 754"/>
              <a:gd name="T17" fmla="*/ 20 h 330"/>
              <a:gd name="T18" fmla="*/ 185 w 754"/>
              <a:gd name="T19" fmla="*/ 16 h 330"/>
              <a:gd name="T20" fmla="*/ 310 w 754"/>
              <a:gd name="T21" fmla="*/ 16 h 330"/>
              <a:gd name="T22" fmla="*/ 314 w 754"/>
              <a:gd name="T23" fmla="*/ 19 h 330"/>
              <a:gd name="T24" fmla="*/ 313 w 754"/>
              <a:gd name="T25" fmla="*/ 23 h 330"/>
              <a:gd name="T26" fmla="*/ 245 w 754"/>
              <a:gd name="T27" fmla="*/ 82 h 330"/>
              <a:gd name="T28" fmla="*/ 166 w 754"/>
              <a:gd name="T29" fmla="*/ 152 h 330"/>
              <a:gd name="T30" fmla="*/ 164 w 754"/>
              <a:gd name="T31" fmla="*/ 160 h 330"/>
              <a:gd name="T32" fmla="*/ 171 w 754"/>
              <a:gd name="T33" fmla="*/ 165 h 330"/>
              <a:gd name="T34" fmla="*/ 198 w 754"/>
              <a:gd name="T35" fmla="*/ 165 h 330"/>
              <a:gd name="T36" fmla="*/ 198 w 754"/>
              <a:gd name="T37" fmla="*/ 323 h 330"/>
              <a:gd name="T38" fmla="*/ 205 w 754"/>
              <a:gd name="T39" fmla="*/ 330 h 330"/>
              <a:gd name="T40" fmla="*/ 306 w 754"/>
              <a:gd name="T41" fmla="*/ 330 h 330"/>
              <a:gd name="T42" fmla="*/ 323 w 754"/>
              <a:gd name="T43" fmla="*/ 322 h 330"/>
              <a:gd name="T44" fmla="*/ 410 w 754"/>
              <a:gd name="T45" fmla="*/ 219 h 330"/>
              <a:gd name="T46" fmla="*/ 432 w 754"/>
              <a:gd name="T47" fmla="*/ 208 h 330"/>
              <a:gd name="T48" fmla="*/ 613 w 754"/>
              <a:gd name="T49" fmla="*/ 208 h 330"/>
              <a:gd name="T50" fmla="*/ 619 w 754"/>
              <a:gd name="T51" fmla="*/ 213 h 330"/>
              <a:gd name="T52" fmla="*/ 618 w 754"/>
              <a:gd name="T53" fmla="*/ 220 h 330"/>
              <a:gd name="T54" fmla="*/ 535 w 754"/>
              <a:gd name="T55" fmla="*/ 318 h 330"/>
              <a:gd name="T56" fmla="*/ 534 w 754"/>
              <a:gd name="T57" fmla="*/ 326 h 330"/>
              <a:gd name="T58" fmla="*/ 540 w 754"/>
              <a:gd name="T59" fmla="*/ 330 h 330"/>
              <a:gd name="T60" fmla="*/ 747 w 754"/>
              <a:gd name="T61" fmla="*/ 330 h 330"/>
              <a:gd name="T62" fmla="*/ 753 w 754"/>
              <a:gd name="T63" fmla="*/ 326 h 330"/>
              <a:gd name="T64" fmla="*/ 752 w 754"/>
              <a:gd name="T65" fmla="*/ 318 h 330"/>
              <a:gd name="T66" fmla="*/ 652 w 754"/>
              <a:gd name="T67" fmla="*/ 201 h 330"/>
              <a:gd name="T68" fmla="*/ 630 w 754"/>
              <a:gd name="T69" fmla="*/ 190 h 330"/>
              <a:gd name="T70" fmla="*/ 479 w 754"/>
              <a:gd name="T71" fmla="*/ 191 h 330"/>
              <a:gd name="T72" fmla="*/ 479 w 754"/>
              <a:gd name="T73" fmla="*/ 165 h 330"/>
              <a:gd name="T74" fmla="*/ 506 w 754"/>
              <a:gd name="T75" fmla="*/ 165 h 330"/>
              <a:gd name="T76" fmla="*/ 512 w 754"/>
              <a:gd name="T77" fmla="*/ 160 h 330"/>
              <a:gd name="T78" fmla="*/ 510 w 754"/>
              <a:gd name="T79" fmla="*/ 152 h 330"/>
              <a:gd name="T80" fmla="*/ 432 w 754"/>
              <a:gd name="T81" fmla="*/ 82 h 330"/>
              <a:gd name="T82" fmla="*/ 347 w 754"/>
              <a:gd name="T83" fmla="*/ 7 h 330"/>
              <a:gd name="T84" fmla="*/ 327 w 754"/>
              <a:gd name="T85" fmla="*/ 0 h 330"/>
              <a:gd name="T86" fmla="*/ 186 w 754"/>
              <a:gd name="T87" fmla="*/ 0 h 330"/>
              <a:gd name="T88" fmla="*/ 167 w 754"/>
              <a:gd name="T89" fmla="*/ 7 h 330"/>
              <a:gd name="T90" fmla="*/ 82 w 754"/>
              <a:gd name="T91" fmla="*/ 82 h 330"/>
              <a:gd name="T92" fmla="*/ 3 w 754"/>
              <a:gd name="T93" fmla="*/ 152 h 330"/>
              <a:gd name="T94" fmla="*/ 1 w 754"/>
              <a:gd name="T95" fmla="*/ 160 h 330"/>
              <a:gd name="T96" fmla="*/ 8 w 754"/>
              <a:gd name="T97" fmla="*/ 165 h 330"/>
              <a:gd name="T98" fmla="*/ 31 w 754"/>
              <a:gd name="T99" fmla="*/ 165 h 330"/>
              <a:gd name="T100" fmla="*/ 35 w 754"/>
              <a:gd name="T101" fmla="*/ 16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54" h="330">
                <a:moveTo>
                  <a:pt x="35" y="168"/>
                </a:moveTo>
                <a:cubicBezTo>
                  <a:pt x="35" y="323"/>
                  <a:pt x="35" y="323"/>
                  <a:pt x="35" y="323"/>
                </a:cubicBezTo>
                <a:cubicBezTo>
                  <a:pt x="35" y="327"/>
                  <a:pt x="38" y="330"/>
                  <a:pt x="42" y="330"/>
                </a:cubicBezTo>
                <a:cubicBezTo>
                  <a:pt x="43" y="330"/>
                  <a:pt x="43" y="330"/>
                  <a:pt x="43" y="330"/>
                </a:cubicBezTo>
                <a:cubicBezTo>
                  <a:pt x="47" y="330"/>
                  <a:pt x="51" y="327"/>
                  <a:pt x="51" y="323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56"/>
                  <a:pt x="44" y="149"/>
                  <a:pt x="36" y="149"/>
                </a:cubicBezTo>
                <a:cubicBezTo>
                  <a:pt x="30" y="149"/>
                  <a:pt x="30" y="149"/>
                  <a:pt x="30" y="149"/>
                </a:cubicBezTo>
                <a:cubicBezTo>
                  <a:pt x="176" y="20"/>
                  <a:pt x="176" y="20"/>
                  <a:pt x="176" y="20"/>
                </a:cubicBezTo>
                <a:cubicBezTo>
                  <a:pt x="179" y="18"/>
                  <a:pt x="182" y="16"/>
                  <a:pt x="185" y="16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312" y="16"/>
                  <a:pt x="313" y="17"/>
                  <a:pt x="314" y="19"/>
                </a:cubicBezTo>
                <a:cubicBezTo>
                  <a:pt x="314" y="20"/>
                  <a:pt x="314" y="22"/>
                  <a:pt x="313" y="23"/>
                </a:cubicBezTo>
                <a:cubicBezTo>
                  <a:pt x="245" y="82"/>
                  <a:pt x="245" y="82"/>
                  <a:pt x="245" y="82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4" y="154"/>
                  <a:pt x="163" y="157"/>
                  <a:pt x="164" y="160"/>
                </a:cubicBezTo>
                <a:cubicBezTo>
                  <a:pt x="165" y="163"/>
                  <a:pt x="168" y="165"/>
                  <a:pt x="171" y="165"/>
                </a:cubicBezTo>
                <a:cubicBezTo>
                  <a:pt x="198" y="165"/>
                  <a:pt x="198" y="165"/>
                  <a:pt x="198" y="165"/>
                </a:cubicBezTo>
                <a:cubicBezTo>
                  <a:pt x="198" y="323"/>
                  <a:pt x="198" y="323"/>
                  <a:pt x="198" y="323"/>
                </a:cubicBezTo>
                <a:cubicBezTo>
                  <a:pt x="198" y="327"/>
                  <a:pt x="201" y="330"/>
                  <a:pt x="205" y="330"/>
                </a:cubicBezTo>
                <a:cubicBezTo>
                  <a:pt x="306" y="330"/>
                  <a:pt x="306" y="330"/>
                  <a:pt x="306" y="330"/>
                </a:cubicBezTo>
                <a:cubicBezTo>
                  <a:pt x="313" y="330"/>
                  <a:pt x="319" y="327"/>
                  <a:pt x="323" y="322"/>
                </a:cubicBezTo>
                <a:cubicBezTo>
                  <a:pt x="410" y="219"/>
                  <a:pt x="410" y="219"/>
                  <a:pt x="410" y="219"/>
                </a:cubicBezTo>
                <a:cubicBezTo>
                  <a:pt x="416" y="212"/>
                  <a:pt x="424" y="208"/>
                  <a:pt x="432" y="208"/>
                </a:cubicBezTo>
                <a:cubicBezTo>
                  <a:pt x="493" y="208"/>
                  <a:pt x="553" y="208"/>
                  <a:pt x="613" y="208"/>
                </a:cubicBezTo>
                <a:cubicBezTo>
                  <a:pt x="615" y="208"/>
                  <a:pt x="618" y="210"/>
                  <a:pt x="619" y="213"/>
                </a:cubicBezTo>
                <a:cubicBezTo>
                  <a:pt x="620" y="215"/>
                  <a:pt x="620" y="218"/>
                  <a:pt x="618" y="220"/>
                </a:cubicBezTo>
                <a:cubicBezTo>
                  <a:pt x="535" y="318"/>
                  <a:pt x="535" y="318"/>
                  <a:pt x="535" y="318"/>
                </a:cubicBezTo>
                <a:cubicBezTo>
                  <a:pt x="533" y="320"/>
                  <a:pt x="533" y="323"/>
                  <a:pt x="534" y="326"/>
                </a:cubicBezTo>
                <a:cubicBezTo>
                  <a:pt x="535" y="328"/>
                  <a:pt x="537" y="330"/>
                  <a:pt x="540" y="330"/>
                </a:cubicBezTo>
                <a:cubicBezTo>
                  <a:pt x="747" y="330"/>
                  <a:pt x="747" y="330"/>
                  <a:pt x="747" y="330"/>
                </a:cubicBezTo>
                <a:cubicBezTo>
                  <a:pt x="750" y="330"/>
                  <a:pt x="752" y="328"/>
                  <a:pt x="753" y="326"/>
                </a:cubicBezTo>
                <a:cubicBezTo>
                  <a:pt x="754" y="323"/>
                  <a:pt x="754" y="320"/>
                  <a:pt x="752" y="318"/>
                </a:cubicBezTo>
                <a:cubicBezTo>
                  <a:pt x="652" y="201"/>
                  <a:pt x="652" y="201"/>
                  <a:pt x="652" y="201"/>
                </a:cubicBezTo>
                <a:cubicBezTo>
                  <a:pt x="646" y="194"/>
                  <a:pt x="639" y="190"/>
                  <a:pt x="630" y="190"/>
                </a:cubicBezTo>
                <a:cubicBezTo>
                  <a:pt x="479" y="191"/>
                  <a:pt x="479" y="191"/>
                  <a:pt x="479" y="191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506" y="165"/>
                  <a:pt x="506" y="165"/>
                  <a:pt x="506" y="165"/>
                </a:cubicBezTo>
                <a:cubicBezTo>
                  <a:pt x="509" y="165"/>
                  <a:pt x="511" y="163"/>
                  <a:pt x="512" y="160"/>
                </a:cubicBezTo>
                <a:cubicBezTo>
                  <a:pt x="514" y="157"/>
                  <a:pt x="513" y="154"/>
                  <a:pt x="510" y="152"/>
                </a:cubicBezTo>
                <a:cubicBezTo>
                  <a:pt x="432" y="82"/>
                  <a:pt x="432" y="82"/>
                  <a:pt x="432" y="82"/>
                </a:cubicBezTo>
                <a:cubicBezTo>
                  <a:pt x="347" y="7"/>
                  <a:pt x="347" y="7"/>
                  <a:pt x="347" y="7"/>
                </a:cubicBezTo>
                <a:cubicBezTo>
                  <a:pt x="341" y="2"/>
                  <a:pt x="335" y="0"/>
                  <a:pt x="327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9" y="0"/>
                  <a:pt x="172" y="2"/>
                  <a:pt x="167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3" y="152"/>
                  <a:pt x="3" y="152"/>
                  <a:pt x="3" y="152"/>
                </a:cubicBezTo>
                <a:cubicBezTo>
                  <a:pt x="1" y="154"/>
                  <a:pt x="0" y="157"/>
                  <a:pt x="1" y="160"/>
                </a:cubicBezTo>
                <a:cubicBezTo>
                  <a:pt x="2" y="163"/>
                  <a:pt x="5" y="165"/>
                  <a:pt x="8" y="165"/>
                </a:cubicBezTo>
                <a:cubicBezTo>
                  <a:pt x="31" y="165"/>
                  <a:pt x="31" y="165"/>
                  <a:pt x="31" y="165"/>
                </a:cubicBezTo>
                <a:cubicBezTo>
                  <a:pt x="33" y="165"/>
                  <a:pt x="35" y="166"/>
                  <a:pt x="35" y="168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6266881" y="1036649"/>
            <a:ext cx="2302532" cy="927260"/>
          </a:xfrm>
          <a:custGeom>
            <a:avLst/>
            <a:gdLst>
              <a:gd name="T0" fmla="*/ 590 w 717"/>
              <a:gd name="T1" fmla="*/ 136 h 289"/>
              <a:gd name="T2" fmla="*/ 581 w 717"/>
              <a:gd name="T3" fmla="*/ 136 h 289"/>
              <a:gd name="T4" fmla="*/ 480 w 717"/>
              <a:gd name="T5" fmla="*/ 136 h 289"/>
              <a:gd name="T6" fmla="*/ 382 w 717"/>
              <a:gd name="T7" fmla="*/ 13 h 289"/>
              <a:gd name="T8" fmla="*/ 355 w 717"/>
              <a:gd name="T9" fmla="*/ 0 h 289"/>
              <a:gd name="T10" fmla="*/ 139 w 717"/>
              <a:gd name="T11" fmla="*/ 0 h 289"/>
              <a:gd name="T12" fmla="*/ 108 w 717"/>
              <a:gd name="T13" fmla="*/ 14 h 289"/>
              <a:gd name="T14" fmla="*/ 5 w 717"/>
              <a:gd name="T15" fmla="*/ 131 h 289"/>
              <a:gd name="T16" fmla="*/ 2 w 717"/>
              <a:gd name="T17" fmla="*/ 146 h 289"/>
              <a:gd name="T18" fmla="*/ 15 w 717"/>
              <a:gd name="T19" fmla="*/ 154 h 289"/>
              <a:gd name="T20" fmla="*/ 21 w 717"/>
              <a:gd name="T21" fmla="*/ 154 h 289"/>
              <a:gd name="T22" fmla="*/ 21 w 717"/>
              <a:gd name="T23" fmla="*/ 194 h 289"/>
              <a:gd name="T24" fmla="*/ 21 w 717"/>
              <a:gd name="T25" fmla="*/ 194 h 289"/>
              <a:gd name="T26" fmla="*/ 21 w 717"/>
              <a:gd name="T27" fmla="*/ 194 h 289"/>
              <a:gd name="T28" fmla="*/ 21 w 717"/>
              <a:gd name="T29" fmla="*/ 234 h 289"/>
              <a:gd name="T30" fmla="*/ 21 w 717"/>
              <a:gd name="T31" fmla="*/ 234 h 289"/>
              <a:gd name="T32" fmla="*/ 21 w 717"/>
              <a:gd name="T33" fmla="*/ 282 h 289"/>
              <a:gd name="T34" fmla="*/ 28 w 717"/>
              <a:gd name="T35" fmla="*/ 289 h 289"/>
              <a:gd name="T36" fmla="*/ 35 w 717"/>
              <a:gd name="T37" fmla="*/ 289 h 289"/>
              <a:gd name="T38" fmla="*/ 40 w 717"/>
              <a:gd name="T39" fmla="*/ 287 h 289"/>
              <a:gd name="T40" fmla="*/ 42 w 717"/>
              <a:gd name="T41" fmla="*/ 282 h 289"/>
              <a:gd name="T42" fmla="*/ 42 w 717"/>
              <a:gd name="T43" fmla="*/ 154 h 289"/>
              <a:gd name="T44" fmla="*/ 220 w 717"/>
              <a:gd name="T45" fmla="*/ 154 h 289"/>
              <a:gd name="T46" fmla="*/ 246 w 717"/>
              <a:gd name="T47" fmla="*/ 142 h 289"/>
              <a:gd name="T48" fmla="*/ 347 w 717"/>
              <a:gd name="T49" fmla="*/ 29 h 289"/>
              <a:gd name="T50" fmla="*/ 358 w 717"/>
              <a:gd name="T51" fmla="*/ 24 h 289"/>
              <a:gd name="T52" fmla="*/ 368 w 717"/>
              <a:gd name="T53" fmla="*/ 29 h 289"/>
              <a:gd name="T54" fmla="*/ 453 w 717"/>
              <a:gd name="T55" fmla="*/ 136 h 289"/>
              <a:gd name="T56" fmla="*/ 371 w 717"/>
              <a:gd name="T57" fmla="*/ 136 h 289"/>
              <a:gd name="T58" fmla="*/ 345 w 717"/>
              <a:gd name="T59" fmla="*/ 148 h 289"/>
              <a:gd name="T60" fmla="*/ 241 w 717"/>
              <a:gd name="T61" fmla="*/ 266 h 289"/>
              <a:gd name="T62" fmla="*/ 238 w 717"/>
              <a:gd name="T63" fmla="*/ 281 h 289"/>
              <a:gd name="T64" fmla="*/ 251 w 717"/>
              <a:gd name="T65" fmla="*/ 289 h 289"/>
              <a:gd name="T66" fmla="*/ 454 w 717"/>
              <a:gd name="T67" fmla="*/ 289 h 289"/>
              <a:gd name="T68" fmla="*/ 481 w 717"/>
              <a:gd name="T69" fmla="*/ 277 h 289"/>
              <a:gd name="T70" fmla="*/ 581 w 717"/>
              <a:gd name="T71" fmla="*/ 164 h 289"/>
              <a:gd name="T72" fmla="*/ 592 w 717"/>
              <a:gd name="T73" fmla="*/ 159 h 289"/>
              <a:gd name="T74" fmla="*/ 603 w 717"/>
              <a:gd name="T75" fmla="*/ 164 h 289"/>
              <a:gd name="T76" fmla="*/ 694 w 717"/>
              <a:gd name="T77" fmla="*/ 283 h 289"/>
              <a:gd name="T78" fmla="*/ 705 w 717"/>
              <a:gd name="T79" fmla="*/ 289 h 289"/>
              <a:gd name="T80" fmla="*/ 710 w 717"/>
              <a:gd name="T81" fmla="*/ 289 h 289"/>
              <a:gd name="T82" fmla="*/ 716 w 717"/>
              <a:gd name="T83" fmla="*/ 285 h 289"/>
              <a:gd name="T84" fmla="*/ 716 w 717"/>
              <a:gd name="T85" fmla="*/ 278 h 289"/>
              <a:gd name="T86" fmla="*/ 617 w 717"/>
              <a:gd name="T87" fmla="*/ 150 h 289"/>
              <a:gd name="T88" fmla="*/ 590 w 717"/>
              <a:gd name="T89" fmla="*/ 13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17" h="289">
                <a:moveTo>
                  <a:pt x="590" y="136"/>
                </a:moveTo>
                <a:cubicBezTo>
                  <a:pt x="581" y="136"/>
                  <a:pt x="581" y="136"/>
                  <a:pt x="581" y="136"/>
                </a:cubicBezTo>
                <a:cubicBezTo>
                  <a:pt x="480" y="136"/>
                  <a:pt x="480" y="136"/>
                  <a:pt x="480" y="136"/>
                </a:cubicBezTo>
                <a:cubicBezTo>
                  <a:pt x="382" y="13"/>
                  <a:pt x="382" y="13"/>
                  <a:pt x="382" y="13"/>
                </a:cubicBezTo>
                <a:cubicBezTo>
                  <a:pt x="376" y="5"/>
                  <a:pt x="366" y="0"/>
                  <a:pt x="355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27" y="0"/>
                  <a:pt x="116" y="5"/>
                  <a:pt x="108" y="14"/>
                </a:cubicBezTo>
                <a:cubicBezTo>
                  <a:pt x="5" y="131"/>
                  <a:pt x="5" y="131"/>
                  <a:pt x="5" y="131"/>
                </a:cubicBezTo>
                <a:cubicBezTo>
                  <a:pt x="1" y="135"/>
                  <a:pt x="0" y="141"/>
                  <a:pt x="2" y="146"/>
                </a:cubicBezTo>
                <a:cubicBezTo>
                  <a:pt x="5" y="151"/>
                  <a:pt x="10" y="154"/>
                  <a:pt x="15" y="154"/>
                </a:cubicBezTo>
                <a:cubicBezTo>
                  <a:pt x="21" y="154"/>
                  <a:pt x="21" y="154"/>
                  <a:pt x="21" y="154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1" y="194"/>
                  <a:pt x="21" y="194"/>
                  <a:pt x="21" y="194"/>
                </a:cubicBezTo>
                <a:cubicBezTo>
                  <a:pt x="21" y="234"/>
                  <a:pt x="21" y="234"/>
                  <a:pt x="21" y="234"/>
                </a:cubicBezTo>
                <a:cubicBezTo>
                  <a:pt x="21" y="234"/>
                  <a:pt x="21" y="234"/>
                  <a:pt x="21" y="234"/>
                </a:cubicBezTo>
                <a:cubicBezTo>
                  <a:pt x="21" y="282"/>
                  <a:pt x="21" y="282"/>
                  <a:pt x="21" y="282"/>
                </a:cubicBezTo>
                <a:cubicBezTo>
                  <a:pt x="21" y="286"/>
                  <a:pt x="24" y="289"/>
                  <a:pt x="28" y="289"/>
                </a:cubicBezTo>
                <a:cubicBezTo>
                  <a:pt x="35" y="289"/>
                  <a:pt x="35" y="289"/>
                  <a:pt x="35" y="289"/>
                </a:cubicBezTo>
                <a:cubicBezTo>
                  <a:pt x="37" y="289"/>
                  <a:pt x="39" y="288"/>
                  <a:pt x="40" y="287"/>
                </a:cubicBezTo>
                <a:cubicBezTo>
                  <a:pt x="41" y="285"/>
                  <a:pt x="42" y="284"/>
                  <a:pt x="42" y="282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220" y="154"/>
                  <a:pt x="220" y="154"/>
                  <a:pt x="220" y="154"/>
                </a:cubicBezTo>
                <a:cubicBezTo>
                  <a:pt x="230" y="154"/>
                  <a:pt x="239" y="150"/>
                  <a:pt x="246" y="142"/>
                </a:cubicBezTo>
                <a:cubicBezTo>
                  <a:pt x="347" y="29"/>
                  <a:pt x="347" y="29"/>
                  <a:pt x="347" y="29"/>
                </a:cubicBezTo>
                <a:cubicBezTo>
                  <a:pt x="350" y="25"/>
                  <a:pt x="353" y="24"/>
                  <a:pt x="358" y="24"/>
                </a:cubicBezTo>
                <a:cubicBezTo>
                  <a:pt x="362" y="24"/>
                  <a:pt x="365" y="26"/>
                  <a:pt x="368" y="29"/>
                </a:cubicBezTo>
                <a:cubicBezTo>
                  <a:pt x="453" y="136"/>
                  <a:pt x="453" y="136"/>
                  <a:pt x="453" y="136"/>
                </a:cubicBezTo>
                <a:cubicBezTo>
                  <a:pt x="371" y="136"/>
                  <a:pt x="371" y="136"/>
                  <a:pt x="371" y="136"/>
                </a:cubicBezTo>
                <a:cubicBezTo>
                  <a:pt x="361" y="136"/>
                  <a:pt x="352" y="140"/>
                  <a:pt x="345" y="148"/>
                </a:cubicBezTo>
                <a:cubicBezTo>
                  <a:pt x="241" y="266"/>
                  <a:pt x="241" y="266"/>
                  <a:pt x="241" y="266"/>
                </a:cubicBezTo>
                <a:cubicBezTo>
                  <a:pt x="237" y="270"/>
                  <a:pt x="236" y="276"/>
                  <a:pt x="238" y="281"/>
                </a:cubicBezTo>
                <a:cubicBezTo>
                  <a:pt x="241" y="286"/>
                  <a:pt x="246" y="289"/>
                  <a:pt x="251" y="289"/>
                </a:cubicBezTo>
                <a:cubicBezTo>
                  <a:pt x="454" y="289"/>
                  <a:pt x="454" y="289"/>
                  <a:pt x="454" y="289"/>
                </a:cubicBezTo>
                <a:cubicBezTo>
                  <a:pt x="465" y="289"/>
                  <a:pt x="474" y="285"/>
                  <a:pt x="481" y="277"/>
                </a:cubicBezTo>
                <a:cubicBezTo>
                  <a:pt x="581" y="164"/>
                  <a:pt x="581" y="164"/>
                  <a:pt x="581" y="164"/>
                </a:cubicBezTo>
                <a:cubicBezTo>
                  <a:pt x="584" y="160"/>
                  <a:pt x="588" y="159"/>
                  <a:pt x="592" y="159"/>
                </a:cubicBezTo>
                <a:cubicBezTo>
                  <a:pt x="596" y="159"/>
                  <a:pt x="600" y="161"/>
                  <a:pt x="603" y="164"/>
                </a:cubicBezTo>
                <a:cubicBezTo>
                  <a:pt x="694" y="283"/>
                  <a:pt x="694" y="283"/>
                  <a:pt x="694" y="283"/>
                </a:cubicBezTo>
                <a:cubicBezTo>
                  <a:pt x="697" y="287"/>
                  <a:pt x="701" y="289"/>
                  <a:pt x="705" y="289"/>
                </a:cubicBezTo>
                <a:cubicBezTo>
                  <a:pt x="710" y="289"/>
                  <a:pt x="710" y="289"/>
                  <a:pt x="710" y="289"/>
                </a:cubicBezTo>
                <a:cubicBezTo>
                  <a:pt x="713" y="289"/>
                  <a:pt x="715" y="287"/>
                  <a:pt x="716" y="285"/>
                </a:cubicBezTo>
                <a:cubicBezTo>
                  <a:pt x="717" y="283"/>
                  <a:pt x="717" y="280"/>
                  <a:pt x="716" y="278"/>
                </a:cubicBezTo>
                <a:cubicBezTo>
                  <a:pt x="617" y="150"/>
                  <a:pt x="617" y="150"/>
                  <a:pt x="617" y="150"/>
                </a:cubicBezTo>
                <a:cubicBezTo>
                  <a:pt x="610" y="141"/>
                  <a:pt x="601" y="136"/>
                  <a:pt x="590" y="136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7120148" y="2774817"/>
            <a:ext cx="2898530" cy="1137690"/>
          </a:xfrm>
          <a:custGeom>
            <a:avLst/>
            <a:gdLst>
              <a:gd name="T0" fmla="*/ 147 w 903"/>
              <a:gd name="T1" fmla="*/ 95 h 354"/>
              <a:gd name="T2" fmla="*/ 372 w 903"/>
              <a:gd name="T3" fmla="*/ 121 h 354"/>
              <a:gd name="T4" fmla="*/ 481 w 903"/>
              <a:gd name="T5" fmla="*/ 1 h 354"/>
              <a:gd name="T6" fmla="*/ 710 w 903"/>
              <a:gd name="T7" fmla="*/ 54 h 354"/>
              <a:gd name="T8" fmla="*/ 855 w 903"/>
              <a:gd name="T9" fmla="*/ 149 h 354"/>
              <a:gd name="T10" fmla="*/ 823 w 903"/>
              <a:gd name="T11" fmla="*/ 157 h 354"/>
              <a:gd name="T12" fmla="*/ 819 w 903"/>
              <a:gd name="T13" fmla="*/ 327 h 354"/>
              <a:gd name="T14" fmla="*/ 903 w 903"/>
              <a:gd name="T15" fmla="*/ 341 h 354"/>
              <a:gd name="T16" fmla="*/ 889 w 903"/>
              <a:gd name="T17" fmla="*/ 354 h 354"/>
              <a:gd name="T18" fmla="*/ 0 w 903"/>
              <a:gd name="T19" fmla="*/ 341 h 354"/>
              <a:gd name="T20" fmla="*/ 13 w 903"/>
              <a:gd name="T21" fmla="*/ 327 h 354"/>
              <a:gd name="T22" fmla="*/ 258 w 903"/>
              <a:gd name="T23" fmla="*/ 189 h 354"/>
              <a:gd name="T24" fmla="*/ 287 w 903"/>
              <a:gd name="T25" fmla="*/ 181 h 354"/>
              <a:gd name="T26" fmla="*/ 160 w 903"/>
              <a:gd name="T27" fmla="*/ 104 h 354"/>
              <a:gd name="T28" fmla="*/ 50 w 903"/>
              <a:gd name="T29" fmla="*/ 220 h 354"/>
              <a:gd name="T30" fmla="*/ 51 w 903"/>
              <a:gd name="T31" fmla="*/ 222 h 354"/>
              <a:gd name="T32" fmla="*/ 69 w 903"/>
              <a:gd name="T33" fmla="*/ 220 h 354"/>
              <a:gd name="T34" fmla="*/ 68 w 903"/>
              <a:gd name="T35" fmla="*/ 223 h 354"/>
              <a:gd name="T36" fmla="*/ 44 w 903"/>
              <a:gd name="T37" fmla="*/ 224 h 354"/>
              <a:gd name="T38" fmla="*/ 615 w 903"/>
              <a:gd name="T39" fmla="*/ 327 h 354"/>
              <a:gd name="T40" fmla="*/ 623 w 903"/>
              <a:gd name="T41" fmla="*/ 125 h 354"/>
              <a:gd name="T42" fmla="*/ 654 w 903"/>
              <a:gd name="T43" fmla="*/ 117 h 354"/>
              <a:gd name="T44" fmla="*/ 485 w 903"/>
              <a:gd name="T45" fmla="*/ 15 h 354"/>
              <a:gd name="T46" fmla="*/ 339 w 903"/>
              <a:gd name="T47" fmla="*/ 166 h 354"/>
              <a:gd name="T48" fmla="*/ 344 w 903"/>
              <a:gd name="T49" fmla="*/ 174 h 354"/>
              <a:gd name="T50" fmla="*/ 373 w 903"/>
              <a:gd name="T51" fmla="*/ 327 h 354"/>
              <a:gd name="T52" fmla="*/ 443 w 903"/>
              <a:gd name="T53" fmla="*/ 257 h 354"/>
              <a:gd name="T54" fmla="*/ 453 w 903"/>
              <a:gd name="T55" fmla="*/ 267 h 354"/>
              <a:gd name="T56" fmla="*/ 530 w 903"/>
              <a:gd name="T57" fmla="*/ 252 h 354"/>
              <a:gd name="T58" fmla="*/ 527 w 903"/>
              <a:gd name="T59" fmla="*/ 175 h 354"/>
              <a:gd name="T60" fmla="*/ 451 w 903"/>
              <a:gd name="T61" fmla="*/ 183 h 354"/>
              <a:gd name="T62" fmla="*/ 443 w 903"/>
              <a:gd name="T63" fmla="*/ 257 h 354"/>
              <a:gd name="T64" fmla="*/ 123 w 903"/>
              <a:gd name="T65" fmla="*/ 295 h 354"/>
              <a:gd name="T66" fmla="*/ 179 w 903"/>
              <a:gd name="T67" fmla="*/ 294 h 354"/>
              <a:gd name="T68" fmla="*/ 188 w 903"/>
              <a:gd name="T69" fmla="*/ 235 h 354"/>
              <a:gd name="T70" fmla="*/ 177 w 903"/>
              <a:gd name="T71" fmla="*/ 226 h 354"/>
              <a:gd name="T72" fmla="*/ 120 w 903"/>
              <a:gd name="T73" fmla="*/ 24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03" h="354">
                <a:moveTo>
                  <a:pt x="45" y="219"/>
                </a:moveTo>
                <a:cubicBezTo>
                  <a:pt x="147" y="95"/>
                  <a:pt x="147" y="95"/>
                  <a:pt x="147" y="95"/>
                </a:cubicBezTo>
                <a:cubicBezTo>
                  <a:pt x="149" y="93"/>
                  <a:pt x="153" y="91"/>
                  <a:pt x="156" y="92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472" y="4"/>
                  <a:pt x="472" y="4"/>
                  <a:pt x="472" y="4"/>
                </a:cubicBezTo>
                <a:cubicBezTo>
                  <a:pt x="474" y="1"/>
                  <a:pt x="478" y="0"/>
                  <a:pt x="481" y="1"/>
                </a:cubicBezTo>
                <a:cubicBezTo>
                  <a:pt x="678" y="41"/>
                  <a:pt x="678" y="41"/>
                  <a:pt x="678" y="41"/>
                </a:cubicBezTo>
                <a:cubicBezTo>
                  <a:pt x="690" y="43"/>
                  <a:pt x="700" y="47"/>
                  <a:pt x="710" y="54"/>
                </a:cubicBezTo>
                <a:cubicBezTo>
                  <a:pt x="853" y="144"/>
                  <a:pt x="853" y="144"/>
                  <a:pt x="853" y="144"/>
                </a:cubicBezTo>
                <a:cubicBezTo>
                  <a:pt x="854" y="145"/>
                  <a:pt x="855" y="147"/>
                  <a:pt x="855" y="149"/>
                </a:cubicBezTo>
                <a:cubicBezTo>
                  <a:pt x="854" y="151"/>
                  <a:pt x="853" y="152"/>
                  <a:pt x="851" y="153"/>
                </a:cubicBezTo>
                <a:cubicBezTo>
                  <a:pt x="823" y="157"/>
                  <a:pt x="823" y="157"/>
                  <a:pt x="823" y="157"/>
                </a:cubicBezTo>
                <a:cubicBezTo>
                  <a:pt x="820" y="157"/>
                  <a:pt x="819" y="159"/>
                  <a:pt x="819" y="161"/>
                </a:cubicBezTo>
                <a:cubicBezTo>
                  <a:pt x="819" y="327"/>
                  <a:pt x="819" y="327"/>
                  <a:pt x="819" y="327"/>
                </a:cubicBezTo>
                <a:cubicBezTo>
                  <a:pt x="889" y="327"/>
                  <a:pt x="889" y="327"/>
                  <a:pt x="889" y="327"/>
                </a:cubicBezTo>
                <a:cubicBezTo>
                  <a:pt x="897" y="327"/>
                  <a:pt x="903" y="333"/>
                  <a:pt x="903" y="341"/>
                </a:cubicBezTo>
                <a:cubicBezTo>
                  <a:pt x="903" y="341"/>
                  <a:pt x="903" y="341"/>
                  <a:pt x="903" y="341"/>
                </a:cubicBezTo>
                <a:cubicBezTo>
                  <a:pt x="903" y="348"/>
                  <a:pt x="897" y="354"/>
                  <a:pt x="889" y="354"/>
                </a:cubicBezTo>
                <a:cubicBezTo>
                  <a:pt x="13" y="354"/>
                  <a:pt x="13" y="354"/>
                  <a:pt x="13" y="354"/>
                </a:cubicBezTo>
                <a:cubicBezTo>
                  <a:pt x="6" y="354"/>
                  <a:pt x="0" y="348"/>
                  <a:pt x="0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33"/>
                  <a:pt x="6" y="327"/>
                  <a:pt x="13" y="327"/>
                </a:cubicBezTo>
                <a:cubicBezTo>
                  <a:pt x="258" y="327"/>
                  <a:pt x="258" y="327"/>
                  <a:pt x="258" y="327"/>
                </a:cubicBezTo>
                <a:cubicBezTo>
                  <a:pt x="258" y="189"/>
                  <a:pt x="258" y="189"/>
                  <a:pt x="258" y="189"/>
                </a:cubicBezTo>
                <a:cubicBezTo>
                  <a:pt x="283" y="185"/>
                  <a:pt x="283" y="185"/>
                  <a:pt x="283" y="185"/>
                </a:cubicBezTo>
                <a:cubicBezTo>
                  <a:pt x="285" y="185"/>
                  <a:pt x="286" y="183"/>
                  <a:pt x="287" y="181"/>
                </a:cubicBezTo>
                <a:cubicBezTo>
                  <a:pt x="287" y="179"/>
                  <a:pt x="286" y="177"/>
                  <a:pt x="284" y="176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56" y="102"/>
                  <a:pt x="151" y="102"/>
                  <a:pt x="148" y="106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1"/>
                  <a:pt x="50" y="221"/>
                  <a:pt x="50" y="221"/>
                </a:cubicBezTo>
                <a:cubicBezTo>
                  <a:pt x="50" y="222"/>
                  <a:pt x="51" y="222"/>
                  <a:pt x="51" y="222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68" y="219"/>
                  <a:pt x="69" y="219"/>
                  <a:pt x="69" y="220"/>
                </a:cubicBezTo>
                <a:cubicBezTo>
                  <a:pt x="70" y="220"/>
                  <a:pt x="70" y="220"/>
                  <a:pt x="70" y="221"/>
                </a:cubicBezTo>
                <a:cubicBezTo>
                  <a:pt x="70" y="222"/>
                  <a:pt x="69" y="223"/>
                  <a:pt x="68" y="223"/>
                </a:cubicBezTo>
                <a:cubicBezTo>
                  <a:pt x="49" y="226"/>
                  <a:pt x="49" y="226"/>
                  <a:pt x="49" y="226"/>
                </a:cubicBezTo>
                <a:cubicBezTo>
                  <a:pt x="47" y="227"/>
                  <a:pt x="45" y="226"/>
                  <a:pt x="44" y="224"/>
                </a:cubicBezTo>
                <a:cubicBezTo>
                  <a:pt x="43" y="222"/>
                  <a:pt x="43" y="220"/>
                  <a:pt x="45" y="219"/>
                </a:cubicBezTo>
                <a:close/>
                <a:moveTo>
                  <a:pt x="615" y="327"/>
                </a:moveTo>
                <a:cubicBezTo>
                  <a:pt x="615" y="134"/>
                  <a:pt x="615" y="134"/>
                  <a:pt x="615" y="134"/>
                </a:cubicBezTo>
                <a:cubicBezTo>
                  <a:pt x="615" y="130"/>
                  <a:pt x="619" y="126"/>
                  <a:pt x="623" y="125"/>
                </a:cubicBezTo>
                <a:cubicBezTo>
                  <a:pt x="651" y="120"/>
                  <a:pt x="651" y="120"/>
                  <a:pt x="651" y="120"/>
                </a:cubicBezTo>
                <a:cubicBezTo>
                  <a:pt x="653" y="120"/>
                  <a:pt x="654" y="119"/>
                  <a:pt x="654" y="117"/>
                </a:cubicBezTo>
                <a:cubicBezTo>
                  <a:pt x="655" y="115"/>
                  <a:pt x="654" y="113"/>
                  <a:pt x="652" y="112"/>
                </a:cubicBezTo>
                <a:cubicBezTo>
                  <a:pt x="485" y="15"/>
                  <a:pt x="485" y="15"/>
                  <a:pt x="485" y="15"/>
                </a:cubicBezTo>
                <a:cubicBezTo>
                  <a:pt x="481" y="12"/>
                  <a:pt x="476" y="13"/>
                  <a:pt x="473" y="16"/>
                </a:cubicBezTo>
                <a:cubicBezTo>
                  <a:pt x="339" y="166"/>
                  <a:pt x="339" y="166"/>
                  <a:pt x="339" y="166"/>
                </a:cubicBezTo>
                <a:cubicBezTo>
                  <a:pt x="338" y="168"/>
                  <a:pt x="338" y="170"/>
                  <a:pt x="339" y="172"/>
                </a:cubicBezTo>
                <a:cubicBezTo>
                  <a:pt x="340" y="174"/>
                  <a:pt x="342" y="175"/>
                  <a:pt x="344" y="174"/>
                </a:cubicBezTo>
                <a:cubicBezTo>
                  <a:pt x="373" y="169"/>
                  <a:pt x="373" y="169"/>
                  <a:pt x="373" y="169"/>
                </a:cubicBezTo>
                <a:cubicBezTo>
                  <a:pt x="373" y="327"/>
                  <a:pt x="373" y="327"/>
                  <a:pt x="373" y="327"/>
                </a:cubicBezTo>
                <a:cubicBezTo>
                  <a:pt x="615" y="327"/>
                  <a:pt x="615" y="327"/>
                  <a:pt x="615" y="327"/>
                </a:cubicBezTo>
                <a:close/>
                <a:moveTo>
                  <a:pt x="443" y="257"/>
                </a:moveTo>
                <a:cubicBezTo>
                  <a:pt x="443" y="260"/>
                  <a:pt x="444" y="262"/>
                  <a:pt x="446" y="264"/>
                </a:cubicBezTo>
                <a:cubicBezTo>
                  <a:pt x="448" y="266"/>
                  <a:pt x="450" y="267"/>
                  <a:pt x="453" y="267"/>
                </a:cubicBezTo>
                <a:cubicBezTo>
                  <a:pt x="521" y="261"/>
                  <a:pt x="521" y="261"/>
                  <a:pt x="521" y="261"/>
                </a:cubicBezTo>
                <a:cubicBezTo>
                  <a:pt x="526" y="261"/>
                  <a:pt x="530" y="257"/>
                  <a:pt x="530" y="252"/>
                </a:cubicBezTo>
                <a:cubicBezTo>
                  <a:pt x="530" y="182"/>
                  <a:pt x="530" y="182"/>
                  <a:pt x="530" y="182"/>
                </a:cubicBezTo>
                <a:cubicBezTo>
                  <a:pt x="530" y="179"/>
                  <a:pt x="529" y="177"/>
                  <a:pt x="527" y="175"/>
                </a:cubicBezTo>
                <a:cubicBezTo>
                  <a:pt x="525" y="173"/>
                  <a:pt x="522" y="172"/>
                  <a:pt x="519" y="173"/>
                </a:cubicBezTo>
                <a:cubicBezTo>
                  <a:pt x="451" y="183"/>
                  <a:pt x="451" y="183"/>
                  <a:pt x="451" y="183"/>
                </a:cubicBezTo>
                <a:cubicBezTo>
                  <a:pt x="446" y="184"/>
                  <a:pt x="443" y="188"/>
                  <a:pt x="443" y="193"/>
                </a:cubicBezTo>
                <a:cubicBezTo>
                  <a:pt x="443" y="257"/>
                  <a:pt x="443" y="257"/>
                  <a:pt x="443" y="257"/>
                </a:cubicBezTo>
                <a:close/>
                <a:moveTo>
                  <a:pt x="120" y="288"/>
                </a:moveTo>
                <a:cubicBezTo>
                  <a:pt x="120" y="291"/>
                  <a:pt x="121" y="293"/>
                  <a:pt x="123" y="295"/>
                </a:cubicBezTo>
                <a:cubicBezTo>
                  <a:pt x="125" y="297"/>
                  <a:pt x="128" y="298"/>
                  <a:pt x="131" y="297"/>
                </a:cubicBezTo>
                <a:cubicBezTo>
                  <a:pt x="179" y="294"/>
                  <a:pt x="179" y="294"/>
                  <a:pt x="179" y="294"/>
                </a:cubicBezTo>
                <a:cubicBezTo>
                  <a:pt x="184" y="293"/>
                  <a:pt x="188" y="289"/>
                  <a:pt x="188" y="284"/>
                </a:cubicBezTo>
                <a:cubicBezTo>
                  <a:pt x="188" y="235"/>
                  <a:pt x="188" y="235"/>
                  <a:pt x="188" y="235"/>
                </a:cubicBezTo>
                <a:cubicBezTo>
                  <a:pt x="188" y="232"/>
                  <a:pt x="186" y="230"/>
                  <a:pt x="184" y="228"/>
                </a:cubicBezTo>
                <a:cubicBezTo>
                  <a:pt x="182" y="226"/>
                  <a:pt x="179" y="225"/>
                  <a:pt x="177" y="226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4" y="234"/>
                  <a:pt x="120" y="238"/>
                  <a:pt x="120" y="243"/>
                </a:cubicBezTo>
                <a:lnTo>
                  <a:pt x="120" y="288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9180384" y="973520"/>
            <a:ext cx="2635150" cy="1053518"/>
          </a:xfrm>
          <a:custGeom>
            <a:avLst/>
            <a:gdLst>
              <a:gd name="T0" fmla="*/ 8 w 821"/>
              <a:gd name="T1" fmla="*/ 312 h 328"/>
              <a:gd name="T2" fmla="*/ 8 w 821"/>
              <a:gd name="T3" fmla="*/ 328 h 328"/>
              <a:gd name="T4" fmla="*/ 267 w 821"/>
              <a:gd name="T5" fmla="*/ 328 h 328"/>
              <a:gd name="T6" fmla="*/ 267 w 821"/>
              <a:gd name="T7" fmla="*/ 328 h 328"/>
              <a:gd name="T8" fmla="*/ 268 w 821"/>
              <a:gd name="T9" fmla="*/ 328 h 328"/>
              <a:gd name="T10" fmla="*/ 268 w 821"/>
              <a:gd name="T11" fmla="*/ 328 h 328"/>
              <a:gd name="T12" fmla="*/ 268 w 821"/>
              <a:gd name="T13" fmla="*/ 328 h 328"/>
              <a:gd name="T14" fmla="*/ 269 w 821"/>
              <a:gd name="T15" fmla="*/ 328 h 328"/>
              <a:gd name="T16" fmla="*/ 269 w 821"/>
              <a:gd name="T17" fmla="*/ 328 h 328"/>
              <a:gd name="T18" fmla="*/ 269 w 821"/>
              <a:gd name="T19" fmla="*/ 328 h 328"/>
              <a:gd name="T20" fmla="*/ 269 w 821"/>
              <a:gd name="T21" fmla="*/ 328 h 328"/>
              <a:gd name="T22" fmla="*/ 270 w 821"/>
              <a:gd name="T23" fmla="*/ 327 h 328"/>
              <a:gd name="T24" fmla="*/ 270 w 821"/>
              <a:gd name="T25" fmla="*/ 327 h 328"/>
              <a:gd name="T26" fmla="*/ 270 w 821"/>
              <a:gd name="T27" fmla="*/ 327 h 328"/>
              <a:gd name="T28" fmla="*/ 271 w 821"/>
              <a:gd name="T29" fmla="*/ 327 h 328"/>
              <a:gd name="T30" fmla="*/ 271 w 821"/>
              <a:gd name="T31" fmla="*/ 327 h 328"/>
              <a:gd name="T32" fmla="*/ 271 w 821"/>
              <a:gd name="T33" fmla="*/ 327 h 328"/>
              <a:gd name="T34" fmla="*/ 271 w 821"/>
              <a:gd name="T35" fmla="*/ 327 h 328"/>
              <a:gd name="T36" fmla="*/ 272 w 821"/>
              <a:gd name="T37" fmla="*/ 326 h 328"/>
              <a:gd name="T38" fmla="*/ 272 w 821"/>
              <a:gd name="T39" fmla="*/ 326 h 328"/>
              <a:gd name="T40" fmla="*/ 272 w 821"/>
              <a:gd name="T41" fmla="*/ 326 h 328"/>
              <a:gd name="T42" fmla="*/ 272 w 821"/>
              <a:gd name="T43" fmla="*/ 326 h 328"/>
              <a:gd name="T44" fmla="*/ 273 w 821"/>
              <a:gd name="T45" fmla="*/ 325 h 328"/>
              <a:gd name="T46" fmla="*/ 273 w 821"/>
              <a:gd name="T47" fmla="*/ 325 h 328"/>
              <a:gd name="T48" fmla="*/ 273 w 821"/>
              <a:gd name="T49" fmla="*/ 325 h 328"/>
              <a:gd name="T50" fmla="*/ 274 w 821"/>
              <a:gd name="T51" fmla="*/ 324 h 328"/>
              <a:gd name="T52" fmla="*/ 274 w 821"/>
              <a:gd name="T53" fmla="*/ 324 h 328"/>
              <a:gd name="T54" fmla="*/ 274 w 821"/>
              <a:gd name="T55" fmla="*/ 324 h 328"/>
              <a:gd name="T56" fmla="*/ 274 w 821"/>
              <a:gd name="T57" fmla="*/ 323 h 328"/>
              <a:gd name="T58" fmla="*/ 274 w 821"/>
              <a:gd name="T59" fmla="*/ 323 h 328"/>
              <a:gd name="T60" fmla="*/ 274 w 821"/>
              <a:gd name="T61" fmla="*/ 323 h 328"/>
              <a:gd name="T62" fmla="*/ 275 w 821"/>
              <a:gd name="T63" fmla="*/ 322 h 328"/>
              <a:gd name="T64" fmla="*/ 275 w 821"/>
              <a:gd name="T65" fmla="*/ 322 h 328"/>
              <a:gd name="T66" fmla="*/ 275 w 821"/>
              <a:gd name="T67" fmla="*/ 322 h 328"/>
              <a:gd name="T68" fmla="*/ 275 w 821"/>
              <a:gd name="T69" fmla="*/ 322 h 328"/>
              <a:gd name="T70" fmla="*/ 275 w 821"/>
              <a:gd name="T71" fmla="*/ 321 h 328"/>
              <a:gd name="T72" fmla="*/ 275 w 821"/>
              <a:gd name="T73" fmla="*/ 321 h 328"/>
              <a:gd name="T74" fmla="*/ 275 w 821"/>
              <a:gd name="T75" fmla="*/ 320 h 328"/>
              <a:gd name="T76" fmla="*/ 275 w 821"/>
              <a:gd name="T77" fmla="*/ 320 h 328"/>
              <a:gd name="T78" fmla="*/ 275 w 821"/>
              <a:gd name="T79" fmla="*/ 138 h 328"/>
              <a:gd name="T80" fmla="*/ 465 w 821"/>
              <a:gd name="T81" fmla="*/ 132 h 328"/>
              <a:gd name="T82" fmla="*/ 499 w 821"/>
              <a:gd name="T83" fmla="*/ 318 h 328"/>
              <a:gd name="T84" fmla="*/ 780 w 821"/>
              <a:gd name="T85" fmla="*/ 281 h 328"/>
              <a:gd name="T86" fmla="*/ 817 w 821"/>
              <a:gd name="T87" fmla="*/ 263 h 328"/>
              <a:gd name="T88" fmla="*/ 631 w 821"/>
              <a:gd name="T89" fmla="*/ 137 h 328"/>
              <a:gd name="T90" fmla="*/ 665 w 821"/>
              <a:gd name="T91" fmla="*/ 120 h 328"/>
              <a:gd name="T92" fmla="*/ 356 w 821"/>
              <a:gd name="T93" fmla="*/ 0 h 328"/>
              <a:gd name="T94" fmla="*/ 259 w 821"/>
              <a:gd name="T95" fmla="*/ 138 h 328"/>
              <a:gd name="T96" fmla="*/ 336 w 821"/>
              <a:gd name="T97" fmla="*/ 289 h 328"/>
              <a:gd name="T98" fmla="*/ 336 w 821"/>
              <a:gd name="T99" fmla="*/ 235 h 328"/>
              <a:gd name="T100" fmla="*/ 373 w 821"/>
              <a:gd name="T101" fmla="*/ 250 h 328"/>
              <a:gd name="T102" fmla="*/ 413 w 821"/>
              <a:gd name="T103" fmla="*/ 281 h 328"/>
              <a:gd name="T104" fmla="*/ 398 w 821"/>
              <a:gd name="T105" fmla="*/ 243 h 328"/>
              <a:gd name="T106" fmla="*/ 450 w 821"/>
              <a:gd name="T107" fmla="*/ 243 h 328"/>
              <a:gd name="T108" fmla="*/ 344 w 821"/>
              <a:gd name="T109" fmla="*/ 180 h 328"/>
              <a:gd name="T110" fmla="*/ 328 w 821"/>
              <a:gd name="T111" fmla="*/ 210 h 328"/>
              <a:gd name="T112" fmla="*/ 373 w 821"/>
              <a:gd name="T113" fmla="*/ 164 h 328"/>
              <a:gd name="T114" fmla="*/ 344 w 821"/>
              <a:gd name="T115" fmla="*/ 180 h 328"/>
              <a:gd name="T116" fmla="*/ 405 w 821"/>
              <a:gd name="T117" fmla="*/ 218 h 328"/>
              <a:gd name="T118" fmla="*/ 405 w 821"/>
              <a:gd name="T119" fmla="*/ 164 h 328"/>
              <a:gd name="T120" fmla="*/ 443 w 821"/>
              <a:gd name="T121" fmla="*/ 180 h 328"/>
              <a:gd name="T122" fmla="*/ 241 w 821"/>
              <a:gd name="T123" fmla="*/ 122 h 328"/>
              <a:gd name="T124" fmla="*/ 269 w 821"/>
              <a:gd name="T125" fmla="*/ 122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1" h="328">
                <a:moveTo>
                  <a:pt x="259" y="138"/>
                </a:moveTo>
                <a:cubicBezTo>
                  <a:pt x="259" y="312"/>
                  <a:pt x="259" y="312"/>
                  <a:pt x="259" y="312"/>
                </a:cubicBezTo>
                <a:cubicBezTo>
                  <a:pt x="8" y="312"/>
                  <a:pt x="8" y="312"/>
                  <a:pt x="8" y="312"/>
                </a:cubicBezTo>
                <a:cubicBezTo>
                  <a:pt x="3" y="312"/>
                  <a:pt x="0" y="316"/>
                  <a:pt x="0" y="32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24"/>
                  <a:pt x="3" y="328"/>
                  <a:pt x="8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7" y="328"/>
                  <a:pt x="267" y="328"/>
                  <a:pt x="267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0" y="327"/>
                  <a:pt x="270" y="327"/>
                  <a:pt x="270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1" y="327"/>
                  <a:pt x="271" y="327"/>
                  <a:pt x="271" y="327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2" y="326"/>
                  <a:pt x="272" y="326"/>
                  <a:pt x="272" y="326"/>
                </a:cubicBezTo>
                <a:cubicBezTo>
                  <a:pt x="273" y="326"/>
                  <a:pt x="273" y="326"/>
                  <a:pt x="273" y="326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4" y="323"/>
                  <a:pt x="274" y="323"/>
                  <a:pt x="274" y="323"/>
                </a:cubicBezTo>
                <a:cubicBezTo>
                  <a:pt x="275" y="323"/>
                  <a:pt x="275" y="323"/>
                  <a:pt x="275" y="323"/>
                </a:cubicBezTo>
                <a:cubicBezTo>
                  <a:pt x="275" y="323"/>
                  <a:pt x="275" y="323"/>
                  <a:pt x="275" y="323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2"/>
                  <a:pt x="275" y="322"/>
                  <a:pt x="275" y="322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1"/>
                  <a:pt x="275" y="321"/>
                  <a:pt x="275" y="321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320"/>
                  <a:pt x="275" y="320"/>
                  <a:pt x="275" y="320"/>
                </a:cubicBezTo>
                <a:cubicBezTo>
                  <a:pt x="275" y="138"/>
                  <a:pt x="275" y="138"/>
                  <a:pt x="275" y="138"/>
                </a:cubicBezTo>
                <a:cubicBezTo>
                  <a:pt x="275" y="138"/>
                  <a:pt x="275" y="138"/>
                  <a:pt x="275" y="138"/>
                </a:cubicBezTo>
                <a:cubicBezTo>
                  <a:pt x="388" y="39"/>
                  <a:pt x="388" y="39"/>
                  <a:pt x="388" y="39"/>
                </a:cubicBezTo>
                <a:cubicBezTo>
                  <a:pt x="465" y="132"/>
                  <a:pt x="465" y="132"/>
                  <a:pt x="465" y="132"/>
                </a:cubicBezTo>
                <a:cubicBezTo>
                  <a:pt x="468" y="136"/>
                  <a:pt x="472" y="137"/>
                  <a:pt x="477" y="137"/>
                </a:cubicBezTo>
                <a:cubicBezTo>
                  <a:pt x="499" y="137"/>
                  <a:pt x="499" y="137"/>
                  <a:pt x="499" y="137"/>
                </a:cubicBezTo>
                <a:cubicBezTo>
                  <a:pt x="499" y="318"/>
                  <a:pt x="499" y="318"/>
                  <a:pt x="499" y="318"/>
                </a:cubicBezTo>
                <a:cubicBezTo>
                  <a:pt x="499" y="324"/>
                  <a:pt x="504" y="328"/>
                  <a:pt x="509" y="328"/>
                </a:cubicBezTo>
                <a:cubicBezTo>
                  <a:pt x="599" y="328"/>
                  <a:pt x="690" y="328"/>
                  <a:pt x="780" y="328"/>
                </a:cubicBezTo>
                <a:cubicBezTo>
                  <a:pt x="780" y="281"/>
                  <a:pt x="780" y="281"/>
                  <a:pt x="780" y="281"/>
                </a:cubicBezTo>
                <a:cubicBezTo>
                  <a:pt x="810" y="281"/>
                  <a:pt x="810" y="281"/>
                  <a:pt x="810" y="281"/>
                </a:cubicBezTo>
                <a:cubicBezTo>
                  <a:pt x="814" y="281"/>
                  <a:pt x="818" y="279"/>
                  <a:pt x="819" y="275"/>
                </a:cubicBezTo>
                <a:cubicBezTo>
                  <a:pt x="821" y="271"/>
                  <a:pt x="820" y="266"/>
                  <a:pt x="817" y="263"/>
                </a:cubicBezTo>
                <a:cubicBezTo>
                  <a:pt x="737" y="188"/>
                  <a:pt x="737" y="188"/>
                  <a:pt x="737" y="188"/>
                </a:cubicBezTo>
                <a:cubicBezTo>
                  <a:pt x="631" y="188"/>
                  <a:pt x="631" y="188"/>
                  <a:pt x="631" y="188"/>
                </a:cubicBezTo>
                <a:cubicBezTo>
                  <a:pt x="631" y="137"/>
                  <a:pt x="631" y="137"/>
                  <a:pt x="631" y="137"/>
                </a:cubicBezTo>
                <a:cubicBezTo>
                  <a:pt x="658" y="137"/>
                  <a:pt x="658" y="137"/>
                  <a:pt x="658" y="137"/>
                </a:cubicBezTo>
                <a:cubicBezTo>
                  <a:pt x="662" y="137"/>
                  <a:pt x="666" y="135"/>
                  <a:pt x="667" y="131"/>
                </a:cubicBezTo>
                <a:cubicBezTo>
                  <a:pt x="669" y="127"/>
                  <a:pt x="668" y="123"/>
                  <a:pt x="665" y="120"/>
                </a:cubicBezTo>
                <a:cubicBezTo>
                  <a:pt x="531" y="0"/>
                  <a:pt x="531" y="0"/>
                  <a:pt x="531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214" y="124"/>
                  <a:pt x="214" y="124"/>
                  <a:pt x="214" y="124"/>
                </a:cubicBezTo>
                <a:cubicBezTo>
                  <a:pt x="209" y="129"/>
                  <a:pt x="212" y="138"/>
                  <a:pt x="219" y="138"/>
                </a:cubicBezTo>
                <a:cubicBezTo>
                  <a:pt x="233" y="138"/>
                  <a:pt x="246" y="138"/>
                  <a:pt x="259" y="138"/>
                </a:cubicBezTo>
                <a:close/>
                <a:moveTo>
                  <a:pt x="344" y="250"/>
                </a:moveTo>
                <a:cubicBezTo>
                  <a:pt x="344" y="281"/>
                  <a:pt x="344" y="281"/>
                  <a:pt x="344" y="281"/>
                </a:cubicBezTo>
                <a:cubicBezTo>
                  <a:pt x="344" y="286"/>
                  <a:pt x="340" y="289"/>
                  <a:pt x="336" y="289"/>
                </a:cubicBezTo>
                <a:cubicBezTo>
                  <a:pt x="331" y="289"/>
                  <a:pt x="328" y="286"/>
                  <a:pt x="328" y="281"/>
                </a:cubicBezTo>
                <a:cubicBezTo>
                  <a:pt x="328" y="268"/>
                  <a:pt x="328" y="255"/>
                  <a:pt x="328" y="243"/>
                </a:cubicBezTo>
                <a:cubicBezTo>
                  <a:pt x="328" y="238"/>
                  <a:pt x="331" y="235"/>
                  <a:pt x="336" y="235"/>
                </a:cubicBezTo>
                <a:cubicBezTo>
                  <a:pt x="373" y="235"/>
                  <a:pt x="373" y="235"/>
                  <a:pt x="373" y="235"/>
                </a:cubicBezTo>
                <a:cubicBezTo>
                  <a:pt x="377" y="235"/>
                  <a:pt x="381" y="238"/>
                  <a:pt x="381" y="243"/>
                </a:cubicBezTo>
                <a:cubicBezTo>
                  <a:pt x="381" y="247"/>
                  <a:pt x="377" y="250"/>
                  <a:pt x="373" y="250"/>
                </a:cubicBezTo>
                <a:cubicBezTo>
                  <a:pt x="344" y="250"/>
                  <a:pt x="344" y="250"/>
                  <a:pt x="344" y="250"/>
                </a:cubicBezTo>
                <a:close/>
                <a:moveTo>
                  <a:pt x="413" y="250"/>
                </a:moveTo>
                <a:cubicBezTo>
                  <a:pt x="413" y="281"/>
                  <a:pt x="413" y="281"/>
                  <a:pt x="413" y="281"/>
                </a:cubicBezTo>
                <a:cubicBezTo>
                  <a:pt x="413" y="286"/>
                  <a:pt x="410" y="289"/>
                  <a:pt x="405" y="289"/>
                </a:cubicBezTo>
                <a:cubicBezTo>
                  <a:pt x="401" y="289"/>
                  <a:pt x="398" y="286"/>
                  <a:pt x="398" y="281"/>
                </a:cubicBezTo>
                <a:cubicBezTo>
                  <a:pt x="398" y="268"/>
                  <a:pt x="398" y="255"/>
                  <a:pt x="398" y="243"/>
                </a:cubicBezTo>
                <a:cubicBezTo>
                  <a:pt x="398" y="238"/>
                  <a:pt x="401" y="235"/>
                  <a:pt x="405" y="235"/>
                </a:cubicBezTo>
                <a:cubicBezTo>
                  <a:pt x="443" y="235"/>
                  <a:pt x="443" y="235"/>
                  <a:pt x="443" y="235"/>
                </a:cubicBezTo>
                <a:cubicBezTo>
                  <a:pt x="447" y="235"/>
                  <a:pt x="450" y="238"/>
                  <a:pt x="450" y="243"/>
                </a:cubicBezTo>
                <a:cubicBezTo>
                  <a:pt x="450" y="247"/>
                  <a:pt x="447" y="250"/>
                  <a:pt x="443" y="250"/>
                </a:cubicBezTo>
                <a:cubicBezTo>
                  <a:pt x="413" y="250"/>
                  <a:pt x="413" y="250"/>
                  <a:pt x="413" y="250"/>
                </a:cubicBezTo>
                <a:close/>
                <a:moveTo>
                  <a:pt x="344" y="180"/>
                </a:moveTo>
                <a:cubicBezTo>
                  <a:pt x="344" y="210"/>
                  <a:pt x="344" y="210"/>
                  <a:pt x="344" y="210"/>
                </a:cubicBezTo>
                <a:cubicBezTo>
                  <a:pt x="344" y="215"/>
                  <a:pt x="340" y="218"/>
                  <a:pt x="336" y="218"/>
                </a:cubicBezTo>
                <a:cubicBezTo>
                  <a:pt x="331" y="218"/>
                  <a:pt x="328" y="215"/>
                  <a:pt x="328" y="210"/>
                </a:cubicBezTo>
                <a:cubicBezTo>
                  <a:pt x="328" y="197"/>
                  <a:pt x="328" y="185"/>
                  <a:pt x="328" y="172"/>
                </a:cubicBezTo>
                <a:cubicBezTo>
                  <a:pt x="328" y="167"/>
                  <a:pt x="331" y="164"/>
                  <a:pt x="336" y="164"/>
                </a:cubicBezTo>
                <a:cubicBezTo>
                  <a:pt x="373" y="164"/>
                  <a:pt x="373" y="164"/>
                  <a:pt x="373" y="164"/>
                </a:cubicBezTo>
                <a:cubicBezTo>
                  <a:pt x="377" y="164"/>
                  <a:pt x="381" y="167"/>
                  <a:pt x="381" y="172"/>
                </a:cubicBezTo>
                <a:cubicBezTo>
                  <a:pt x="381" y="176"/>
                  <a:pt x="377" y="180"/>
                  <a:pt x="373" y="180"/>
                </a:cubicBezTo>
                <a:cubicBezTo>
                  <a:pt x="344" y="180"/>
                  <a:pt x="344" y="180"/>
                  <a:pt x="344" y="180"/>
                </a:cubicBezTo>
                <a:close/>
                <a:moveTo>
                  <a:pt x="413" y="180"/>
                </a:moveTo>
                <a:cubicBezTo>
                  <a:pt x="413" y="210"/>
                  <a:pt x="413" y="210"/>
                  <a:pt x="413" y="210"/>
                </a:cubicBezTo>
                <a:cubicBezTo>
                  <a:pt x="413" y="215"/>
                  <a:pt x="410" y="218"/>
                  <a:pt x="405" y="218"/>
                </a:cubicBezTo>
                <a:cubicBezTo>
                  <a:pt x="401" y="218"/>
                  <a:pt x="398" y="215"/>
                  <a:pt x="398" y="210"/>
                </a:cubicBezTo>
                <a:cubicBezTo>
                  <a:pt x="398" y="197"/>
                  <a:pt x="398" y="185"/>
                  <a:pt x="398" y="172"/>
                </a:cubicBezTo>
                <a:cubicBezTo>
                  <a:pt x="398" y="167"/>
                  <a:pt x="401" y="164"/>
                  <a:pt x="405" y="164"/>
                </a:cubicBezTo>
                <a:cubicBezTo>
                  <a:pt x="443" y="164"/>
                  <a:pt x="443" y="164"/>
                  <a:pt x="443" y="164"/>
                </a:cubicBezTo>
                <a:cubicBezTo>
                  <a:pt x="447" y="164"/>
                  <a:pt x="450" y="167"/>
                  <a:pt x="450" y="172"/>
                </a:cubicBezTo>
                <a:cubicBezTo>
                  <a:pt x="450" y="176"/>
                  <a:pt x="447" y="180"/>
                  <a:pt x="443" y="180"/>
                </a:cubicBezTo>
                <a:cubicBezTo>
                  <a:pt x="413" y="180"/>
                  <a:pt x="413" y="180"/>
                  <a:pt x="413" y="180"/>
                </a:cubicBezTo>
                <a:close/>
                <a:moveTo>
                  <a:pt x="269" y="122"/>
                </a:moveTo>
                <a:cubicBezTo>
                  <a:pt x="241" y="122"/>
                  <a:pt x="241" y="122"/>
                  <a:pt x="241" y="122"/>
                </a:cubicBezTo>
                <a:cubicBezTo>
                  <a:pt x="366" y="12"/>
                  <a:pt x="366" y="12"/>
                  <a:pt x="366" y="12"/>
                </a:cubicBezTo>
                <a:cubicBezTo>
                  <a:pt x="378" y="27"/>
                  <a:pt x="378" y="27"/>
                  <a:pt x="378" y="27"/>
                </a:cubicBezTo>
                <a:lnTo>
                  <a:pt x="269" y="122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15890" y="4373753"/>
            <a:ext cx="1164846" cy="1680744"/>
          </a:xfrm>
          <a:custGeom>
            <a:avLst/>
            <a:gdLst>
              <a:gd name="T0" fmla="*/ 11 w 363"/>
              <a:gd name="T1" fmla="*/ 501 h 523"/>
              <a:gd name="T2" fmla="*/ 99 w 363"/>
              <a:gd name="T3" fmla="*/ 501 h 523"/>
              <a:gd name="T4" fmla="*/ 97 w 363"/>
              <a:gd name="T5" fmla="*/ 457 h 523"/>
              <a:gd name="T6" fmla="*/ 148 w 363"/>
              <a:gd name="T7" fmla="*/ 456 h 523"/>
              <a:gd name="T8" fmla="*/ 148 w 363"/>
              <a:gd name="T9" fmla="*/ 434 h 523"/>
              <a:gd name="T10" fmla="*/ 96 w 363"/>
              <a:gd name="T11" fmla="*/ 437 h 523"/>
              <a:gd name="T12" fmla="*/ 93 w 363"/>
              <a:gd name="T13" fmla="*/ 395 h 523"/>
              <a:gd name="T14" fmla="*/ 148 w 363"/>
              <a:gd name="T15" fmla="*/ 391 h 523"/>
              <a:gd name="T16" fmla="*/ 148 w 363"/>
              <a:gd name="T17" fmla="*/ 369 h 523"/>
              <a:gd name="T18" fmla="*/ 91 w 363"/>
              <a:gd name="T19" fmla="*/ 373 h 523"/>
              <a:gd name="T20" fmla="*/ 87 w 363"/>
              <a:gd name="T21" fmla="*/ 333 h 523"/>
              <a:gd name="T22" fmla="*/ 148 w 363"/>
              <a:gd name="T23" fmla="*/ 326 h 523"/>
              <a:gd name="T24" fmla="*/ 148 w 363"/>
              <a:gd name="T25" fmla="*/ 304 h 523"/>
              <a:gd name="T26" fmla="*/ 84 w 363"/>
              <a:gd name="T27" fmla="*/ 311 h 523"/>
              <a:gd name="T28" fmla="*/ 79 w 363"/>
              <a:gd name="T29" fmla="*/ 270 h 523"/>
              <a:gd name="T30" fmla="*/ 148 w 363"/>
              <a:gd name="T31" fmla="*/ 261 h 523"/>
              <a:gd name="T32" fmla="*/ 148 w 363"/>
              <a:gd name="T33" fmla="*/ 239 h 523"/>
              <a:gd name="T34" fmla="*/ 76 w 363"/>
              <a:gd name="T35" fmla="*/ 250 h 523"/>
              <a:gd name="T36" fmla="*/ 69 w 363"/>
              <a:gd name="T37" fmla="*/ 209 h 523"/>
              <a:gd name="T38" fmla="*/ 148 w 363"/>
              <a:gd name="T39" fmla="*/ 196 h 523"/>
              <a:gd name="T40" fmla="*/ 148 w 363"/>
              <a:gd name="T41" fmla="*/ 174 h 523"/>
              <a:gd name="T42" fmla="*/ 66 w 363"/>
              <a:gd name="T43" fmla="*/ 189 h 523"/>
              <a:gd name="T44" fmla="*/ 58 w 363"/>
              <a:gd name="T45" fmla="*/ 149 h 523"/>
              <a:gd name="T46" fmla="*/ 148 w 363"/>
              <a:gd name="T47" fmla="*/ 130 h 523"/>
              <a:gd name="T48" fmla="*/ 148 w 363"/>
              <a:gd name="T49" fmla="*/ 108 h 523"/>
              <a:gd name="T50" fmla="*/ 54 w 363"/>
              <a:gd name="T51" fmla="*/ 130 h 523"/>
              <a:gd name="T52" fmla="*/ 45 w 363"/>
              <a:gd name="T53" fmla="*/ 91 h 523"/>
              <a:gd name="T54" fmla="*/ 148 w 363"/>
              <a:gd name="T55" fmla="*/ 65 h 523"/>
              <a:gd name="T56" fmla="*/ 148 w 363"/>
              <a:gd name="T57" fmla="*/ 43 h 523"/>
              <a:gd name="T58" fmla="*/ 41 w 363"/>
              <a:gd name="T59" fmla="*/ 71 h 523"/>
              <a:gd name="T60" fmla="*/ 31 w 363"/>
              <a:gd name="T61" fmla="*/ 36 h 523"/>
              <a:gd name="T62" fmla="*/ 148 w 363"/>
              <a:gd name="T63" fmla="*/ 0 h 523"/>
              <a:gd name="T64" fmla="*/ 267 w 363"/>
              <a:gd name="T65" fmla="*/ 32 h 523"/>
              <a:gd name="T66" fmla="*/ 198 w 363"/>
              <a:gd name="T67" fmla="*/ 501 h 523"/>
              <a:gd name="T68" fmla="*/ 226 w 363"/>
              <a:gd name="T69" fmla="*/ 501 h 523"/>
              <a:gd name="T70" fmla="*/ 250 w 363"/>
              <a:gd name="T71" fmla="*/ 171 h 523"/>
              <a:gd name="T72" fmla="*/ 314 w 363"/>
              <a:gd name="T73" fmla="*/ 198 h 523"/>
              <a:gd name="T74" fmla="*/ 270 w 363"/>
              <a:gd name="T75" fmla="*/ 501 h 523"/>
              <a:gd name="T76" fmla="*/ 352 w 363"/>
              <a:gd name="T77" fmla="*/ 501 h 523"/>
              <a:gd name="T78" fmla="*/ 363 w 363"/>
              <a:gd name="T79" fmla="*/ 512 h 523"/>
              <a:gd name="T80" fmla="*/ 352 w 363"/>
              <a:gd name="T81" fmla="*/ 523 h 523"/>
              <a:gd name="T82" fmla="*/ 11 w 363"/>
              <a:gd name="T83" fmla="*/ 523 h 523"/>
              <a:gd name="T84" fmla="*/ 0 w 363"/>
              <a:gd name="T85" fmla="*/ 512 h 523"/>
              <a:gd name="T86" fmla="*/ 11 w 363"/>
              <a:gd name="T87" fmla="*/ 501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3" h="523">
                <a:moveTo>
                  <a:pt x="11" y="501"/>
                </a:moveTo>
                <a:cubicBezTo>
                  <a:pt x="99" y="501"/>
                  <a:pt x="99" y="501"/>
                  <a:pt x="99" y="501"/>
                </a:cubicBezTo>
                <a:cubicBezTo>
                  <a:pt x="99" y="486"/>
                  <a:pt x="98" y="472"/>
                  <a:pt x="97" y="457"/>
                </a:cubicBezTo>
                <a:cubicBezTo>
                  <a:pt x="148" y="456"/>
                  <a:pt x="148" y="456"/>
                  <a:pt x="148" y="456"/>
                </a:cubicBezTo>
                <a:cubicBezTo>
                  <a:pt x="148" y="434"/>
                  <a:pt x="148" y="434"/>
                  <a:pt x="148" y="434"/>
                </a:cubicBezTo>
                <a:cubicBezTo>
                  <a:pt x="96" y="437"/>
                  <a:pt x="96" y="437"/>
                  <a:pt x="96" y="437"/>
                </a:cubicBezTo>
                <a:cubicBezTo>
                  <a:pt x="95" y="423"/>
                  <a:pt x="94" y="408"/>
                  <a:pt x="93" y="395"/>
                </a:cubicBezTo>
                <a:cubicBezTo>
                  <a:pt x="148" y="391"/>
                  <a:pt x="148" y="391"/>
                  <a:pt x="148" y="391"/>
                </a:cubicBezTo>
                <a:cubicBezTo>
                  <a:pt x="148" y="369"/>
                  <a:pt x="148" y="369"/>
                  <a:pt x="148" y="369"/>
                </a:cubicBezTo>
                <a:cubicBezTo>
                  <a:pt x="91" y="373"/>
                  <a:pt x="91" y="373"/>
                  <a:pt x="91" y="373"/>
                </a:cubicBezTo>
                <a:cubicBezTo>
                  <a:pt x="90" y="360"/>
                  <a:pt x="88" y="346"/>
                  <a:pt x="87" y="333"/>
                </a:cubicBezTo>
                <a:cubicBezTo>
                  <a:pt x="148" y="326"/>
                  <a:pt x="148" y="326"/>
                  <a:pt x="148" y="326"/>
                </a:cubicBezTo>
                <a:cubicBezTo>
                  <a:pt x="148" y="304"/>
                  <a:pt x="148" y="304"/>
                  <a:pt x="148" y="304"/>
                </a:cubicBezTo>
                <a:cubicBezTo>
                  <a:pt x="84" y="311"/>
                  <a:pt x="84" y="311"/>
                  <a:pt x="84" y="311"/>
                </a:cubicBezTo>
                <a:cubicBezTo>
                  <a:pt x="83" y="297"/>
                  <a:pt x="81" y="284"/>
                  <a:pt x="79" y="270"/>
                </a:cubicBezTo>
                <a:cubicBezTo>
                  <a:pt x="148" y="261"/>
                  <a:pt x="148" y="261"/>
                  <a:pt x="148" y="261"/>
                </a:cubicBezTo>
                <a:cubicBezTo>
                  <a:pt x="148" y="239"/>
                  <a:pt x="148" y="239"/>
                  <a:pt x="148" y="239"/>
                </a:cubicBezTo>
                <a:cubicBezTo>
                  <a:pt x="76" y="250"/>
                  <a:pt x="76" y="250"/>
                  <a:pt x="76" y="250"/>
                </a:cubicBezTo>
                <a:cubicBezTo>
                  <a:pt x="74" y="236"/>
                  <a:pt x="72" y="223"/>
                  <a:pt x="69" y="209"/>
                </a:cubicBezTo>
                <a:cubicBezTo>
                  <a:pt x="148" y="196"/>
                  <a:pt x="148" y="196"/>
                  <a:pt x="148" y="196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66" y="189"/>
                  <a:pt x="66" y="189"/>
                  <a:pt x="66" y="189"/>
                </a:cubicBezTo>
                <a:cubicBezTo>
                  <a:pt x="63" y="176"/>
                  <a:pt x="61" y="162"/>
                  <a:pt x="58" y="149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1" y="117"/>
                  <a:pt x="48" y="104"/>
                  <a:pt x="45" y="91"/>
                </a:cubicBezTo>
                <a:cubicBezTo>
                  <a:pt x="148" y="65"/>
                  <a:pt x="148" y="65"/>
                  <a:pt x="148" y="65"/>
                </a:cubicBezTo>
                <a:cubicBezTo>
                  <a:pt x="148" y="43"/>
                  <a:pt x="148" y="43"/>
                  <a:pt x="148" y="43"/>
                </a:cubicBezTo>
                <a:cubicBezTo>
                  <a:pt x="41" y="71"/>
                  <a:pt x="41" y="71"/>
                  <a:pt x="41" y="71"/>
                </a:cubicBezTo>
                <a:cubicBezTo>
                  <a:pt x="38" y="59"/>
                  <a:pt x="35" y="47"/>
                  <a:pt x="31" y="36"/>
                </a:cubicBezTo>
                <a:cubicBezTo>
                  <a:pt x="148" y="0"/>
                  <a:pt x="148" y="0"/>
                  <a:pt x="148" y="0"/>
                </a:cubicBezTo>
                <a:cubicBezTo>
                  <a:pt x="267" y="32"/>
                  <a:pt x="267" y="32"/>
                  <a:pt x="267" y="32"/>
                </a:cubicBezTo>
                <a:cubicBezTo>
                  <a:pt x="231" y="161"/>
                  <a:pt x="204" y="328"/>
                  <a:pt x="198" y="501"/>
                </a:cubicBezTo>
                <a:cubicBezTo>
                  <a:pt x="226" y="501"/>
                  <a:pt x="226" y="501"/>
                  <a:pt x="226" y="501"/>
                </a:cubicBezTo>
                <a:cubicBezTo>
                  <a:pt x="226" y="377"/>
                  <a:pt x="234" y="249"/>
                  <a:pt x="250" y="171"/>
                </a:cubicBezTo>
                <a:cubicBezTo>
                  <a:pt x="314" y="198"/>
                  <a:pt x="314" y="198"/>
                  <a:pt x="314" y="198"/>
                </a:cubicBezTo>
                <a:cubicBezTo>
                  <a:pt x="291" y="281"/>
                  <a:pt x="273" y="389"/>
                  <a:pt x="270" y="501"/>
                </a:cubicBezTo>
                <a:cubicBezTo>
                  <a:pt x="352" y="501"/>
                  <a:pt x="352" y="501"/>
                  <a:pt x="352" y="501"/>
                </a:cubicBezTo>
                <a:cubicBezTo>
                  <a:pt x="358" y="501"/>
                  <a:pt x="363" y="506"/>
                  <a:pt x="363" y="512"/>
                </a:cubicBezTo>
                <a:cubicBezTo>
                  <a:pt x="363" y="518"/>
                  <a:pt x="358" y="523"/>
                  <a:pt x="352" y="523"/>
                </a:cubicBezTo>
                <a:cubicBezTo>
                  <a:pt x="11" y="523"/>
                  <a:pt x="11" y="523"/>
                  <a:pt x="11" y="523"/>
                </a:cubicBezTo>
                <a:cubicBezTo>
                  <a:pt x="5" y="523"/>
                  <a:pt x="0" y="518"/>
                  <a:pt x="0" y="512"/>
                </a:cubicBezTo>
                <a:cubicBezTo>
                  <a:pt x="0" y="506"/>
                  <a:pt x="5" y="501"/>
                  <a:pt x="11" y="501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2"/>
          <p:cNvSpPr>
            <a:spLocks noEditPoints="1"/>
          </p:cNvSpPr>
          <p:nvPr/>
        </p:nvSpPr>
        <p:spPr bwMode="auto">
          <a:xfrm>
            <a:off x="2295059" y="2469588"/>
            <a:ext cx="2324254" cy="1429580"/>
          </a:xfrm>
          <a:custGeom>
            <a:avLst/>
            <a:gdLst>
              <a:gd name="T0" fmla="*/ 269 w 724"/>
              <a:gd name="T1" fmla="*/ 8 h 445"/>
              <a:gd name="T2" fmla="*/ 223 w 724"/>
              <a:gd name="T3" fmla="*/ 280 h 445"/>
              <a:gd name="T4" fmla="*/ 107 w 724"/>
              <a:gd name="T5" fmla="*/ 343 h 445"/>
              <a:gd name="T6" fmla="*/ 11 w 724"/>
              <a:gd name="T7" fmla="*/ 428 h 445"/>
              <a:gd name="T8" fmla="*/ 107 w 724"/>
              <a:gd name="T9" fmla="*/ 445 h 445"/>
              <a:gd name="T10" fmla="*/ 223 w 724"/>
              <a:gd name="T11" fmla="*/ 445 h 445"/>
              <a:gd name="T12" fmla="*/ 238 w 724"/>
              <a:gd name="T13" fmla="*/ 361 h 445"/>
              <a:gd name="T14" fmla="*/ 274 w 724"/>
              <a:gd name="T15" fmla="*/ 445 h 445"/>
              <a:gd name="T16" fmla="*/ 459 w 724"/>
              <a:gd name="T17" fmla="*/ 296 h 445"/>
              <a:gd name="T18" fmla="*/ 708 w 724"/>
              <a:gd name="T19" fmla="*/ 437 h 445"/>
              <a:gd name="T20" fmla="*/ 716 w 724"/>
              <a:gd name="T21" fmla="*/ 445 h 445"/>
              <a:gd name="T22" fmla="*/ 724 w 724"/>
              <a:gd name="T23" fmla="*/ 288 h 445"/>
              <a:gd name="T24" fmla="*/ 717 w 724"/>
              <a:gd name="T25" fmla="*/ 280 h 445"/>
              <a:gd name="T26" fmla="*/ 717 w 724"/>
              <a:gd name="T27" fmla="*/ 280 h 445"/>
              <a:gd name="T28" fmla="*/ 716 w 724"/>
              <a:gd name="T29" fmla="*/ 280 h 445"/>
              <a:gd name="T30" fmla="*/ 459 w 724"/>
              <a:gd name="T31" fmla="*/ 280 h 445"/>
              <a:gd name="T32" fmla="*/ 449 w 724"/>
              <a:gd name="T33" fmla="*/ 114 h 445"/>
              <a:gd name="T34" fmla="*/ 379 w 724"/>
              <a:gd name="T35" fmla="*/ 106 h 445"/>
              <a:gd name="T36" fmla="*/ 371 w 724"/>
              <a:gd name="T37" fmla="*/ 280 h 445"/>
              <a:gd name="T38" fmla="*/ 348 w 724"/>
              <a:gd name="T39" fmla="*/ 8 h 445"/>
              <a:gd name="T40" fmla="*/ 277 w 724"/>
              <a:gd name="T41" fmla="*/ 0 h 445"/>
              <a:gd name="T42" fmla="*/ 306 w 724"/>
              <a:gd name="T43" fmla="*/ 16 h 445"/>
              <a:gd name="T44" fmla="*/ 332 w 724"/>
              <a:gd name="T45" fmla="*/ 280 h 445"/>
              <a:gd name="T46" fmla="*/ 408 w 724"/>
              <a:gd name="T47" fmla="*/ 280 h 445"/>
              <a:gd name="T48" fmla="*/ 433 w 724"/>
              <a:gd name="T49" fmla="*/ 122 h 445"/>
              <a:gd name="T50" fmla="*/ 408 w 724"/>
              <a:gd name="T51" fmla="*/ 280 h 445"/>
              <a:gd name="T52" fmla="*/ 671 w 724"/>
              <a:gd name="T53" fmla="*/ 429 h 445"/>
              <a:gd name="T54" fmla="*/ 488 w 724"/>
              <a:gd name="T55" fmla="*/ 421 h 445"/>
              <a:gd name="T56" fmla="*/ 496 w 724"/>
              <a:gd name="T57" fmla="*/ 413 h 445"/>
              <a:gd name="T58" fmla="*/ 679 w 724"/>
              <a:gd name="T59" fmla="*/ 421 h 445"/>
              <a:gd name="T60" fmla="*/ 679 w 724"/>
              <a:gd name="T61" fmla="*/ 377 h 445"/>
              <a:gd name="T62" fmla="*/ 496 w 724"/>
              <a:gd name="T63" fmla="*/ 386 h 445"/>
              <a:gd name="T64" fmla="*/ 488 w 724"/>
              <a:gd name="T65" fmla="*/ 377 h 445"/>
              <a:gd name="T66" fmla="*/ 671 w 724"/>
              <a:gd name="T67" fmla="*/ 369 h 445"/>
              <a:gd name="T68" fmla="*/ 679 w 724"/>
              <a:gd name="T69" fmla="*/ 377 h 445"/>
              <a:gd name="T70" fmla="*/ 671 w 724"/>
              <a:gd name="T71" fmla="*/ 340 h 445"/>
              <a:gd name="T72" fmla="*/ 488 w 724"/>
              <a:gd name="T73" fmla="*/ 332 h 445"/>
              <a:gd name="T74" fmla="*/ 496 w 724"/>
              <a:gd name="T75" fmla="*/ 324 h 445"/>
              <a:gd name="T76" fmla="*/ 679 w 724"/>
              <a:gd name="T77" fmla="*/ 332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24" h="445">
                <a:moveTo>
                  <a:pt x="277" y="0"/>
                </a:moveTo>
                <a:cubicBezTo>
                  <a:pt x="273" y="0"/>
                  <a:pt x="269" y="4"/>
                  <a:pt x="269" y="8"/>
                </a:cubicBezTo>
                <a:cubicBezTo>
                  <a:pt x="269" y="280"/>
                  <a:pt x="269" y="280"/>
                  <a:pt x="269" y="280"/>
                </a:cubicBezTo>
                <a:cubicBezTo>
                  <a:pt x="223" y="280"/>
                  <a:pt x="223" y="280"/>
                  <a:pt x="223" y="280"/>
                </a:cubicBezTo>
                <a:cubicBezTo>
                  <a:pt x="223" y="343"/>
                  <a:pt x="223" y="343"/>
                  <a:pt x="223" y="343"/>
                </a:cubicBezTo>
                <a:cubicBezTo>
                  <a:pt x="107" y="343"/>
                  <a:pt x="107" y="343"/>
                  <a:pt x="107" y="343"/>
                </a:cubicBezTo>
                <a:cubicBezTo>
                  <a:pt x="107" y="428"/>
                  <a:pt x="107" y="428"/>
                  <a:pt x="107" y="428"/>
                </a:cubicBezTo>
                <a:cubicBezTo>
                  <a:pt x="11" y="428"/>
                  <a:pt x="11" y="428"/>
                  <a:pt x="11" y="428"/>
                </a:cubicBezTo>
                <a:cubicBezTo>
                  <a:pt x="0" y="428"/>
                  <a:pt x="0" y="445"/>
                  <a:pt x="11" y="445"/>
                </a:cubicBezTo>
                <a:cubicBezTo>
                  <a:pt x="107" y="445"/>
                  <a:pt x="107" y="445"/>
                  <a:pt x="107" y="445"/>
                </a:cubicBezTo>
                <a:cubicBezTo>
                  <a:pt x="194" y="445"/>
                  <a:pt x="194" y="445"/>
                  <a:pt x="194" y="445"/>
                </a:cubicBezTo>
                <a:cubicBezTo>
                  <a:pt x="223" y="445"/>
                  <a:pt x="223" y="445"/>
                  <a:pt x="223" y="445"/>
                </a:cubicBezTo>
                <a:cubicBezTo>
                  <a:pt x="238" y="445"/>
                  <a:pt x="238" y="445"/>
                  <a:pt x="238" y="445"/>
                </a:cubicBezTo>
                <a:cubicBezTo>
                  <a:pt x="238" y="361"/>
                  <a:pt x="238" y="361"/>
                  <a:pt x="238" y="361"/>
                </a:cubicBezTo>
                <a:cubicBezTo>
                  <a:pt x="274" y="361"/>
                  <a:pt x="274" y="361"/>
                  <a:pt x="274" y="361"/>
                </a:cubicBezTo>
                <a:cubicBezTo>
                  <a:pt x="274" y="445"/>
                  <a:pt x="274" y="445"/>
                  <a:pt x="274" y="445"/>
                </a:cubicBezTo>
                <a:cubicBezTo>
                  <a:pt x="459" y="445"/>
                  <a:pt x="459" y="445"/>
                  <a:pt x="459" y="445"/>
                </a:cubicBezTo>
                <a:cubicBezTo>
                  <a:pt x="459" y="296"/>
                  <a:pt x="459" y="296"/>
                  <a:pt x="459" y="296"/>
                </a:cubicBezTo>
                <a:cubicBezTo>
                  <a:pt x="708" y="296"/>
                  <a:pt x="708" y="296"/>
                  <a:pt x="708" y="296"/>
                </a:cubicBezTo>
                <a:cubicBezTo>
                  <a:pt x="708" y="437"/>
                  <a:pt x="708" y="437"/>
                  <a:pt x="708" y="437"/>
                </a:cubicBezTo>
                <a:cubicBezTo>
                  <a:pt x="708" y="441"/>
                  <a:pt x="712" y="445"/>
                  <a:pt x="716" y="445"/>
                </a:cubicBezTo>
                <a:cubicBezTo>
                  <a:pt x="716" y="445"/>
                  <a:pt x="716" y="445"/>
                  <a:pt x="716" y="445"/>
                </a:cubicBezTo>
                <a:cubicBezTo>
                  <a:pt x="721" y="445"/>
                  <a:pt x="724" y="441"/>
                  <a:pt x="724" y="437"/>
                </a:cubicBezTo>
                <a:cubicBezTo>
                  <a:pt x="724" y="288"/>
                  <a:pt x="724" y="288"/>
                  <a:pt x="724" y="288"/>
                </a:cubicBezTo>
                <a:cubicBezTo>
                  <a:pt x="724" y="284"/>
                  <a:pt x="721" y="280"/>
                  <a:pt x="717" y="280"/>
                </a:cubicBezTo>
                <a:cubicBezTo>
                  <a:pt x="717" y="280"/>
                  <a:pt x="717" y="280"/>
                  <a:pt x="717" y="280"/>
                </a:cubicBezTo>
                <a:cubicBezTo>
                  <a:pt x="717" y="280"/>
                  <a:pt x="717" y="280"/>
                  <a:pt x="717" y="280"/>
                </a:cubicBezTo>
                <a:cubicBezTo>
                  <a:pt x="717" y="280"/>
                  <a:pt x="717" y="280"/>
                  <a:pt x="717" y="280"/>
                </a:cubicBezTo>
                <a:cubicBezTo>
                  <a:pt x="717" y="280"/>
                  <a:pt x="717" y="280"/>
                  <a:pt x="717" y="280"/>
                </a:cubicBezTo>
                <a:cubicBezTo>
                  <a:pt x="716" y="280"/>
                  <a:pt x="716" y="280"/>
                  <a:pt x="716" y="280"/>
                </a:cubicBezTo>
                <a:cubicBezTo>
                  <a:pt x="716" y="280"/>
                  <a:pt x="716" y="280"/>
                  <a:pt x="716" y="280"/>
                </a:cubicBezTo>
                <a:cubicBezTo>
                  <a:pt x="459" y="280"/>
                  <a:pt x="459" y="280"/>
                  <a:pt x="459" y="280"/>
                </a:cubicBezTo>
                <a:cubicBezTo>
                  <a:pt x="449" y="280"/>
                  <a:pt x="449" y="280"/>
                  <a:pt x="449" y="280"/>
                </a:cubicBezTo>
                <a:cubicBezTo>
                  <a:pt x="449" y="114"/>
                  <a:pt x="449" y="114"/>
                  <a:pt x="449" y="114"/>
                </a:cubicBezTo>
                <a:cubicBezTo>
                  <a:pt x="449" y="110"/>
                  <a:pt x="446" y="106"/>
                  <a:pt x="441" y="106"/>
                </a:cubicBezTo>
                <a:cubicBezTo>
                  <a:pt x="420" y="106"/>
                  <a:pt x="400" y="106"/>
                  <a:pt x="379" y="106"/>
                </a:cubicBezTo>
                <a:cubicBezTo>
                  <a:pt x="374" y="106"/>
                  <a:pt x="371" y="110"/>
                  <a:pt x="371" y="114"/>
                </a:cubicBezTo>
                <a:cubicBezTo>
                  <a:pt x="371" y="280"/>
                  <a:pt x="371" y="280"/>
                  <a:pt x="371" y="280"/>
                </a:cubicBezTo>
                <a:cubicBezTo>
                  <a:pt x="348" y="280"/>
                  <a:pt x="348" y="280"/>
                  <a:pt x="348" y="280"/>
                </a:cubicBezTo>
                <a:cubicBezTo>
                  <a:pt x="348" y="8"/>
                  <a:pt x="348" y="8"/>
                  <a:pt x="348" y="8"/>
                </a:cubicBezTo>
                <a:cubicBezTo>
                  <a:pt x="348" y="4"/>
                  <a:pt x="344" y="0"/>
                  <a:pt x="340" y="0"/>
                </a:cubicBezTo>
                <a:cubicBezTo>
                  <a:pt x="319" y="0"/>
                  <a:pt x="298" y="0"/>
                  <a:pt x="277" y="0"/>
                </a:cubicBezTo>
                <a:close/>
                <a:moveTo>
                  <a:pt x="306" y="280"/>
                </a:moveTo>
                <a:cubicBezTo>
                  <a:pt x="306" y="16"/>
                  <a:pt x="306" y="16"/>
                  <a:pt x="306" y="16"/>
                </a:cubicBezTo>
                <a:cubicBezTo>
                  <a:pt x="332" y="16"/>
                  <a:pt x="332" y="16"/>
                  <a:pt x="332" y="16"/>
                </a:cubicBezTo>
                <a:cubicBezTo>
                  <a:pt x="332" y="280"/>
                  <a:pt x="332" y="280"/>
                  <a:pt x="332" y="280"/>
                </a:cubicBezTo>
                <a:cubicBezTo>
                  <a:pt x="306" y="280"/>
                  <a:pt x="306" y="280"/>
                  <a:pt x="306" y="280"/>
                </a:cubicBezTo>
                <a:close/>
                <a:moveTo>
                  <a:pt x="408" y="280"/>
                </a:moveTo>
                <a:cubicBezTo>
                  <a:pt x="408" y="122"/>
                  <a:pt x="408" y="122"/>
                  <a:pt x="408" y="122"/>
                </a:cubicBezTo>
                <a:cubicBezTo>
                  <a:pt x="433" y="122"/>
                  <a:pt x="433" y="122"/>
                  <a:pt x="433" y="122"/>
                </a:cubicBezTo>
                <a:cubicBezTo>
                  <a:pt x="433" y="280"/>
                  <a:pt x="433" y="280"/>
                  <a:pt x="433" y="280"/>
                </a:cubicBezTo>
                <a:cubicBezTo>
                  <a:pt x="408" y="280"/>
                  <a:pt x="408" y="280"/>
                  <a:pt x="408" y="280"/>
                </a:cubicBezTo>
                <a:close/>
                <a:moveTo>
                  <a:pt x="679" y="421"/>
                </a:moveTo>
                <a:cubicBezTo>
                  <a:pt x="679" y="425"/>
                  <a:pt x="675" y="429"/>
                  <a:pt x="671" y="429"/>
                </a:cubicBezTo>
                <a:cubicBezTo>
                  <a:pt x="496" y="429"/>
                  <a:pt x="496" y="429"/>
                  <a:pt x="496" y="429"/>
                </a:cubicBezTo>
                <a:cubicBezTo>
                  <a:pt x="491" y="429"/>
                  <a:pt x="488" y="425"/>
                  <a:pt x="488" y="421"/>
                </a:cubicBezTo>
                <a:cubicBezTo>
                  <a:pt x="488" y="421"/>
                  <a:pt x="488" y="421"/>
                  <a:pt x="488" y="421"/>
                </a:cubicBezTo>
                <a:cubicBezTo>
                  <a:pt x="488" y="416"/>
                  <a:pt x="491" y="413"/>
                  <a:pt x="496" y="413"/>
                </a:cubicBezTo>
                <a:cubicBezTo>
                  <a:pt x="671" y="413"/>
                  <a:pt x="671" y="413"/>
                  <a:pt x="671" y="413"/>
                </a:cubicBezTo>
                <a:cubicBezTo>
                  <a:pt x="675" y="413"/>
                  <a:pt x="679" y="416"/>
                  <a:pt x="679" y="421"/>
                </a:cubicBezTo>
                <a:cubicBezTo>
                  <a:pt x="679" y="421"/>
                  <a:pt x="679" y="421"/>
                  <a:pt x="679" y="421"/>
                </a:cubicBezTo>
                <a:close/>
                <a:moveTo>
                  <a:pt x="679" y="377"/>
                </a:moveTo>
                <a:cubicBezTo>
                  <a:pt x="679" y="382"/>
                  <a:pt x="675" y="386"/>
                  <a:pt x="671" y="386"/>
                </a:cubicBezTo>
                <a:cubicBezTo>
                  <a:pt x="496" y="386"/>
                  <a:pt x="496" y="386"/>
                  <a:pt x="496" y="386"/>
                </a:cubicBezTo>
                <a:cubicBezTo>
                  <a:pt x="491" y="386"/>
                  <a:pt x="488" y="382"/>
                  <a:pt x="488" y="377"/>
                </a:cubicBezTo>
                <a:cubicBezTo>
                  <a:pt x="488" y="377"/>
                  <a:pt x="488" y="377"/>
                  <a:pt x="488" y="377"/>
                </a:cubicBezTo>
                <a:cubicBezTo>
                  <a:pt x="488" y="373"/>
                  <a:pt x="491" y="369"/>
                  <a:pt x="496" y="369"/>
                </a:cubicBezTo>
                <a:cubicBezTo>
                  <a:pt x="671" y="369"/>
                  <a:pt x="671" y="369"/>
                  <a:pt x="671" y="369"/>
                </a:cubicBezTo>
                <a:cubicBezTo>
                  <a:pt x="675" y="369"/>
                  <a:pt x="679" y="373"/>
                  <a:pt x="679" y="377"/>
                </a:cubicBezTo>
                <a:cubicBezTo>
                  <a:pt x="679" y="377"/>
                  <a:pt x="679" y="377"/>
                  <a:pt x="679" y="377"/>
                </a:cubicBezTo>
                <a:close/>
                <a:moveTo>
                  <a:pt x="679" y="332"/>
                </a:moveTo>
                <a:cubicBezTo>
                  <a:pt x="679" y="337"/>
                  <a:pt x="675" y="340"/>
                  <a:pt x="671" y="340"/>
                </a:cubicBezTo>
                <a:cubicBezTo>
                  <a:pt x="496" y="340"/>
                  <a:pt x="496" y="340"/>
                  <a:pt x="496" y="340"/>
                </a:cubicBezTo>
                <a:cubicBezTo>
                  <a:pt x="491" y="340"/>
                  <a:pt x="488" y="337"/>
                  <a:pt x="488" y="332"/>
                </a:cubicBezTo>
                <a:cubicBezTo>
                  <a:pt x="488" y="332"/>
                  <a:pt x="488" y="332"/>
                  <a:pt x="488" y="332"/>
                </a:cubicBezTo>
                <a:cubicBezTo>
                  <a:pt x="488" y="328"/>
                  <a:pt x="491" y="324"/>
                  <a:pt x="496" y="324"/>
                </a:cubicBezTo>
                <a:cubicBezTo>
                  <a:pt x="671" y="324"/>
                  <a:pt x="671" y="324"/>
                  <a:pt x="671" y="324"/>
                </a:cubicBezTo>
                <a:cubicBezTo>
                  <a:pt x="675" y="324"/>
                  <a:pt x="679" y="328"/>
                  <a:pt x="679" y="332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332699" y="703324"/>
            <a:ext cx="2037794" cy="1281596"/>
          </a:xfrm>
          <a:custGeom>
            <a:avLst/>
            <a:gdLst>
              <a:gd name="T0" fmla="*/ 423 w 635"/>
              <a:gd name="T1" fmla="*/ 149 h 399"/>
              <a:gd name="T2" fmla="*/ 386 w 635"/>
              <a:gd name="T3" fmla="*/ 89 h 399"/>
              <a:gd name="T4" fmla="*/ 246 w 635"/>
              <a:gd name="T5" fmla="*/ 89 h 399"/>
              <a:gd name="T6" fmla="*/ 209 w 635"/>
              <a:gd name="T7" fmla="*/ 149 h 399"/>
              <a:gd name="T8" fmla="*/ 626 w 635"/>
              <a:gd name="T9" fmla="*/ 382 h 399"/>
              <a:gd name="T10" fmla="*/ 635 w 635"/>
              <a:gd name="T11" fmla="*/ 391 h 399"/>
              <a:gd name="T12" fmla="*/ 477 w 635"/>
              <a:gd name="T13" fmla="*/ 399 h 399"/>
              <a:gd name="T14" fmla="*/ 156 w 635"/>
              <a:gd name="T15" fmla="*/ 399 h 399"/>
              <a:gd name="T16" fmla="*/ 8 w 635"/>
              <a:gd name="T17" fmla="*/ 399 h 399"/>
              <a:gd name="T18" fmla="*/ 0 w 635"/>
              <a:gd name="T19" fmla="*/ 391 h 399"/>
              <a:gd name="T20" fmla="*/ 0 w 635"/>
              <a:gd name="T21" fmla="*/ 359 h 399"/>
              <a:gd name="T22" fmla="*/ 26 w 635"/>
              <a:gd name="T23" fmla="*/ 350 h 399"/>
              <a:gd name="T24" fmla="*/ 35 w 635"/>
              <a:gd name="T25" fmla="*/ 325 h 399"/>
              <a:gd name="T26" fmla="*/ 53 w 635"/>
              <a:gd name="T27" fmla="*/ 166 h 399"/>
              <a:gd name="T28" fmla="*/ 8 w 635"/>
              <a:gd name="T29" fmla="*/ 158 h 399"/>
              <a:gd name="T30" fmla="*/ 86 w 635"/>
              <a:gd name="T31" fmla="*/ 77 h 399"/>
              <a:gd name="T32" fmla="*/ 169 w 635"/>
              <a:gd name="T33" fmla="*/ 0 h 399"/>
              <a:gd name="T34" fmla="*/ 316 w 635"/>
              <a:gd name="T35" fmla="*/ 0 h 399"/>
              <a:gd name="T36" fmla="*/ 398 w 635"/>
              <a:gd name="T37" fmla="*/ 77 h 399"/>
              <a:gd name="T38" fmla="*/ 474 w 635"/>
              <a:gd name="T39" fmla="*/ 164 h 399"/>
              <a:gd name="T40" fmla="*/ 432 w 635"/>
              <a:gd name="T41" fmla="*/ 166 h 399"/>
              <a:gd name="T42" fmla="*/ 450 w 635"/>
              <a:gd name="T43" fmla="*/ 325 h 399"/>
              <a:gd name="T44" fmla="*/ 459 w 635"/>
              <a:gd name="T45" fmla="*/ 350 h 399"/>
              <a:gd name="T46" fmla="*/ 485 w 635"/>
              <a:gd name="T47" fmla="*/ 359 h 399"/>
              <a:gd name="T48" fmla="*/ 255 w 635"/>
              <a:gd name="T49" fmla="*/ 188 h 399"/>
              <a:gd name="T50" fmla="*/ 238 w 635"/>
              <a:gd name="T51" fmla="*/ 188 h 399"/>
              <a:gd name="T52" fmla="*/ 247 w 635"/>
              <a:gd name="T53" fmla="*/ 325 h 399"/>
              <a:gd name="T54" fmla="*/ 255 w 635"/>
              <a:gd name="T55" fmla="*/ 188 h 399"/>
              <a:gd name="T56" fmla="*/ 281 w 635"/>
              <a:gd name="T57" fmla="*/ 180 h 399"/>
              <a:gd name="T58" fmla="*/ 273 w 635"/>
              <a:gd name="T59" fmla="*/ 316 h 399"/>
              <a:gd name="T60" fmla="*/ 290 w 635"/>
              <a:gd name="T61" fmla="*/ 316 h 399"/>
              <a:gd name="T62" fmla="*/ 325 w 635"/>
              <a:gd name="T63" fmla="*/ 188 h 399"/>
              <a:gd name="T64" fmla="*/ 307 w 635"/>
              <a:gd name="T65" fmla="*/ 188 h 399"/>
              <a:gd name="T66" fmla="*/ 316 w 635"/>
              <a:gd name="T67" fmla="*/ 325 h 399"/>
              <a:gd name="T68" fmla="*/ 325 w 635"/>
              <a:gd name="T69" fmla="*/ 188 h 399"/>
              <a:gd name="T70" fmla="*/ 351 w 635"/>
              <a:gd name="T71" fmla="*/ 180 h 399"/>
              <a:gd name="T72" fmla="*/ 342 w 635"/>
              <a:gd name="T73" fmla="*/ 316 h 399"/>
              <a:gd name="T74" fmla="*/ 359 w 635"/>
              <a:gd name="T75" fmla="*/ 316 h 399"/>
              <a:gd name="T76" fmla="*/ 394 w 635"/>
              <a:gd name="T77" fmla="*/ 188 h 399"/>
              <a:gd name="T78" fmla="*/ 377 w 635"/>
              <a:gd name="T79" fmla="*/ 188 h 399"/>
              <a:gd name="T80" fmla="*/ 385 w 635"/>
              <a:gd name="T81" fmla="*/ 325 h 399"/>
              <a:gd name="T82" fmla="*/ 394 w 635"/>
              <a:gd name="T83" fmla="*/ 188 h 399"/>
              <a:gd name="T84" fmla="*/ 316 w 635"/>
              <a:gd name="T85" fmla="*/ 166 h 399"/>
              <a:gd name="T86" fmla="*/ 218 w 635"/>
              <a:gd name="T87" fmla="*/ 333 h 399"/>
              <a:gd name="T88" fmla="*/ 191 w 635"/>
              <a:gd name="T89" fmla="*/ 342 h 399"/>
              <a:gd name="T90" fmla="*/ 182 w 635"/>
              <a:gd name="T91" fmla="*/ 367 h 399"/>
              <a:gd name="T92" fmla="*/ 165 w 635"/>
              <a:gd name="T93" fmla="*/ 382 h 399"/>
              <a:gd name="T94" fmla="*/ 468 w 635"/>
              <a:gd name="T95" fmla="*/ 382 h 399"/>
              <a:gd name="T96" fmla="*/ 450 w 635"/>
              <a:gd name="T97" fmla="*/ 367 h 399"/>
              <a:gd name="T98" fmla="*/ 442 w 635"/>
              <a:gd name="T99" fmla="*/ 342 h 399"/>
              <a:gd name="T100" fmla="*/ 415 w 635"/>
              <a:gd name="T101" fmla="*/ 33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5" h="399">
                <a:moveTo>
                  <a:pt x="209" y="149"/>
                </a:moveTo>
                <a:cubicBezTo>
                  <a:pt x="423" y="149"/>
                  <a:pt x="423" y="149"/>
                  <a:pt x="423" y="149"/>
                </a:cubicBezTo>
                <a:cubicBezTo>
                  <a:pt x="447" y="149"/>
                  <a:pt x="447" y="149"/>
                  <a:pt x="447" y="149"/>
                </a:cubicBezTo>
                <a:cubicBezTo>
                  <a:pt x="386" y="89"/>
                  <a:pt x="386" y="89"/>
                  <a:pt x="386" y="89"/>
                </a:cubicBezTo>
                <a:cubicBezTo>
                  <a:pt x="316" y="21"/>
                  <a:pt x="316" y="21"/>
                  <a:pt x="316" y="21"/>
                </a:cubicBezTo>
                <a:cubicBezTo>
                  <a:pt x="246" y="89"/>
                  <a:pt x="246" y="89"/>
                  <a:pt x="246" y="89"/>
                </a:cubicBezTo>
                <a:cubicBezTo>
                  <a:pt x="186" y="149"/>
                  <a:pt x="186" y="149"/>
                  <a:pt x="186" y="149"/>
                </a:cubicBezTo>
                <a:cubicBezTo>
                  <a:pt x="209" y="149"/>
                  <a:pt x="209" y="149"/>
                  <a:pt x="209" y="149"/>
                </a:cubicBezTo>
                <a:close/>
                <a:moveTo>
                  <a:pt x="485" y="382"/>
                </a:moveTo>
                <a:cubicBezTo>
                  <a:pt x="626" y="382"/>
                  <a:pt x="626" y="382"/>
                  <a:pt x="626" y="382"/>
                </a:cubicBezTo>
                <a:cubicBezTo>
                  <a:pt x="631" y="382"/>
                  <a:pt x="635" y="386"/>
                  <a:pt x="635" y="391"/>
                </a:cubicBezTo>
                <a:cubicBezTo>
                  <a:pt x="635" y="391"/>
                  <a:pt x="635" y="391"/>
                  <a:pt x="635" y="391"/>
                </a:cubicBezTo>
                <a:cubicBezTo>
                  <a:pt x="635" y="396"/>
                  <a:pt x="631" y="399"/>
                  <a:pt x="626" y="399"/>
                </a:cubicBezTo>
                <a:cubicBezTo>
                  <a:pt x="477" y="399"/>
                  <a:pt x="477" y="399"/>
                  <a:pt x="477" y="399"/>
                </a:cubicBezTo>
                <a:cubicBezTo>
                  <a:pt x="413" y="399"/>
                  <a:pt x="413" y="399"/>
                  <a:pt x="413" y="399"/>
                </a:cubicBezTo>
                <a:cubicBezTo>
                  <a:pt x="156" y="399"/>
                  <a:pt x="156" y="399"/>
                  <a:pt x="156" y="399"/>
                </a:cubicBezTo>
                <a:cubicBezTo>
                  <a:pt x="36" y="399"/>
                  <a:pt x="36" y="399"/>
                  <a:pt x="36" y="399"/>
                </a:cubicBezTo>
                <a:cubicBezTo>
                  <a:pt x="8" y="399"/>
                  <a:pt x="8" y="399"/>
                  <a:pt x="8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391"/>
                  <a:pt x="0" y="391"/>
                  <a:pt x="0" y="391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4"/>
                  <a:pt x="3" y="350"/>
                  <a:pt x="8" y="350"/>
                </a:cubicBezTo>
                <a:cubicBezTo>
                  <a:pt x="26" y="350"/>
                  <a:pt x="26" y="350"/>
                  <a:pt x="26" y="350"/>
                </a:cubicBezTo>
                <a:cubicBezTo>
                  <a:pt x="26" y="333"/>
                  <a:pt x="26" y="333"/>
                  <a:pt x="26" y="333"/>
                </a:cubicBezTo>
                <a:cubicBezTo>
                  <a:pt x="26" y="328"/>
                  <a:pt x="30" y="325"/>
                  <a:pt x="35" y="325"/>
                </a:cubicBezTo>
                <a:cubicBezTo>
                  <a:pt x="53" y="325"/>
                  <a:pt x="53" y="325"/>
                  <a:pt x="53" y="325"/>
                </a:cubicBezTo>
                <a:cubicBezTo>
                  <a:pt x="53" y="166"/>
                  <a:pt x="53" y="166"/>
                  <a:pt x="53" y="166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12" y="166"/>
                  <a:pt x="8" y="162"/>
                  <a:pt x="8" y="158"/>
                </a:cubicBezTo>
                <a:cubicBezTo>
                  <a:pt x="8" y="155"/>
                  <a:pt x="9" y="153"/>
                  <a:pt x="11" y="151"/>
                </a:cubicBezTo>
                <a:cubicBezTo>
                  <a:pt x="86" y="77"/>
                  <a:pt x="86" y="77"/>
                  <a:pt x="86" y="77"/>
                </a:cubicBezTo>
                <a:cubicBezTo>
                  <a:pt x="162" y="3"/>
                  <a:pt x="162" y="3"/>
                  <a:pt x="162" y="3"/>
                </a:cubicBezTo>
                <a:cubicBezTo>
                  <a:pt x="164" y="1"/>
                  <a:pt x="166" y="0"/>
                  <a:pt x="169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9" y="0"/>
                  <a:pt x="321" y="1"/>
                  <a:pt x="323" y="3"/>
                </a:cubicBezTo>
                <a:cubicBezTo>
                  <a:pt x="347" y="28"/>
                  <a:pt x="373" y="52"/>
                  <a:pt x="398" y="77"/>
                </a:cubicBezTo>
                <a:cubicBezTo>
                  <a:pt x="474" y="151"/>
                  <a:pt x="474" y="151"/>
                  <a:pt x="474" y="151"/>
                </a:cubicBezTo>
                <a:cubicBezTo>
                  <a:pt x="478" y="155"/>
                  <a:pt x="478" y="160"/>
                  <a:pt x="474" y="164"/>
                </a:cubicBezTo>
                <a:cubicBezTo>
                  <a:pt x="473" y="165"/>
                  <a:pt x="471" y="166"/>
                  <a:pt x="468" y="166"/>
                </a:cubicBezTo>
                <a:cubicBezTo>
                  <a:pt x="432" y="166"/>
                  <a:pt x="432" y="166"/>
                  <a:pt x="432" y="166"/>
                </a:cubicBezTo>
                <a:cubicBezTo>
                  <a:pt x="432" y="325"/>
                  <a:pt x="432" y="325"/>
                  <a:pt x="432" y="325"/>
                </a:cubicBezTo>
                <a:cubicBezTo>
                  <a:pt x="450" y="325"/>
                  <a:pt x="450" y="325"/>
                  <a:pt x="450" y="325"/>
                </a:cubicBezTo>
                <a:cubicBezTo>
                  <a:pt x="455" y="325"/>
                  <a:pt x="459" y="328"/>
                  <a:pt x="459" y="333"/>
                </a:cubicBezTo>
                <a:cubicBezTo>
                  <a:pt x="459" y="350"/>
                  <a:pt x="459" y="350"/>
                  <a:pt x="459" y="350"/>
                </a:cubicBezTo>
                <a:cubicBezTo>
                  <a:pt x="477" y="350"/>
                  <a:pt x="477" y="350"/>
                  <a:pt x="477" y="350"/>
                </a:cubicBezTo>
                <a:cubicBezTo>
                  <a:pt x="481" y="350"/>
                  <a:pt x="485" y="354"/>
                  <a:pt x="485" y="359"/>
                </a:cubicBezTo>
                <a:cubicBezTo>
                  <a:pt x="485" y="382"/>
                  <a:pt x="485" y="382"/>
                  <a:pt x="485" y="382"/>
                </a:cubicBezTo>
                <a:close/>
                <a:moveTo>
                  <a:pt x="255" y="188"/>
                </a:moveTo>
                <a:cubicBezTo>
                  <a:pt x="255" y="183"/>
                  <a:pt x="252" y="180"/>
                  <a:pt x="247" y="180"/>
                </a:cubicBezTo>
                <a:cubicBezTo>
                  <a:pt x="242" y="180"/>
                  <a:pt x="238" y="183"/>
                  <a:pt x="238" y="188"/>
                </a:cubicBezTo>
                <a:cubicBezTo>
                  <a:pt x="238" y="316"/>
                  <a:pt x="238" y="316"/>
                  <a:pt x="238" y="316"/>
                </a:cubicBezTo>
                <a:cubicBezTo>
                  <a:pt x="238" y="321"/>
                  <a:pt x="242" y="325"/>
                  <a:pt x="247" y="325"/>
                </a:cubicBezTo>
                <a:cubicBezTo>
                  <a:pt x="252" y="325"/>
                  <a:pt x="255" y="321"/>
                  <a:pt x="255" y="316"/>
                </a:cubicBezTo>
                <a:cubicBezTo>
                  <a:pt x="255" y="188"/>
                  <a:pt x="255" y="188"/>
                  <a:pt x="255" y="188"/>
                </a:cubicBezTo>
                <a:close/>
                <a:moveTo>
                  <a:pt x="290" y="188"/>
                </a:moveTo>
                <a:cubicBezTo>
                  <a:pt x="290" y="183"/>
                  <a:pt x="286" y="180"/>
                  <a:pt x="281" y="180"/>
                </a:cubicBezTo>
                <a:cubicBezTo>
                  <a:pt x="277" y="180"/>
                  <a:pt x="273" y="183"/>
                  <a:pt x="273" y="188"/>
                </a:cubicBezTo>
                <a:cubicBezTo>
                  <a:pt x="273" y="316"/>
                  <a:pt x="273" y="316"/>
                  <a:pt x="273" y="316"/>
                </a:cubicBezTo>
                <a:cubicBezTo>
                  <a:pt x="273" y="321"/>
                  <a:pt x="277" y="325"/>
                  <a:pt x="281" y="325"/>
                </a:cubicBezTo>
                <a:cubicBezTo>
                  <a:pt x="286" y="325"/>
                  <a:pt x="290" y="321"/>
                  <a:pt x="290" y="316"/>
                </a:cubicBezTo>
                <a:cubicBezTo>
                  <a:pt x="290" y="188"/>
                  <a:pt x="290" y="188"/>
                  <a:pt x="290" y="188"/>
                </a:cubicBezTo>
                <a:close/>
                <a:moveTo>
                  <a:pt x="325" y="188"/>
                </a:moveTo>
                <a:cubicBezTo>
                  <a:pt x="325" y="183"/>
                  <a:pt x="321" y="180"/>
                  <a:pt x="316" y="180"/>
                </a:cubicBezTo>
                <a:cubicBezTo>
                  <a:pt x="311" y="180"/>
                  <a:pt x="307" y="183"/>
                  <a:pt x="307" y="188"/>
                </a:cubicBezTo>
                <a:cubicBezTo>
                  <a:pt x="307" y="316"/>
                  <a:pt x="307" y="316"/>
                  <a:pt x="307" y="316"/>
                </a:cubicBezTo>
                <a:cubicBezTo>
                  <a:pt x="307" y="321"/>
                  <a:pt x="311" y="325"/>
                  <a:pt x="316" y="325"/>
                </a:cubicBezTo>
                <a:cubicBezTo>
                  <a:pt x="321" y="325"/>
                  <a:pt x="325" y="321"/>
                  <a:pt x="325" y="316"/>
                </a:cubicBezTo>
                <a:cubicBezTo>
                  <a:pt x="325" y="188"/>
                  <a:pt x="325" y="188"/>
                  <a:pt x="325" y="188"/>
                </a:cubicBezTo>
                <a:close/>
                <a:moveTo>
                  <a:pt x="359" y="188"/>
                </a:moveTo>
                <a:cubicBezTo>
                  <a:pt x="359" y="183"/>
                  <a:pt x="356" y="180"/>
                  <a:pt x="351" y="180"/>
                </a:cubicBezTo>
                <a:cubicBezTo>
                  <a:pt x="346" y="180"/>
                  <a:pt x="342" y="183"/>
                  <a:pt x="342" y="188"/>
                </a:cubicBezTo>
                <a:cubicBezTo>
                  <a:pt x="342" y="316"/>
                  <a:pt x="342" y="316"/>
                  <a:pt x="342" y="316"/>
                </a:cubicBezTo>
                <a:cubicBezTo>
                  <a:pt x="342" y="321"/>
                  <a:pt x="346" y="325"/>
                  <a:pt x="351" y="325"/>
                </a:cubicBezTo>
                <a:cubicBezTo>
                  <a:pt x="356" y="325"/>
                  <a:pt x="359" y="321"/>
                  <a:pt x="359" y="316"/>
                </a:cubicBezTo>
                <a:cubicBezTo>
                  <a:pt x="359" y="188"/>
                  <a:pt x="359" y="188"/>
                  <a:pt x="359" y="188"/>
                </a:cubicBezTo>
                <a:close/>
                <a:moveTo>
                  <a:pt x="394" y="188"/>
                </a:moveTo>
                <a:cubicBezTo>
                  <a:pt x="394" y="183"/>
                  <a:pt x="390" y="180"/>
                  <a:pt x="385" y="180"/>
                </a:cubicBezTo>
                <a:cubicBezTo>
                  <a:pt x="381" y="180"/>
                  <a:pt x="377" y="183"/>
                  <a:pt x="377" y="188"/>
                </a:cubicBezTo>
                <a:cubicBezTo>
                  <a:pt x="377" y="316"/>
                  <a:pt x="377" y="316"/>
                  <a:pt x="377" y="316"/>
                </a:cubicBezTo>
                <a:cubicBezTo>
                  <a:pt x="377" y="321"/>
                  <a:pt x="381" y="325"/>
                  <a:pt x="385" y="325"/>
                </a:cubicBezTo>
                <a:cubicBezTo>
                  <a:pt x="390" y="325"/>
                  <a:pt x="394" y="321"/>
                  <a:pt x="394" y="316"/>
                </a:cubicBezTo>
                <a:cubicBezTo>
                  <a:pt x="394" y="188"/>
                  <a:pt x="394" y="188"/>
                  <a:pt x="394" y="188"/>
                </a:cubicBezTo>
                <a:close/>
                <a:moveTo>
                  <a:pt x="415" y="166"/>
                </a:moveTo>
                <a:cubicBezTo>
                  <a:pt x="316" y="166"/>
                  <a:pt x="316" y="166"/>
                  <a:pt x="316" y="166"/>
                </a:cubicBezTo>
                <a:cubicBezTo>
                  <a:pt x="218" y="166"/>
                  <a:pt x="218" y="166"/>
                  <a:pt x="218" y="166"/>
                </a:cubicBezTo>
                <a:cubicBezTo>
                  <a:pt x="218" y="333"/>
                  <a:pt x="218" y="333"/>
                  <a:pt x="218" y="333"/>
                </a:cubicBezTo>
                <a:cubicBezTo>
                  <a:pt x="218" y="338"/>
                  <a:pt x="214" y="342"/>
                  <a:pt x="209" y="342"/>
                </a:cubicBezTo>
                <a:cubicBezTo>
                  <a:pt x="191" y="342"/>
                  <a:pt x="191" y="342"/>
                  <a:pt x="191" y="342"/>
                </a:cubicBezTo>
                <a:cubicBezTo>
                  <a:pt x="191" y="359"/>
                  <a:pt x="191" y="359"/>
                  <a:pt x="191" y="359"/>
                </a:cubicBezTo>
                <a:cubicBezTo>
                  <a:pt x="191" y="363"/>
                  <a:pt x="187" y="367"/>
                  <a:pt x="182" y="367"/>
                </a:cubicBezTo>
                <a:cubicBezTo>
                  <a:pt x="165" y="367"/>
                  <a:pt x="165" y="367"/>
                  <a:pt x="165" y="367"/>
                </a:cubicBezTo>
                <a:cubicBezTo>
                  <a:pt x="165" y="382"/>
                  <a:pt x="165" y="382"/>
                  <a:pt x="165" y="382"/>
                </a:cubicBezTo>
                <a:cubicBezTo>
                  <a:pt x="413" y="382"/>
                  <a:pt x="413" y="382"/>
                  <a:pt x="413" y="382"/>
                </a:cubicBezTo>
                <a:cubicBezTo>
                  <a:pt x="468" y="382"/>
                  <a:pt x="468" y="382"/>
                  <a:pt x="468" y="382"/>
                </a:cubicBezTo>
                <a:cubicBezTo>
                  <a:pt x="468" y="367"/>
                  <a:pt x="468" y="367"/>
                  <a:pt x="468" y="367"/>
                </a:cubicBezTo>
                <a:cubicBezTo>
                  <a:pt x="450" y="367"/>
                  <a:pt x="450" y="367"/>
                  <a:pt x="450" y="367"/>
                </a:cubicBezTo>
                <a:cubicBezTo>
                  <a:pt x="445" y="367"/>
                  <a:pt x="442" y="363"/>
                  <a:pt x="442" y="359"/>
                </a:cubicBezTo>
                <a:cubicBezTo>
                  <a:pt x="442" y="342"/>
                  <a:pt x="442" y="342"/>
                  <a:pt x="442" y="342"/>
                </a:cubicBezTo>
                <a:cubicBezTo>
                  <a:pt x="423" y="342"/>
                  <a:pt x="423" y="342"/>
                  <a:pt x="423" y="342"/>
                </a:cubicBezTo>
                <a:cubicBezTo>
                  <a:pt x="419" y="342"/>
                  <a:pt x="415" y="338"/>
                  <a:pt x="415" y="333"/>
                </a:cubicBezTo>
                <a:lnTo>
                  <a:pt x="415" y="166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402043" y="2457109"/>
            <a:ext cx="1702464" cy="1439084"/>
          </a:xfrm>
          <a:custGeom>
            <a:avLst/>
            <a:gdLst>
              <a:gd name="T0" fmla="*/ 5 w 530"/>
              <a:gd name="T1" fmla="*/ 448 h 448"/>
              <a:gd name="T2" fmla="*/ 0 w 530"/>
              <a:gd name="T3" fmla="*/ 437 h 448"/>
              <a:gd name="T4" fmla="*/ 47 w 530"/>
              <a:gd name="T5" fmla="*/ 430 h 448"/>
              <a:gd name="T6" fmla="*/ 57 w 530"/>
              <a:gd name="T7" fmla="*/ 84 h 448"/>
              <a:gd name="T8" fmla="*/ 180 w 530"/>
              <a:gd name="T9" fmla="*/ 3 h 448"/>
              <a:gd name="T10" fmla="*/ 308 w 530"/>
              <a:gd name="T11" fmla="*/ 99 h 448"/>
              <a:gd name="T12" fmla="*/ 317 w 530"/>
              <a:gd name="T13" fmla="*/ 180 h 448"/>
              <a:gd name="T14" fmla="*/ 390 w 530"/>
              <a:gd name="T15" fmla="*/ 168 h 448"/>
              <a:gd name="T16" fmla="*/ 463 w 530"/>
              <a:gd name="T17" fmla="*/ 241 h 448"/>
              <a:gd name="T18" fmla="*/ 473 w 530"/>
              <a:gd name="T19" fmla="*/ 430 h 448"/>
              <a:gd name="T20" fmla="*/ 530 w 530"/>
              <a:gd name="T21" fmla="*/ 437 h 448"/>
              <a:gd name="T22" fmla="*/ 524 w 530"/>
              <a:gd name="T23" fmla="*/ 448 h 448"/>
              <a:gd name="T24" fmla="*/ 408 w 530"/>
              <a:gd name="T25" fmla="*/ 448 h 448"/>
              <a:gd name="T26" fmla="*/ 383 w 530"/>
              <a:gd name="T27" fmla="*/ 434 h 448"/>
              <a:gd name="T28" fmla="*/ 382 w 530"/>
              <a:gd name="T29" fmla="*/ 186 h 448"/>
              <a:gd name="T30" fmla="*/ 364 w 530"/>
              <a:gd name="T31" fmla="*/ 188 h 448"/>
              <a:gd name="T32" fmla="*/ 355 w 530"/>
              <a:gd name="T33" fmla="*/ 441 h 448"/>
              <a:gd name="T34" fmla="*/ 347 w 530"/>
              <a:gd name="T35" fmla="*/ 448 h 448"/>
              <a:gd name="T36" fmla="*/ 341 w 530"/>
              <a:gd name="T37" fmla="*/ 201 h 448"/>
              <a:gd name="T38" fmla="*/ 335 w 530"/>
              <a:gd name="T39" fmla="*/ 195 h 448"/>
              <a:gd name="T40" fmla="*/ 317 w 530"/>
              <a:gd name="T41" fmla="*/ 211 h 448"/>
              <a:gd name="T42" fmla="*/ 312 w 530"/>
              <a:gd name="T43" fmla="*/ 448 h 448"/>
              <a:gd name="T44" fmla="*/ 304 w 530"/>
              <a:gd name="T45" fmla="*/ 441 h 448"/>
              <a:gd name="T46" fmla="*/ 302 w 530"/>
              <a:gd name="T47" fmla="*/ 205 h 448"/>
              <a:gd name="T48" fmla="*/ 291 w 530"/>
              <a:gd name="T49" fmla="*/ 205 h 448"/>
              <a:gd name="T50" fmla="*/ 282 w 530"/>
              <a:gd name="T51" fmla="*/ 434 h 448"/>
              <a:gd name="T52" fmla="*/ 200 w 530"/>
              <a:gd name="T53" fmla="*/ 448 h 448"/>
              <a:gd name="T54" fmla="*/ 190 w 530"/>
              <a:gd name="T55" fmla="*/ 28 h 448"/>
              <a:gd name="T56" fmla="*/ 183 w 530"/>
              <a:gd name="T57" fmla="*/ 21 h 448"/>
              <a:gd name="T58" fmla="*/ 155 w 530"/>
              <a:gd name="T59" fmla="*/ 45 h 448"/>
              <a:gd name="T60" fmla="*/ 150 w 530"/>
              <a:gd name="T61" fmla="*/ 448 h 448"/>
              <a:gd name="T62" fmla="*/ 141 w 530"/>
              <a:gd name="T63" fmla="*/ 441 h 448"/>
              <a:gd name="T64" fmla="*/ 139 w 530"/>
              <a:gd name="T65" fmla="*/ 46 h 448"/>
              <a:gd name="T66" fmla="*/ 118 w 530"/>
              <a:gd name="T67" fmla="*/ 54 h 448"/>
              <a:gd name="T68" fmla="*/ 111 w 530"/>
              <a:gd name="T69" fmla="*/ 441 h 448"/>
              <a:gd name="T70" fmla="*/ 103 w 530"/>
              <a:gd name="T71" fmla="*/ 448 h 448"/>
              <a:gd name="T72" fmla="*/ 98 w 530"/>
              <a:gd name="T73" fmla="*/ 74 h 448"/>
              <a:gd name="T74" fmla="*/ 91 w 530"/>
              <a:gd name="T75" fmla="*/ 68 h 448"/>
              <a:gd name="T76" fmla="*/ 71 w 530"/>
              <a:gd name="T77" fmla="*/ 87 h 448"/>
              <a:gd name="T78" fmla="*/ 50 w 530"/>
              <a:gd name="T79" fmla="*/ 44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0" h="448">
                <a:moveTo>
                  <a:pt x="50" y="448"/>
                </a:moveTo>
                <a:cubicBezTo>
                  <a:pt x="5" y="448"/>
                  <a:pt x="5" y="448"/>
                  <a:pt x="5" y="448"/>
                </a:cubicBezTo>
                <a:cubicBezTo>
                  <a:pt x="2" y="448"/>
                  <a:pt x="0" y="445"/>
                  <a:pt x="0" y="441"/>
                </a:cubicBezTo>
                <a:cubicBezTo>
                  <a:pt x="0" y="437"/>
                  <a:pt x="0" y="437"/>
                  <a:pt x="0" y="437"/>
                </a:cubicBezTo>
                <a:cubicBezTo>
                  <a:pt x="0" y="433"/>
                  <a:pt x="2" y="430"/>
                  <a:pt x="5" y="430"/>
                </a:cubicBezTo>
                <a:cubicBezTo>
                  <a:pt x="47" y="430"/>
                  <a:pt x="47" y="430"/>
                  <a:pt x="47" y="430"/>
                </a:cubicBezTo>
                <a:cubicBezTo>
                  <a:pt x="52" y="430"/>
                  <a:pt x="57" y="424"/>
                  <a:pt x="57" y="416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72"/>
                  <a:pt x="62" y="62"/>
                  <a:pt x="70" y="58"/>
                </a:cubicBezTo>
                <a:cubicBezTo>
                  <a:pt x="107" y="40"/>
                  <a:pt x="144" y="21"/>
                  <a:pt x="180" y="3"/>
                </a:cubicBezTo>
                <a:cubicBezTo>
                  <a:pt x="187" y="0"/>
                  <a:pt x="193" y="1"/>
                  <a:pt x="199" y="6"/>
                </a:cubicBezTo>
                <a:cubicBezTo>
                  <a:pt x="308" y="99"/>
                  <a:pt x="308" y="99"/>
                  <a:pt x="308" y="99"/>
                </a:cubicBezTo>
                <a:cubicBezTo>
                  <a:pt x="314" y="104"/>
                  <a:pt x="317" y="113"/>
                  <a:pt x="317" y="123"/>
                </a:cubicBezTo>
                <a:cubicBezTo>
                  <a:pt x="317" y="180"/>
                  <a:pt x="317" y="180"/>
                  <a:pt x="317" y="180"/>
                </a:cubicBezTo>
                <a:cubicBezTo>
                  <a:pt x="375" y="164"/>
                  <a:pt x="375" y="164"/>
                  <a:pt x="375" y="164"/>
                </a:cubicBezTo>
                <a:cubicBezTo>
                  <a:pt x="381" y="163"/>
                  <a:pt x="386" y="164"/>
                  <a:pt x="390" y="168"/>
                </a:cubicBezTo>
                <a:cubicBezTo>
                  <a:pt x="456" y="224"/>
                  <a:pt x="456" y="224"/>
                  <a:pt x="456" y="224"/>
                </a:cubicBezTo>
                <a:cubicBezTo>
                  <a:pt x="460" y="228"/>
                  <a:pt x="463" y="234"/>
                  <a:pt x="463" y="241"/>
                </a:cubicBezTo>
                <a:cubicBezTo>
                  <a:pt x="463" y="416"/>
                  <a:pt x="463" y="416"/>
                  <a:pt x="463" y="416"/>
                </a:cubicBezTo>
                <a:cubicBezTo>
                  <a:pt x="463" y="424"/>
                  <a:pt x="468" y="430"/>
                  <a:pt x="473" y="430"/>
                </a:cubicBezTo>
                <a:cubicBezTo>
                  <a:pt x="524" y="430"/>
                  <a:pt x="524" y="430"/>
                  <a:pt x="524" y="430"/>
                </a:cubicBezTo>
                <a:cubicBezTo>
                  <a:pt x="527" y="430"/>
                  <a:pt x="530" y="433"/>
                  <a:pt x="530" y="437"/>
                </a:cubicBezTo>
                <a:cubicBezTo>
                  <a:pt x="530" y="441"/>
                  <a:pt x="530" y="441"/>
                  <a:pt x="530" y="441"/>
                </a:cubicBezTo>
                <a:cubicBezTo>
                  <a:pt x="530" y="445"/>
                  <a:pt x="527" y="448"/>
                  <a:pt x="524" y="448"/>
                </a:cubicBezTo>
                <a:cubicBezTo>
                  <a:pt x="463" y="448"/>
                  <a:pt x="463" y="448"/>
                  <a:pt x="463" y="448"/>
                </a:cubicBezTo>
                <a:cubicBezTo>
                  <a:pt x="408" y="448"/>
                  <a:pt x="408" y="448"/>
                  <a:pt x="408" y="448"/>
                </a:cubicBezTo>
                <a:cubicBezTo>
                  <a:pt x="394" y="448"/>
                  <a:pt x="394" y="448"/>
                  <a:pt x="394" y="448"/>
                </a:cubicBezTo>
                <a:cubicBezTo>
                  <a:pt x="388" y="448"/>
                  <a:pt x="383" y="442"/>
                  <a:pt x="383" y="434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83" y="189"/>
                  <a:pt x="383" y="187"/>
                  <a:pt x="382" y="186"/>
                </a:cubicBezTo>
                <a:cubicBezTo>
                  <a:pt x="380" y="185"/>
                  <a:pt x="379" y="184"/>
                  <a:pt x="377" y="185"/>
                </a:cubicBezTo>
                <a:cubicBezTo>
                  <a:pt x="364" y="188"/>
                  <a:pt x="364" y="188"/>
                  <a:pt x="364" y="188"/>
                </a:cubicBezTo>
                <a:cubicBezTo>
                  <a:pt x="359" y="189"/>
                  <a:pt x="355" y="195"/>
                  <a:pt x="355" y="202"/>
                </a:cubicBezTo>
                <a:cubicBezTo>
                  <a:pt x="355" y="441"/>
                  <a:pt x="355" y="441"/>
                  <a:pt x="355" y="441"/>
                </a:cubicBezTo>
                <a:cubicBezTo>
                  <a:pt x="355" y="445"/>
                  <a:pt x="353" y="448"/>
                  <a:pt x="350" y="448"/>
                </a:cubicBezTo>
                <a:cubicBezTo>
                  <a:pt x="347" y="448"/>
                  <a:pt x="347" y="448"/>
                  <a:pt x="347" y="448"/>
                </a:cubicBezTo>
                <a:cubicBezTo>
                  <a:pt x="344" y="448"/>
                  <a:pt x="341" y="445"/>
                  <a:pt x="341" y="441"/>
                </a:cubicBezTo>
                <a:cubicBezTo>
                  <a:pt x="341" y="201"/>
                  <a:pt x="341" y="201"/>
                  <a:pt x="341" y="201"/>
                </a:cubicBezTo>
                <a:cubicBezTo>
                  <a:pt x="341" y="199"/>
                  <a:pt x="341" y="198"/>
                  <a:pt x="340" y="196"/>
                </a:cubicBezTo>
                <a:cubicBezTo>
                  <a:pt x="338" y="195"/>
                  <a:pt x="337" y="194"/>
                  <a:pt x="335" y="195"/>
                </a:cubicBezTo>
                <a:cubicBezTo>
                  <a:pt x="326" y="197"/>
                  <a:pt x="326" y="197"/>
                  <a:pt x="326" y="197"/>
                </a:cubicBezTo>
                <a:cubicBezTo>
                  <a:pt x="321" y="198"/>
                  <a:pt x="317" y="204"/>
                  <a:pt x="317" y="211"/>
                </a:cubicBezTo>
                <a:cubicBezTo>
                  <a:pt x="317" y="441"/>
                  <a:pt x="317" y="441"/>
                  <a:pt x="317" y="441"/>
                </a:cubicBezTo>
                <a:cubicBezTo>
                  <a:pt x="317" y="445"/>
                  <a:pt x="315" y="448"/>
                  <a:pt x="312" y="448"/>
                </a:cubicBezTo>
                <a:cubicBezTo>
                  <a:pt x="309" y="448"/>
                  <a:pt x="309" y="448"/>
                  <a:pt x="309" y="448"/>
                </a:cubicBezTo>
                <a:cubicBezTo>
                  <a:pt x="306" y="448"/>
                  <a:pt x="304" y="445"/>
                  <a:pt x="304" y="441"/>
                </a:cubicBezTo>
                <a:cubicBezTo>
                  <a:pt x="304" y="211"/>
                  <a:pt x="304" y="211"/>
                  <a:pt x="304" y="211"/>
                </a:cubicBezTo>
                <a:cubicBezTo>
                  <a:pt x="304" y="208"/>
                  <a:pt x="303" y="207"/>
                  <a:pt x="302" y="205"/>
                </a:cubicBezTo>
                <a:cubicBezTo>
                  <a:pt x="301" y="204"/>
                  <a:pt x="299" y="203"/>
                  <a:pt x="298" y="204"/>
                </a:cubicBezTo>
                <a:cubicBezTo>
                  <a:pt x="291" y="205"/>
                  <a:pt x="291" y="205"/>
                  <a:pt x="291" y="205"/>
                </a:cubicBezTo>
                <a:cubicBezTo>
                  <a:pt x="286" y="207"/>
                  <a:pt x="282" y="212"/>
                  <a:pt x="282" y="219"/>
                </a:cubicBezTo>
                <a:cubicBezTo>
                  <a:pt x="282" y="434"/>
                  <a:pt x="282" y="434"/>
                  <a:pt x="282" y="434"/>
                </a:cubicBezTo>
                <a:cubicBezTo>
                  <a:pt x="282" y="442"/>
                  <a:pt x="277" y="448"/>
                  <a:pt x="272" y="448"/>
                </a:cubicBezTo>
                <a:cubicBezTo>
                  <a:pt x="200" y="448"/>
                  <a:pt x="200" y="448"/>
                  <a:pt x="200" y="448"/>
                </a:cubicBezTo>
                <a:cubicBezTo>
                  <a:pt x="194" y="448"/>
                  <a:pt x="190" y="442"/>
                  <a:pt x="190" y="434"/>
                </a:cubicBezTo>
                <a:cubicBezTo>
                  <a:pt x="190" y="28"/>
                  <a:pt x="190" y="28"/>
                  <a:pt x="190" y="28"/>
                </a:cubicBezTo>
                <a:cubicBezTo>
                  <a:pt x="190" y="25"/>
                  <a:pt x="189" y="23"/>
                  <a:pt x="188" y="22"/>
                </a:cubicBezTo>
                <a:cubicBezTo>
                  <a:pt x="186" y="21"/>
                  <a:pt x="185" y="20"/>
                  <a:pt x="183" y="21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57" y="34"/>
                  <a:pt x="155" y="39"/>
                  <a:pt x="155" y="45"/>
                </a:cubicBezTo>
                <a:cubicBezTo>
                  <a:pt x="155" y="441"/>
                  <a:pt x="155" y="441"/>
                  <a:pt x="155" y="441"/>
                </a:cubicBezTo>
                <a:cubicBezTo>
                  <a:pt x="155" y="445"/>
                  <a:pt x="152" y="448"/>
                  <a:pt x="150" y="448"/>
                </a:cubicBezTo>
                <a:cubicBezTo>
                  <a:pt x="146" y="448"/>
                  <a:pt x="146" y="448"/>
                  <a:pt x="146" y="448"/>
                </a:cubicBezTo>
                <a:cubicBezTo>
                  <a:pt x="143" y="448"/>
                  <a:pt x="141" y="445"/>
                  <a:pt x="141" y="441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1" y="50"/>
                  <a:pt x="140" y="48"/>
                  <a:pt x="139" y="46"/>
                </a:cubicBezTo>
                <a:cubicBezTo>
                  <a:pt x="137" y="45"/>
                  <a:pt x="136" y="45"/>
                  <a:pt x="134" y="46"/>
                </a:cubicBezTo>
                <a:cubicBezTo>
                  <a:pt x="118" y="54"/>
                  <a:pt x="118" y="54"/>
                  <a:pt x="118" y="54"/>
                </a:cubicBezTo>
                <a:cubicBezTo>
                  <a:pt x="114" y="56"/>
                  <a:pt x="111" y="61"/>
                  <a:pt x="111" y="67"/>
                </a:cubicBezTo>
                <a:cubicBezTo>
                  <a:pt x="111" y="441"/>
                  <a:pt x="111" y="441"/>
                  <a:pt x="111" y="441"/>
                </a:cubicBezTo>
                <a:cubicBezTo>
                  <a:pt x="111" y="445"/>
                  <a:pt x="109" y="448"/>
                  <a:pt x="106" y="448"/>
                </a:cubicBezTo>
                <a:cubicBezTo>
                  <a:pt x="103" y="448"/>
                  <a:pt x="103" y="448"/>
                  <a:pt x="103" y="448"/>
                </a:cubicBezTo>
                <a:cubicBezTo>
                  <a:pt x="100" y="448"/>
                  <a:pt x="98" y="445"/>
                  <a:pt x="98" y="441"/>
                </a:cubicBezTo>
                <a:cubicBezTo>
                  <a:pt x="98" y="74"/>
                  <a:pt x="98" y="74"/>
                  <a:pt x="98" y="74"/>
                </a:cubicBezTo>
                <a:cubicBezTo>
                  <a:pt x="98" y="72"/>
                  <a:pt x="97" y="70"/>
                  <a:pt x="95" y="68"/>
                </a:cubicBezTo>
                <a:cubicBezTo>
                  <a:pt x="94" y="67"/>
                  <a:pt x="92" y="67"/>
                  <a:pt x="91" y="68"/>
                </a:cubicBezTo>
                <a:cubicBezTo>
                  <a:pt x="77" y="74"/>
                  <a:pt x="77" y="74"/>
                  <a:pt x="77" y="74"/>
                </a:cubicBezTo>
                <a:cubicBezTo>
                  <a:pt x="73" y="76"/>
                  <a:pt x="71" y="81"/>
                  <a:pt x="71" y="87"/>
                </a:cubicBezTo>
                <a:cubicBezTo>
                  <a:pt x="71" y="420"/>
                  <a:pt x="71" y="420"/>
                  <a:pt x="71" y="420"/>
                </a:cubicBezTo>
                <a:cubicBezTo>
                  <a:pt x="71" y="436"/>
                  <a:pt x="61" y="448"/>
                  <a:pt x="50" y="448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2229776" y="4741464"/>
            <a:ext cx="2244154" cy="1354910"/>
          </a:xfrm>
          <a:custGeom>
            <a:avLst/>
            <a:gdLst>
              <a:gd name="T0" fmla="*/ 230 w 699"/>
              <a:gd name="T1" fmla="*/ 395 h 422"/>
              <a:gd name="T2" fmla="*/ 230 w 699"/>
              <a:gd name="T3" fmla="*/ 358 h 422"/>
              <a:gd name="T4" fmla="*/ 94 w 699"/>
              <a:gd name="T5" fmla="*/ 363 h 422"/>
              <a:gd name="T6" fmla="*/ 94 w 699"/>
              <a:gd name="T7" fmla="*/ 344 h 422"/>
              <a:gd name="T8" fmla="*/ 230 w 699"/>
              <a:gd name="T9" fmla="*/ 336 h 422"/>
              <a:gd name="T10" fmla="*/ 230 w 699"/>
              <a:gd name="T11" fmla="*/ 290 h 422"/>
              <a:gd name="T12" fmla="*/ 94 w 699"/>
              <a:gd name="T13" fmla="*/ 304 h 422"/>
              <a:gd name="T14" fmla="*/ 94 w 699"/>
              <a:gd name="T15" fmla="*/ 283 h 422"/>
              <a:gd name="T16" fmla="*/ 230 w 699"/>
              <a:gd name="T17" fmla="*/ 267 h 422"/>
              <a:gd name="T18" fmla="*/ 230 w 699"/>
              <a:gd name="T19" fmla="*/ 221 h 422"/>
              <a:gd name="T20" fmla="*/ 94 w 699"/>
              <a:gd name="T21" fmla="*/ 244 h 422"/>
              <a:gd name="T22" fmla="*/ 94 w 699"/>
              <a:gd name="T23" fmla="*/ 224 h 422"/>
              <a:gd name="T24" fmla="*/ 230 w 699"/>
              <a:gd name="T25" fmla="*/ 199 h 422"/>
              <a:gd name="T26" fmla="*/ 230 w 699"/>
              <a:gd name="T27" fmla="*/ 153 h 422"/>
              <a:gd name="T28" fmla="*/ 94 w 699"/>
              <a:gd name="T29" fmla="*/ 184 h 422"/>
              <a:gd name="T30" fmla="*/ 94 w 699"/>
              <a:gd name="T31" fmla="*/ 164 h 422"/>
              <a:gd name="T32" fmla="*/ 230 w 699"/>
              <a:gd name="T33" fmla="*/ 131 h 422"/>
              <a:gd name="T34" fmla="*/ 230 w 699"/>
              <a:gd name="T35" fmla="*/ 86 h 422"/>
              <a:gd name="T36" fmla="*/ 94 w 699"/>
              <a:gd name="T37" fmla="*/ 126 h 422"/>
              <a:gd name="T38" fmla="*/ 94 w 699"/>
              <a:gd name="T39" fmla="*/ 115 h 422"/>
              <a:gd name="T40" fmla="*/ 230 w 699"/>
              <a:gd name="T41" fmla="*/ 74 h 422"/>
              <a:gd name="T42" fmla="*/ 308 w 699"/>
              <a:gd name="T43" fmla="*/ 95 h 422"/>
              <a:gd name="T44" fmla="*/ 308 w 699"/>
              <a:gd name="T45" fmla="*/ 111 h 422"/>
              <a:gd name="T46" fmla="*/ 473 w 699"/>
              <a:gd name="T47" fmla="*/ 70 h 422"/>
              <a:gd name="T48" fmla="*/ 473 w 699"/>
              <a:gd name="T49" fmla="*/ 16 h 422"/>
              <a:gd name="T50" fmla="*/ 308 w 699"/>
              <a:gd name="T51" fmla="*/ 64 h 422"/>
              <a:gd name="T52" fmla="*/ 308 w 699"/>
              <a:gd name="T53" fmla="*/ 50 h 422"/>
              <a:gd name="T54" fmla="*/ 473 w 699"/>
              <a:gd name="T55" fmla="*/ 0 h 422"/>
              <a:gd name="T56" fmla="*/ 569 w 699"/>
              <a:gd name="T57" fmla="*/ 39 h 422"/>
              <a:gd name="T58" fmla="*/ 569 w 699"/>
              <a:gd name="T59" fmla="*/ 395 h 422"/>
              <a:gd name="T60" fmla="*/ 686 w 699"/>
              <a:gd name="T61" fmla="*/ 395 h 422"/>
              <a:gd name="T62" fmla="*/ 699 w 699"/>
              <a:gd name="T63" fmla="*/ 408 h 422"/>
              <a:gd name="T64" fmla="*/ 699 w 699"/>
              <a:gd name="T65" fmla="*/ 408 h 422"/>
              <a:gd name="T66" fmla="*/ 686 w 699"/>
              <a:gd name="T67" fmla="*/ 422 h 422"/>
              <a:gd name="T68" fmla="*/ 14 w 699"/>
              <a:gd name="T69" fmla="*/ 422 h 422"/>
              <a:gd name="T70" fmla="*/ 0 w 699"/>
              <a:gd name="T71" fmla="*/ 408 h 422"/>
              <a:gd name="T72" fmla="*/ 0 w 699"/>
              <a:gd name="T73" fmla="*/ 408 h 422"/>
              <a:gd name="T74" fmla="*/ 14 w 699"/>
              <a:gd name="T75" fmla="*/ 395 h 422"/>
              <a:gd name="T76" fmla="*/ 230 w 699"/>
              <a:gd name="T77" fmla="*/ 395 h 422"/>
              <a:gd name="T78" fmla="*/ 473 w 699"/>
              <a:gd name="T79" fmla="*/ 395 h 422"/>
              <a:gd name="T80" fmla="*/ 473 w 699"/>
              <a:gd name="T81" fmla="*/ 348 h 422"/>
              <a:gd name="T82" fmla="*/ 308 w 699"/>
              <a:gd name="T83" fmla="*/ 355 h 422"/>
              <a:gd name="T84" fmla="*/ 308 w 699"/>
              <a:gd name="T85" fmla="*/ 395 h 422"/>
              <a:gd name="T86" fmla="*/ 473 w 699"/>
              <a:gd name="T87" fmla="*/ 395 h 422"/>
              <a:gd name="T88" fmla="*/ 473 w 699"/>
              <a:gd name="T89" fmla="*/ 321 h 422"/>
              <a:gd name="T90" fmla="*/ 473 w 699"/>
              <a:gd name="T91" fmla="*/ 265 h 422"/>
              <a:gd name="T92" fmla="*/ 308 w 699"/>
              <a:gd name="T93" fmla="*/ 282 h 422"/>
              <a:gd name="T94" fmla="*/ 308 w 699"/>
              <a:gd name="T95" fmla="*/ 331 h 422"/>
              <a:gd name="T96" fmla="*/ 473 w 699"/>
              <a:gd name="T97" fmla="*/ 321 h 422"/>
              <a:gd name="T98" fmla="*/ 473 w 699"/>
              <a:gd name="T99" fmla="*/ 237 h 422"/>
              <a:gd name="T100" fmla="*/ 473 w 699"/>
              <a:gd name="T101" fmla="*/ 182 h 422"/>
              <a:gd name="T102" fmla="*/ 308 w 699"/>
              <a:gd name="T103" fmla="*/ 208 h 422"/>
              <a:gd name="T104" fmla="*/ 308 w 699"/>
              <a:gd name="T105" fmla="*/ 257 h 422"/>
              <a:gd name="T106" fmla="*/ 473 w 699"/>
              <a:gd name="T107" fmla="*/ 237 h 422"/>
              <a:gd name="T108" fmla="*/ 473 w 699"/>
              <a:gd name="T109" fmla="*/ 154 h 422"/>
              <a:gd name="T110" fmla="*/ 473 w 699"/>
              <a:gd name="T111" fmla="*/ 100 h 422"/>
              <a:gd name="T112" fmla="*/ 308 w 699"/>
              <a:gd name="T113" fmla="*/ 136 h 422"/>
              <a:gd name="T114" fmla="*/ 308 w 699"/>
              <a:gd name="T115" fmla="*/ 184 h 422"/>
              <a:gd name="T116" fmla="*/ 473 w 699"/>
              <a:gd name="T117" fmla="*/ 154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9" h="422">
                <a:moveTo>
                  <a:pt x="230" y="395"/>
                </a:moveTo>
                <a:cubicBezTo>
                  <a:pt x="230" y="358"/>
                  <a:pt x="230" y="358"/>
                  <a:pt x="230" y="358"/>
                </a:cubicBezTo>
                <a:cubicBezTo>
                  <a:pt x="94" y="363"/>
                  <a:pt x="94" y="363"/>
                  <a:pt x="94" y="363"/>
                </a:cubicBezTo>
                <a:cubicBezTo>
                  <a:pt x="94" y="344"/>
                  <a:pt x="94" y="344"/>
                  <a:pt x="94" y="344"/>
                </a:cubicBezTo>
                <a:cubicBezTo>
                  <a:pt x="230" y="336"/>
                  <a:pt x="230" y="336"/>
                  <a:pt x="230" y="336"/>
                </a:cubicBezTo>
                <a:cubicBezTo>
                  <a:pt x="230" y="290"/>
                  <a:pt x="230" y="290"/>
                  <a:pt x="230" y="290"/>
                </a:cubicBezTo>
                <a:cubicBezTo>
                  <a:pt x="94" y="304"/>
                  <a:pt x="94" y="304"/>
                  <a:pt x="94" y="304"/>
                </a:cubicBezTo>
                <a:cubicBezTo>
                  <a:pt x="94" y="283"/>
                  <a:pt x="94" y="283"/>
                  <a:pt x="94" y="283"/>
                </a:cubicBezTo>
                <a:cubicBezTo>
                  <a:pt x="230" y="267"/>
                  <a:pt x="230" y="267"/>
                  <a:pt x="230" y="267"/>
                </a:cubicBezTo>
                <a:cubicBezTo>
                  <a:pt x="230" y="221"/>
                  <a:pt x="230" y="221"/>
                  <a:pt x="230" y="221"/>
                </a:cubicBezTo>
                <a:cubicBezTo>
                  <a:pt x="94" y="244"/>
                  <a:pt x="94" y="244"/>
                  <a:pt x="94" y="244"/>
                </a:cubicBezTo>
                <a:cubicBezTo>
                  <a:pt x="94" y="224"/>
                  <a:pt x="94" y="224"/>
                  <a:pt x="94" y="224"/>
                </a:cubicBezTo>
                <a:cubicBezTo>
                  <a:pt x="230" y="199"/>
                  <a:pt x="230" y="199"/>
                  <a:pt x="230" y="199"/>
                </a:cubicBezTo>
                <a:cubicBezTo>
                  <a:pt x="230" y="153"/>
                  <a:pt x="230" y="153"/>
                  <a:pt x="230" y="153"/>
                </a:cubicBezTo>
                <a:cubicBezTo>
                  <a:pt x="94" y="184"/>
                  <a:pt x="94" y="184"/>
                  <a:pt x="94" y="184"/>
                </a:cubicBezTo>
                <a:cubicBezTo>
                  <a:pt x="94" y="164"/>
                  <a:pt x="94" y="164"/>
                  <a:pt x="94" y="164"/>
                </a:cubicBezTo>
                <a:cubicBezTo>
                  <a:pt x="230" y="131"/>
                  <a:pt x="230" y="131"/>
                  <a:pt x="230" y="131"/>
                </a:cubicBezTo>
                <a:cubicBezTo>
                  <a:pt x="230" y="86"/>
                  <a:pt x="230" y="86"/>
                  <a:pt x="230" y="8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230" y="74"/>
                  <a:pt x="230" y="74"/>
                  <a:pt x="230" y="74"/>
                </a:cubicBezTo>
                <a:cubicBezTo>
                  <a:pt x="308" y="95"/>
                  <a:pt x="308" y="95"/>
                  <a:pt x="308" y="95"/>
                </a:cubicBezTo>
                <a:cubicBezTo>
                  <a:pt x="308" y="111"/>
                  <a:pt x="308" y="111"/>
                  <a:pt x="308" y="111"/>
                </a:cubicBezTo>
                <a:cubicBezTo>
                  <a:pt x="473" y="70"/>
                  <a:pt x="473" y="70"/>
                  <a:pt x="473" y="70"/>
                </a:cubicBezTo>
                <a:cubicBezTo>
                  <a:pt x="473" y="16"/>
                  <a:pt x="473" y="16"/>
                  <a:pt x="473" y="16"/>
                </a:cubicBezTo>
                <a:cubicBezTo>
                  <a:pt x="308" y="64"/>
                  <a:pt x="308" y="64"/>
                  <a:pt x="308" y="64"/>
                </a:cubicBezTo>
                <a:cubicBezTo>
                  <a:pt x="308" y="50"/>
                  <a:pt x="308" y="50"/>
                  <a:pt x="308" y="50"/>
                </a:cubicBezTo>
                <a:cubicBezTo>
                  <a:pt x="473" y="0"/>
                  <a:pt x="473" y="0"/>
                  <a:pt x="473" y="0"/>
                </a:cubicBezTo>
                <a:cubicBezTo>
                  <a:pt x="569" y="39"/>
                  <a:pt x="569" y="39"/>
                  <a:pt x="569" y="39"/>
                </a:cubicBezTo>
                <a:cubicBezTo>
                  <a:pt x="569" y="395"/>
                  <a:pt x="569" y="395"/>
                  <a:pt x="569" y="395"/>
                </a:cubicBezTo>
                <a:cubicBezTo>
                  <a:pt x="686" y="395"/>
                  <a:pt x="686" y="395"/>
                  <a:pt x="686" y="395"/>
                </a:cubicBezTo>
                <a:cubicBezTo>
                  <a:pt x="693" y="395"/>
                  <a:pt x="699" y="401"/>
                  <a:pt x="699" y="408"/>
                </a:cubicBezTo>
                <a:cubicBezTo>
                  <a:pt x="699" y="408"/>
                  <a:pt x="699" y="408"/>
                  <a:pt x="699" y="408"/>
                </a:cubicBezTo>
                <a:cubicBezTo>
                  <a:pt x="699" y="416"/>
                  <a:pt x="693" y="422"/>
                  <a:pt x="686" y="422"/>
                </a:cubicBezTo>
                <a:cubicBezTo>
                  <a:pt x="14" y="422"/>
                  <a:pt x="14" y="422"/>
                  <a:pt x="14" y="422"/>
                </a:cubicBezTo>
                <a:cubicBezTo>
                  <a:pt x="6" y="422"/>
                  <a:pt x="0" y="416"/>
                  <a:pt x="0" y="408"/>
                </a:cubicBezTo>
                <a:cubicBezTo>
                  <a:pt x="0" y="408"/>
                  <a:pt x="0" y="408"/>
                  <a:pt x="0" y="408"/>
                </a:cubicBezTo>
                <a:cubicBezTo>
                  <a:pt x="0" y="401"/>
                  <a:pt x="6" y="395"/>
                  <a:pt x="14" y="395"/>
                </a:cubicBezTo>
                <a:cubicBezTo>
                  <a:pt x="230" y="395"/>
                  <a:pt x="230" y="395"/>
                  <a:pt x="230" y="395"/>
                </a:cubicBezTo>
                <a:close/>
                <a:moveTo>
                  <a:pt x="473" y="395"/>
                </a:moveTo>
                <a:cubicBezTo>
                  <a:pt x="473" y="348"/>
                  <a:pt x="473" y="348"/>
                  <a:pt x="473" y="348"/>
                </a:cubicBezTo>
                <a:cubicBezTo>
                  <a:pt x="308" y="355"/>
                  <a:pt x="308" y="355"/>
                  <a:pt x="308" y="355"/>
                </a:cubicBezTo>
                <a:cubicBezTo>
                  <a:pt x="308" y="395"/>
                  <a:pt x="308" y="395"/>
                  <a:pt x="308" y="395"/>
                </a:cubicBezTo>
                <a:cubicBezTo>
                  <a:pt x="473" y="395"/>
                  <a:pt x="473" y="395"/>
                  <a:pt x="473" y="395"/>
                </a:cubicBezTo>
                <a:close/>
                <a:moveTo>
                  <a:pt x="473" y="321"/>
                </a:moveTo>
                <a:cubicBezTo>
                  <a:pt x="473" y="265"/>
                  <a:pt x="473" y="265"/>
                  <a:pt x="473" y="265"/>
                </a:cubicBezTo>
                <a:cubicBezTo>
                  <a:pt x="308" y="282"/>
                  <a:pt x="308" y="282"/>
                  <a:pt x="308" y="282"/>
                </a:cubicBezTo>
                <a:cubicBezTo>
                  <a:pt x="308" y="331"/>
                  <a:pt x="308" y="331"/>
                  <a:pt x="308" y="331"/>
                </a:cubicBezTo>
                <a:cubicBezTo>
                  <a:pt x="473" y="321"/>
                  <a:pt x="473" y="321"/>
                  <a:pt x="473" y="321"/>
                </a:cubicBezTo>
                <a:close/>
                <a:moveTo>
                  <a:pt x="473" y="237"/>
                </a:moveTo>
                <a:cubicBezTo>
                  <a:pt x="473" y="182"/>
                  <a:pt x="473" y="182"/>
                  <a:pt x="473" y="182"/>
                </a:cubicBezTo>
                <a:cubicBezTo>
                  <a:pt x="308" y="208"/>
                  <a:pt x="308" y="208"/>
                  <a:pt x="308" y="208"/>
                </a:cubicBezTo>
                <a:cubicBezTo>
                  <a:pt x="308" y="257"/>
                  <a:pt x="308" y="257"/>
                  <a:pt x="308" y="257"/>
                </a:cubicBezTo>
                <a:cubicBezTo>
                  <a:pt x="473" y="237"/>
                  <a:pt x="473" y="237"/>
                  <a:pt x="473" y="237"/>
                </a:cubicBezTo>
                <a:close/>
                <a:moveTo>
                  <a:pt x="473" y="154"/>
                </a:moveTo>
                <a:cubicBezTo>
                  <a:pt x="473" y="100"/>
                  <a:pt x="473" y="100"/>
                  <a:pt x="473" y="100"/>
                </a:cubicBezTo>
                <a:cubicBezTo>
                  <a:pt x="308" y="136"/>
                  <a:pt x="308" y="136"/>
                  <a:pt x="308" y="136"/>
                </a:cubicBezTo>
                <a:cubicBezTo>
                  <a:pt x="308" y="184"/>
                  <a:pt x="308" y="184"/>
                  <a:pt x="308" y="184"/>
                </a:cubicBezTo>
                <a:lnTo>
                  <a:pt x="473" y="154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5078157" y="4602120"/>
            <a:ext cx="1768986" cy="1471666"/>
          </a:xfrm>
          <a:custGeom>
            <a:avLst/>
            <a:gdLst>
              <a:gd name="T0" fmla="*/ 359 w 551"/>
              <a:gd name="T1" fmla="*/ 438 h 458"/>
              <a:gd name="T2" fmla="*/ 359 w 551"/>
              <a:gd name="T3" fmla="*/ 251 h 458"/>
              <a:gd name="T4" fmla="*/ 305 w 551"/>
              <a:gd name="T5" fmla="*/ 215 h 458"/>
              <a:gd name="T6" fmla="*/ 305 w 551"/>
              <a:gd name="T7" fmla="*/ 115 h 458"/>
              <a:gd name="T8" fmla="*/ 184 w 551"/>
              <a:gd name="T9" fmla="*/ 0 h 458"/>
              <a:gd name="T10" fmla="*/ 97 w 551"/>
              <a:gd name="T11" fmla="*/ 71 h 458"/>
              <a:gd name="T12" fmla="*/ 97 w 551"/>
              <a:gd name="T13" fmla="*/ 292 h 458"/>
              <a:gd name="T14" fmla="*/ 67 w 551"/>
              <a:gd name="T15" fmla="*/ 285 h 458"/>
              <a:gd name="T16" fmla="*/ 0 w 551"/>
              <a:gd name="T17" fmla="*/ 310 h 458"/>
              <a:gd name="T18" fmla="*/ 0 w 551"/>
              <a:gd name="T19" fmla="*/ 448 h 458"/>
              <a:gd name="T20" fmla="*/ 0 w 551"/>
              <a:gd name="T21" fmla="*/ 448 h 458"/>
              <a:gd name="T22" fmla="*/ 0 w 551"/>
              <a:gd name="T23" fmla="*/ 458 h 458"/>
              <a:gd name="T24" fmla="*/ 10 w 551"/>
              <a:gd name="T25" fmla="*/ 458 h 458"/>
              <a:gd name="T26" fmla="*/ 12 w 551"/>
              <a:gd name="T27" fmla="*/ 458 h 458"/>
              <a:gd name="T28" fmla="*/ 541 w 551"/>
              <a:gd name="T29" fmla="*/ 458 h 458"/>
              <a:gd name="T30" fmla="*/ 551 w 551"/>
              <a:gd name="T31" fmla="*/ 448 h 458"/>
              <a:gd name="T32" fmla="*/ 551 w 551"/>
              <a:gd name="T33" fmla="*/ 448 h 458"/>
              <a:gd name="T34" fmla="*/ 541 w 551"/>
              <a:gd name="T35" fmla="*/ 438 h 458"/>
              <a:gd name="T36" fmla="*/ 359 w 551"/>
              <a:gd name="T37" fmla="*/ 438 h 458"/>
              <a:gd name="T38" fmla="*/ 266 w 551"/>
              <a:gd name="T39" fmla="*/ 442 h 458"/>
              <a:gd name="T40" fmla="*/ 199 w 551"/>
              <a:gd name="T41" fmla="*/ 442 h 458"/>
              <a:gd name="T42" fmla="*/ 199 w 551"/>
              <a:gd name="T43" fmla="*/ 216 h 458"/>
              <a:gd name="T44" fmla="*/ 266 w 551"/>
              <a:gd name="T45" fmla="*/ 189 h 458"/>
              <a:gd name="T46" fmla="*/ 266 w 551"/>
              <a:gd name="T47" fmla="*/ 442 h 458"/>
              <a:gd name="T48" fmla="*/ 12 w 551"/>
              <a:gd name="T49" fmla="*/ 438 h 458"/>
              <a:gd name="T50" fmla="*/ 12 w 551"/>
              <a:gd name="T51" fmla="*/ 316 h 458"/>
              <a:gd name="T52" fmla="*/ 67 w 551"/>
              <a:gd name="T53" fmla="*/ 297 h 458"/>
              <a:gd name="T54" fmla="*/ 67 w 551"/>
              <a:gd name="T55" fmla="*/ 438 h 458"/>
              <a:gd name="T56" fmla="*/ 12 w 551"/>
              <a:gd name="T57" fmla="*/ 438 h 458"/>
              <a:gd name="T58" fmla="*/ 148 w 551"/>
              <a:gd name="T59" fmla="*/ 438 h 458"/>
              <a:gd name="T60" fmla="*/ 148 w 551"/>
              <a:gd name="T61" fmla="*/ 306 h 458"/>
              <a:gd name="T62" fmla="*/ 109 w 551"/>
              <a:gd name="T63" fmla="*/ 296 h 458"/>
              <a:gd name="T64" fmla="*/ 109 w 551"/>
              <a:gd name="T65" fmla="*/ 75 h 458"/>
              <a:gd name="T66" fmla="*/ 184 w 551"/>
              <a:gd name="T67" fmla="*/ 16 h 458"/>
              <a:gd name="T68" fmla="*/ 184 w 551"/>
              <a:gd name="T69" fmla="*/ 438 h 458"/>
              <a:gd name="T70" fmla="*/ 148 w 551"/>
              <a:gd name="T71" fmla="*/ 438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1" h="458">
                <a:moveTo>
                  <a:pt x="359" y="438"/>
                </a:moveTo>
                <a:cubicBezTo>
                  <a:pt x="359" y="251"/>
                  <a:pt x="359" y="251"/>
                  <a:pt x="359" y="25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305" y="115"/>
                  <a:pt x="305" y="115"/>
                  <a:pt x="305" y="115"/>
                </a:cubicBezTo>
                <a:cubicBezTo>
                  <a:pt x="184" y="0"/>
                  <a:pt x="184" y="0"/>
                  <a:pt x="184" y="0"/>
                </a:cubicBezTo>
                <a:cubicBezTo>
                  <a:pt x="97" y="71"/>
                  <a:pt x="97" y="71"/>
                  <a:pt x="97" y="71"/>
                </a:cubicBezTo>
                <a:cubicBezTo>
                  <a:pt x="97" y="292"/>
                  <a:pt x="97" y="292"/>
                  <a:pt x="97" y="292"/>
                </a:cubicBezTo>
                <a:cubicBezTo>
                  <a:pt x="67" y="285"/>
                  <a:pt x="67" y="285"/>
                  <a:pt x="67" y="285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58"/>
                  <a:pt x="0" y="458"/>
                  <a:pt x="0" y="458"/>
                </a:cubicBezTo>
                <a:cubicBezTo>
                  <a:pt x="10" y="458"/>
                  <a:pt x="10" y="458"/>
                  <a:pt x="10" y="458"/>
                </a:cubicBezTo>
                <a:cubicBezTo>
                  <a:pt x="12" y="458"/>
                  <a:pt x="12" y="458"/>
                  <a:pt x="12" y="458"/>
                </a:cubicBezTo>
                <a:cubicBezTo>
                  <a:pt x="541" y="458"/>
                  <a:pt x="541" y="458"/>
                  <a:pt x="541" y="458"/>
                </a:cubicBezTo>
                <a:cubicBezTo>
                  <a:pt x="547" y="458"/>
                  <a:pt x="551" y="453"/>
                  <a:pt x="551" y="448"/>
                </a:cubicBezTo>
                <a:cubicBezTo>
                  <a:pt x="551" y="448"/>
                  <a:pt x="551" y="448"/>
                  <a:pt x="551" y="448"/>
                </a:cubicBezTo>
                <a:cubicBezTo>
                  <a:pt x="551" y="443"/>
                  <a:pt x="547" y="438"/>
                  <a:pt x="541" y="438"/>
                </a:cubicBezTo>
                <a:cubicBezTo>
                  <a:pt x="359" y="438"/>
                  <a:pt x="359" y="438"/>
                  <a:pt x="359" y="438"/>
                </a:cubicBezTo>
                <a:close/>
                <a:moveTo>
                  <a:pt x="266" y="442"/>
                </a:moveTo>
                <a:cubicBezTo>
                  <a:pt x="199" y="442"/>
                  <a:pt x="199" y="442"/>
                  <a:pt x="199" y="442"/>
                </a:cubicBezTo>
                <a:cubicBezTo>
                  <a:pt x="199" y="216"/>
                  <a:pt x="199" y="216"/>
                  <a:pt x="199" y="216"/>
                </a:cubicBezTo>
                <a:cubicBezTo>
                  <a:pt x="266" y="189"/>
                  <a:pt x="266" y="189"/>
                  <a:pt x="266" y="189"/>
                </a:cubicBezTo>
                <a:cubicBezTo>
                  <a:pt x="266" y="442"/>
                  <a:pt x="266" y="442"/>
                  <a:pt x="266" y="442"/>
                </a:cubicBezTo>
                <a:close/>
                <a:moveTo>
                  <a:pt x="12" y="438"/>
                </a:moveTo>
                <a:cubicBezTo>
                  <a:pt x="12" y="316"/>
                  <a:pt x="12" y="316"/>
                  <a:pt x="12" y="316"/>
                </a:cubicBezTo>
                <a:cubicBezTo>
                  <a:pt x="67" y="297"/>
                  <a:pt x="67" y="297"/>
                  <a:pt x="67" y="297"/>
                </a:cubicBezTo>
                <a:cubicBezTo>
                  <a:pt x="67" y="438"/>
                  <a:pt x="67" y="438"/>
                  <a:pt x="67" y="438"/>
                </a:cubicBezTo>
                <a:cubicBezTo>
                  <a:pt x="12" y="438"/>
                  <a:pt x="12" y="438"/>
                  <a:pt x="12" y="438"/>
                </a:cubicBezTo>
                <a:close/>
                <a:moveTo>
                  <a:pt x="148" y="438"/>
                </a:moveTo>
                <a:cubicBezTo>
                  <a:pt x="148" y="306"/>
                  <a:pt x="148" y="306"/>
                  <a:pt x="148" y="306"/>
                </a:cubicBezTo>
                <a:cubicBezTo>
                  <a:pt x="109" y="296"/>
                  <a:pt x="109" y="296"/>
                  <a:pt x="109" y="296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438"/>
                  <a:pt x="184" y="438"/>
                  <a:pt x="184" y="438"/>
                </a:cubicBezTo>
                <a:lnTo>
                  <a:pt x="148" y="438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9618307" y="4875698"/>
            <a:ext cx="2006570" cy="1224580"/>
          </a:xfrm>
          <a:custGeom>
            <a:avLst/>
            <a:gdLst>
              <a:gd name="T0" fmla="*/ 200 w 625"/>
              <a:gd name="T1" fmla="*/ 45 h 381"/>
              <a:gd name="T2" fmla="*/ 191 w 625"/>
              <a:gd name="T3" fmla="*/ 88 h 381"/>
              <a:gd name="T4" fmla="*/ 200 w 625"/>
              <a:gd name="T5" fmla="*/ 97 h 381"/>
              <a:gd name="T6" fmla="*/ 210 w 625"/>
              <a:gd name="T7" fmla="*/ 55 h 381"/>
              <a:gd name="T8" fmla="*/ 625 w 625"/>
              <a:gd name="T9" fmla="*/ 372 h 381"/>
              <a:gd name="T10" fmla="*/ 313 w 625"/>
              <a:gd name="T11" fmla="*/ 381 h 381"/>
              <a:gd name="T12" fmla="*/ 304 w 625"/>
              <a:gd name="T13" fmla="*/ 372 h 381"/>
              <a:gd name="T14" fmla="*/ 148 w 625"/>
              <a:gd name="T15" fmla="*/ 18 h 381"/>
              <a:gd name="T16" fmla="*/ 131 w 625"/>
              <a:gd name="T17" fmla="*/ 381 h 381"/>
              <a:gd name="T18" fmla="*/ 0 w 625"/>
              <a:gd name="T19" fmla="*/ 17 h 381"/>
              <a:gd name="T20" fmla="*/ 313 w 625"/>
              <a:gd name="T21" fmla="*/ 0 h 381"/>
              <a:gd name="T22" fmla="*/ 323 w 625"/>
              <a:gd name="T23" fmla="*/ 9 h 381"/>
              <a:gd name="T24" fmla="*/ 323 w 625"/>
              <a:gd name="T25" fmla="*/ 181 h 381"/>
              <a:gd name="T26" fmla="*/ 427 w 625"/>
              <a:gd name="T27" fmla="*/ 197 h 381"/>
              <a:gd name="T28" fmla="*/ 463 w 625"/>
              <a:gd name="T29" fmla="*/ 362 h 381"/>
              <a:gd name="T30" fmla="*/ 616 w 625"/>
              <a:gd name="T31" fmla="*/ 362 h 381"/>
              <a:gd name="T32" fmla="*/ 625 w 625"/>
              <a:gd name="T33" fmla="*/ 372 h 381"/>
              <a:gd name="T34" fmla="*/ 252 w 625"/>
              <a:gd name="T35" fmla="*/ 329 h 381"/>
              <a:gd name="T36" fmla="*/ 243 w 625"/>
              <a:gd name="T37" fmla="*/ 372 h 381"/>
              <a:gd name="T38" fmla="*/ 252 w 625"/>
              <a:gd name="T39" fmla="*/ 381 h 381"/>
              <a:gd name="T40" fmla="*/ 261 w 625"/>
              <a:gd name="T41" fmla="*/ 338 h 381"/>
              <a:gd name="T42" fmla="*/ 252 w 625"/>
              <a:gd name="T43" fmla="*/ 235 h 381"/>
              <a:gd name="T44" fmla="*/ 243 w 625"/>
              <a:gd name="T45" fmla="*/ 244 h 381"/>
              <a:gd name="T46" fmla="*/ 252 w 625"/>
              <a:gd name="T47" fmla="*/ 286 h 381"/>
              <a:gd name="T48" fmla="*/ 261 w 625"/>
              <a:gd name="T49" fmla="*/ 277 h 381"/>
              <a:gd name="T50" fmla="*/ 252 w 625"/>
              <a:gd name="T51" fmla="*/ 235 h 381"/>
              <a:gd name="T52" fmla="*/ 252 w 625"/>
              <a:gd name="T53" fmla="*/ 140 h 381"/>
              <a:gd name="T54" fmla="*/ 243 w 625"/>
              <a:gd name="T55" fmla="*/ 182 h 381"/>
              <a:gd name="T56" fmla="*/ 252 w 625"/>
              <a:gd name="T57" fmla="*/ 192 h 381"/>
              <a:gd name="T58" fmla="*/ 261 w 625"/>
              <a:gd name="T59" fmla="*/ 149 h 381"/>
              <a:gd name="T60" fmla="*/ 252 w 625"/>
              <a:gd name="T61" fmla="*/ 45 h 381"/>
              <a:gd name="T62" fmla="*/ 243 w 625"/>
              <a:gd name="T63" fmla="*/ 55 h 381"/>
              <a:gd name="T64" fmla="*/ 252 w 625"/>
              <a:gd name="T65" fmla="*/ 97 h 381"/>
              <a:gd name="T66" fmla="*/ 261 w 625"/>
              <a:gd name="T67" fmla="*/ 88 h 381"/>
              <a:gd name="T68" fmla="*/ 252 w 625"/>
              <a:gd name="T69" fmla="*/ 45 h 381"/>
              <a:gd name="T70" fmla="*/ 200 w 625"/>
              <a:gd name="T71" fmla="*/ 329 h 381"/>
              <a:gd name="T72" fmla="*/ 191 w 625"/>
              <a:gd name="T73" fmla="*/ 372 h 381"/>
              <a:gd name="T74" fmla="*/ 200 w 625"/>
              <a:gd name="T75" fmla="*/ 381 h 381"/>
              <a:gd name="T76" fmla="*/ 210 w 625"/>
              <a:gd name="T77" fmla="*/ 338 h 381"/>
              <a:gd name="T78" fmla="*/ 200 w 625"/>
              <a:gd name="T79" fmla="*/ 235 h 381"/>
              <a:gd name="T80" fmla="*/ 191 w 625"/>
              <a:gd name="T81" fmla="*/ 244 h 381"/>
              <a:gd name="T82" fmla="*/ 200 w 625"/>
              <a:gd name="T83" fmla="*/ 286 h 381"/>
              <a:gd name="T84" fmla="*/ 210 w 625"/>
              <a:gd name="T85" fmla="*/ 277 h 381"/>
              <a:gd name="T86" fmla="*/ 200 w 625"/>
              <a:gd name="T87" fmla="*/ 235 h 381"/>
              <a:gd name="T88" fmla="*/ 200 w 625"/>
              <a:gd name="T89" fmla="*/ 140 h 381"/>
              <a:gd name="T90" fmla="*/ 191 w 625"/>
              <a:gd name="T91" fmla="*/ 182 h 381"/>
              <a:gd name="T92" fmla="*/ 200 w 625"/>
              <a:gd name="T93" fmla="*/ 192 h 381"/>
              <a:gd name="T94" fmla="*/ 210 w 625"/>
              <a:gd name="T95" fmla="*/ 149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5" h="381">
                <a:moveTo>
                  <a:pt x="200" y="45"/>
                </a:moveTo>
                <a:cubicBezTo>
                  <a:pt x="200" y="45"/>
                  <a:pt x="200" y="45"/>
                  <a:pt x="200" y="45"/>
                </a:cubicBezTo>
                <a:cubicBezTo>
                  <a:pt x="195" y="45"/>
                  <a:pt x="191" y="49"/>
                  <a:pt x="191" y="55"/>
                </a:cubicBezTo>
                <a:cubicBezTo>
                  <a:pt x="191" y="88"/>
                  <a:pt x="191" y="88"/>
                  <a:pt x="191" y="88"/>
                </a:cubicBezTo>
                <a:cubicBezTo>
                  <a:pt x="191" y="93"/>
                  <a:pt x="195" y="97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6" y="97"/>
                  <a:pt x="210" y="93"/>
                  <a:pt x="210" y="88"/>
                </a:cubicBezTo>
                <a:cubicBezTo>
                  <a:pt x="210" y="55"/>
                  <a:pt x="210" y="55"/>
                  <a:pt x="210" y="55"/>
                </a:cubicBezTo>
                <a:cubicBezTo>
                  <a:pt x="210" y="49"/>
                  <a:pt x="206" y="45"/>
                  <a:pt x="200" y="45"/>
                </a:cubicBezTo>
                <a:close/>
                <a:moveTo>
                  <a:pt x="625" y="372"/>
                </a:moveTo>
                <a:cubicBezTo>
                  <a:pt x="625" y="377"/>
                  <a:pt x="621" y="381"/>
                  <a:pt x="616" y="381"/>
                </a:cubicBezTo>
                <a:cubicBezTo>
                  <a:pt x="313" y="381"/>
                  <a:pt x="313" y="381"/>
                  <a:pt x="313" y="381"/>
                </a:cubicBezTo>
                <a:cubicBezTo>
                  <a:pt x="308" y="381"/>
                  <a:pt x="304" y="377"/>
                  <a:pt x="304" y="372"/>
                </a:cubicBezTo>
                <a:cubicBezTo>
                  <a:pt x="304" y="372"/>
                  <a:pt x="304" y="372"/>
                  <a:pt x="304" y="372"/>
                </a:cubicBezTo>
                <a:cubicBezTo>
                  <a:pt x="304" y="18"/>
                  <a:pt x="304" y="18"/>
                  <a:pt x="304" y="18"/>
                </a:cubicBezTo>
                <a:cubicBezTo>
                  <a:pt x="148" y="18"/>
                  <a:pt x="148" y="18"/>
                  <a:pt x="148" y="18"/>
                </a:cubicBezTo>
                <a:cubicBezTo>
                  <a:pt x="148" y="364"/>
                  <a:pt x="148" y="364"/>
                  <a:pt x="148" y="364"/>
                </a:cubicBezTo>
                <a:cubicBezTo>
                  <a:pt x="148" y="373"/>
                  <a:pt x="141" y="381"/>
                  <a:pt x="131" y="381"/>
                </a:cubicBezTo>
                <a:cubicBezTo>
                  <a:pt x="88" y="381"/>
                  <a:pt x="44" y="381"/>
                  <a:pt x="0" y="381"/>
                </a:cubicBezTo>
                <a:cubicBezTo>
                  <a:pt x="0" y="260"/>
                  <a:pt x="0" y="138"/>
                  <a:pt x="0" y="17"/>
                </a:cubicBezTo>
                <a:cubicBezTo>
                  <a:pt x="0" y="7"/>
                  <a:pt x="8" y="0"/>
                  <a:pt x="17" y="0"/>
                </a:cubicBezTo>
                <a:cubicBezTo>
                  <a:pt x="116" y="0"/>
                  <a:pt x="215" y="0"/>
                  <a:pt x="313" y="0"/>
                </a:cubicBezTo>
                <a:cubicBezTo>
                  <a:pt x="319" y="0"/>
                  <a:pt x="323" y="4"/>
                  <a:pt x="323" y="9"/>
                </a:cubicBezTo>
                <a:cubicBezTo>
                  <a:pt x="323" y="9"/>
                  <a:pt x="323" y="9"/>
                  <a:pt x="323" y="9"/>
                </a:cubicBezTo>
                <a:cubicBezTo>
                  <a:pt x="323" y="81"/>
                  <a:pt x="323" y="81"/>
                  <a:pt x="323" y="81"/>
                </a:cubicBezTo>
                <a:cubicBezTo>
                  <a:pt x="323" y="181"/>
                  <a:pt x="323" y="181"/>
                  <a:pt x="323" y="181"/>
                </a:cubicBezTo>
                <a:cubicBezTo>
                  <a:pt x="411" y="181"/>
                  <a:pt x="411" y="181"/>
                  <a:pt x="411" y="181"/>
                </a:cubicBezTo>
                <a:cubicBezTo>
                  <a:pt x="420" y="181"/>
                  <a:pt x="427" y="188"/>
                  <a:pt x="427" y="197"/>
                </a:cubicBezTo>
                <a:cubicBezTo>
                  <a:pt x="427" y="362"/>
                  <a:pt x="427" y="362"/>
                  <a:pt x="427" y="362"/>
                </a:cubicBezTo>
                <a:cubicBezTo>
                  <a:pt x="463" y="362"/>
                  <a:pt x="463" y="362"/>
                  <a:pt x="463" y="362"/>
                </a:cubicBezTo>
                <a:cubicBezTo>
                  <a:pt x="539" y="362"/>
                  <a:pt x="539" y="362"/>
                  <a:pt x="539" y="362"/>
                </a:cubicBezTo>
                <a:cubicBezTo>
                  <a:pt x="616" y="362"/>
                  <a:pt x="616" y="362"/>
                  <a:pt x="616" y="362"/>
                </a:cubicBezTo>
                <a:cubicBezTo>
                  <a:pt x="621" y="362"/>
                  <a:pt x="625" y="367"/>
                  <a:pt x="625" y="372"/>
                </a:cubicBezTo>
                <a:cubicBezTo>
                  <a:pt x="625" y="372"/>
                  <a:pt x="625" y="372"/>
                  <a:pt x="625" y="372"/>
                </a:cubicBezTo>
                <a:close/>
                <a:moveTo>
                  <a:pt x="252" y="329"/>
                </a:moveTo>
                <a:cubicBezTo>
                  <a:pt x="252" y="329"/>
                  <a:pt x="252" y="329"/>
                  <a:pt x="252" y="329"/>
                </a:cubicBezTo>
                <a:cubicBezTo>
                  <a:pt x="247" y="329"/>
                  <a:pt x="243" y="333"/>
                  <a:pt x="243" y="338"/>
                </a:cubicBezTo>
                <a:cubicBezTo>
                  <a:pt x="243" y="372"/>
                  <a:pt x="243" y="372"/>
                  <a:pt x="243" y="372"/>
                </a:cubicBezTo>
                <a:cubicBezTo>
                  <a:pt x="243" y="377"/>
                  <a:pt x="247" y="381"/>
                  <a:pt x="252" y="381"/>
                </a:cubicBezTo>
                <a:cubicBezTo>
                  <a:pt x="252" y="381"/>
                  <a:pt x="252" y="381"/>
                  <a:pt x="252" y="381"/>
                </a:cubicBezTo>
                <a:cubicBezTo>
                  <a:pt x="257" y="381"/>
                  <a:pt x="261" y="377"/>
                  <a:pt x="261" y="372"/>
                </a:cubicBezTo>
                <a:cubicBezTo>
                  <a:pt x="261" y="338"/>
                  <a:pt x="261" y="338"/>
                  <a:pt x="261" y="338"/>
                </a:cubicBezTo>
                <a:cubicBezTo>
                  <a:pt x="261" y="333"/>
                  <a:pt x="257" y="329"/>
                  <a:pt x="252" y="329"/>
                </a:cubicBezTo>
                <a:close/>
                <a:moveTo>
                  <a:pt x="252" y="235"/>
                </a:moveTo>
                <a:cubicBezTo>
                  <a:pt x="252" y="235"/>
                  <a:pt x="252" y="235"/>
                  <a:pt x="252" y="235"/>
                </a:cubicBezTo>
                <a:cubicBezTo>
                  <a:pt x="247" y="235"/>
                  <a:pt x="243" y="239"/>
                  <a:pt x="243" y="244"/>
                </a:cubicBezTo>
                <a:cubicBezTo>
                  <a:pt x="243" y="255"/>
                  <a:pt x="243" y="266"/>
                  <a:pt x="243" y="277"/>
                </a:cubicBezTo>
                <a:cubicBezTo>
                  <a:pt x="243" y="282"/>
                  <a:pt x="247" y="286"/>
                  <a:pt x="252" y="286"/>
                </a:cubicBezTo>
                <a:cubicBezTo>
                  <a:pt x="252" y="286"/>
                  <a:pt x="252" y="286"/>
                  <a:pt x="252" y="286"/>
                </a:cubicBezTo>
                <a:cubicBezTo>
                  <a:pt x="257" y="286"/>
                  <a:pt x="261" y="282"/>
                  <a:pt x="261" y="277"/>
                </a:cubicBezTo>
                <a:cubicBezTo>
                  <a:pt x="261" y="266"/>
                  <a:pt x="261" y="255"/>
                  <a:pt x="261" y="244"/>
                </a:cubicBezTo>
                <a:cubicBezTo>
                  <a:pt x="261" y="239"/>
                  <a:pt x="257" y="235"/>
                  <a:pt x="252" y="235"/>
                </a:cubicBezTo>
                <a:close/>
                <a:moveTo>
                  <a:pt x="252" y="140"/>
                </a:moveTo>
                <a:cubicBezTo>
                  <a:pt x="252" y="140"/>
                  <a:pt x="252" y="140"/>
                  <a:pt x="252" y="140"/>
                </a:cubicBezTo>
                <a:cubicBezTo>
                  <a:pt x="247" y="140"/>
                  <a:pt x="243" y="144"/>
                  <a:pt x="243" y="149"/>
                </a:cubicBezTo>
                <a:cubicBezTo>
                  <a:pt x="243" y="160"/>
                  <a:pt x="243" y="171"/>
                  <a:pt x="243" y="182"/>
                </a:cubicBezTo>
                <a:cubicBezTo>
                  <a:pt x="243" y="187"/>
                  <a:pt x="247" y="192"/>
                  <a:pt x="252" y="192"/>
                </a:cubicBezTo>
                <a:cubicBezTo>
                  <a:pt x="252" y="192"/>
                  <a:pt x="252" y="192"/>
                  <a:pt x="252" y="192"/>
                </a:cubicBezTo>
                <a:cubicBezTo>
                  <a:pt x="257" y="192"/>
                  <a:pt x="261" y="187"/>
                  <a:pt x="261" y="182"/>
                </a:cubicBezTo>
                <a:cubicBezTo>
                  <a:pt x="261" y="171"/>
                  <a:pt x="261" y="160"/>
                  <a:pt x="261" y="149"/>
                </a:cubicBezTo>
                <a:cubicBezTo>
                  <a:pt x="261" y="144"/>
                  <a:pt x="257" y="140"/>
                  <a:pt x="252" y="140"/>
                </a:cubicBezTo>
                <a:close/>
                <a:moveTo>
                  <a:pt x="252" y="45"/>
                </a:moveTo>
                <a:cubicBezTo>
                  <a:pt x="252" y="45"/>
                  <a:pt x="252" y="45"/>
                  <a:pt x="252" y="45"/>
                </a:cubicBezTo>
                <a:cubicBezTo>
                  <a:pt x="247" y="45"/>
                  <a:pt x="243" y="49"/>
                  <a:pt x="243" y="55"/>
                </a:cubicBezTo>
                <a:cubicBezTo>
                  <a:pt x="243" y="88"/>
                  <a:pt x="243" y="88"/>
                  <a:pt x="243" y="88"/>
                </a:cubicBezTo>
                <a:cubicBezTo>
                  <a:pt x="243" y="93"/>
                  <a:pt x="247" y="97"/>
                  <a:pt x="252" y="97"/>
                </a:cubicBezTo>
                <a:cubicBezTo>
                  <a:pt x="252" y="97"/>
                  <a:pt x="252" y="97"/>
                  <a:pt x="252" y="97"/>
                </a:cubicBezTo>
                <a:cubicBezTo>
                  <a:pt x="257" y="97"/>
                  <a:pt x="261" y="93"/>
                  <a:pt x="261" y="88"/>
                </a:cubicBezTo>
                <a:cubicBezTo>
                  <a:pt x="261" y="55"/>
                  <a:pt x="261" y="55"/>
                  <a:pt x="261" y="55"/>
                </a:cubicBezTo>
                <a:cubicBezTo>
                  <a:pt x="261" y="49"/>
                  <a:pt x="257" y="45"/>
                  <a:pt x="252" y="45"/>
                </a:cubicBezTo>
                <a:close/>
                <a:moveTo>
                  <a:pt x="200" y="329"/>
                </a:moveTo>
                <a:cubicBezTo>
                  <a:pt x="200" y="329"/>
                  <a:pt x="200" y="329"/>
                  <a:pt x="200" y="329"/>
                </a:cubicBezTo>
                <a:cubicBezTo>
                  <a:pt x="195" y="329"/>
                  <a:pt x="191" y="333"/>
                  <a:pt x="191" y="338"/>
                </a:cubicBezTo>
                <a:cubicBezTo>
                  <a:pt x="191" y="372"/>
                  <a:pt x="191" y="372"/>
                  <a:pt x="191" y="372"/>
                </a:cubicBezTo>
                <a:cubicBezTo>
                  <a:pt x="191" y="377"/>
                  <a:pt x="195" y="381"/>
                  <a:pt x="200" y="381"/>
                </a:cubicBezTo>
                <a:cubicBezTo>
                  <a:pt x="200" y="381"/>
                  <a:pt x="200" y="381"/>
                  <a:pt x="200" y="381"/>
                </a:cubicBezTo>
                <a:cubicBezTo>
                  <a:pt x="206" y="381"/>
                  <a:pt x="210" y="377"/>
                  <a:pt x="210" y="372"/>
                </a:cubicBezTo>
                <a:cubicBezTo>
                  <a:pt x="210" y="338"/>
                  <a:pt x="210" y="338"/>
                  <a:pt x="210" y="338"/>
                </a:cubicBezTo>
                <a:cubicBezTo>
                  <a:pt x="210" y="333"/>
                  <a:pt x="206" y="329"/>
                  <a:pt x="200" y="329"/>
                </a:cubicBezTo>
                <a:close/>
                <a:moveTo>
                  <a:pt x="200" y="235"/>
                </a:moveTo>
                <a:cubicBezTo>
                  <a:pt x="200" y="235"/>
                  <a:pt x="200" y="235"/>
                  <a:pt x="200" y="235"/>
                </a:cubicBezTo>
                <a:cubicBezTo>
                  <a:pt x="195" y="235"/>
                  <a:pt x="191" y="239"/>
                  <a:pt x="191" y="244"/>
                </a:cubicBezTo>
                <a:cubicBezTo>
                  <a:pt x="191" y="255"/>
                  <a:pt x="191" y="266"/>
                  <a:pt x="191" y="277"/>
                </a:cubicBezTo>
                <a:cubicBezTo>
                  <a:pt x="191" y="282"/>
                  <a:pt x="195" y="286"/>
                  <a:pt x="200" y="286"/>
                </a:cubicBezTo>
                <a:cubicBezTo>
                  <a:pt x="200" y="286"/>
                  <a:pt x="200" y="286"/>
                  <a:pt x="200" y="286"/>
                </a:cubicBezTo>
                <a:cubicBezTo>
                  <a:pt x="206" y="286"/>
                  <a:pt x="210" y="282"/>
                  <a:pt x="210" y="277"/>
                </a:cubicBezTo>
                <a:cubicBezTo>
                  <a:pt x="210" y="266"/>
                  <a:pt x="210" y="255"/>
                  <a:pt x="210" y="244"/>
                </a:cubicBezTo>
                <a:cubicBezTo>
                  <a:pt x="210" y="239"/>
                  <a:pt x="206" y="235"/>
                  <a:pt x="200" y="235"/>
                </a:cubicBezTo>
                <a:close/>
                <a:moveTo>
                  <a:pt x="200" y="140"/>
                </a:moveTo>
                <a:cubicBezTo>
                  <a:pt x="200" y="140"/>
                  <a:pt x="200" y="140"/>
                  <a:pt x="200" y="140"/>
                </a:cubicBezTo>
                <a:cubicBezTo>
                  <a:pt x="195" y="140"/>
                  <a:pt x="191" y="144"/>
                  <a:pt x="191" y="149"/>
                </a:cubicBezTo>
                <a:cubicBezTo>
                  <a:pt x="191" y="160"/>
                  <a:pt x="191" y="171"/>
                  <a:pt x="191" y="182"/>
                </a:cubicBezTo>
                <a:cubicBezTo>
                  <a:pt x="191" y="187"/>
                  <a:pt x="195" y="192"/>
                  <a:pt x="200" y="192"/>
                </a:cubicBezTo>
                <a:cubicBezTo>
                  <a:pt x="200" y="192"/>
                  <a:pt x="200" y="192"/>
                  <a:pt x="200" y="192"/>
                </a:cubicBezTo>
                <a:cubicBezTo>
                  <a:pt x="206" y="192"/>
                  <a:pt x="210" y="187"/>
                  <a:pt x="210" y="182"/>
                </a:cubicBezTo>
                <a:cubicBezTo>
                  <a:pt x="210" y="171"/>
                  <a:pt x="210" y="160"/>
                  <a:pt x="210" y="149"/>
                </a:cubicBezTo>
                <a:cubicBezTo>
                  <a:pt x="210" y="144"/>
                  <a:pt x="206" y="140"/>
                  <a:pt x="200" y="140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10194826" y="2424849"/>
            <a:ext cx="1828444" cy="1503604"/>
          </a:xfrm>
          <a:custGeom>
            <a:avLst/>
            <a:gdLst>
              <a:gd name="T0" fmla="*/ 144 w 481"/>
              <a:gd name="T1" fmla="*/ 395 h 395"/>
              <a:gd name="T2" fmla="*/ 0 w 481"/>
              <a:gd name="T3" fmla="*/ 395 h 395"/>
              <a:gd name="T4" fmla="*/ 0 w 481"/>
              <a:gd name="T5" fmla="*/ 363 h 395"/>
              <a:gd name="T6" fmla="*/ 0 w 481"/>
              <a:gd name="T7" fmla="*/ 214 h 395"/>
              <a:gd name="T8" fmla="*/ 0 w 481"/>
              <a:gd name="T9" fmla="*/ 65 h 395"/>
              <a:gd name="T10" fmla="*/ 8 w 481"/>
              <a:gd name="T11" fmla="*/ 54 h 395"/>
              <a:gd name="T12" fmla="*/ 143 w 481"/>
              <a:gd name="T13" fmla="*/ 3 h 395"/>
              <a:gd name="T14" fmla="*/ 165 w 481"/>
              <a:gd name="T15" fmla="*/ 5 h 395"/>
              <a:gd name="T16" fmla="*/ 294 w 481"/>
              <a:gd name="T17" fmla="*/ 85 h 395"/>
              <a:gd name="T18" fmla="*/ 308 w 481"/>
              <a:gd name="T19" fmla="*/ 111 h 395"/>
              <a:gd name="T20" fmla="*/ 309 w 481"/>
              <a:gd name="T21" fmla="*/ 158 h 395"/>
              <a:gd name="T22" fmla="*/ 377 w 481"/>
              <a:gd name="T23" fmla="*/ 145 h 395"/>
              <a:gd name="T24" fmla="*/ 394 w 481"/>
              <a:gd name="T25" fmla="*/ 148 h 395"/>
              <a:gd name="T26" fmla="*/ 469 w 481"/>
              <a:gd name="T27" fmla="*/ 195 h 395"/>
              <a:gd name="T28" fmla="*/ 481 w 481"/>
              <a:gd name="T29" fmla="*/ 216 h 395"/>
              <a:gd name="T30" fmla="*/ 481 w 481"/>
              <a:gd name="T31" fmla="*/ 389 h 395"/>
              <a:gd name="T32" fmla="*/ 475 w 481"/>
              <a:gd name="T33" fmla="*/ 395 h 395"/>
              <a:gd name="T34" fmla="*/ 469 w 481"/>
              <a:gd name="T35" fmla="*/ 395 h 395"/>
              <a:gd name="T36" fmla="*/ 463 w 481"/>
              <a:gd name="T37" fmla="*/ 389 h 395"/>
              <a:gd name="T38" fmla="*/ 462 w 481"/>
              <a:gd name="T39" fmla="*/ 219 h 395"/>
              <a:gd name="T40" fmla="*/ 457 w 481"/>
              <a:gd name="T41" fmla="*/ 209 h 395"/>
              <a:gd name="T42" fmla="*/ 396 w 481"/>
              <a:gd name="T43" fmla="*/ 171 h 395"/>
              <a:gd name="T44" fmla="*/ 390 w 481"/>
              <a:gd name="T45" fmla="*/ 171 h 395"/>
              <a:gd name="T46" fmla="*/ 387 w 481"/>
              <a:gd name="T47" fmla="*/ 176 h 395"/>
              <a:gd name="T48" fmla="*/ 387 w 481"/>
              <a:gd name="T49" fmla="*/ 383 h 395"/>
              <a:gd name="T50" fmla="*/ 375 w 481"/>
              <a:gd name="T51" fmla="*/ 395 h 395"/>
              <a:gd name="T52" fmla="*/ 263 w 481"/>
              <a:gd name="T53" fmla="*/ 395 h 395"/>
              <a:gd name="T54" fmla="*/ 250 w 481"/>
              <a:gd name="T55" fmla="*/ 383 h 395"/>
              <a:gd name="T56" fmla="*/ 250 w 481"/>
              <a:gd name="T57" fmla="*/ 179 h 395"/>
              <a:gd name="T58" fmla="*/ 260 w 481"/>
              <a:gd name="T59" fmla="*/ 167 h 395"/>
              <a:gd name="T60" fmla="*/ 290 w 481"/>
              <a:gd name="T61" fmla="*/ 162 h 395"/>
              <a:gd name="T62" fmla="*/ 290 w 481"/>
              <a:gd name="T63" fmla="*/ 111 h 395"/>
              <a:gd name="T64" fmla="*/ 284 w 481"/>
              <a:gd name="T65" fmla="*/ 101 h 395"/>
              <a:gd name="T66" fmla="*/ 165 w 481"/>
              <a:gd name="T67" fmla="*/ 27 h 395"/>
              <a:gd name="T68" fmla="*/ 159 w 481"/>
              <a:gd name="T69" fmla="*/ 26 h 395"/>
              <a:gd name="T70" fmla="*/ 156 w 481"/>
              <a:gd name="T71" fmla="*/ 32 h 395"/>
              <a:gd name="T72" fmla="*/ 156 w 481"/>
              <a:gd name="T73" fmla="*/ 383 h 395"/>
              <a:gd name="T74" fmla="*/ 144 w 481"/>
              <a:gd name="T75" fmla="*/ 3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1" h="395">
                <a:moveTo>
                  <a:pt x="144" y="395"/>
                </a:moveTo>
                <a:cubicBezTo>
                  <a:pt x="0" y="395"/>
                  <a:pt x="0" y="395"/>
                  <a:pt x="0" y="395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3" y="56"/>
                  <a:pt x="8" y="54"/>
                </a:cubicBezTo>
                <a:cubicBezTo>
                  <a:pt x="143" y="3"/>
                  <a:pt x="143" y="3"/>
                  <a:pt x="143" y="3"/>
                </a:cubicBezTo>
                <a:cubicBezTo>
                  <a:pt x="151" y="0"/>
                  <a:pt x="158" y="1"/>
                  <a:pt x="165" y="5"/>
                </a:cubicBezTo>
                <a:cubicBezTo>
                  <a:pt x="294" y="85"/>
                  <a:pt x="294" y="85"/>
                  <a:pt x="294" y="85"/>
                </a:cubicBezTo>
                <a:cubicBezTo>
                  <a:pt x="303" y="91"/>
                  <a:pt x="308" y="100"/>
                  <a:pt x="308" y="111"/>
                </a:cubicBezTo>
                <a:cubicBezTo>
                  <a:pt x="309" y="158"/>
                  <a:pt x="309" y="158"/>
                  <a:pt x="309" y="158"/>
                </a:cubicBezTo>
                <a:cubicBezTo>
                  <a:pt x="377" y="145"/>
                  <a:pt x="377" y="145"/>
                  <a:pt x="377" y="145"/>
                </a:cubicBezTo>
                <a:cubicBezTo>
                  <a:pt x="383" y="144"/>
                  <a:pt x="389" y="145"/>
                  <a:pt x="394" y="148"/>
                </a:cubicBezTo>
                <a:cubicBezTo>
                  <a:pt x="469" y="195"/>
                  <a:pt x="469" y="195"/>
                  <a:pt x="469" y="195"/>
                </a:cubicBezTo>
                <a:cubicBezTo>
                  <a:pt x="477" y="200"/>
                  <a:pt x="481" y="207"/>
                  <a:pt x="481" y="216"/>
                </a:cubicBezTo>
                <a:cubicBezTo>
                  <a:pt x="481" y="389"/>
                  <a:pt x="481" y="389"/>
                  <a:pt x="481" y="389"/>
                </a:cubicBezTo>
                <a:cubicBezTo>
                  <a:pt x="481" y="392"/>
                  <a:pt x="478" y="395"/>
                  <a:pt x="475" y="395"/>
                </a:cubicBezTo>
                <a:cubicBezTo>
                  <a:pt x="469" y="395"/>
                  <a:pt x="469" y="395"/>
                  <a:pt x="469" y="395"/>
                </a:cubicBezTo>
                <a:cubicBezTo>
                  <a:pt x="465" y="395"/>
                  <a:pt x="463" y="392"/>
                  <a:pt x="463" y="389"/>
                </a:cubicBezTo>
                <a:cubicBezTo>
                  <a:pt x="462" y="219"/>
                  <a:pt x="462" y="219"/>
                  <a:pt x="462" y="219"/>
                </a:cubicBezTo>
                <a:cubicBezTo>
                  <a:pt x="462" y="215"/>
                  <a:pt x="460" y="211"/>
                  <a:pt x="457" y="209"/>
                </a:cubicBezTo>
                <a:cubicBezTo>
                  <a:pt x="396" y="171"/>
                  <a:pt x="396" y="171"/>
                  <a:pt x="396" y="171"/>
                </a:cubicBezTo>
                <a:cubicBezTo>
                  <a:pt x="394" y="170"/>
                  <a:pt x="392" y="170"/>
                  <a:pt x="390" y="171"/>
                </a:cubicBezTo>
                <a:cubicBezTo>
                  <a:pt x="388" y="172"/>
                  <a:pt x="387" y="174"/>
                  <a:pt x="387" y="176"/>
                </a:cubicBezTo>
                <a:cubicBezTo>
                  <a:pt x="387" y="383"/>
                  <a:pt x="387" y="383"/>
                  <a:pt x="387" y="383"/>
                </a:cubicBezTo>
                <a:cubicBezTo>
                  <a:pt x="387" y="389"/>
                  <a:pt x="381" y="395"/>
                  <a:pt x="375" y="395"/>
                </a:cubicBezTo>
                <a:cubicBezTo>
                  <a:pt x="263" y="395"/>
                  <a:pt x="263" y="395"/>
                  <a:pt x="263" y="395"/>
                </a:cubicBezTo>
                <a:cubicBezTo>
                  <a:pt x="256" y="395"/>
                  <a:pt x="250" y="389"/>
                  <a:pt x="250" y="383"/>
                </a:cubicBezTo>
                <a:cubicBezTo>
                  <a:pt x="250" y="179"/>
                  <a:pt x="250" y="179"/>
                  <a:pt x="250" y="179"/>
                </a:cubicBezTo>
                <a:cubicBezTo>
                  <a:pt x="250" y="173"/>
                  <a:pt x="254" y="168"/>
                  <a:pt x="260" y="167"/>
                </a:cubicBezTo>
                <a:cubicBezTo>
                  <a:pt x="290" y="162"/>
                  <a:pt x="290" y="162"/>
                  <a:pt x="290" y="162"/>
                </a:cubicBezTo>
                <a:cubicBezTo>
                  <a:pt x="290" y="111"/>
                  <a:pt x="290" y="111"/>
                  <a:pt x="290" y="111"/>
                </a:cubicBezTo>
                <a:cubicBezTo>
                  <a:pt x="290" y="107"/>
                  <a:pt x="288" y="103"/>
                  <a:pt x="284" y="101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163" y="25"/>
                  <a:pt x="161" y="25"/>
                  <a:pt x="159" y="26"/>
                </a:cubicBezTo>
                <a:cubicBezTo>
                  <a:pt x="157" y="28"/>
                  <a:pt x="156" y="29"/>
                  <a:pt x="156" y="32"/>
                </a:cubicBezTo>
                <a:cubicBezTo>
                  <a:pt x="156" y="383"/>
                  <a:pt x="156" y="383"/>
                  <a:pt x="156" y="383"/>
                </a:cubicBezTo>
                <a:cubicBezTo>
                  <a:pt x="156" y="389"/>
                  <a:pt x="150" y="395"/>
                  <a:pt x="144" y="395"/>
                </a:cubicBez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7188333" y="4803746"/>
            <a:ext cx="1929184" cy="1297888"/>
          </a:xfrm>
          <a:custGeom>
            <a:avLst/>
            <a:gdLst>
              <a:gd name="T0" fmla="*/ 11 w 601"/>
              <a:gd name="T1" fmla="*/ 383 h 404"/>
              <a:gd name="T2" fmla="*/ 27 w 601"/>
              <a:gd name="T3" fmla="*/ 383 h 404"/>
              <a:gd name="T4" fmla="*/ 27 w 601"/>
              <a:gd name="T5" fmla="*/ 228 h 404"/>
              <a:gd name="T6" fmla="*/ 27 w 601"/>
              <a:gd name="T7" fmla="*/ 224 h 404"/>
              <a:gd name="T8" fmla="*/ 30 w 601"/>
              <a:gd name="T9" fmla="*/ 222 h 404"/>
              <a:gd name="T10" fmla="*/ 93 w 601"/>
              <a:gd name="T11" fmla="*/ 181 h 404"/>
              <a:gd name="T12" fmla="*/ 93 w 601"/>
              <a:gd name="T13" fmla="*/ 181 h 404"/>
              <a:gd name="T14" fmla="*/ 193 w 601"/>
              <a:gd name="T15" fmla="*/ 199 h 404"/>
              <a:gd name="T16" fmla="*/ 193 w 601"/>
              <a:gd name="T17" fmla="*/ 168 h 404"/>
              <a:gd name="T18" fmla="*/ 283 w 601"/>
              <a:gd name="T19" fmla="*/ 132 h 404"/>
              <a:gd name="T20" fmla="*/ 486 w 601"/>
              <a:gd name="T21" fmla="*/ 8 h 404"/>
              <a:gd name="T22" fmla="*/ 486 w 601"/>
              <a:gd name="T23" fmla="*/ 8 h 404"/>
              <a:gd name="T24" fmla="*/ 486 w 601"/>
              <a:gd name="T25" fmla="*/ 8 h 404"/>
              <a:gd name="T26" fmla="*/ 577 w 601"/>
              <a:gd name="T27" fmla="*/ 69 h 404"/>
              <a:gd name="T28" fmla="*/ 577 w 601"/>
              <a:gd name="T29" fmla="*/ 383 h 404"/>
              <a:gd name="T30" fmla="*/ 590 w 601"/>
              <a:gd name="T31" fmla="*/ 383 h 404"/>
              <a:gd name="T32" fmla="*/ 601 w 601"/>
              <a:gd name="T33" fmla="*/ 393 h 404"/>
              <a:gd name="T34" fmla="*/ 601 w 601"/>
              <a:gd name="T35" fmla="*/ 393 h 404"/>
              <a:gd name="T36" fmla="*/ 590 w 601"/>
              <a:gd name="T37" fmla="*/ 404 h 404"/>
              <a:gd name="T38" fmla="*/ 11 w 601"/>
              <a:gd name="T39" fmla="*/ 404 h 404"/>
              <a:gd name="T40" fmla="*/ 0 w 601"/>
              <a:gd name="T41" fmla="*/ 393 h 404"/>
              <a:gd name="T42" fmla="*/ 0 w 601"/>
              <a:gd name="T43" fmla="*/ 393 h 404"/>
              <a:gd name="T44" fmla="*/ 11 w 601"/>
              <a:gd name="T45" fmla="*/ 383 h 404"/>
              <a:gd name="T46" fmla="*/ 206 w 601"/>
              <a:gd name="T47" fmla="*/ 203 h 404"/>
              <a:gd name="T48" fmla="*/ 309 w 601"/>
              <a:gd name="T49" fmla="*/ 295 h 404"/>
              <a:gd name="T50" fmla="*/ 309 w 601"/>
              <a:gd name="T51" fmla="*/ 383 h 404"/>
              <a:gd name="T52" fmla="*/ 486 w 601"/>
              <a:gd name="T53" fmla="*/ 383 h 404"/>
              <a:gd name="T54" fmla="*/ 486 w 601"/>
              <a:gd name="T55" fmla="*/ 23 h 404"/>
              <a:gd name="T56" fmla="*/ 290 w 601"/>
              <a:gd name="T57" fmla="*/ 146 h 404"/>
              <a:gd name="T58" fmla="*/ 206 w 601"/>
              <a:gd name="T59" fmla="*/ 179 h 404"/>
              <a:gd name="T60" fmla="*/ 206 w 601"/>
              <a:gd name="T61" fmla="*/ 203 h 404"/>
              <a:gd name="T62" fmla="*/ 41 w 601"/>
              <a:gd name="T63" fmla="*/ 383 h 404"/>
              <a:gd name="T64" fmla="*/ 93 w 601"/>
              <a:gd name="T65" fmla="*/ 383 h 404"/>
              <a:gd name="T66" fmla="*/ 93 w 601"/>
              <a:gd name="T67" fmla="*/ 207 h 404"/>
              <a:gd name="T68" fmla="*/ 93 w 601"/>
              <a:gd name="T69" fmla="*/ 199 h 404"/>
              <a:gd name="T70" fmla="*/ 41 w 601"/>
              <a:gd name="T71" fmla="*/ 232 h 404"/>
              <a:gd name="T72" fmla="*/ 41 w 601"/>
              <a:gd name="T73" fmla="*/ 383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1" h="404">
                <a:moveTo>
                  <a:pt x="11" y="383"/>
                </a:moveTo>
                <a:cubicBezTo>
                  <a:pt x="27" y="383"/>
                  <a:pt x="27" y="383"/>
                  <a:pt x="27" y="383"/>
                </a:cubicBezTo>
                <a:cubicBezTo>
                  <a:pt x="27" y="228"/>
                  <a:pt x="27" y="228"/>
                  <a:pt x="27" y="228"/>
                </a:cubicBezTo>
                <a:cubicBezTo>
                  <a:pt x="27" y="224"/>
                  <a:pt x="27" y="224"/>
                  <a:pt x="27" y="224"/>
                </a:cubicBezTo>
                <a:cubicBezTo>
                  <a:pt x="30" y="222"/>
                  <a:pt x="30" y="222"/>
                  <a:pt x="30" y="222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126" y="185"/>
                  <a:pt x="158" y="188"/>
                  <a:pt x="193" y="199"/>
                </a:cubicBezTo>
                <a:cubicBezTo>
                  <a:pt x="193" y="168"/>
                  <a:pt x="193" y="168"/>
                  <a:pt x="193" y="168"/>
                </a:cubicBezTo>
                <a:cubicBezTo>
                  <a:pt x="222" y="159"/>
                  <a:pt x="257" y="149"/>
                  <a:pt x="283" y="132"/>
                </a:cubicBezTo>
                <a:cubicBezTo>
                  <a:pt x="361" y="83"/>
                  <a:pt x="363" y="0"/>
                  <a:pt x="486" y="8"/>
                </a:cubicBezTo>
                <a:cubicBezTo>
                  <a:pt x="486" y="8"/>
                  <a:pt x="486" y="8"/>
                  <a:pt x="486" y="8"/>
                </a:cubicBezTo>
                <a:cubicBezTo>
                  <a:pt x="486" y="8"/>
                  <a:pt x="486" y="8"/>
                  <a:pt x="486" y="8"/>
                </a:cubicBezTo>
                <a:cubicBezTo>
                  <a:pt x="577" y="69"/>
                  <a:pt x="577" y="69"/>
                  <a:pt x="577" y="69"/>
                </a:cubicBezTo>
                <a:cubicBezTo>
                  <a:pt x="577" y="383"/>
                  <a:pt x="577" y="383"/>
                  <a:pt x="577" y="383"/>
                </a:cubicBezTo>
                <a:cubicBezTo>
                  <a:pt x="590" y="383"/>
                  <a:pt x="590" y="383"/>
                  <a:pt x="590" y="383"/>
                </a:cubicBezTo>
                <a:cubicBezTo>
                  <a:pt x="596" y="383"/>
                  <a:pt x="601" y="387"/>
                  <a:pt x="601" y="393"/>
                </a:cubicBezTo>
                <a:cubicBezTo>
                  <a:pt x="601" y="393"/>
                  <a:pt x="601" y="393"/>
                  <a:pt x="601" y="393"/>
                </a:cubicBezTo>
                <a:cubicBezTo>
                  <a:pt x="601" y="399"/>
                  <a:pt x="596" y="404"/>
                  <a:pt x="590" y="404"/>
                </a:cubicBezTo>
                <a:cubicBezTo>
                  <a:pt x="11" y="404"/>
                  <a:pt x="11" y="404"/>
                  <a:pt x="11" y="404"/>
                </a:cubicBezTo>
                <a:cubicBezTo>
                  <a:pt x="5" y="404"/>
                  <a:pt x="0" y="399"/>
                  <a:pt x="0" y="393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87"/>
                  <a:pt x="5" y="383"/>
                  <a:pt x="11" y="383"/>
                </a:cubicBezTo>
                <a:close/>
                <a:moveTo>
                  <a:pt x="206" y="203"/>
                </a:moveTo>
                <a:cubicBezTo>
                  <a:pt x="244" y="217"/>
                  <a:pt x="280" y="244"/>
                  <a:pt x="309" y="295"/>
                </a:cubicBezTo>
                <a:cubicBezTo>
                  <a:pt x="309" y="383"/>
                  <a:pt x="309" y="383"/>
                  <a:pt x="309" y="383"/>
                </a:cubicBezTo>
                <a:cubicBezTo>
                  <a:pt x="486" y="383"/>
                  <a:pt x="486" y="383"/>
                  <a:pt x="486" y="383"/>
                </a:cubicBezTo>
                <a:cubicBezTo>
                  <a:pt x="486" y="23"/>
                  <a:pt x="486" y="23"/>
                  <a:pt x="486" y="23"/>
                </a:cubicBezTo>
                <a:cubicBezTo>
                  <a:pt x="371" y="19"/>
                  <a:pt x="362" y="100"/>
                  <a:pt x="290" y="146"/>
                </a:cubicBezTo>
                <a:cubicBezTo>
                  <a:pt x="269" y="159"/>
                  <a:pt x="244" y="168"/>
                  <a:pt x="206" y="179"/>
                </a:cubicBezTo>
                <a:cubicBezTo>
                  <a:pt x="206" y="203"/>
                  <a:pt x="206" y="203"/>
                  <a:pt x="206" y="203"/>
                </a:cubicBezTo>
                <a:close/>
                <a:moveTo>
                  <a:pt x="41" y="383"/>
                </a:moveTo>
                <a:cubicBezTo>
                  <a:pt x="93" y="383"/>
                  <a:pt x="93" y="383"/>
                  <a:pt x="93" y="383"/>
                </a:cubicBezTo>
                <a:cubicBezTo>
                  <a:pt x="93" y="207"/>
                  <a:pt x="93" y="207"/>
                  <a:pt x="93" y="207"/>
                </a:cubicBezTo>
                <a:cubicBezTo>
                  <a:pt x="93" y="199"/>
                  <a:pt x="93" y="199"/>
                  <a:pt x="93" y="199"/>
                </a:cubicBezTo>
                <a:cubicBezTo>
                  <a:pt x="41" y="232"/>
                  <a:pt x="41" y="232"/>
                  <a:pt x="41" y="232"/>
                </a:cubicBezTo>
                <a:lnTo>
                  <a:pt x="41" y="383"/>
                </a:lnTo>
                <a:close/>
              </a:path>
            </a:pathLst>
          </a:custGeom>
          <a:solidFill>
            <a:srgbClr val="58B9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3" name="line01"/>
          <p:cNvCxnSpPr/>
          <p:nvPr/>
        </p:nvCxnSpPr>
        <p:spPr>
          <a:xfrm>
            <a:off x="-133350" y="2134611"/>
            <a:ext cx="11242398" cy="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line01"/>
          <p:cNvCxnSpPr/>
          <p:nvPr/>
        </p:nvCxnSpPr>
        <p:spPr>
          <a:xfrm>
            <a:off x="-133350" y="4006525"/>
            <a:ext cx="11242398" cy="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977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</cp:revision>
  <dcterms:created xsi:type="dcterms:W3CDTF">2015-05-20T02:52:59Z</dcterms:created>
  <dcterms:modified xsi:type="dcterms:W3CDTF">2015-05-20T02:58:32Z</dcterms:modified>
</cp:coreProperties>
</file>