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63" userDrawn="1">
          <p15:clr>
            <a:srgbClr val="A4A3A4"/>
          </p15:clr>
        </p15:guide>
        <p15:guide id="3" pos="7242" userDrawn="1">
          <p15:clr>
            <a:srgbClr val="A4A3A4"/>
          </p15:clr>
        </p15:guide>
        <p15:guide id="4" pos="4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88888"/>
    <a:srgbClr val="7F7F7F"/>
    <a:srgbClr val="EAE05E"/>
    <a:srgbClr val="FB9BA2"/>
    <a:srgbClr val="3ECEC7"/>
    <a:srgbClr val="72706D"/>
    <a:srgbClr val="DACC1C"/>
    <a:srgbClr val="F85A65"/>
    <a:srgbClr val="269691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56" autoAdjust="0"/>
    <p:restoredTop sz="94660" autoAdjust="0"/>
  </p:normalViewPr>
  <p:slideViewPr>
    <p:cSldViewPr snapToGrid="0">
      <p:cViewPr varScale="1">
        <p:scale>
          <a:sx n="74" d="100"/>
          <a:sy n="74" d="100"/>
        </p:scale>
        <p:origin x="546" y="72"/>
      </p:cViewPr>
      <p:guideLst>
        <p:guide orient="horz" pos="2137"/>
        <p:guide pos="3863"/>
        <p:guide pos="7242"/>
        <p:guide pos="4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-74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9E3B-D322-4462-90A2-3BE4749C6432}" type="datetimeFigureOut">
              <a:rPr lang="zh-CN" altLang="en-US" smtClean="0"/>
              <a:t>2014-11-19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EE9C9-E99E-4639-9406-D1EDF32506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4977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9E3B-D322-4462-90A2-3BE4749C6432}" type="datetimeFigureOut">
              <a:rPr lang="zh-CN" altLang="en-US" smtClean="0"/>
              <a:t>2014-11-19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EE9C9-E99E-4639-9406-D1EDF32506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9409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9E3B-D322-4462-90A2-3BE4749C6432}" type="datetimeFigureOut">
              <a:rPr lang="zh-CN" altLang="en-US" smtClean="0"/>
              <a:t>2014-11-19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EE9C9-E99E-4639-9406-D1EDF32506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2492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9E3B-D322-4462-90A2-3BE4749C6432}" type="datetimeFigureOut">
              <a:rPr lang="zh-CN" altLang="en-US" smtClean="0"/>
              <a:t>2014-11-19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EE9C9-E99E-4639-9406-D1EDF32506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3844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9E3B-D322-4462-90A2-3BE4749C6432}" type="datetimeFigureOut">
              <a:rPr lang="zh-CN" altLang="en-US" smtClean="0"/>
              <a:t>2014-11-19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EE9C9-E99E-4639-9406-D1EDF32506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9539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9E3B-D322-4462-90A2-3BE4749C6432}" type="datetimeFigureOut">
              <a:rPr lang="zh-CN" altLang="en-US" smtClean="0"/>
              <a:t>2014-11-19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EE9C9-E99E-4639-9406-D1EDF32506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349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9E3B-D322-4462-90A2-3BE4749C6432}" type="datetimeFigureOut">
              <a:rPr lang="zh-CN" altLang="en-US" smtClean="0"/>
              <a:t>2014-11-19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EE9C9-E99E-4639-9406-D1EDF32506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0658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9E3B-D322-4462-90A2-3BE4749C6432}" type="datetimeFigureOut">
              <a:rPr lang="zh-CN" altLang="en-US" smtClean="0"/>
              <a:t>2014-11-19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EE9C9-E99E-4639-9406-D1EDF32506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7635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9E3B-D322-4462-90A2-3BE4749C6432}" type="datetimeFigureOut">
              <a:rPr lang="zh-CN" altLang="en-US" smtClean="0"/>
              <a:t>2014-11-19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EE9C9-E99E-4639-9406-D1EDF32506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4728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9E3B-D322-4462-90A2-3BE4749C6432}" type="datetimeFigureOut">
              <a:rPr lang="zh-CN" altLang="en-US" smtClean="0"/>
              <a:t>2014-11-19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EE9C9-E99E-4639-9406-D1EDF32506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276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9E3B-D322-4462-90A2-3BE4749C6432}" type="datetimeFigureOut">
              <a:rPr lang="zh-CN" altLang="en-US" smtClean="0"/>
              <a:t>2014-11-19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EE9C9-E99E-4639-9406-D1EDF32506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2857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0000"/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39E3B-D322-4462-90A2-3BE4749C6432}" type="datetimeFigureOut">
              <a:rPr lang="zh-CN" altLang="en-US" smtClean="0"/>
              <a:t>2014-11-19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EE9C9-E99E-4639-9406-D1EDF32506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0421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232"/>
          <p:cNvSpPr>
            <a:spLocks noChangeArrowheads="1"/>
          </p:cNvSpPr>
          <p:nvPr/>
        </p:nvSpPr>
        <p:spPr bwMode="auto">
          <a:xfrm>
            <a:off x="6310459" y="1657130"/>
            <a:ext cx="125412" cy="125413"/>
          </a:xfrm>
          <a:prstGeom prst="ellipse">
            <a:avLst/>
          </a:prstGeom>
          <a:solidFill>
            <a:srgbClr val="FB9BA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233"/>
          <p:cNvSpPr>
            <a:spLocks/>
          </p:cNvSpPr>
          <p:nvPr/>
        </p:nvSpPr>
        <p:spPr bwMode="auto">
          <a:xfrm>
            <a:off x="6186634" y="1801593"/>
            <a:ext cx="379412" cy="684213"/>
          </a:xfrm>
          <a:custGeom>
            <a:avLst/>
            <a:gdLst>
              <a:gd name="T0" fmla="*/ 58 w 58"/>
              <a:gd name="T1" fmla="*/ 38 h 104"/>
              <a:gd name="T2" fmla="*/ 47 w 58"/>
              <a:gd name="T3" fmla="*/ 7 h 104"/>
              <a:gd name="T4" fmla="*/ 40 w 58"/>
              <a:gd name="T5" fmla="*/ 0 h 104"/>
              <a:gd name="T6" fmla="*/ 17 w 58"/>
              <a:gd name="T7" fmla="*/ 0 h 104"/>
              <a:gd name="T8" fmla="*/ 11 w 58"/>
              <a:gd name="T9" fmla="*/ 4 h 104"/>
              <a:gd name="T10" fmla="*/ 11 w 58"/>
              <a:gd name="T11" fmla="*/ 5 h 104"/>
              <a:gd name="T12" fmla="*/ 11 w 58"/>
              <a:gd name="T13" fmla="*/ 5 h 104"/>
              <a:gd name="T14" fmla="*/ 11 w 58"/>
              <a:gd name="T15" fmla="*/ 6 h 104"/>
              <a:gd name="T16" fmla="*/ 0 w 58"/>
              <a:gd name="T17" fmla="*/ 39 h 104"/>
              <a:gd name="T18" fmla="*/ 3 w 58"/>
              <a:gd name="T19" fmla="*/ 44 h 104"/>
              <a:gd name="T20" fmla="*/ 8 w 58"/>
              <a:gd name="T21" fmla="*/ 41 h 104"/>
              <a:gd name="T22" fmla="*/ 16 w 58"/>
              <a:gd name="T23" fmla="*/ 15 h 104"/>
              <a:gd name="T24" fmla="*/ 17 w 58"/>
              <a:gd name="T25" fmla="*/ 15 h 104"/>
              <a:gd name="T26" fmla="*/ 18 w 58"/>
              <a:gd name="T27" fmla="*/ 15 h 104"/>
              <a:gd name="T28" fmla="*/ 5 w 58"/>
              <a:gd name="T29" fmla="*/ 62 h 104"/>
              <a:gd name="T30" fmla="*/ 18 w 58"/>
              <a:gd name="T31" fmla="*/ 62 h 104"/>
              <a:gd name="T32" fmla="*/ 18 w 58"/>
              <a:gd name="T33" fmla="*/ 99 h 104"/>
              <a:gd name="T34" fmla="*/ 23 w 58"/>
              <a:gd name="T35" fmla="*/ 104 h 104"/>
              <a:gd name="T36" fmla="*/ 28 w 58"/>
              <a:gd name="T37" fmla="*/ 99 h 104"/>
              <a:gd name="T38" fmla="*/ 28 w 58"/>
              <a:gd name="T39" fmla="*/ 62 h 104"/>
              <a:gd name="T40" fmla="*/ 30 w 58"/>
              <a:gd name="T41" fmla="*/ 62 h 104"/>
              <a:gd name="T42" fmla="*/ 30 w 58"/>
              <a:gd name="T43" fmla="*/ 99 h 104"/>
              <a:gd name="T44" fmla="*/ 35 w 58"/>
              <a:gd name="T45" fmla="*/ 104 h 104"/>
              <a:gd name="T46" fmla="*/ 40 w 58"/>
              <a:gd name="T47" fmla="*/ 99 h 104"/>
              <a:gd name="T48" fmla="*/ 40 w 58"/>
              <a:gd name="T49" fmla="*/ 62 h 104"/>
              <a:gd name="T50" fmla="*/ 53 w 58"/>
              <a:gd name="T51" fmla="*/ 62 h 104"/>
              <a:gd name="T52" fmla="*/ 40 w 58"/>
              <a:gd name="T53" fmla="*/ 15 h 104"/>
              <a:gd name="T54" fmla="*/ 40 w 58"/>
              <a:gd name="T55" fmla="*/ 15 h 104"/>
              <a:gd name="T56" fmla="*/ 41 w 58"/>
              <a:gd name="T57" fmla="*/ 15 h 104"/>
              <a:gd name="T58" fmla="*/ 50 w 58"/>
              <a:gd name="T59" fmla="*/ 41 h 104"/>
              <a:gd name="T60" fmla="*/ 55 w 58"/>
              <a:gd name="T61" fmla="*/ 44 h 104"/>
              <a:gd name="T62" fmla="*/ 58 w 58"/>
              <a:gd name="T63" fmla="*/ 3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8" h="104">
                <a:moveTo>
                  <a:pt x="58" y="38"/>
                </a:moveTo>
                <a:cubicBezTo>
                  <a:pt x="47" y="7"/>
                  <a:pt x="47" y="7"/>
                  <a:pt x="47" y="7"/>
                </a:cubicBezTo>
                <a:cubicBezTo>
                  <a:pt x="47" y="3"/>
                  <a:pt x="44" y="0"/>
                  <a:pt x="4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5" y="0"/>
                  <a:pt x="13" y="2"/>
                  <a:pt x="11" y="4"/>
                </a:cubicBezTo>
                <a:cubicBezTo>
                  <a:pt x="11" y="4"/>
                  <a:pt x="11" y="4"/>
                  <a:pt x="11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5"/>
                  <a:pt x="11" y="6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41"/>
                  <a:pt x="1" y="43"/>
                  <a:pt x="3" y="44"/>
                </a:cubicBezTo>
                <a:cubicBezTo>
                  <a:pt x="5" y="45"/>
                  <a:pt x="7" y="43"/>
                  <a:pt x="8" y="41"/>
                </a:cubicBezTo>
                <a:cubicBezTo>
                  <a:pt x="16" y="15"/>
                  <a:pt x="16" y="15"/>
                  <a:pt x="16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5" y="62"/>
                  <a:pt x="5" y="62"/>
                  <a:pt x="5" y="62"/>
                </a:cubicBezTo>
                <a:cubicBezTo>
                  <a:pt x="18" y="62"/>
                  <a:pt x="18" y="62"/>
                  <a:pt x="18" y="62"/>
                </a:cubicBezTo>
                <a:cubicBezTo>
                  <a:pt x="18" y="99"/>
                  <a:pt x="18" y="99"/>
                  <a:pt x="18" y="99"/>
                </a:cubicBezTo>
                <a:cubicBezTo>
                  <a:pt x="18" y="102"/>
                  <a:pt x="20" y="104"/>
                  <a:pt x="23" y="104"/>
                </a:cubicBezTo>
                <a:cubicBezTo>
                  <a:pt x="26" y="104"/>
                  <a:pt x="28" y="102"/>
                  <a:pt x="28" y="99"/>
                </a:cubicBezTo>
                <a:cubicBezTo>
                  <a:pt x="28" y="62"/>
                  <a:pt x="28" y="62"/>
                  <a:pt x="28" y="62"/>
                </a:cubicBezTo>
                <a:cubicBezTo>
                  <a:pt x="30" y="62"/>
                  <a:pt x="30" y="62"/>
                  <a:pt x="30" y="62"/>
                </a:cubicBezTo>
                <a:cubicBezTo>
                  <a:pt x="30" y="99"/>
                  <a:pt x="30" y="99"/>
                  <a:pt x="30" y="99"/>
                </a:cubicBezTo>
                <a:cubicBezTo>
                  <a:pt x="30" y="102"/>
                  <a:pt x="33" y="104"/>
                  <a:pt x="35" y="104"/>
                </a:cubicBezTo>
                <a:cubicBezTo>
                  <a:pt x="38" y="104"/>
                  <a:pt x="40" y="102"/>
                  <a:pt x="40" y="99"/>
                </a:cubicBezTo>
                <a:cubicBezTo>
                  <a:pt x="40" y="62"/>
                  <a:pt x="40" y="62"/>
                  <a:pt x="40" y="62"/>
                </a:cubicBezTo>
                <a:cubicBezTo>
                  <a:pt x="53" y="62"/>
                  <a:pt x="53" y="62"/>
                  <a:pt x="53" y="62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5"/>
                  <a:pt x="40" y="15"/>
                  <a:pt x="40" y="15"/>
                </a:cubicBezTo>
                <a:cubicBezTo>
                  <a:pt x="41" y="15"/>
                  <a:pt x="41" y="15"/>
                  <a:pt x="41" y="15"/>
                </a:cubicBezTo>
                <a:cubicBezTo>
                  <a:pt x="50" y="41"/>
                  <a:pt x="50" y="41"/>
                  <a:pt x="50" y="41"/>
                </a:cubicBezTo>
                <a:cubicBezTo>
                  <a:pt x="51" y="43"/>
                  <a:pt x="53" y="44"/>
                  <a:pt x="55" y="44"/>
                </a:cubicBezTo>
                <a:cubicBezTo>
                  <a:pt x="57" y="43"/>
                  <a:pt x="58" y="41"/>
                  <a:pt x="58" y="38"/>
                </a:cubicBezTo>
                <a:close/>
              </a:path>
            </a:pathLst>
          </a:custGeom>
          <a:solidFill>
            <a:srgbClr val="FB9BA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Rectangle 234"/>
          <p:cNvSpPr>
            <a:spLocks noChangeArrowheads="1"/>
          </p:cNvSpPr>
          <p:nvPr/>
        </p:nvSpPr>
        <p:spPr bwMode="auto">
          <a:xfrm>
            <a:off x="6685109" y="1776193"/>
            <a:ext cx="1344612" cy="644525"/>
          </a:xfrm>
          <a:prstGeom prst="rect">
            <a:avLst/>
          </a:prstGeom>
          <a:solidFill>
            <a:srgbClr val="FB9BA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235"/>
          <p:cNvSpPr>
            <a:spLocks/>
          </p:cNvSpPr>
          <p:nvPr/>
        </p:nvSpPr>
        <p:spPr bwMode="auto">
          <a:xfrm>
            <a:off x="6212034" y="861793"/>
            <a:ext cx="328612" cy="690563"/>
          </a:xfrm>
          <a:custGeom>
            <a:avLst/>
            <a:gdLst>
              <a:gd name="T0" fmla="*/ 38 w 50"/>
              <a:gd name="T1" fmla="*/ 1 h 105"/>
              <a:gd name="T2" fmla="*/ 13 w 50"/>
              <a:gd name="T3" fmla="*/ 0 h 105"/>
              <a:gd name="T4" fmla="*/ 0 w 50"/>
              <a:gd name="T5" fmla="*/ 11 h 105"/>
              <a:gd name="T6" fmla="*/ 0 w 50"/>
              <a:gd name="T7" fmla="*/ 11 h 105"/>
              <a:gd name="T8" fmla="*/ 0 w 50"/>
              <a:gd name="T9" fmla="*/ 13 h 105"/>
              <a:gd name="T10" fmla="*/ 0 w 50"/>
              <a:gd name="T11" fmla="*/ 48 h 105"/>
              <a:gd name="T12" fmla="*/ 4 w 50"/>
              <a:gd name="T13" fmla="*/ 52 h 105"/>
              <a:gd name="T14" fmla="*/ 8 w 50"/>
              <a:gd name="T15" fmla="*/ 48 h 105"/>
              <a:gd name="T16" fmla="*/ 8 w 50"/>
              <a:gd name="T17" fmla="*/ 17 h 105"/>
              <a:gd name="T18" fmla="*/ 12 w 50"/>
              <a:gd name="T19" fmla="*/ 17 h 105"/>
              <a:gd name="T20" fmla="*/ 12 w 50"/>
              <a:gd name="T21" fmla="*/ 46 h 105"/>
              <a:gd name="T22" fmla="*/ 12 w 50"/>
              <a:gd name="T23" fmla="*/ 47 h 105"/>
              <a:gd name="T24" fmla="*/ 12 w 50"/>
              <a:gd name="T25" fmla="*/ 99 h 105"/>
              <a:gd name="T26" fmla="*/ 18 w 50"/>
              <a:gd name="T27" fmla="*/ 105 h 105"/>
              <a:gd name="T28" fmla="*/ 24 w 50"/>
              <a:gd name="T29" fmla="*/ 99 h 105"/>
              <a:gd name="T30" fmla="*/ 24 w 50"/>
              <a:gd name="T31" fmla="*/ 53 h 105"/>
              <a:gd name="T32" fmla="*/ 26 w 50"/>
              <a:gd name="T33" fmla="*/ 53 h 105"/>
              <a:gd name="T34" fmla="*/ 26 w 50"/>
              <a:gd name="T35" fmla="*/ 99 h 105"/>
              <a:gd name="T36" fmla="*/ 32 w 50"/>
              <a:gd name="T37" fmla="*/ 105 h 105"/>
              <a:gd name="T38" fmla="*/ 38 w 50"/>
              <a:gd name="T39" fmla="*/ 99 h 105"/>
              <a:gd name="T40" fmla="*/ 38 w 50"/>
              <a:gd name="T41" fmla="*/ 46 h 105"/>
              <a:gd name="T42" fmla="*/ 38 w 50"/>
              <a:gd name="T43" fmla="*/ 46 h 105"/>
              <a:gd name="T44" fmla="*/ 38 w 50"/>
              <a:gd name="T45" fmla="*/ 17 h 105"/>
              <a:gd name="T46" fmla="*/ 41 w 50"/>
              <a:gd name="T47" fmla="*/ 17 h 105"/>
              <a:gd name="T48" fmla="*/ 41 w 50"/>
              <a:gd name="T49" fmla="*/ 48 h 105"/>
              <a:gd name="T50" fmla="*/ 45 w 50"/>
              <a:gd name="T51" fmla="*/ 52 h 105"/>
              <a:gd name="T52" fmla="*/ 50 w 50"/>
              <a:gd name="T53" fmla="*/ 48 h 105"/>
              <a:gd name="T54" fmla="*/ 50 w 50"/>
              <a:gd name="T55" fmla="*/ 13 h 105"/>
              <a:gd name="T56" fmla="*/ 50 w 50"/>
              <a:gd name="T57" fmla="*/ 11 h 105"/>
              <a:gd name="T58" fmla="*/ 50 w 50"/>
              <a:gd name="T59" fmla="*/ 10 h 105"/>
              <a:gd name="T60" fmla="*/ 38 w 50"/>
              <a:gd name="T61" fmla="*/ 1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0" h="105">
                <a:moveTo>
                  <a:pt x="38" y="1"/>
                </a:moveTo>
                <a:cubicBezTo>
                  <a:pt x="13" y="0"/>
                  <a:pt x="13" y="0"/>
                  <a:pt x="13" y="0"/>
                </a:cubicBezTo>
                <a:cubicBezTo>
                  <a:pt x="4" y="1"/>
                  <a:pt x="0" y="8"/>
                  <a:pt x="0" y="1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0"/>
                  <a:pt x="2" y="52"/>
                  <a:pt x="4" y="52"/>
                </a:cubicBezTo>
                <a:cubicBezTo>
                  <a:pt x="7" y="52"/>
                  <a:pt x="8" y="50"/>
                  <a:pt x="8" y="48"/>
                </a:cubicBezTo>
                <a:cubicBezTo>
                  <a:pt x="8" y="17"/>
                  <a:pt x="8" y="17"/>
                  <a:pt x="8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99"/>
                  <a:pt x="12" y="99"/>
                  <a:pt x="12" y="99"/>
                </a:cubicBezTo>
                <a:cubicBezTo>
                  <a:pt x="12" y="102"/>
                  <a:pt x="15" y="105"/>
                  <a:pt x="18" y="105"/>
                </a:cubicBezTo>
                <a:cubicBezTo>
                  <a:pt x="21" y="105"/>
                  <a:pt x="24" y="102"/>
                  <a:pt x="24" y="99"/>
                </a:cubicBezTo>
                <a:cubicBezTo>
                  <a:pt x="24" y="53"/>
                  <a:pt x="24" y="53"/>
                  <a:pt x="24" y="53"/>
                </a:cubicBezTo>
                <a:cubicBezTo>
                  <a:pt x="26" y="53"/>
                  <a:pt x="26" y="53"/>
                  <a:pt x="26" y="53"/>
                </a:cubicBezTo>
                <a:cubicBezTo>
                  <a:pt x="26" y="99"/>
                  <a:pt x="26" y="99"/>
                  <a:pt x="26" y="99"/>
                </a:cubicBezTo>
                <a:cubicBezTo>
                  <a:pt x="26" y="102"/>
                  <a:pt x="29" y="105"/>
                  <a:pt x="32" y="105"/>
                </a:cubicBezTo>
                <a:cubicBezTo>
                  <a:pt x="35" y="105"/>
                  <a:pt x="38" y="102"/>
                  <a:pt x="38" y="99"/>
                </a:cubicBezTo>
                <a:cubicBezTo>
                  <a:pt x="38" y="46"/>
                  <a:pt x="38" y="46"/>
                  <a:pt x="38" y="46"/>
                </a:cubicBezTo>
                <a:cubicBezTo>
                  <a:pt x="38" y="46"/>
                  <a:pt x="38" y="46"/>
                  <a:pt x="38" y="46"/>
                </a:cubicBezTo>
                <a:cubicBezTo>
                  <a:pt x="38" y="17"/>
                  <a:pt x="38" y="17"/>
                  <a:pt x="38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48"/>
                  <a:pt x="41" y="48"/>
                  <a:pt x="41" y="48"/>
                </a:cubicBezTo>
                <a:cubicBezTo>
                  <a:pt x="41" y="50"/>
                  <a:pt x="43" y="52"/>
                  <a:pt x="45" y="52"/>
                </a:cubicBezTo>
                <a:cubicBezTo>
                  <a:pt x="48" y="52"/>
                  <a:pt x="50" y="50"/>
                  <a:pt x="50" y="48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1"/>
                  <a:pt x="50" y="11"/>
                  <a:pt x="50" y="11"/>
                </a:cubicBezTo>
                <a:cubicBezTo>
                  <a:pt x="50" y="10"/>
                  <a:pt x="50" y="10"/>
                  <a:pt x="50" y="10"/>
                </a:cubicBezTo>
                <a:cubicBezTo>
                  <a:pt x="50" y="7"/>
                  <a:pt x="46" y="1"/>
                  <a:pt x="38" y="1"/>
                </a:cubicBezTo>
                <a:close/>
              </a:path>
            </a:pathLst>
          </a:custGeom>
          <a:solidFill>
            <a:srgbClr val="3ECEC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Oval 236"/>
          <p:cNvSpPr>
            <a:spLocks noChangeArrowheads="1"/>
          </p:cNvSpPr>
          <p:nvPr/>
        </p:nvSpPr>
        <p:spPr bwMode="auto">
          <a:xfrm>
            <a:off x="6310459" y="723680"/>
            <a:ext cx="131762" cy="131763"/>
          </a:xfrm>
          <a:prstGeom prst="ellipse">
            <a:avLst/>
          </a:prstGeom>
          <a:solidFill>
            <a:srgbClr val="3ECEC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Rectangle 237"/>
          <p:cNvSpPr>
            <a:spLocks noChangeArrowheads="1"/>
          </p:cNvSpPr>
          <p:nvPr/>
        </p:nvSpPr>
        <p:spPr bwMode="auto">
          <a:xfrm>
            <a:off x="6685109" y="861793"/>
            <a:ext cx="1160462" cy="650875"/>
          </a:xfrm>
          <a:prstGeom prst="rect">
            <a:avLst/>
          </a:prstGeom>
          <a:solidFill>
            <a:srgbClr val="3ECEC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37" name="组合 136"/>
          <p:cNvGrpSpPr/>
          <p:nvPr/>
        </p:nvGrpSpPr>
        <p:grpSpPr>
          <a:xfrm>
            <a:off x="643559" y="835526"/>
            <a:ext cx="4889926" cy="4632326"/>
            <a:chOff x="622301" y="1374775"/>
            <a:chExt cx="4889926" cy="4632326"/>
          </a:xfrm>
        </p:grpSpPr>
        <p:sp>
          <p:nvSpPr>
            <p:cNvPr id="38" name="AutoShape 19"/>
            <p:cNvSpPr>
              <a:spLocks noChangeAspect="1" noChangeArrowheads="1" noTextEdit="1"/>
            </p:cNvSpPr>
            <p:nvPr/>
          </p:nvSpPr>
          <p:spPr bwMode="auto">
            <a:xfrm>
              <a:off x="639763" y="1374775"/>
              <a:ext cx="4813300" cy="4614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1258888" y="3582988"/>
              <a:ext cx="3575050" cy="1789113"/>
            </a:xfrm>
            <a:custGeom>
              <a:avLst/>
              <a:gdLst>
                <a:gd name="T0" fmla="*/ 214 w 214"/>
                <a:gd name="T1" fmla="*/ 0 h 107"/>
                <a:gd name="T2" fmla="*/ 107 w 214"/>
                <a:gd name="T3" fmla="*/ 107 h 107"/>
                <a:gd name="T4" fmla="*/ 0 w 214"/>
                <a:gd name="T5" fmla="*/ 0 h 107"/>
                <a:gd name="T6" fmla="*/ 16 w 214"/>
                <a:gd name="T7" fmla="*/ 0 h 107"/>
                <a:gd name="T8" fmla="*/ 107 w 214"/>
                <a:gd name="T9" fmla="*/ 90 h 107"/>
                <a:gd name="T10" fmla="*/ 198 w 214"/>
                <a:gd name="T11" fmla="*/ 0 h 107"/>
                <a:gd name="T12" fmla="*/ 214 w 214"/>
                <a:gd name="T13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107">
                  <a:moveTo>
                    <a:pt x="214" y="0"/>
                  </a:moveTo>
                  <a:cubicBezTo>
                    <a:pt x="214" y="59"/>
                    <a:pt x="166" y="107"/>
                    <a:pt x="107" y="107"/>
                  </a:cubicBezTo>
                  <a:cubicBezTo>
                    <a:pt x="48" y="107"/>
                    <a:pt x="0" y="59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50"/>
                    <a:pt x="57" y="90"/>
                    <a:pt x="107" y="90"/>
                  </a:cubicBezTo>
                  <a:cubicBezTo>
                    <a:pt x="157" y="90"/>
                    <a:pt x="198" y="50"/>
                    <a:pt x="198" y="0"/>
                  </a:cubicBezTo>
                  <a:lnTo>
                    <a:pt x="214" y="0"/>
                  </a:lnTo>
                  <a:close/>
                </a:path>
              </a:pathLst>
            </a:custGeom>
            <a:solidFill>
              <a:srgbClr val="EAE05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2"/>
            <p:cNvSpPr>
              <a:spLocks/>
            </p:cNvSpPr>
            <p:nvPr/>
          </p:nvSpPr>
          <p:spPr bwMode="auto">
            <a:xfrm>
              <a:off x="941388" y="2244725"/>
              <a:ext cx="4211638" cy="3444875"/>
            </a:xfrm>
            <a:custGeom>
              <a:avLst/>
              <a:gdLst>
                <a:gd name="T0" fmla="*/ 252 w 252"/>
                <a:gd name="T1" fmla="*/ 80 h 206"/>
                <a:gd name="T2" fmla="*/ 126 w 252"/>
                <a:gd name="T3" fmla="*/ 206 h 206"/>
                <a:gd name="T4" fmla="*/ 0 w 252"/>
                <a:gd name="T5" fmla="*/ 80 h 206"/>
                <a:gd name="T6" fmla="*/ 28 w 252"/>
                <a:gd name="T7" fmla="*/ 0 h 206"/>
                <a:gd name="T8" fmla="*/ 41 w 252"/>
                <a:gd name="T9" fmla="*/ 11 h 206"/>
                <a:gd name="T10" fmla="*/ 16 w 252"/>
                <a:gd name="T11" fmla="*/ 80 h 206"/>
                <a:gd name="T12" fmla="*/ 126 w 252"/>
                <a:gd name="T13" fmla="*/ 189 h 206"/>
                <a:gd name="T14" fmla="*/ 236 w 252"/>
                <a:gd name="T15" fmla="*/ 80 h 206"/>
                <a:gd name="T16" fmla="*/ 252 w 252"/>
                <a:gd name="T17" fmla="*/ 8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2" h="206">
                  <a:moveTo>
                    <a:pt x="252" y="80"/>
                  </a:moveTo>
                  <a:cubicBezTo>
                    <a:pt x="252" y="149"/>
                    <a:pt x="196" y="206"/>
                    <a:pt x="126" y="206"/>
                  </a:cubicBezTo>
                  <a:cubicBezTo>
                    <a:pt x="56" y="206"/>
                    <a:pt x="0" y="149"/>
                    <a:pt x="0" y="80"/>
                  </a:cubicBezTo>
                  <a:cubicBezTo>
                    <a:pt x="0" y="49"/>
                    <a:pt x="10" y="22"/>
                    <a:pt x="28" y="0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25" y="29"/>
                    <a:pt x="16" y="53"/>
                    <a:pt x="16" y="80"/>
                  </a:cubicBezTo>
                  <a:cubicBezTo>
                    <a:pt x="16" y="140"/>
                    <a:pt x="65" y="189"/>
                    <a:pt x="126" y="189"/>
                  </a:cubicBezTo>
                  <a:cubicBezTo>
                    <a:pt x="187" y="189"/>
                    <a:pt x="236" y="140"/>
                    <a:pt x="236" y="80"/>
                  </a:cubicBezTo>
                  <a:lnTo>
                    <a:pt x="252" y="80"/>
                  </a:lnTo>
                  <a:close/>
                </a:path>
              </a:pathLst>
            </a:custGeom>
            <a:solidFill>
              <a:srgbClr val="3ECEC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622301" y="1392238"/>
              <a:ext cx="4848225" cy="4614863"/>
            </a:xfrm>
            <a:custGeom>
              <a:avLst/>
              <a:gdLst>
                <a:gd name="T0" fmla="*/ 290 w 290"/>
                <a:gd name="T1" fmla="*/ 131 h 276"/>
                <a:gd name="T2" fmla="*/ 145 w 290"/>
                <a:gd name="T3" fmla="*/ 276 h 276"/>
                <a:gd name="T4" fmla="*/ 0 w 290"/>
                <a:gd name="T5" fmla="*/ 131 h 276"/>
                <a:gd name="T6" fmla="*/ 81 w 290"/>
                <a:gd name="T7" fmla="*/ 0 h 276"/>
                <a:gd name="T8" fmla="*/ 89 w 290"/>
                <a:gd name="T9" fmla="*/ 15 h 276"/>
                <a:gd name="T10" fmla="*/ 16 w 290"/>
                <a:gd name="T11" fmla="*/ 131 h 276"/>
                <a:gd name="T12" fmla="*/ 145 w 290"/>
                <a:gd name="T13" fmla="*/ 259 h 276"/>
                <a:gd name="T14" fmla="*/ 274 w 290"/>
                <a:gd name="T15" fmla="*/ 131 h 276"/>
                <a:gd name="T16" fmla="*/ 290 w 290"/>
                <a:gd name="T17" fmla="*/ 131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0" h="276">
                  <a:moveTo>
                    <a:pt x="290" y="131"/>
                  </a:moveTo>
                  <a:cubicBezTo>
                    <a:pt x="290" y="211"/>
                    <a:pt x="225" y="276"/>
                    <a:pt x="145" y="276"/>
                  </a:cubicBezTo>
                  <a:cubicBezTo>
                    <a:pt x="65" y="276"/>
                    <a:pt x="0" y="211"/>
                    <a:pt x="0" y="131"/>
                  </a:cubicBezTo>
                  <a:cubicBezTo>
                    <a:pt x="0" y="73"/>
                    <a:pt x="33" y="24"/>
                    <a:pt x="81" y="0"/>
                  </a:cubicBezTo>
                  <a:cubicBezTo>
                    <a:pt x="89" y="15"/>
                    <a:pt x="89" y="15"/>
                    <a:pt x="89" y="15"/>
                  </a:cubicBezTo>
                  <a:cubicBezTo>
                    <a:pt x="46" y="36"/>
                    <a:pt x="16" y="80"/>
                    <a:pt x="16" y="131"/>
                  </a:cubicBezTo>
                  <a:cubicBezTo>
                    <a:pt x="16" y="202"/>
                    <a:pt x="74" y="259"/>
                    <a:pt x="145" y="259"/>
                  </a:cubicBezTo>
                  <a:cubicBezTo>
                    <a:pt x="216" y="259"/>
                    <a:pt x="274" y="202"/>
                    <a:pt x="274" y="131"/>
                  </a:cubicBezTo>
                  <a:lnTo>
                    <a:pt x="290" y="131"/>
                  </a:lnTo>
                  <a:close/>
                </a:path>
              </a:pathLst>
            </a:custGeom>
            <a:solidFill>
              <a:srgbClr val="FB9B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4"/>
            <p:cNvSpPr>
              <a:spLocks noEditPoints="1"/>
            </p:cNvSpPr>
            <p:nvPr/>
          </p:nvSpPr>
          <p:spPr bwMode="auto">
            <a:xfrm>
              <a:off x="2311401" y="2646363"/>
              <a:ext cx="1603375" cy="1654175"/>
            </a:xfrm>
            <a:custGeom>
              <a:avLst/>
              <a:gdLst>
                <a:gd name="T0" fmla="*/ 75 w 96"/>
                <a:gd name="T1" fmla="*/ 25 h 99"/>
                <a:gd name="T2" fmla="*/ 61 w 96"/>
                <a:gd name="T3" fmla="*/ 34 h 99"/>
                <a:gd name="T4" fmla="*/ 59 w 96"/>
                <a:gd name="T5" fmla="*/ 34 h 99"/>
                <a:gd name="T6" fmla="*/ 57 w 96"/>
                <a:gd name="T7" fmla="*/ 30 h 99"/>
                <a:gd name="T8" fmla="*/ 47 w 96"/>
                <a:gd name="T9" fmla="*/ 11 h 99"/>
                <a:gd name="T10" fmla="*/ 59 w 96"/>
                <a:gd name="T11" fmla="*/ 2 h 99"/>
                <a:gd name="T12" fmla="*/ 73 w 96"/>
                <a:gd name="T13" fmla="*/ 19 h 99"/>
                <a:gd name="T14" fmla="*/ 76 w 96"/>
                <a:gd name="T15" fmla="*/ 24 h 99"/>
                <a:gd name="T16" fmla="*/ 56 w 96"/>
                <a:gd name="T17" fmla="*/ 0 h 99"/>
                <a:gd name="T18" fmla="*/ 31 w 96"/>
                <a:gd name="T19" fmla="*/ 2 h 99"/>
                <a:gd name="T20" fmla="*/ 18 w 96"/>
                <a:gd name="T21" fmla="*/ 24 h 99"/>
                <a:gd name="T22" fmla="*/ 36 w 96"/>
                <a:gd name="T23" fmla="*/ 28 h 99"/>
                <a:gd name="T24" fmla="*/ 45 w 96"/>
                <a:gd name="T25" fmla="*/ 11 h 99"/>
                <a:gd name="T26" fmla="*/ 46 w 96"/>
                <a:gd name="T27" fmla="*/ 10 h 99"/>
                <a:gd name="T28" fmla="*/ 61 w 96"/>
                <a:gd name="T29" fmla="*/ 99 h 99"/>
                <a:gd name="T30" fmla="*/ 74 w 96"/>
                <a:gd name="T31" fmla="*/ 88 h 99"/>
                <a:gd name="T32" fmla="*/ 81 w 96"/>
                <a:gd name="T33" fmla="*/ 74 h 99"/>
                <a:gd name="T34" fmla="*/ 75 w 96"/>
                <a:gd name="T35" fmla="*/ 69 h 99"/>
                <a:gd name="T36" fmla="*/ 57 w 96"/>
                <a:gd name="T37" fmla="*/ 59 h 99"/>
                <a:gd name="T38" fmla="*/ 53 w 96"/>
                <a:gd name="T39" fmla="*/ 69 h 99"/>
                <a:gd name="T40" fmla="*/ 48 w 96"/>
                <a:gd name="T41" fmla="*/ 80 h 99"/>
                <a:gd name="T42" fmla="*/ 54 w 96"/>
                <a:gd name="T43" fmla="*/ 88 h 99"/>
                <a:gd name="T44" fmla="*/ 82 w 96"/>
                <a:gd name="T45" fmla="*/ 73 h 99"/>
                <a:gd name="T46" fmla="*/ 96 w 96"/>
                <a:gd name="T47" fmla="*/ 63 h 99"/>
                <a:gd name="T48" fmla="*/ 95 w 96"/>
                <a:gd name="T49" fmla="*/ 60 h 99"/>
                <a:gd name="T50" fmla="*/ 67 w 96"/>
                <a:gd name="T51" fmla="*/ 46 h 99"/>
                <a:gd name="T52" fmla="*/ 79 w 96"/>
                <a:gd name="T53" fmla="*/ 66 h 99"/>
                <a:gd name="T54" fmla="*/ 80 w 96"/>
                <a:gd name="T55" fmla="*/ 69 h 99"/>
                <a:gd name="T56" fmla="*/ 82 w 96"/>
                <a:gd name="T57" fmla="*/ 73 h 99"/>
                <a:gd name="T58" fmla="*/ 9 w 96"/>
                <a:gd name="T59" fmla="*/ 44 h 99"/>
                <a:gd name="T60" fmla="*/ 1 w 96"/>
                <a:gd name="T61" fmla="*/ 64 h 99"/>
                <a:gd name="T62" fmla="*/ 16 w 96"/>
                <a:gd name="T63" fmla="*/ 70 h 99"/>
                <a:gd name="T64" fmla="*/ 27 w 96"/>
                <a:gd name="T65" fmla="*/ 52 h 99"/>
                <a:gd name="T66" fmla="*/ 29 w 96"/>
                <a:gd name="T67" fmla="*/ 48 h 99"/>
                <a:gd name="T68" fmla="*/ 28 w 96"/>
                <a:gd name="T69" fmla="*/ 46 h 99"/>
                <a:gd name="T70" fmla="*/ 13 w 96"/>
                <a:gd name="T71" fmla="*/ 39 h 99"/>
                <a:gd name="T72" fmla="*/ 0 w 96"/>
                <a:gd name="T73" fmla="*/ 40 h 99"/>
                <a:gd name="T74" fmla="*/ 2 w 96"/>
                <a:gd name="T75" fmla="*/ 68 h 99"/>
                <a:gd name="T76" fmla="*/ 15 w 96"/>
                <a:gd name="T77" fmla="*/ 89 h 99"/>
                <a:gd name="T78" fmla="*/ 42 w 96"/>
                <a:gd name="T79" fmla="*/ 89 h 99"/>
                <a:gd name="T80" fmla="*/ 36 w 96"/>
                <a:gd name="T81" fmla="*/ 72 h 99"/>
                <a:gd name="T82" fmla="*/ 16 w 96"/>
                <a:gd name="T83" fmla="*/ 72 h 99"/>
                <a:gd name="T84" fmla="*/ 15 w 96"/>
                <a:gd name="T85" fmla="*/ 7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6" h="99">
                  <a:moveTo>
                    <a:pt x="76" y="24"/>
                  </a:moveTo>
                  <a:cubicBezTo>
                    <a:pt x="75" y="25"/>
                    <a:pt x="75" y="25"/>
                    <a:pt x="75" y="25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0" y="34"/>
                    <a:pt x="60" y="34"/>
                    <a:pt x="60" y="34"/>
                  </a:cubicBezTo>
                  <a:cubicBezTo>
                    <a:pt x="59" y="34"/>
                    <a:pt x="59" y="34"/>
                    <a:pt x="59" y="34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4" y="24"/>
                    <a:pt x="51" y="19"/>
                    <a:pt x="49" y="15"/>
                  </a:cubicBezTo>
                  <a:cubicBezTo>
                    <a:pt x="48" y="13"/>
                    <a:pt x="47" y="12"/>
                    <a:pt x="47" y="11"/>
                  </a:cubicBezTo>
                  <a:cubicBezTo>
                    <a:pt x="48" y="10"/>
                    <a:pt x="49" y="9"/>
                    <a:pt x="50" y="8"/>
                  </a:cubicBezTo>
                  <a:cubicBezTo>
                    <a:pt x="52" y="5"/>
                    <a:pt x="56" y="1"/>
                    <a:pt x="59" y="2"/>
                  </a:cubicBezTo>
                  <a:cubicBezTo>
                    <a:pt x="61" y="2"/>
                    <a:pt x="63" y="3"/>
                    <a:pt x="65" y="6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81" y="13"/>
                    <a:pt x="81" y="13"/>
                    <a:pt x="81" y="13"/>
                  </a:cubicBezTo>
                  <a:lnTo>
                    <a:pt x="76" y="24"/>
                  </a:lnTo>
                  <a:close/>
                  <a:moveTo>
                    <a:pt x="48" y="6"/>
                  </a:moveTo>
                  <a:cubicBezTo>
                    <a:pt x="50" y="4"/>
                    <a:pt x="53" y="1"/>
                    <a:pt x="56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1"/>
                    <a:pt x="31" y="1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3" y="32"/>
                    <a:pt x="34" y="30"/>
                    <a:pt x="36" y="28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44" y="13"/>
                    <a:pt x="45" y="12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6" y="9"/>
                    <a:pt x="47" y="8"/>
                    <a:pt x="48" y="6"/>
                  </a:cubicBezTo>
                  <a:close/>
                  <a:moveTo>
                    <a:pt x="61" y="99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74" y="88"/>
                    <a:pt x="74" y="88"/>
                    <a:pt x="74" y="88"/>
                  </a:cubicBezTo>
                  <a:cubicBezTo>
                    <a:pt x="78" y="88"/>
                    <a:pt x="80" y="87"/>
                    <a:pt x="81" y="85"/>
                  </a:cubicBezTo>
                  <a:cubicBezTo>
                    <a:pt x="83" y="82"/>
                    <a:pt x="82" y="77"/>
                    <a:pt x="81" y="74"/>
                  </a:cubicBezTo>
                  <a:cubicBezTo>
                    <a:pt x="80" y="72"/>
                    <a:pt x="79" y="71"/>
                    <a:pt x="79" y="70"/>
                  </a:cubicBezTo>
                  <a:cubicBezTo>
                    <a:pt x="78" y="70"/>
                    <a:pt x="77" y="69"/>
                    <a:pt x="75" y="69"/>
                  </a:cubicBezTo>
                  <a:cubicBezTo>
                    <a:pt x="71" y="69"/>
                    <a:pt x="65" y="69"/>
                    <a:pt x="58" y="69"/>
                  </a:cubicBezTo>
                  <a:cubicBezTo>
                    <a:pt x="57" y="59"/>
                    <a:pt x="57" y="59"/>
                    <a:pt x="57" y="59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2" y="71"/>
                    <a:pt x="52" y="71"/>
                    <a:pt x="52" y="71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8"/>
                    <a:pt x="54" y="88"/>
                    <a:pt x="54" y="88"/>
                  </a:cubicBezTo>
                  <a:lnTo>
                    <a:pt x="61" y="99"/>
                  </a:lnTo>
                  <a:close/>
                  <a:moveTo>
                    <a:pt x="82" y="73"/>
                  </a:moveTo>
                  <a:cubicBezTo>
                    <a:pt x="84" y="76"/>
                    <a:pt x="85" y="80"/>
                    <a:pt x="84" y="83"/>
                  </a:cubicBezTo>
                  <a:cubicBezTo>
                    <a:pt x="96" y="63"/>
                    <a:pt x="96" y="63"/>
                    <a:pt x="96" y="63"/>
                  </a:cubicBezTo>
                  <a:cubicBezTo>
                    <a:pt x="96" y="62"/>
                    <a:pt x="95" y="61"/>
                    <a:pt x="95" y="61"/>
                  </a:cubicBezTo>
                  <a:cubicBezTo>
                    <a:pt x="95" y="60"/>
                    <a:pt x="95" y="60"/>
                    <a:pt x="95" y="60"/>
                  </a:cubicBezTo>
                  <a:cubicBezTo>
                    <a:pt x="82" y="38"/>
                    <a:pt x="82" y="38"/>
                    <a:pt x="82" y="38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8" y="47"/>
                    <a:pt x="69" y="49"/>
                    <a:pt x="70" y="51"/>
                  </a:cubicBezTo>
                  <a:cubicBezTo>
                    <a:pt x="79" y="66"/>
                    <a:pt x="79" y="66"/>
                    <a:pt x="79" y="66"/>
                  </a:cubicBezTo>
                  <a:cubicBezTo>
                    <a:pt x="79" y="66"/>
                    <a:pt x="79" y="67"/>
                    <a:pt x="80" y="69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1" y="69"/>
                    <a:pt x="81" y="69"/>
                    <a:pt x="81" y="69"/>
                  </a:cubicBezTo>
                  <a:cubicBezTo>
                    <a:pt x="81" y="70"/>
                    <a:pt x="82" y="72"/>
                    <a:pt x="82" y="73"/>
                  </a:cubicBezTo>
                  <a:close/>
                  <a:moveTo>
                    <a:pt x="0" y="40"/>
                  </a:moveTo>
                  <a:cubicBezTo>
                    <a:pt x="9" y="44"/>
                    <a:pt x="9" y="44"/>
                    <a:pt x="9" y="44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0"/>
                    <a:pt x="0" y="62"/>
                    <a:pt x="1" y="64"/>
                  </a:cubicBezTo>
                  <a:cubicBezTo>
                    <a:pt x="3" y="67"/>
                    <a:pt x="7" y="69"/>
                    <a:pt x="11" y="70"/>
                  </a:cubicBezTo>
                  <a:cubicBezTo>
                    <a:pt x="13" y="70"/>
                    <a:pt x="15" y="70"/>
                    <a:pt x="16" y="70"/>
                  </a:cubicBezTo>
                  <a:cubicBezTo>
                    <a:pt x="16" y="69"/>
                    <a:pt x="17" y="68"/>
                    <a:pt x="18" y="67"/>
                  </a:cubicBezTo>
                  <a:cubicBezTo>
                    <a:pt x="20" y="63"/>
                    <a:pt x="23" y="58"/>
                    <a:pt x="27" y="52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2" y="39"/>
                    <a:pt x="12" y="39"/>
                    <a:pt x="12" y="39"/>
                  </a:cubicBezTo>
                  <a:lnTo>
                    <a:pt x="0" y="40"/>
                  </a:lnTo>
                  <a:close/>
                  <a:moveTo>
                    <a:pt x="11" y="71"/>
                  </a:moveTo>
                  <a:cubicBezTo>
                    <a:pt x="8" y="71"/>
                    <a:pt x="4" y="70"/>
                    <a:pt x="2" y="68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4" y="89"/>
                    <a:pt x="15" y="89"/>
                    <a:pt x="15" y="89"/>
                  </a:cubicBezTo>
                  <a:cubicBezTo>
                    <a:pt x="16" y="89"/>
                    <a:pt x="16" y="89"/>
                    <a:pt x="16" y="89"/>
                  </a:cubicBezTo>
                  <a:cubicBezTo>
                    <a:pt x="42" y="89"/>
                    <a:pt x="42" y="89"/>
                    <a:pt x="42" y="89"/>
                  </a:cubicBezTo>
                  <a:cubicBezTo>
                    <a:pt x="42" y="72"/>
                    <a:pt x="42" y="72"/>
                    <a:pt x="42" y="72"/>
                  </a:cubicBezTo>
                  <a:cubicBezTo>
                    <a:pt x="41" y="72"/>
                    <a:pt x="38" y="72"/>
                    <a:pt x="36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8" y="72"/>
                    <a:pt x="16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14" y="72"/>
                    <a:pt x="13" y="72"/>
                    <a:pt x="11" y="7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文本框 42"/>
            <p:cNvSpPr txBox="1"/>
            <p:nvPr/>
          </p:nvSpPr>
          <p:spPr>
            <a:xfrm rot="16200000">
              <a:off x="4427743" y="3080822"/>
              <a:ext cx="5719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72706D"/>
                  </a:solidFill>
                </a:rPr>
                <a:t>50</a:t>
              </a:r>
              <a:r>
                <a:rPr lang="en-US" altLang="zh-CN" sz="1600" b="1" dirty="0" smtClean="0">
                  <a:solidFill>
                    <a:srgbClr val="72706D"/>
                  </a:solidFill>
                </a:rPr>
                <a:t>%</a:t>
              </a:r>
              <a:endParaRPr lang="zh-CN" altLang="en-US" sz="1600" b="1" dirty="0">
                <a:solidFill>
                  <a:srgbClr val="72706D"/>
                </a:solidFill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 rot="16200000">
              <a:off x="4732631" y="3080821"/>
              <a:ext cx="5719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72706D"/>
                  </a:solidFill>
                </a:rPr>
                <a:t>60</a:t>
              </a:r>
              <a:r>
                <a:rPr lang="en-US" altLang="zh-CN" sz="1600" b="1" dirty="0" smtClean="0">
                  <a:solidFill>
                    <a:srgbClr val="72706D"/>
                  </a:solidFill>
                </a:rPr>
                <a:t>%</a:t>
              </a:r>
              <a:endParaRPr lang="zh-CN" altLang="en-US" sz="1600" b="1" dirty="0">
                <a:solidFill>
                  <a:srgbClr val="72706D"/>
                </a:solidFill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 rot="16200000">
              <a:off x="5041587" y="3080819"/>
              <a:ext cx="5719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72706D"/>
                  </a:solidFill>
                </a:rPr>
                <a:t>70</a:t>
              </a:r>
              <a:r>
                <a:rPr lang="en-US" altLang="zh-CN" sz="1600" b="1" dirty="0" smtClean="0">
                  <a:solidFill>
                    <a:srgbClr val="72706D"/>
                  </a:solidFill>
                </a:rPr>
                <a:t>%</a:t>
              </a:r>
              <a:endParaRPr lang="zh-CN" altLang="en-US" sz="1600" b="1" dirty="0">
                <a:solidFill>
                  <a:srgbClr val="72706D"/>
                </a:solidFill>
              </a:endParaRPr>
            </a:p>
          </p:txBody>
        </p:sp>
      </p:grpSp>
      <p:grpSp>
        <p:nvGrpSpPr>
          <p:cNvPr id="136" name="组合 135"/>
          <p:cNvGrpSpPr/>
          <p:nvPr/>
        </p:nvGrpSpPr>
        <p:grpSpPr>
          <a:xfrm>
            <a:off x="6173141" y="3197799"/>
            <a:ext cx="5530850" cy="2830513"/>
            <a:chOff x="6173141" y="3197799"/>
            <a:chExt cx="5530850" cy="2830513"/>
          </a:xfrm>
        </p:grpSpPr>
        <p:sp>
          <p:nvSpPr>
            <p:cNvPr id="47" name="AutoShape 26"/>
            <p:cNvSpPr>
              <a:spLocks noChangeAspect="1" noChangeArrowheads="1" noTextEdit="1"/>
            </p:cNvSpPr>
            <p:nvPr/>
          </p:nvSpPr>
          <p:spPr bwMode="auto">
            <a:xfrm>
              <a:off x="6173141" y="3197799"/>
              <a:ext cx="5530850" cy="283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32" name="组合 131"/>
            <p:cNvGrpSpPr/>
            <p:nvPr/>
          </p:nvGrpSpPr>
          <p:grpSpPr>
            <a:xfrm>
              <a:off x="6187429" y="3212087"/>
              <a:ext cx="5500687" cy="869950"/>
              <a:chOff x="6187429" y="3212087"/>
              <a:chExt cx="5500687" cy="869950"/>
            </a:xfrm>
            <a:solidFill>
              <a:srgbClr val="3ECEC7"/>
            </a:solidFill>
          </p:grpSpPr>
          <p:sp>
            <p:nvSpPr>
              <p:cNvPr id="48" name="Freeform 28"/>
              <p:cNvSpPr>
                <a:spLocks/>
              </p:cNvSpPr>
              <p:nvPr/>
            </p:nvSpPr>
            <p:spPr bwMode="auto">
              <a:xfrm>
                <a:off x="6992291" y="3359724"/>
                <a:ext cx="336550" cy="722313"/>
              </a:xfrm>
              <a:custGeom>
                <a:avLst/>
                <a:gdLst>
                  <a:gd name="T0" fmla="*/ 17 w 23"/>
                  <a:gd name="T1" fmla="*/ 0 h 49"/>
                  <a:gd name="T2" fmla="*/ 6 w 23"/>
                  <a:gd name="T3" fmla="*/ 0 h 49"/>
                  <a:gd name="T4" fmla="*/ 0 w 23"/>
                  <a:gd name="T5" fmla="*/ 5 h 49"/>
                  <a:gd name="T6" fmla="*/ 0 w 23"/>
                  <a:gd name="T7" fmla="*/ 5 h 49"/>
                  <a:gd name="T8" fmla="*/ 0 w 23"/>
                  <a:gd name="T9" fmla="*/ 6 h 49"/>
                  <a:gd name="T10" fmla="*/ 0 w 23"/>
                  <a:gd name="T11" fmla="*/ 22 h 49"/>
                  <a:gd name="T12" fmla="*/ 2 w 23"/>
                  <a:gd name="T13" fmla="*/ 24 h 49"/>
                  <a:gd name="T14" fmla="*/ 4 w 23"/>
                  <a:gd name="T15" fmla="*/ 22 h 49"/>
                  <a:gd name="T16" fmla="*/ 4 w 23"/>
                  <a:gd name="T17" fmla="*/ 8 h 49"/>
                  <a:gd name="T18" fmla="*/ 5 w 23"/>
                  <a:gd name="T19" fmla="*/ 8 h 49"/>
                  <a:gd name="T20" fmla="*/ 5 w 23"/>
                  <a:gd name="T21" fmla="*/ 21 h 49"/>
                  <a:gd name="T22" fmla="*/ 6 w 23"/>
                  <a:gd name="T23" fmla="*/ 22 h 49"/>
                  <a:gd name="T24" fmla="*/ 6 w 23"/>
                  <a:gd name="T25" fmla="*/ 46 h 49"/>
                  <a:gd name="T26" fmla="*/ 8 w 23"/>
                  <a:gd name="T27" fmla="*/ 49 h 49"/>
                  <a:gd name="T28" fmla="*/ 11 w 23"/>
                  <a:gd name="T29" fmla="*/ 46 h 49"/>
                  <a:gd name="T30" fmla="*/ 11 w 23"/>
                  <a:gd name="T31" fmla="*/ 25 h 49"/>
                  <a:gd name="T32" fmla="*/ 12 w 23"/>
                  <a:gd name="T33" fmla="*/ 25 h 49"/>
                  <a:gd name="T34" fmla="*/ 12 w 23"/>
                  <a:gd name="T35" fmla="*/ 46 h 49"/>
                  <a:gd name="T36" fmla="*/ 15 w 23"/>
                  <a:gd name="T37" fmla="*/ 49 h 49"/>
                  <a:gd name="T38" fmla="*/ 17 w 23"/>
                  <a:gd name="T39" fmla="*/ 46 h 49"/>
                  <a:gd name="T40" fmla="*/ 17 w 23"/>
                  <a:gd name="T41" fmla="*/ 21 h 49"/>
                  <a:gd name="T42" fmla="*/ 17 w 23"/>
                  <a:gd name="T43" fmla="*/ 21 h 49"/>
                  <a:gd name="T44" fmla="*/ 17 w 23"/>
                  <a:gd name="T45" fmla="*/ 8 h 49"/>
                  <a:gd name="T46" fmla="*/ 19 w 23"/>
                  <a:gd name="T47" fmla="*/ 8 h 49"/>
                  <a:gd name="T48" fmla="*/ 19 w 23"/>
                  <a:gd name="T49" fmla="*/ 22 h 49"/>
                  <a:gd name="T50" fmla="*/ 21 w 23"/>
                  <a:gd name="T51" fmla="*/ 24 h 49"/>
                  <a:gd name="T52" fmla="*/ 23 w 23"/>
                  <a:gd name="T53" fmla="*/ 22 h 49"/>
                  <a:gd name="T54" fmla="*/ 23 w 23"/>
                  <a:gd name="T55" fmla="*/ 6 h 49"/>
                  <a:gd name="T56" fmla="*/ 23 w 23"/>
                  <a:gd name="T57" fmla="*/ 5 h 49"/>
                  <a:gd name="T58" fmla="*/ 23 w 23"/>
                  <a:gd name="T59" fmla="*/ 5 h 49"/>
                  <a:gd name="T60" fmla="*/ 17 w 23"/>
                  <a:gd name="T61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" h="49">
                    <a:moveTo>
                      <a:pt x="17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2" y="24"/>
                    </a:cubicBezTo>
                    <a:cubicBezTo>
                      <a:pt x="3" y="24"/>
                      <a:pt x="4" y="23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2"/>
                      <a:pt x="6" y="22"/>
                      <a:pt x="6" y="22"/>
                    </a:cubicBezTo>
                    <a:cubicBezTo>
                      <a:pt x="6" y="46"/>
                      <a:pt x="6" y="46"/>
                      <a:pt x="6" y="46"/>
                    </a:cubicBezTo>
                    <a:cubicBezTo>
                      <a:pt x="6" y="47"/>
                      <a:pt x="7" y="49"/>
                      <a:pt x="8" y="49"/>
                    </a:cubicBezTo>
                    <a:cubicBezTo>
                      <a:pt x="10" y="49"/>
                      <a:pt x="11" y="47"/>
                      <a:pt x="11" y="46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2" y="47"/>
                      <a:pt x="13" y="49"/>
                      <a:pt x="15" y="49"/>
                    </a:cubicBezTo>
                    <a:cubicBezTo>
                      <a:pt x="16" y="49"/>
                      <a:pt x="17" y="47"/>
                      <a:pt x="17" y="46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3"/>
                      <a:pt x="20" y="24"/>
                      <a:pt x="21" y="24"/>
                    </a:cubicBezTo>
                    <a:cubicBezTo>
                      <a:pt x="22" y="24"/>
                      <a:pt x="23" y="23"/>
                      <a:pt x="23" y="22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3"/>
                      <a:pt x="21" y="0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Oval 29"/>
              <p:cNvSpPr>
                <a:spLocks noChangeArrowheads="1"/>
              </p:cNvSpPr>
              <p:nvPr/>
            </p:nvSpPr>
            <p:spPr bwMode="auto">
              <a:xfrm>
                <a:off x="7095479" y="3212087"/>
                <a:ext cx="131763" cy="1476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30"/>
              <p:cNvSpPr>
                <a:spLocks/>
              </p:cNvSpPr>
              <p:nvPr/>
            </p:nvSpPr>
            <p:spPr bwMode="auto">
              <a:xfrm>
                <a:off x="7387579" y="3359724"/>
                <a:ext cx="336550" cy="722313"/>
              </a:xfrm>
              <a:custGeom>
                <a:avLst/>
                <a:gdLst>
                  <a:gd name="T0" fmla="*/ 18 w 23"/>
                  <a:gd name="T1" fmla="*/ 0 h 49"/>
                  <a:gd name="T2" fmla="*/ 6 w 23"/>
                  <a:gd name="T3" fmla="*/ 0 h 49"/>
                  <a:gd name="T4" fmla="*/ 0 w 23"/>
                  <a:gd name="T5" fmla="*/ 5 h 49"/>
                  <a:gd name="T6" fmla="*/ 0 w 23"/>
                  <a:gd name="T7" fmla="*/ 5 h 49"/>
                  <a:gd name="T8" fmla="*/ 0 w 23"/>
                  <a:gd name="T9" fmla="*/ 6 h 49"/>
                  <a:gd name="T10" fmla="*/ 0 w 23"/>
                  <a:gd name="T11" fmla="*/ 22 h 49"/>
                  <a:gd name="T12" fmla="*/ 2 w 23"/>
                  <a:gd name="T13" fmla="*/ 24 h 49"/>
                  <a:gd name="T14" fmla="*/ 4 w 23"/>
                  <a:gd name="T15" fmla="*/ 22 h 49"/>
                  <a:gd name="T16" fmla="*/ 4 w 23"/>
                  <a:gd name="T17" fmla="*/ 8 h 49"/>
                  <a:gd name="T18" fmla="*/ 6 w 23"/>
                  <a:gd name="T19" fmla="*/ 8 h 49"/>
                  <a:gd name="T20" fmla="*/ 6 w 23"/>
                  <a:gd name="T21" fmla="*/ 21 h 49"/>
                  <a:gd name="T22" fmla="*/ 6 w 23"/>
                  <a:gd name="T23" fmla="*/ 22 h 49"/>
                  <a:gd name="T24" fmla="*/ 6 w 23"/>
                  <a:gd name="T25" fmla="*/ 46 h 49"/>
                  <a:gd name="T26" fmla="*/ 8 w 23"/>
                  <a:gd name="T27" fmla="*/ 49 h 49"/>
                  <a:gd name="T28" fmla="*/ 11 w 23"/>
                  <a:gd name="T29" fmla="*/ 46 h 49"/>
                  <a:gd name="T30" fmla="*/ 11 w 23"/>
                  <a:gd name="T31" fmla="*/ 25 h 49"/>
                  <a:gd name="T32" fmla="*/ 12 w 23"/>
                  <a:gd name="T33" fmla="*/ 25 h 49"/>
                  <a:gd name="T34" fmla="*/ 12 w 23"/>
                  <a:gd name="T35" fmla="*/ 46 h 49"/>
                  <a:gd name="T36" fmla="*/ 15 w 23"/>
                  <a:gd name="T37" fmla="*/ 49 h 49"/>
                  <a:gd name="T38" fmla="*/ 18 w 23"/>
                  <a:gd name="T39" fmla="*/ 46 h 49"/>
                  <a:gd name="T40" fmla="*/ 18 w 23"/>
                  <a:gd name="T41" fmla="*/ 21 h 49"/>
                  <a:gd name="T42" fmla="*/ 18 w 23"/>
                  <a:gd name="T43" fmla="*/ 21 h 49"/>
                  <a:gd name="T44" fmla="*/ 18 w 23"/>
                  <a:gd name="T45" fmla="*/ 8 h 49"/>
                  <a:gd name="T46" fmla="*/ 19 w 23"/>
                  <a:gd name="T47" fmla="*/ 8 h 49"/>
                  <a:gd name="T48" fmla="*/ 19 w 23"/>
                  <a:gd name="T49" fmla="*/ 22 h 49"/>
                  <a:gd name="T50" fmla="*/ 21 w 23"/>
                  <a:gd name="T51" fmla="*/ 24 h 49"/>
                  <a:gd name="T52" fmla="*/ 23 w 23"/>
                  <a:gd name="T53" fmla="*/ 22 h 49"/>
                  <a:gd name="T54" fmla="*/ 23 w 23"/>
                  <a:gd name="T55" fmla="*/ 6 h 49"/>
                  <a:gd name="T56" fmla="*/ 23 w 23"/>
                  <a:gd name="T57" fmla="*/ 5 h 49"/>
                  <a:gd name="T58" fmla="*/ 23 w 23"/>
                  <a:gd name="T59" fmla="*/ 5 h 49"/>
                  <a:gd name="T60" fmla="*/ 18 w 23"/>
                  <a:gd name="T61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" h="49">
                    <a:moveTo>
                      <a:pt x="18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2" y="24"/>
                    </a:cubicBezTo>
                    <a:cubicBezTo>
                      <a:pt x="3" y="24"/>
                      <a:pt x="4" y="23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46"/>
                      <a:pt x="6" y="46"/>
                      <a:pt x="6" y="46"/>
                    </a:cubicBezTo>
                    <a:cubicBezTo>
                      <a:pt x="6" y="47"/>
                      <a:pt x="7" y="49"/>
                      <a:pt x="8" y="49"/>
                    </a:cubicBezTo>
                    <a:cubicBezTo>
                      <a:pt x="10" y="49"/>
                      <a:pt x="11" y="47"/>
                      <a:pt x="11" y="46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2" y="47"/>
                      <a:pt x="14" y="49"/>
                      <a:pt x="15" y="49"/>
                    </a:cubicBezTo>
                    <a:cubicBezTo>
                      <a:pt x="16" y="49"/>
                      <a:pt x="18" y="47"/>
                      <a:pt x="18" y="46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3"/>
                      <a:pt x="20" y="24"/>
                      <a:pt x="21" y="24"/>
                    </a:cubicBezTo>
                    <a:cubicBezTo>
                      <a:pt x="22" y="24"/>
                      <a:pt x="23" y="23"/>
                      <a:pt x="23" y="22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3"/>
                      <a:pt x="21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Oval 31"/>
              <p:cNvSpPr>
                <a:spLocks noChangeArrowheads="1"/>
              </p:cNvSpPr>
              <p:nvPr/>
            </p:nvSpPr>
            <p:spPr bwMode="auto">
              <a:xfrm>
                <a:off x="7489179" y="3212087"/>
                <a:ext cx="131763" cy="1476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32"/>
              <p:cNvSpPr>
                <a:spLocks/>
              </p:cNvSpPr>
              <p:nvPr/>
            </p:nvSpPr>
            <p:spPr bwMode="auto">
              <a:xfrm>
                <a:off x="7782866" y="3359724"/>
                <a:ext cx="336550" cy="722313"/>
              </a:xfrm>
              <a:custGeom>
                <a:avLst/>
                <a:gdLst>
                  <a:gd name="T0" fmla="*/ 18 w 23"/>
                  <a:gd name="T1" fmla="*/ 0 h 49"/>
                  <a:gd name="T2" fmla="*/ 6 w 23"/>
                  <a:gd name="T3" fmla="*/ 0 h 49"/>
                  <a:gd name="T4" fmla="*/ 0 w 23"/>
                  <a:gd name="T5" fmla="*/ 5 h 49"/>
                  <a:gd name="T6" fmla="*/ 0 w 23"/>
                  <a:gd name="T7" fmla="*/ 5 h 49"/>
                  <a:gd name="T8" fmla="*/ 0 w 23"/>
                  <a:gd name="T9" fmla="*/ 6 h 49"/>
                  <a:gd name="T10" fmla="*/ 0 w 23"/>
                  <a:gd name="T11" fmla="*/ 22 h 49"/>
                  <a:gd name="T12" fmla="*/ 2 w 23"/>
                  <a:gd name="T13" fmla="*/ 24 h 49"/>
                  <a:gd name="T14" fmla="*/ 4 w 23"/>
                  <a:gd name="T15" fmla="*/ 22 h 49"/>
                  <a:gd name="T16" fmla="*/ 4 w 23"/>
                  <a:gd name="T17" fmla="*/ 8 h 49"/>
                  <a:gd name="T18" fmla="*/ 6 w 23"/>
                  <a:gd name="T19" fmla="*/ 8 h 49"/>
                  <a:gd name="T20" fmla="*/ 6 w 23"/>
                  <a:gd name="T21" fmla="*/ 21 h 49"/>
                  <a:gd name="T22" fmla="*/ 6 w 23"/>
                  <a:gd name="T23" fmla="*/ 22 h 49"/>
                  <a:gd name="T24" fmla="*/ 6 w 23"/>
                  <a:gd name="T25" fmla="*/ 46 h 49"/>
                  <a:gd name="T26" fmla="*/ 9 w 23"/>
                  <a:gd name="T27" fmla="*/ 49 h 49"/>
                  <a:gd name="T28" fmla="*/ 11 w 23"/>
                  <a:gd name="T29" fmla="*/ 46 h 49"/>
                  <a:gd name="T30" fmla="*/ 11 w 23"/>
                  <a:gd name="T31" fmla="*/ 25 h 49"/>
                  <a:gd name="T32" fmla="*/ 13 w 23"/>
                  <a:gd name="T33" fmla="*/ 25 h 49"/>
                  <a:gd name="T34" fmla="*/ 13 w 23"/>
                  <a:gd name="T35" fmla="*/ 46 h 49"/>
                  <a:gd name="T36" fmla="*/ 15 w 23"/>
                  <a:gd name="T37" fmla="*/ 49 h 49"/>
                  <a:gd name="T38" fmla="*/ 18 w 23"/>
                  <a:gd name="T39" fmla="*/ 46 h 49"/>
                  <a:gd name="T40" fmla="*/ 18 w 23"/>
                  <a:gd name="T41" fmla="*/ 21 h 49"/>
                  <a:gd name="T42" fmla="*/ 18 w 23"/>
                  <a:gd name="T43" fmla="*/ 21 h 49"/>
                  <a:gd name="T44" fmla="*/ 18 w 23"/>
                  <a:gd name="T45" fmla="*/ 8 h 49"/>
                  <a:gd name="T46" fmla="*/ 19 w 23"/>
                  <a:gd name="T47" fmla="*/ 8 h 49"/>
                  <a:gd name="T48" fmla="*/ 19 w 23"/>
                  <a:gd name="T49" fmla="*/ 22 h 49"/>
                  <a:gd name="T50" fmla="*/ 21 w 23"/>
                  <a:gd name="T51" fmla="*/ 24 h 49"/>
                  <a:gd name="T52" fmla="*/ 23 w 23"/>
                  <a:gd name="T53" fmla="*/ 22 h 49"/>
                  <a:gd name="T54" fmla="*/ 23 w 23"/>
                  <a:gd name="T55" fmla="*/ 6 h 49"/>
                  <a:gd name="T56" fmla="*/ 23 w 23"/>
                  <a:gd name="T57" fmla="*/ 5 h 49"/>
                  <a:gd name="T58" fmla="*/ 23 w 23"/>
                  <a:gd name="T59" fmla="*/ 5 h 49"/>
                  <a:gd name="T60" fmla="*/ 18 w 23"/>
                  <a:gd name="T61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" h="49">
                    <a:moveTo>
                      <a:pt x="18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2" y="24"/>
                    </a:cubicBezTo>
                    <a:cubicBezTo>
                      <a:pt x="3" y="24"/>
                      <a:pt x="4" y="23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46"/>
                      <a:pt x="6" y="46"/>
                      <a:pt x="6" y="46"/>
                    </a:cubicBezTo>
                    <a:cubicBezTo>
                      <a:pt x="6" y="47"/>
                      <a:pt x="7" y="49"/>
                      <a:pt x="9" y="49"/>
                    </a:cubicBezTo>
                    <a:cubicBezTo>
                      <a:pt x="10" y="49"/>
                      <a:pt x="11" y="47"/>
                      <a:pt x="11" y="46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13" y="47"/>
                      <a:pt x="14" y="49"/>
                      <a:pt x="15" y="49"/>
                    </a:cubicBezTo>
                    <a:cubicBezTo>
                      <a:pt x="17" y="49"/>
                      <a:pt x="18" y="47"/>
                      <a:pt x="18" y="46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3"/>
                      <a:pt x="20" y="24"/>
                      <a:pt x="21" y="24"/>
                    </a:cubicBezTo>
                    <a:cubicBezTo>
                      <a:pt x="22" y="24"/>
                      <a:pt x="23" y="23"/>
                      <a:pt x="23" y="22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3"/>
                      <a:pt x="21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Oval 33"/>
              <p:cNvSpPr>
                <a:spLocks noChangeArrowheads="1"/>
              </p:cNvSpPr>
              <p:nvPr/>
            </p:nvSpPr>
            <p:spPr bwMode="auto">
              <a:xfrm>
                <a:off x="7884466" y="3212087"/>
                <a:ext cx="131763" cy="1476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34"/>
              <p:cNvSpPr>
                <a:spLocks/>
              </p:cNvSpPr>
              <p:nvPr/>
            </p:nvSpPr>
            <p:spPr bwMode="auto">
              <a:xfrm>
                <a:off x="6187429" y="3359724"/>
                <a:ext cx="336550" cy="722313"/>
              </a:xfrm>
              <a:custGeom>
                <a:avLst/>
                <a:gdLst>
                  <a:gd name="T0" fmla="*/ 18 w 23"/>
                  <a:gd name="T1" fmla="*/ 0 h 49"/>
                  <a:gd name="T2" fmla="*/ 6 w 23"/>
                  <a:gd name="T3" fmla="*/ 0 h 49"/>
                  <a:gd name="T4" fmla="*/ 0 w 23"/>
                  <a:gd name="T5" fmla="*/ 5 h 49"/>
                  <a:gd name="T6" fmla="*/ 0 w 23"/>
                  <a:gd name="T7" fmla="*/ 5 h 49"/>
                  <a:gd name="T8" fmla="*/ 0 w 23"/>
                  <a:gd name="T9" fmla="*/ 6 h 49"/>
                  <a:gd name="T10" fmla="*/ 0 w 23"/>
                  <a:gd name="T11" fmla="*/ 22 h 49"/>
                  <a:gd name="T12" fmla="*/ 2 w 23"/>
                  <a:gd name="T13" fmla="*/ 24 h 49"/>
                  <a:gd name="T14" fmla="*/ 4 w 23"/>
                  <a:gd name="T15" fmla="*/ 22 h 49"/>
                  <a:gd name="T16" fmla="*/ 4 w 23"/>
                  <a:gd name="T17" fmla="*/ 8 h 49"/>
                  <a:gd name="T18" fmla="*/ 6 w 23"/>
                  <a:gd name="T19" fmla="*/ 8 h 49"/>
                  <a:gd name="T20" fmla="*/ 6 w 23"/>
                  <a:gd name="T21" fmla="*/ 21 h 49"/>
                  <a:gd name="T22" fmla="*/ 6 w 23"/>
                  <a:gd name="T23" fmla="*/ 22 h 49"/>
                  <a:gd name="T24" fmla="*/ 6 w 23"/>
                  <a:gd name="T25" fmla="*/ 46 h 49"/>
                  <a:gd name="T26" fmla="*/ 8 w 23"/>
                  <a:gd name="T27" fmla="*/ 49 h 49"/>
                  <a:gd name="T28" fmla="*/ 11 w 23"/>
                  <a:gd name="T29" fmla="*/ 46 h 49"/>
                  <a:gd name="T30" fmla="*/ 11 w 23"/>
                  <a:gd name="T31" fmla="*/ 25 h 49"/>
                  <a:gd name="T32" fmla="*/ 12 w 23"/>
                  <a:gd name="T33" fmla="*/ 25 h 49"/>
                  <a:gd name="T34" fmla="*/ 12 w 23"/>
                  <a:gd name="T35" fmla="*/ 46 h 49"/>
                  <a:gd name="T36" fmla="*/ 15 w 23"/>
                  <a:gd name="T37" fmla="*/ 49 h 49"/>
                  <a:gd name="T38" fmla="*/ 18 w 23"/>
                  <a:gd name="T39" fmla="*/ 46 h 49"/>
                  <a:gd name="T40" fmla="*/ 18 w 23"/>
                  <a:gd name="T41" fmla="*/ 21 h 49"/>
                  <a:gd name="T42" fmla="*/ 18 w 23"/>
                  <a:gd name="T43" fmla="*/ 21 h 49"/>
                  <a:gd name="T44" fmla="*/ 18 w 23"/>
                  <a:gd name="T45" fmla="*/ 8 h 49"/>
                  <a:gd name="T46" fmla="*/ 19 w 23"/>
                  <a:gd name="T47" fmla="*/ 8 h 49"/>
                  <a:gd name="T48" fmla="*/ 19 w 23"/>
                  <a:gd name="T49" fmla="*/ 22 h 49"/>
                  <a:gd name="T50" fmla="*/ 21 w 23"/>
                  <a:gd name="T51" fmla="*/ 24 h 49"/>
                  <a:gd name="T52" fmla="*/ 23 w 23"/>
                  <a:gd name="T53" fmla="*/ 22 h 49"/>
                  <a:gd name="T54" fmla="*/ 23 w 23"/>
                  <a:gd name="T55" fmla="*/ 6 h 49"/>
                  <a:gd name="T56" fmla="*/ 23 w 23"/>
                  <a:gd name="T57" fmla="*/ 5 h 49"/>
                  <a:gd name="T58" fmla="*/ 23 w 23"/>
                  <a:gd name="T59" fmla="*/ 5 h 49"/>
                  <a:gd name="T60" fmla="*/ 18 w 23"/>
                  <a:gd name="T61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" h="49">
                    <a:moveTo>
                      <a:pt x="18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2" y="24"/>
                    </a:cubicBezTo>
                    <a:cubicBezTo>
                      <a:pt x="3" y="24"/>
                      <a:pt x="4" y="23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46"/>
                      <a:pt x="6" y="46"/>
                      <a:pt x="6" y="46"/>
                    </a:cubicBezTo>
                    <a:cubicBezTo>
                      <a:pt x="6" y="47"/>
                      <a:pt x="7" y="49"/>
                      <a:pt x="8" y="49"/>
                    </a:cubicBezTo>
                    <a:cubicBezTo>
                      <a:pt x="10" y="49"/>
                      <a:pt x="11" y="47"/>
                      <a:pt x="11" y="46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2" y="47"/>
                      <a:pt x="13" y="49"/>
                      <a:pt x="15" y="49"/>
                    </a:cubicBezTo>
                    <a:cubicBezTo>
                      <a:pt x="16" y="49"/>
                      <a:pt x="18" y="47"/>
                      <a:pt x="18" y="46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3"/>
                      <a:pt x="20" y="24"/>
                      <a:pt x="21" y="24"/>
                    </a:cubicBezTo>
                    <a:cubicBezTo>
                      <a:pt x="22" y="24"/>
                      <a:pt x="23" y="23"/>
                      <a:pt x="23" y="22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3"/>
                      <a:pt x="21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Oval 35"/>
              <p:cNvSpPr>
                <a:spLocks noChangeArrowheads="1"/>
              </p:cNvSpPr>
              <p:nvPr/>
            </p:nvSpPr>
            <p:spPr bwMode="auto">
              <a:xfrm>
                <a:off x="6290616" y="3212087"/>
                <a:ext cx="131763" cy="1476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36"/>
              <p:cNvSpPr>
                <a:spLocks/>
              </p:cNvSpPr>
              <p:nvPr/>
            </p:nvSpPr>
            <p:spPr bwMode="auto">
              <a:xfrm>
                <a:off x="6582716" y="3359724"/>
                <a:ext cx="336550" cy="722313"/>
              </a:xfrm>
              <a:custGeom>
                <a:avLst/>
                <a:gdLst>
                  <a:gd name="T0" fmla="*/ 18 w 23"/>
                  <a:gd name="T1" fmla="*/ 0 h 49"/>
                  <a:gd name="T2" fmla="*/ 6 w 23"/>
                  <a:gd name="T3" fmla="*/ 0 h 49"/>
                  <a:gd name="T4" fmla="*/ 0 w 23"/>
                  <a:gd name="T5" fmla="*/ 5 h 49"/>
                  <a:gd name="T6" fmla="*/ 0 w 23"/>
                  <a:gd name="T7" fmla="*/ 5 h 49"/>
                  <a:gd name="T8" fmla="*/ 0 w 23"/>
                  <a:gd name="T9" fmla="*/ 6 h 49"/>
                  <a:gd name="T10" fmla="*/ 0 w 23"/>
                  <a:gd name="T11" fmla="*/ 22 h 49"/>
                  <a:gd name="T12" fmla="*/ 2 w 23"/>
                  <a:gd name="T13" fmla="*/ 24 h 49"/>
                  <a:gd name="T14" fmla="*/ 4 w 23"/>
                  <a:gd name="T15" fmla="*/ 22 h 49"/>
                  <a:gd name="T16" fmla="*/ 4 w 23"/>
                  <a:gd name="T17" fmla="*/ 8 h 49"/>
                  <a:gd name="T18" fmla="*/ 6 w 23"/>
                  <a:gd name="T19" fmla="*/ 8 h 49"/>
                  <a:gd name="T20" fmla="*/ 6 w 23"/>
                  <a:gd name="T21" fmla="*/ 21 h 49"/>
                  <a:gd name="T22" fmla="*/ 6 w 23"/>
                  <a:gd name="T23" fmla="*/ 22 h 49"/>
                  <a:gd name="T24" fmla="*/ 6 w 23"/>
                  <a:gd name="T25" fmla="*/ 46 h 49"/>
                  <a:gd name="T26" fmla="*/ 9 w 23"/>
                  <a:gd name="T27" fmla="*/ 49 h 49"/>
                  <a:gd name="T28" fmla="*/ 11 w 23"/>
                  <a:gd name="T29" fmla="*/ 46 h 49"/>
                  <a:gd name="T30" fmla="*/ 11 w 23"/>
                  <a:gd name="T31" fmla="*/ 25 h 49"/>
                  <a:gd name="T32" fmla="*/ 12 w 23"/>
                  <a:gd name="T33" fmla="*/ 25 h 49"/>
                  <a:gd name="T34" fmla="*/ 12 w 23"/>
                  <a:gd name="T35" fmla="*/ 46 h 49"/>
                  <a:gd name="T36" fmla="*/ 15 w 23"/>
                  <a:gd name="T37" fmla="*/ 49 h 49"/>
                  <a:gd name="T38" fmla="*/ 18 w 23"/>
                  <a:gd name="T39" fmla="*/ 46 h 49"/>
                  <a:gd name="T40" fmla="*/ 18 w 23"/>
                  <a:gd name="T41" fmla="*/ 21 h 49"/>
                  <a:gd name="T42" fmla="*/ 18 w 23"/>
                  <a:gd name="T43" fmla="*/ 21 h 49"/>
                  <a:gd name="T44" fmla="*/ 18 w 23"/>
                  <a:gd name="T45" fmla="*/ 8 h 49"/>
                  <a:gd name="T46" fmla="*/ 19 w 23"/>
                  <a:gd name="T47" fmla="*/ 8 h 49"/>
                  <a:gd name="T48" fmla="*/ 19 w 23"/>
                  <a:gd name="T49" fmla="*/ 22 h 49"/>
                  <a:gd name="T50" fmla="*/ 21 w 23"/>
                  <a:gd name="T51" fmla="*/ 24 h 49"/>
                  <a:gd name="T52" fmla="*/ 23 w 23"/>
                  <a:gd name="T53" fmla="*/ 22 h 49"/>
                  <a:gd name="T54" fmla="*/ 23 w 23"/>
                  <a:gd name="T55" fmla="*/ 6 h 49"/>
                  <a:gd name="T56" fmla="*/ 23 w 23"/>
                  <a:gd name="T57" fmla="*/ 5 h 49"/>
                  <a:gd name="T58" fmla="*/ 23 w 23"/>
                  <a:gd name="T59" fmla="*/ 5 h 49"/>
                  <a:gd name="T60" fmla="*/ 18 w 23"/>
                  <a:gd name="T61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" h="49">
                    <a:moveTo>
                      <a:pt x="18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2" y="24"/>
                    </a:cubicBezTo>
                    <a:cubicBezTo>
                      <a:pt x="3" y="24"/>
                      <a:pt x="4" y="23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46"/>
                      <a:pt x="6" y="46"/>
                      <a:pt x="6" y="46"/>
                    </a:cubicBezTo>
                    <a:cubicBezTo>
                      <a:pt x="6" y="47"/>
                      <a:pt x="7" y="49"/>
                      <a:pt x="9" y="49"/>
                    </a:cubicBezTo>
                    <a:cubicBezTo>
                      <a:pt x="10" y="49"/>
                      <a:pt x="11" y="47"/>
                      <a:pt x="11" y="46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2" y="47"/>
                      <a:pt x="14" y="49"/>
                      <a:pt x="15" y="49"/>
                    </a:cubicBezTo>
                    <a:cubicBezTo>
                      <a:pt x="17" y="49"/>
                      <a:pt x="18" y="47"/>
                      <a:pt x="18" y="46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3"/>
                      <a:pt x="20" y="24"/>
                      <a:pt x="21" y="24"/>
                    </a:cubicBezTo>
                    <a:cubicBezTo>
                      <a:pt x="22" y="24"/>
                      <a:pt x="23" y="23"/>
                      <a:pt x="23" y="22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3"/>
                      <a:pt x="21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Oval 37"/>
              <p:cNvSpPr>
                <a:spLocks noChangeArrowheads="1"/>
              </p:cNvSpPr>
              <p:nvPr/>
            </p:nvSpPr>
            <p:spPr bwMode="auto">
              <a:xfrm>
                <a:off x="6685904" y="3212087"/>
                <a:ext cx="131763" cy="1476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38"/>
              <p:cNvSpPr>
                <a:spLocks/>
              </p:cNvSpPr>
              <p:nvPr/>
            </p:nvSpPr>
            <p:spPr bwMode="auto">
              <a:xfrm>
                <a:off x="8981429" y="3359724"/>
                <a:ext cx="322263" cy="722313"/>
              </a:xfrm>
              <a:custGeom>
                <a:avLst/>
                <a:gdLst>
                  <a:gd name="T0" fmla="*/ 17 w 22"/>
                  <a:gd name="T1" fmla="*/ 0 h 49"/>
                  <a:gd name="T2" fmla="*/ 5 w 22"/>
                  <a:gd name="T3" fmla="*/ 0 h 49"/>
                  <a:gd name="T4" fmla="*/ 0 w 22"/>
                  <a:gd name="T5" fmla="*/ 5 h 49"/>
                  <a:gd name="T6" fmla="*/ 0 w 22"/>
                  <a:gd name="T7" fmla="*/ 5 h 49"/>
                  <a:gd name="T8" fmla="*/ 0 w 22"/>
                  <a:gd name="T9" fmla="*/ 6 h 49"/>
                  <a:gd name="T10" fmla="*/ 0 w 22"/>
                  <a:gd name="T11" fmla="*/ 22 h 49"/>
                  <a:gd name="T12" fmla="*/ 2 w 22"/>
                  <a:gd name="T13" fmla="*/ 24 h 49"/>
                  <a:gd name="T14" fmla="*/ 3 w 22"/>
                  <a:gd name="T15" fmla="*/ 22 h 49"/>
                  <a:gd name="T16" fmla="*/ 3 w 22"/>
                  <a:gd name="T17" fmla="*/ 8 h 49"/>
                  <a:gd name="T18" fmla="*/ 5 w 22"/>
                  <a:gd name="T19" fmla="*/ 8 h 49"/>
                  <a:gd name="T20" fmla="*/ 5 w 22"/>
                  <a:gd name="T21" fmla="*/ 21 h 49"/>
                  <a:gd name="T22" fmla="*/ 5 w 22"/>
                  <a:gd name="T23" fmla="*/ 22 h 49"/>
                  <a:gd name="T24" fmla="*/ 5 w 22"/>
                  <a:gd name="T25" fmla="*/ 46 h 49"/>
                  <a:gd name="T26" fmla="*/ 8 w 22"/>
                  <a:gd name="T27" fmla="*/ 49 h 49"/>
                  <a:gd name="T28" fmla="*/ 10 w 22"/>
                  <a:gd name="T29" fmla="*/ 46 h 49"/>
                  <a:gd name="T30" fmla="*/ 10 w 22"/>
                  <a:gd name="T31" fmla="*/ 25 h 49"/>
                  <a:gd name="T32" fmla="*/ 12 w 22"/>
                  <a:gd name="T33" fmla="*/ 25 h 49"/>
                  <a:gd name="T34" fmla="*/ 12 w 22"/>
                  <a:gd name="T35" fmla="*/ 46 h 49"/>
                  <a:gd name="T36" fmla="*/ 14 w 22"/>
                  <a:gd name="T37" fmla="*/ 49 h 49"/>
                  <a:gd name="T38" fmla="*/ 17 w 22"/>
                  <a:gd name="T39" fmla="*/ 46 h 49"/>
                  <a:gd name="T40" fmla="*/ 17 w 22"/>
                  <a:gd name="T41" fmla="*/ 21 h 49"/>
                  <a:gd name="T42" fmla="*/ 17 w 22"/>
                  <a:gd name="T43" fmla="*/ 21 h 49"/>
                  <a:gd name="T44" fmla="*/ 17 w 22"/>
                  <a:gd name="T45" fmla="*/ 8 h 49"/>
                  <a:gd name="T46" fmla="*/ 18 w 22"/>
                  <a:gd name="T47" fmla="*/ 8 h 49"/>
                  <a:gd name="T48" fmla="*/ 18 w 22"/>
                  <a:gd name="T49" fmla="*/ 22 h 49"/>
                  <a:gd name="T50" fmla="*/ 20 w 22"/>
                  <a:gd name="T51" fmla="*/ 24 h 49"/>
                  <a:gd name="T52" fmla="*/ 22 w 22"/>
                  <a:gd name="T53" fmla="*/ 22 h 49"/>
                  <a:gd name="T54" fmla="*/ 22 w 22"/>
                  <a:gd name="T55" fmla="*/ 6 h 49"/>
                  <a:gd name="T56" fmla="*/ 22 w 22"/>
                  <a:gd name="T57" fmla="*/ 5 h 49"/>
                  <a:gd name="T58" fmla="*/ 22 w 22"/>
                  <a:gd name="T59" fmla="*/ 5 h 49"/>
                  <a:gd name="T60" fmla="*/ 17 w 22"/>
                  <a:gd name="T61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49">
                    <a:moveTo>
                      <a:pt x="17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1" y="0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0" y="24"/>
                      <a:pt x="2" y="24"/>
                    </a:cubicBezTo>
                    <a:cubicBezTo>
                      <a:pt x="3" y="24"/>
                      <a:pt x="3" y="23"/>
                      <a:pt x="3" y="22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46"/>
                      <a:pt x="5" y="46"/>
                      <a:pt x="5" y="46"/>
                    </a:cubicBezTo>
                    <a:cubicBezTo>
                      <a:pt x="5" y="47"/>
                      <a:pt x="6" y="49"/>
                      <a:pt x="8" y="49"/>
                    </a:cubicBezTo>
                    <a:cubicBezTo>
                      <a:pt x="9" y="49"/>
                      <a:pt x="10" y="47"/>
                      <a:pt x="10" y="46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2" y="47"/>
                      <a:pt x="13" y="49"/>
                      <a:pt x="14" y="49"/>
                    </a:cubicBezTo>
                    <a:cubicBezTo>
                      <a:pt x="16" y="49"/>
                      <a:pt x="17" y="47"/>
                      <a:pt x="17" y="46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8" y="23"/>
                      <a:pt x="19" y="24"/>
                      <a:pt x="20" y="24"/>
                    </a:cubicBezTo>
                    <a:cubicBezTo>
                      <a:pt x="22" y="24"/>
                      <a:pt x="22" y="23"/>
                      <a:pt x="22" y="22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3"/>
                      <a:pt x="21" y="0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Oval 39"/>
              <p:cNvSpPr>
                <a:spLocks noChangeArrowheads="1"/>
              </p:cNvSpPr>
              <p:nvPr/>
            </p:nvSpPr>
            <p:spPr bwMode="auto">
              <a:xfrm>
                <a:off x="9084616" y="3212087"/>
                <a:ext cx="131763" cy="1476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40"/>
              <p:cNvSpPr>
                <a:spLocks/>
              </p:cNvSpPr>
              <p:nvPr/>
            </p:nvSpPr>
            <p:spPr bwMode="auto">
              <a:xfrm>
                <a:off x="9376716" y="3359724"/>
                <a:ext cx="336550" cy="722313"/>
              </a:xfrm>
              <a:custGeom>
                <a:avLst/>
                <a:gdLst>
                  <a:gd name="T0" fmla="*/ 17 w 23"/>
                  <a:gd name="T1" fmla="*/ 0 h 49"/>
                  <a:gd name="T2" fmla="*/ 6 w 23"/>
                  <a:gd name="T3" fmla="*/ 0 h 49"/>
                  <a:gd name="T4" fmla="*/ 0 w 23"/>
                  <a:gd name="T5" fmla="*/ 5 h 49"/>
                  <a:gd name="T6" fmla="*/ 0 w 23"/>
                  <a:gd name="T7" fmla="*/ 5 h 49"/>
                  <a:gd name="T8" fmla="*/ 0 w 23"/>
                  <a:gd name="T9" fmla="*/ 6 h 49"/>
                  <a:gd name="T10" fmla="*/ 0 w 23"/>
                  <a:gd name="T11" fmla="*/ 22 h 49"/>
                  <a:gd name="T12" fmla="*/ 2 w 23"/>
                  <a:gd name="T13" fmla="*/ 24 h 49"/>
                  <a:gd name="T14" fmla="*/ 4 w 23"/>
                  <a:gd name="T15" fmla="*/ 22 h 49"/>
                  <a:gd name="T16" fmla="*/ 4 w 23"/>
                  <a:gd name="T17" fmla="*/ 8 h 49"/>
                  <a:gd name="T18" fmla="*/ 5 w 23"/>
                  <a:gd name="T19" fmla="*/ 8 h 49"/>
                  <a:gd name="T20" fmla="*/ 5 w 23"/>
                  <a:gd name="T21" fmla="*/ 21 h 49"/>
                  <a:gd name="T22" fmla="*/ 5 w 23"/>
                  <a:gd name="T23" fmla="*/ 22 h 49"/>
                  <a:gd name="T24" fmla="*/ 5 w 23"/>
                  <a:gd name="T25" fmla="*/ 46 h 49"/>
                  <a:gd name="T26" fmla="*/ 8 w 23"/>
                  <a:gd name="T27" fmla="*/ 49 h 49"/>
                  <a:gd name="T28" fmla="*/ 11 w 23"/>
                  <a:gd name="T29" fmla="*/ 46 h 49"/>
                  <a:gd name="T30" fmla="*/ 11 w 23"/>
                  <a:gd name="T31" fmla="*/ 25 h 49"/>
                  <a:gd name="T32" fmla="*/ 12 w 23"/>
                  <a:gd name="T33" fmla="*/ 25 h 49"/>
                  <a:gd name="T34" fmla="*/ 12 w 23"/>
                  <a:gd name="T35" fmla="*/ 46 h 49"/>
                  <a:gd name="T36" fmla="*/ 15 w 23"/>
                  <a:gd name="T37" fmla="*/ 49 h 49"/>
                  <a:gd name="T38" fmla="*/ 17 w 23"/>
                  <a:gd name="T39" fmla="*/ 46 h 49"/>
                  <a:gd name="T40" fmla="*/ 17 w 23"/>
                  <a:gd name="T41" fmla="*/ 21 h 49"/>
                  <a:gd name="T42" fmla="*/ 17 w 23"/>
                  <a:gd name="T43" fmla="*/ 21 h 49"/>
                  <a:gd name="T44" fmla="*/ 17 w 23"/>
                  <a:gd name="T45" fmla="*/ 8 h 49"/>
                  <a:gd name="T46" fmla="*/ 19 w 23"/>
                  <a:gd name="T47" fmla="*/ 8 h 49"/>
                  <a:gd name="T48" fmla="*/ 19 w 23"/>
                  <a:gd name="T49" fmla="*/ 22 h 49"/>
                  <a:gd name="T50" fmla="*/ 21 w 23"/>
                  <a:gd name="T51" fmla="*/ 24 h 49"/>
                  <a:gd name="T52" fmla="*/ 23 w 23"/>
                  <a:gd name="T53" fmla="*/ 22 h 49"/>
                  <a:gd name="T54" fmla="*/ 23 w 23"/>
                  <a:gd name="T55" fmla="*/ 6 h 49"/>
                  <a:gd name="T56" fmla="*/ 23 w 23"/>
                  <a:gd name="T57" fmla="*/ 5 h 49"/>
                  <a:gd name="T58" fmla="*/ 23 w 23"/>
                  <a:gd name="T59" fmla="*/ 5 h 49"/>
                  <a:gd name="T60" fmla="*/ 17 w 23"/>
                  <a:gd name="T61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" h="49">
                    <a:moveTo>
                      <a:pt x="17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1" y="0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2" y="24"/>
                    </a:cubicBezTo>
                    <a:cubicBezTo>
                      <a:pt x="3" y="24"/>
                      <a:pt x="4" y="23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46"/>
                      <a:pt x="5" y="46"/>
                      <a:pt x="5" y="46"/>
                    </a:cubicBezTo>
                    <a:cubicBezTo>
                      <a:pt x="5" y="47"/>
                      <a:pt x="6" y="49"/>
                      <a:pt x="8" y="49"/>
                    </a:cubicBezTo>
                    <a:cubicBezTo>
                      <a:pt x="9" y="49"/>
                      <a:pt x="11" y="47"/>
                      <a:pt x="11" y="46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2" y="47"/>
                      <a:pt x="13" y="49"/>
                      <a:pt x="15" y="49"/>
                    </a:cubicBezTo>
                    <a:cubicBezTo>
                      <a:pt x="16" y="49"/>
                      <a:pt x="17" y="47"/>
                      <a:pt x="17" y="46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3"/>
                      <a:pt x="20" y="24"/>
                      <a:pt x="21" y="24"/>
                    </a:cubicBezTo>
                    <a:cubicBezTo>
                      <a:pt x="22" y="24"/>
                      <a:pt x="23" y="23"/>
                      <a:pt x="23" y="22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3"/>
                      <a:pt x="21" y="0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Oval 41"/>
              <p:cNvSpPr>
                <a:spLocks noChangeArrowheads="1"/>
              </p:cNvSpPr>
              <p:nvPr/>
            </p:nvSpPr>
            <p:spPr bwMode="auto">
              <a:xfrm>
                <a:off x="9479904" y="3212087"/>
                <a:ext cx="131763" cy="1476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42"/>
              <p:cNvSpPr>
                <a:spLocks/>
              </p:cNvSpPr>
              <p:nvPr/>
            </p:nvSpPr>
            <p:spPr bwMode="auto">
              <a:xfrm>
                <a:off x="9772004" y="3359724"/>
                <a:ext cx="336550" cy="722313"/>
              </a:xfrm>
              <a:custGeom>
                <a:avLst/>
                <a:gdLst>
                  <a:gd name="T0" fmla="*/ 17 w 23"/>
                  <a:gd name="T1" fmla="*/ 0 h 49"/>
                  <a:gd name="T2" fmla="*/ 6 w 23"/>
                  <a:gd name="T3" fmla="*/ 0 h 49"/>
                  <a:gd name="T4" fmla="*/ 0 w 23"/>
                  <a:gd name="T5" fmla="*/ 5 h 49"/>
                  <a:gd name="T6" fmla="*/ 0 w 23"/>
                  <a:gd name="T7" fmla="*/ 5 h 49"/>
                  <a:gd name="T8" fmla="*/ 0 w 23"/>
                  <a:gd name="T9" fmla="*/ 6 h 49"/>
                  <a:gd name="T10" fmla="*/ 0 w 23"/>
                  <a:gd name="T11" fmla="*/ 22 h 49"/>
                  <a:gd name="T12" fmla="*/ 2 w 23"/>
                  <a:gd name="T13" fmla="*/ 24 h 49"/>
                  <a:gd name="T14" fmla="*/ 4 w 23"/>
                  <a:gd name="T15" fmla="*/ 22 h 49"/>
                  <a:gd name="T16" fmla="*/ 4 w 23"/>
                  <a:gd name="T17" fmla="*/ 8 h 49"/>
                  <a:gd name="T18" fmla="*/ 5 w 23"/>
                  <a:gd name="T19" fmla="*/ 8 h 49"/>
                  <a:gd name="T20" fmla="*/ 5 w 23"/>
                  <a:gd name="T21" fmla="*/ 21 h 49"/>
                  <a:gd name="T22" fmla="*/ 6 w 23"/>
                  <a:gd name="T23" fmla="*/ 22 h 49"/>
                  <a:gd name="T24" fmla="*/ 6 w 23"/>
                  <a:gd name="T25" fmla="*/ 46 h 49"/>
                  <a:gd name="T26" fmla="*/ 8 w 23"/>
                  <a:gd name="T27" fmla="*/ 49 h 49"/>
                  <a:gd name="T28" fmla="*/ 11 w 23"/>
                  <a:gd name="T29" fmla="*/ 46 h 49"/>
                  <a:gd name="T30" fmla="*/ 11 w 23"/>
                  <a:gd name="T31" fmla="*/ 25 h 49"/>
                  <a:gd name="T32" fmla="*/ 12 w 23"/>
                  <a:gd name="T33" fmla="*/ 25 h 49"/>
                  <a:gd name="T34" fmla="*/ 12 w 23"/>
                  <a:gd name="T35" fmla="*/ 46 h 49"/>
                  <a:gd name="T36" fmla="*/ 15 w 23"/>
                  <a:gd name="T37" fmla="*/ 49 h 49"/>
                  <a:gd name="T38" fmla="*/ 17 w 23"/>
                  <a:gd name="T39" fmla="*/ 46 h 49"/>
                  <a:gd name="T40" fmla="*/ 17 w 23"/>
                  <a:gd name="T41" fmla="*/ 21 h 49"/>
                  <a:gd name="T42" fmla="*/ 17 w 23"/>
                  <a:gd name="T43" fmla="*/ 21 h 49"/>
                  <a:gd name="T44" fmla="*/ 17 w 23"/>
                  <a:gd name="T45" fmla="*/ 8 h 49"/>
                  <a:gd name="T46" fmla="*/ 19 w 23"/>
                  <a:gd name="T47" fmla="*/ 8 h 49"/>
                  <a:gd name="T48" fmla="*/ 19 w 23"/>
                  <a:gd name="T49" fmla="*/ 22 h 49"/>
                  <a:gd name="T50" fmla="*/ 21 w 23"/>
                  <a:gd name="T51" fmla="*/ 24 h 49"/>
                  <a:gd name="T52" fmla="*/ 23 w 23"/>
                  <a:gd name="T53" fmla="*/ 22 h 49"/>
                  <a:gd name="T54" fmla="*/ 23 w 23"/>
                  <a:gd name="T55" fmla="*/ 6 h 49"/>
                  <a:gd name="T56" fmla="*/ 23 w 23"/>
                  <a:gd name="T57" fmla="*/ 5 h 49"/>
                  <a:gd name="T58" fmla="*/ 23 w 23"/>
                  <a:gd name="T59" fmla="*/ 5 h 49"/>
                  <a:gd name="T60" fmla="*/ 17 w 23"/>
                  <a:gd name="T61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" h="49">
                    <a:moveTo>
                      <a:pt x="17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2" y="24"/>
                    </a:cubicBezTo>
                    <a:cubicBezTo>
                      <a:pt x="3" y="24"/>
                      <a:pt x="4" y="23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2"/>
                      <a:pt x="5" y="22"/>
                      <a:pt x="6" y="22"/>
                    </a:cubicBezTo>
                    <a:cubicBezTo>
                      <a:pt x="6" y="46"/>
                      <a:pt x="6" y="46"/>
                      <a:pt x="6" y="46"/>
                    </a:cubicBezTo>
                    <a:cubicBezTo>
                      <a:pt x="6" y="47"/>
                      <a:pt x="7" y="49"/>
                      <a:pt x="8" y="49"/>
                    </a:cubicBezTo>
                    <a:cubicBezTo>
                      <a:pt x="10" y="49"/>
                      <a:pt x="11" y="47"/>
                      <a:pt x="11" y="46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2" y="47"/>
                      <a:pt x="13" y="49"/>
                      <a:pt x="15" y="49"/>
                    </a:cubicBezTo>
                    <a:cubicBezTo>
                      <a:pt x="16" y="49"/>
                      <a:pt x="17" y="47"/>
                      <a:pt x="17" y="46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3"/>
                      <a:pt x="20" y="24"/>
                      <a:pt x="21" y="24"/>
                    </a:cubicBezTo>
                    <a:cubicBezTo>
                      <a:pt x="22" y="24"/>
                      <a:pt x="23" y="23"/>
                      <a:pt x="23" y="22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3"/>
                      <a:pt x="21" y="0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Oval 43"/>
              <p:cNvSpPr>
                <a:spLocks noChangeArrowheads="1"/>
              </p:cNvSpPr>
              <p:nvPr/>
            </p:nvSpPr>
            <p:spPr bwMode="auto">
              <a:xfrm>
                <a:off x="9875191" y="3212087"/>
                <a:ext cx="131763" cy="1476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44"/>
              <p:cNvSpPr>
                <a:spLocks/>
              </p:cNvSpPr>
              <p:nvPr/>
            </p:nvSpPr>
            <p:spPr bwMode="auto">
              <a:xfrm>
                <a:off x="8178154" y="3359724"/>
                <a:ext cx="336550" cy="722313"/>
              </a:xfrm>
              <a:custGeom>
                <a:avLst/>
                <a:gdLst>
                  <a:gd name="T0" fmla="*/ 17 w 23"/>
                  <a:gd name="T1" fmla="*/ 0 h 49"/>
                  <a:gd name="T2" fmla="*/ 6 w 23"/>
                  <a:gd name="T3" fmla="*/ 0 h 49"/>
                  <a:gd name="T4" fmla="*/ 0 w 23"/>
                  <a:gd name="T5" fmla="*/ 5 h 49"/>
                  <a:gd name="T6" fmla="*/ 0 w 23"/>
                  <a:gd name="T7" fmla="*/ 5 h 49"/>
                  <a:gd name="T8" fmla="*/ 0 w 23"/>
                  <a:gd name="T9" fmla="*/ 6 h 49"/>
                  <a:gd name="T10" fmla="*/ 0 w 23"/>
                  <a:gd name="T11" fmla="*/ 22 h 49"/>
                  <a:gd name="T12" fmla="*/ 2 w 23"/>
                  <a:gd name="T13" fmla="*/ 24 h 49"/>
                  <a:gd name="T14" fmla="*/ 4 w 23"/>
                  <a:gd name="T15" fmla="*/ 22 h 49"/>
                  <a:gd name="T16" fmla="*/ 4 w 23"/>
                  <a:gd name="T17" fmla="*/ 8 h 49"/>
                  <a:gd name="T18" fmla="*/ 5 w 23"/>
                  <a:gd name="T19" fmla="*/ 8 h 49"/>
                  <a:gd name="T20" fmla="*/ 5 w 23"/>
                  <a:gd name="T21" fmla="*/ 21 h 49"/>
                  <a:gd name="T22" fmla="*/ 5 w 23"/>
                  <a:gd name="T23" fmla="*/ 22 h 49"/>
                  <a:gd name="T24" fmla="*/ 5 w 23"/>
                  <a:gd name="T25" fmla="*/ 46 h 49"/>
                  <a:gd name="T26" fmla="*/ 8 w 23"/>
                  <a:gd name="T27" fmla="*/ 49 h 49"/>
                  <a:gd name="T28" fmla="*/ 11 w 23"/>
                  <a:gd name="T29" fmla="*/ 46 h 49"/>
                  <a:gd name="T30" fmla="*/ 11 w 23"/>
                  <a:gd name="T31" fmla="*/ 25 h 49"/>
                  <a:gd name="T32" fmla="*/ 12 w 23"/>
                  <a:gd name="T33" fmla="*/ 25 h 49"/>
                  <a:gd name="T34" fmla="*/ 12 w 23"/>
                  <a:gd name="T35" fmla="*/ 46 h 49"/>
                  <a:gd name="T36" fmla="*/ 15 w 23"/>
                  <a:gd name="T37" fmla="*/ 49 h 49"/>
                  <a:gd name="T38" fmla="*/ 17 w 23"/>
                  <a:gd name="T39" fmla="*/ 46 h 49"/>
                  <a:gd name="T40" fmla="*/ 17 w 23"/>
                  <a:gd name="T41" fmla="*/ 21 h 49"/>
                  <a:gd name="T42" fmla="*/ 17 w 23"/>
                  <a:gd name="T43" fmla="*/ 21 h 49"/>
                  <a:gd name="T44" fmla="*/ 17 w 23"/>
                  <a:gd name="T45" fmla="*/ 8 h 49"/>
                  <a:gd name="T46" fmla="*/ 19 w 23"/>
                  <a:gd name="T47" fmla="*/ 8 h 49"/>
                  <a:gd name="T48" fmla="*/ 19 w 23"/>
                  <a:gd name="T49" fmla="*/ 22 h 49"/>
                  <a:gd name="T50" fmla="*/ 21 w 23"/>
                  <a:gd name="T51" fmla="*/ 24 h 49"/>
                  <a:gd name="T52" fmla="*/ 23 w 23"/>
                  <a:gd name="T53" fmla="*/ 22 h 49"/>
                  <a:gd name="T54" fmla="*/ 23 w 23"/>
                  <a:gd name="T55" fmla="*/ 6 h 49"/>
                  <a:gd name="T56" fmla="*/ 23 w 23"/>
                  <a:gd name="T57" fmla="*/ 5 h 49"/>
                  <a:gd name="T58" fmla="*/ 23 w 23"/>
                  <a:gd name="T59" fmla="*/ 5 h 49"/>
                  <a:gd name="T60" fmla="*/ 17 w 23"/>
                  <a:gd name="T61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" h="49">
                    <a:moveTo>
                      <a:pt x="17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1" y="0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2" y="24"/>
                    </a:cubicBezTo>
                    <a:cubicBezTo>
                      <a:pt x="3" y="24"/>
                      <a:pt x="4" y="23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46"/>
                      <a:pt x="5" y="46"/>
                      <a:pt x="5" y="46"/>
                    </a:cubicBezTo>
                    <a:cubicBezTo>
                      <a:pt x="5" y="47"/>
                      <a:pt x="6" y="49"/>
                      <a:pt x="8" y="49"/>
                    </a:cubicBezTo>
                    <a:cubicBezTo>
                      <a:pt x="9" y="49"/>
                      <a:pt x="11" y="47"/>
                      <a:pt x="11" y="46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2" y="47"/>
                      <a:pt x="13" y="49"/>
                      <a:pt x="15" y="49"/>
                    </a:cubicBezTo>
                    <a:cubicBezTo>
                      <a:pt x="16" y="49"/>
                      <a:pt x="17" y="47"/>
                      <a:pt x="17" y="46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3"/>
                      <a:pt x="20" y="24"/>
                      <a:pt x="21" y="24"/>
                    </a:cubicBezTo>
                    <a:cubicBezTo>
                      <a:pt x="22" y="24"/>
                      <a:pt x="23" y="23"/>
                      <a:pt x="23" y="22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3"/>
                      <a:pt x="21" y="0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Oval 45"/>
              <p:cNvSpPr>
                <a:spLocks noChangeArrowheads="1"/>
              </p:cNvSpPr>
              <p:nvPr/>
            </p:nvSpPr>
            <p:spPr bwMode="auto">
              <a:xfrm>
                <a:off x="8279754" y="3212087"/>
                <a:ext cx="131763" cy="1476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46"/>
              <p:cNvSpPr>
                <a:spLocks/>
              </p:cNvSpPr>
              <p:nvPr/>
            </p:nvSpPr>
            <p:spPr bwMode="auto">
              <a:xfrm>
                <a:off x="8571854" y="3359724"/>
                <a:ext cx="336550" cy="722313"/>
              </a:xfrm>
              <a:custGeom>
                <a:avLst/>
                <a:gdLst>
                  <a:gd name="T0" fmla="*/ 17 w 23"/>
                  <a:gd name="T1" fmla="*/ 0 h 49"/>
                  <a:gd name="T2" fmla="*/ 6 w 23"/>
                  <a:gd name="T3" fmla="*/ 0 h 49"/>
                  <a:gd name="T4" fmla="*/ 0 w 23"/>
                  <a:gd name="T5" fmla="*/ 5 h 49"/>
                  <a:gd name="T6" fmla="*/ 0 w 23"/>
                  <a:gd name="T7" fmla="*/ 5 h 49"/>
                  <a:gd name="T8" fmla="*/ 0 w 23"/>
                  <a:gd name="T9" fmla="*/ 6 h 49"/>
                  <a:gd name="T10" fmla="*/ 0 w 23"/>
                  <a:gd name="T11" fmla="*/ 22 h 49"/>
                  <a:gd name="T12" fmla="*/ 2 w 23"/>
                  <a:gd name="T13" fmla="*/ 24 h 49"/>
                  <a:gd name="T14" fmla="*/ 4 w 23"/>
                  <a:gd name="T15" fmla="*/ 22 h 49"/>
                  <a:gd name="T16" fmla="*/ 4 w 23"/>
                  <a:gd name="T17" fmla="*/ 8 h 49"/>
                  <a:gd name="T18" fmla="*/ 5 w 23"/>
                  <a:gd name="T19" fmla="*/ 8 h 49"/>
                  <a:gd name="T20" fmla="*/ 5 w 23"/>
                  <a:gd name="T21" fmla="*/ 21 h 49"/>
                  <a:gd name="T22" fmla="*/ 5 w 23"/>
                  <a:gd name="T23" fmla="*/ 22 h 49"/>
                  <a:gd name="T24" fmla="*/ 5 w 23"/>
                  <a:gd name="T25" fmla="*/ 46 h 49"/>
                  <a:gd name="T26" fmla="*/ 8 w 23"/>
                  <a:gd name="T27" fmla="*/ 49 h 49"/>
                  <a:gd name="T28" fmla="*/ 11 w 23"/>
                  <a:gd name="T29" fmla="*/ 46 h 49"/>
                  <a:gd name="T30" fmla="*/ 11 w 23"/>
                  <a:gd name="T31" fmla="*/ 25 h 49"/>
                  <a:gd name="T32" fmla="*/ 12 w 23"/>
                  <a:gd name="T33" fmla="*/ 25 h 49"/>
                  <a:gd name="T34" fmla="*/ 12 w 23"/>
                  <a:gd name="T35" fmla="*/ 46 h 49"/>
                  <a:gd name="T36" fmla="*/ 15 w 23"/>
                  <a:gd name="T37" fmla="*/ 49 h 49"/>
                  <a:gd name="T38" fmla="*/ 17 w 23"/>
                  <a:gd name="T39" fmla="*/ 46 h 49"/>
                  <a:gd name="T40" fmla="*/ 17 w 23"/>
                  <a:gd name="T41" fmla="*/ 21 h 49"/>
                  <a:gd name="T42" fmla="*/ 17 w 23"/>
                  <a:gd name="T43" fmla="*/ 21 h 49"/>
                  <a:gd name="T44" fmla="*/ 17 w 23"/>
                  <a:gd name="T45" fmla="*/ 8 h 49"/>
                  <a:gd name="T46" fmla="*/ 19 w 23"/>
                  <a:gd name="T47" fmla="*/ 8 h 49"/>
                  <a:gd name="T48" fmla="*/ 19 w 23"/>
                  <a:gd name="T49" fmla="*/ 22 h 49"/>
                  <a:gd name="T50" fmla="*/ 21 w 23"/>
                  <a:gd name="T51" fmla="*/ 24 h 49"/>
                  <a:gd name="T52" fmla="*/ 23 w 23"/>
                  <a:gd name="T53" fmla="*/ 22 h 49"/>
                  <a:gd name="T54" fmla="*/ 23 w 23"/>
                  <a:gd name="T55" fmla="*/ 6 h 49"/>
                  <a:gd name="T56" fmla="*/ 23 w 23"/>
                  <a:gd name="T57" fmla="*/ 5 h 49"/>
                  <a:gd name="T58" fmla="*/ 23 w 23"/>
                  <a:gd name="T59" fmla="*/ 5 h 49"/>
                  <a:gd name="T60" fmla="*/ 17 w 23"/>
                  <a:gd name="T61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" h="49">
                    <a:moveTo>
                      <a:pt x="17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2" y="24"/>
                    </a:cubicBezTo>
                    <a:cubicBezTo>
                      <a:pt x="3" y="24"/>
                      <a:pt x="4" y="23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46"/>
                      <a:pt x="5" y="46"/>
                      <a:pt x="5" y="46"/>
                    </a:cubicBezTo>
                    <a:cubicBezTo>
                      <a:pt x="5" y="47"/>
                      <a:pt x="7" y="49"/>
                      <a:pt x="8" y="49"/>
                    </a:cubicBezTo>
                    <a:cubicBezTo>
                      <a:pt x="10" y="49"/>
                      <a:pt x="11" y="47"/>
                      <a:pt x="11" y="46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2" y="47"/>
                      <a:pt x="13" y="49"/>
                      <a:pt x="15" y="49"/>
                    </a:cubicBezTo>
                    <a:cubicBezTo>
                      <a:pt x="16" y="49"/>
                      <a:pt x="17" y="47"/>
                      <a:pt x="17" y="46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3"/>
                      <a:pt x="20" y="24"/>
                      <a:pt x="21" y="24"/>
                    </a:cubicBezTo>
                    <a:cubicBezTo>
                      <a:pt x="22" y="24"/>
                      <a:pt x="23" y="23"/>
                      <a:pt x="23" y="22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3"/>
                      <a:pt x="21" y="0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Oval 47"/>
              <p:cNvSpPr>
                <a:spLocks noChangeArrowheads="1"/>
              </p:cNvSpPr>
              <p:nvPr/>
            </p:nvSpPr>
            <p:spPr bwMode="auto">
              <a:xfrm>
                <a:off x="8675041" y="3212087"/>
                <a:ext cx="131763" cy="1476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48"/>
              <p:cNvSpPr>
                <a:spLocks/>
              </p:cNvSpPr>
              <p:nvPr/>
            </p:nvSpPr>
            <p:spPr bwMode="auto">
              <a:xfrm>
                <a:off x="10957866" y="3359724"/>
                <a:ext cx="336550" cy="722313"/>
              </a:xfrm>
              <a:custGeom>
                <a:avLst/>
                <a:gdLst>
                  <a:gd name="T0" fmla="*/ 18 w 23"/>
                  <a:gd name="T1" fmla="*/ 0 h 49"/>
                  <a:gd name="T2" fmla="*/ 6 w 23"/>
                  <a:gd name="T3" fmla="*/ 0 h 49"/>
                  <a:gd name="T4" fmla="*/ 0 w 23"/>
                  <a:gd name="T5" fmla="*/ 5 h 49"/>
                  <a:gd name="T6" fmla="*/ 0 w 23"/>
                  <a:gd name="T7" fmla="*/ 5 h 49"/>
                  <a:gd name="T8" fmla="*/ 0 w 23"/>
                  <a:gd name="T9" fmla="*/ 6 h 49"/>
                  <a:gd name="T10" fmla="*/ 0 w 23"/>
                  <a:gd name="T11" fmla="*/ 22 h 49"/>
                  <a:gd name="T12" fmla="*/ 2 w 23"/>
                  <a:gd name="T13" fmla="*/ 24 h 49"/>
                  <a:gd name="T14" fmla="*/ 4 w 23"/>
                  <a:gd name="T15" fmla="*/ 22 h 49"/>
                  <a:gd name="T16" fmla="*/ 4 w 23"/>
                  <a:gd name="T17" fmla="*/ 8 h 49"/>
                  <a:gd name="T18" fmla="*/ 6 w 23"/>
                  <a:gd name="T19" fmla="*/ 8 h 49"/>
                  <a:gd name="T20" fmla="*/ 6 w 23"/>
                  <a:gd name="T21" fmla="*/ 21 h 49"/>
                  <a:gd name="T22" fmla="*/ 6 w 23"/>
                  <a:gd name="T23" fmla="*/ 22 h 49"/>
                  <a:gd name="T24" fmla="*/ 6 w 23"/>
                  <a:gd name="T25" fmla="*/ 46 h 49"/>
                  <a:gd name="T26" fmla="*/ 8 w 23"/>
                  <a:gd name="T27" fmla="*/ 49 h 49"/>
                  <a:gd name="T28" fmla="*/ 11 w 23"/>
                  <a:gd name="T29" fmla="*/ 46 h 49"/>
                  <a:gd name="T30" fmla="*/ 11 w 23"/>
                  <a:gd name="T31" fmla="*/ 25 h 49"/>
                  <a:gd name="T32" fmla="*/ 12 w 23"/>
                  <a:gd name="T33" fmla="*/ 25 h 49"/>
                  <a:gd name="T34" fmla="*/ 12 w 23"/>
                  <a:gd name="T35" fmla="*/ 46 h 49"/>
                  <a:gd name="T36" fmla="*/ 15 w 23"/>
                  <a:gd name="T37" fmla="*/ 49 h 49"/>
                  <a:gd name="T38" fmla="*/ 18 w 23"/>
                  <a:gd name="T39" fmla="*/ 46 h 49"/>
                  <a:gd name="T40" fmla="*/ 18 w 23"/>
                  <a:gd name="T41" fmla="*/ 21 h 49"/>
                  <a:gd name="T42" fmla="*/ 18 w 23"/>
                  <a:gd name="T43" fmla="*/ 21 h 49"/>
                  <a:gd name="T44" fmla="*/ 18 w 23"/>
                  <a:gd name="T45" fmla="*/ 8 h 49"/>
                  <a:gd name="T46" fmla="*/ 19 w 23"/>
                  <a:gd name="T47" fmla="*/ 8 h 49"/>
                  <a:gd name="T48" fmla="*/ 19 w 23"/>
                  <a:gd name="T49" fmla="*/ 22 h 49"/>
                  <a:gd name="T50" fmla="*/ 21 w 23"/>
                  <a:gd name="T51" fmla="*/ 24 h 49"/>
                  <a:gd name="T52" fmla="*/ 23 w 23"/>
                  <a:gd name="T53" fmla="*/ 22 h 49"/>
                  <a:gd name="T54" fmla="*/ 23 w 23"/>
                  <a:gd name="T55" fmla="*/ 6 h 49"/>
                  <a:gd name="T56" fmla="*/ 23 w 23"/>
                  <a:gd name="T57" fmla="*/ 5 h 49"/>
                  <a:gd name="T58" fmla="*/ 23 w 23"/>
                  <a:gd name="T59" fmla="*/ 5 h 49"/>
                  <a:gd name="T60" fmla="*/ 18 w 23"/>
                  <a:gd name="T61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" h="49">
                    <a:moveTo>
                      <a:pt x="18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2" y="24"/>
                    </a:cubicBezTo>
                    <a:cubicBezTo>
                      <a:pt x="3" y="24"/>
                      <a:pt x="4" y="23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46"/>
                      <a:pt x="6" y="46"/>
                      <a:pt x="6" y="46"/>
                    </a:cubicBezTo>
                    <a:cubicBezTo>
                      <a:pt x="6" y="47"/>
                      <a:pt x="7" y="49"/>
                      <a:pt x="8" y="49"/>
                    </a:cubicBezTo>
                    <a:cubicBezTo>
                      <a:pt x="10" y="49"/>
                      <a:pt x="11" y="47"/>
                      <a:pt x="11" y="46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2" y="47"/>
                      <a:pt x="13" y="49"/>
                      <a:pt x="15" y="49"/>
                    </a:cubicBezTo>
                    <a:cubicBezTo>
                      <a:pt x="16" y="49"/>
                      <a:pt x="18" y="47"/>
                      <a:pt x="18" y="46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3"/>
                      <a:pt x="20" y="24"/>
                      <a:pt x="21" y="24"/>
                    </a:cubicBezTo>
                    <a:cubicBezTo>
                      <a:pt x="22" y="24"/>
                      <a:pt x="23" y="23"/>
                      <a:pt x="23" y="22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3"/>
                      <a:pt x="21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Oval 49"/>
              <p:cNvSpPr>
                <a:spLocks noChangeArrowheads="1"/>
              </p:cNvSpPr>
              <p:nvPr/>
            </p:nvSpPr>
            <p:spPr bwMode="auto">
              <a:xfrm>
                <a:off x="11059466" y="3212087"/>
                <a:ext cx="131763" cy="1476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50"/>
              <p:cNvSpPr>
                <a:spLocks/>
              </p:cNvSpPr>
              <p:nvPr/>
            </p:nvSpPr>
            <p:spPr bwMode="auto">
              <a:xfrm>
                <a:off x="11351566" y="3359724"/>
                <a:ext cx="336550" cy="722313"/>
              </a:xfrm>
              <a:custGeom>
                <a:avLst/>
                <a:gdLst>
                  <a:gd name="T0" fmla="*/ 18 w 23"/>
                  <a:gd name="T1" fmla="*/ 0 h 49"/>
                  <a:gd name="T2" fmla="*/ 6 w 23"/>
                  <a:gd name="T3" fmla="*/ 0 h 49"/>
                  <a:gd name="T4" fmla="*/ 0 w 23"/>
                  <a:gd name="T5" fmla="*/ 5 h 49"/>
                  <a:gd name="T6" fmla="*/ 0 w 23"/>
                  <a:gd name="T7" fmla="*/ 5 h 49"/>
                  <a:gd name="T8" fmla="*/ 0 w 23"/>
                  <a:gd name="T9" fmla="*/ 6 h 49"/>
                  <a:gd name="T10" fmla="*/ 0 w 23"/>
                  <a:gd name="T11" fmla="*/ 22 h 49"/>
                  <a:gd name="T12" fmla="*/ 2 w 23"/>
                  <a:gd name="T13" fmla="*/ 24 h 49"/>
                  <a:gd name="T14" fmla="*/ 4 w 23"/>
                  <a:gd name="T15" fmla="*/ 22 h 49"/>
                  <a:gd name="T16" fmla="*/ 4 w 23"/>
                  <a:gd name="T17" fmla="*/ 8 h 49"/>
                  <a:gd name="T18" fmla="*/ 6 w 23"/>
                  <a:gd name="T19" fmla="*/ 8 h 49"/>
                  <a:gd name="T20" fmla="*/ 6 w 23"/>
                  <a:gd name="T21" fmla="*/ 21 h 49"/>
                  <a:gd name="T22" fmla="*/ 6 w 23"/>
                  <a:gd name="T23" fmla="*/ 22 h 49"/>
                  <a:gd name="T24" fmla="*/ 6 w 23"/>
                  <a:gd name="T25" fmla="*/ 46 h 49"/>
                  <a:gd name="T26" fmla="*/ 9 w 23"/>
                  <a:gd name="T27" fmla="*/ 49 h 49"/>
                  <a:gd name="T28" fmla="*/ 11 w 23"/>
                  <a:gd name="T29" fmla="*/ 46 h 49"/>
                  <a:gd name="T30" fmla="*/ 11 w 23"/>
                  <a:gd name="T31" fmla="*/ 25 h 49"/>
                  <a:gd name="T32" fmla="*/ 12 w 23"/>
                  <a:gd name="T33" fmla="*/ 25 h 49"/>
                  <a:gd name="T34" fmla="*/ 12 w 23"/>
                  <a:gd name="T35" fmla="*/ 46 h 49"/>
                  <a:gd name="T36" fmla="*/ 15 w 23"/>
                  <a:gd name="T37" fmla="*/ 49 h 49"/>
                  <a:gd name="T38" fmla="*/ 18 w 23"/>
                  <a:gd name="T39" fmla="*/ 46 h 49"/>
                  <a:gd name="T40" fmla="*/ 18 w 23"/>
                  <a:gd name="T41" fmla="*/ 21 h 49"/>
                  <a:gd name="T42" fmla="*/ 18 w 23"/>
                  <a:gd name="T43" fmla="*/ 21 h 49"/>
                  <a:gd name="T44" fmla="*/ 18 w 23"/>
                  <a:gd name="T45" fmla="*/ 8 h 49"/>
                  <a:gd name="T46" fmla="*/ 19 w 23"/>
                  <a:gd name="T47" fmla="*/ 8 h 49"/>
                  <a:gd name="T48" fmla="*/ 19 w 23"/>
                  <a:gd name="T49" fmla="*/ 22 h 49"/>
                  <a:gd name="T50" fmla="*/ 21 w 23"/>
                  <a:gd name="T51" fmla="*/ 24 h 49"/>
                  <a:gd name="T52" fmla="*/ 23 w 23"/>
                  <a:gd name="T53" fmla="*/ 22 h 49"/>
                  <a:gd name="T54" fmla="*/ 23 w 23"/>
                  <a:gd name="T55" fmla="*/ 6 h 49"/>
                  <a:gd name="T56" fmla="*/ 23 w 23"/>
                  <a:gd name="T57" fmla="*/ 5 h 49"/>
                  <a:gd name="T58" fmla="*/ 23 w 23"/>
                  <a:gd name="T59" fmla="*/ 5 h 49"/>
                  <a:gd name="T60" fmla="*/ 18 w 23"/>
                  <a:gd name="T61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" h="49">
                    <a:moveTo>
                      <a:pt x="18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2" y="24"/>
                    </a:cubicBezTo>
                    <a:cubicBezTo>
                      <a:pt x="3" y="24"/>
                      <a:pt x="4" y="23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46"/>
                      <a:pt x="6" y="46"/>
                      <a:pt x="6" y="46"/>
                    </a:cubicBezTo>
                    <a:cubicBezTo>
                      <a:pt x="6" y="47"/>
                      <a:pt x="7" y="49"/>
                      <a:pt x="9" y="49"/>
                    </a:cubicBezTo>
                    <a:cubicBezTo>
                      <a:pt x="10" y="49"/>
                      <a:pt x="11" y="47"/>
                      <a:pt x="11" y="46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2" y="47"/>
                      <a:pt x="14" y="49"/>
                      <a:pt x="15" y="49"/>
                    </a:cubicBezTo>
                    <a:cubicBezTo>
                      <a:pt x="17" y="49"/>
                      <a:pt x="18" y="47"/>
                      <a:pt x="18" y="46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3"/>
                      <a:pt x="20" y="24"/>
                      <a:pt x="21" y="24"/>
                    </a:cubicBezTo>
                    <a:cubicBezTo>
                      <a:pt x="22" y="24"/>
                      <a:pt x="23" y="23"/>
                      <a:pt x="23" y="22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3"/>
                      <a:pt x="21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Oval 51"/>
              <p:cNvSpPr>
                <a:spLocks noChangeArrowheads="1"/>
              </p:cNvSpPr>
              <p:nvPr/>
            </p:nvSpPr>
            <p:spPr bwMode="auto">
              <a:xfrm>
                <a:off x="11454754" y="3212087"/>
                <a:ext cx="131763" cy="1476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52"/>
              <p:cNvSpPr>
                <a:spLocks/>
              </p:cNvSpPr>
              <p:nvPr/>
            </p:nvSpPr>
            <p:spPr bwMode="auto">
              <a:xfrm>
                <a:off x="10153004" y="3359724"/>
                <a:ext cx="336550" cy="722313"/>
              </a:xfrm>
              <a:custGeom>
                <a:avLst/>
                <a:gdLst>
                  <a:gd name="T0" fmla="*/ 18 w 23"/>
                  <a:gd name="T1" fmla="*/ 0 h 49"/>
                  <a:gd name="T2" fmla="*/ 6 w 23"/>
                  <a:gd name="T3" fmla="*/ 0 h 49"/>
                  <a:gd name="T4" fmla="*/ 0 w 23"/>
                  <a:gd name="T5" fmla="*/ 5 h 49"/>
                  <a:gd name="T6" fmla="*/ 0 w 23"/>
                  <a:gd name="T7" fmla="*/ 5 h 49"/>
                  <a:gd name="T8" fmla="*/ 0 w 23"/>
                  <a:gd name="T9" fmla="*/ 6 h 49"/>
                  <a:gd name="T10" fmla="*/ 0 w 23"/>
                  <a:gd name="T11" fmla="*/ 22 h 49"/>
                  <a:gd name="T12" fmla="*/ 2 w 23"/>
                  <a:gd name="T13" fmla="*/ 24 h 49"/>
                  <a:gd name="T14" fmla="*/ 4 w 23"/>
                  <a:gd name="T15" fmla="*/ 22 h 49"/>
                  <a:gd name="T16" fmla="*/ 4 w 23"/>
                  <a:gd name="T17" fmla="*/ 8 h 49"/>
                  <a:gd name="T18" fmla="*/ 6 w 23"/>
                  <a:gd name="T19" fmla="*/ 8 h 49"/>
                  <a:gd name="T20" fmla="*/ 6 w 23"/>
                  <a:gd name="T21" fmla="*/ 21 h 49"/>
                  <a:gd name="T22" fmla="*/ 6 w 23"/>
                  <a:gd name="T23" fmla="*/ 22 h 49"/>
                  <a:gd name="T24" fmla="*/ 6 w 23"/>
                  <a:gd name="T25" fmla="*/ 46 h 49"/>
                  <a:gd name="T26" fmla="*/ 8 w 23"/>
                  <a:gd name="T27" fmla="*/ 49 h 49"/>
                  <a:gd name="T28" fmla="*/ 11 w 23"/>
                  <a:gd name="T29" fmla="*/ 46 h 49"/>
                  <a:gd name="T30" fmla="*/ 11 w 23"/>
                  <a:gd name="T31" fmla="*/ 25 h 49"/>
                  <a:gd name="T32" fmla="*/ 12 w 23"/>
                  <a:gd name="T33" fmla="*/ 25 h 49"/>
                  <a:gd name="T34" fmla="*/ 12 w 23"/>
                  <a:gd name="T35" fmla="*/ 46 h 49"/>
                  <a:gd name="T36" fmla="*/ 15 w 23"/>
                  <a:gd name="T37" fmla="*/ 49 h 49"/>
                  <a:gd name="T38" fmla="*/ 18 w 23"/>
                  <a:gd name="T39" fmla="*/ 46 h 49"/>
                  <a:gd name="T40" fmla="*/ 18 w 23"/>
                  <a:gd name="T41" fmla="*/ 21 h 49"/>
                  <a:gd name="T42" fmla="*/ 18 w 23"/>
                  <a:gd name="T43" fmla="*/ 21 h 49"/>
                  <a:gd name="T44" fmla="*/ 18 w 23"/>
                  <a:gd name="T45" fmla="*/ 8 h 49"/>
                  <a:gd name="T46" fmla="*/ 19 w 23"/>
                  <a:gd name="T47" fmla="*/ 8 h 49"/>
                  <a:gd name="T48" fmla="*/ 19 w 23"/>
                  <a:gd name="T49" fmla="*/ 22 h 49"/>
                  <a:gd name="T50" fmla="*/ 21 w 23"/>
                  <a:gd name="T51" fmla="*/ 24 h 49"/>
                  <a:gd name="T52" fmla="*/ 23 w 23"/>
                  <a:gd name="T53" fmla="*/ 22 h 49"/>
                  <a:gd name="T54" fmla="*/ 23 w 23"/>
                  <a:gd name="T55" fmla="*/ 6 h 49"/>
                  <a:gd name="T56" fmla="*/ 23 w 23"/>
                  <a:gd name="T57" fmla="*/ 5 h 49"/>
                  <a:gd name="T58" fmla="*/ 23 w 23"/>
                  <a:gd name="T59" fmla="*/ 5 h 49"/>
                  <a:gd name="T60" fmla="*/ 18 w 23"/>
                  <a:gd name="T61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" h="49">
                    <a:moveTo>
                      <a:pt x="18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2" y="24"/>
                    </a:cubicBezTo>
                    <a:cubicBezTo>
                      <a:pt x="3" y="24"/>
                      <a:pt x="4" y="23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46"/>
                      <a:pt x="6" y="46"/>
                      <a:pt x="6" y="46"/>
                    </a:cubicBezTo>
                    <a:cubicBezTo>
                      <a:pt x="6" y="47"/>
                      <a:pt x="7" y="49"/>
                      <a:pt x="8" y="49"/>
                    </a:cubicBezTo>
                    <a:cubicBezTo>
                      <a:pt x="10" y="49"/>
                      <a:pt x="11" y="47"/>
                      <a:pt x="11" y="46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2" y="47"/>
                      <a:pt x="14" y="49"/>
                      <a:pt x="15" y="49"/>
                    </a:cubicBezTo>
                    <a:cubicBezTo>
                      <a:pt x="17" y="49"/>
                      <a:pt x="18" y="47"/>
                      <a:pt x="18" y="46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3"/>
                      <a:pt x="20" y="24"/>
                      <a:pt x="21" y="24"/>
                    </a:cubicBezTo>
                    <a:cubicBezTo>
                      <a:pt x="22" y="24"/>
                      <a:pt x="23" y="23"/>
                      <a:pt x="23" y="22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3"/>
                      <a:pt x="21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Oval 53"/>
              <p:cNvSpPr>
                <a:spLocks noChangeArrowheads="1"/>
              </p:cNvSpPr>
              <p:nvPr/>
            </p:nvSpPr>
            <p:spPr bwMode="auto">
              <a:xfrm>
                <a:off x="10254604" y="3212087"/>
                <a:ext cx="131763" cy="1476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54"/>
              <p:cNvSpPr>
                <a:spLocks/>
              </p:cNvSpPr>
              <p:nvPr/>
            </p:nvSpPr>
            <p:spPr bwMode="auto">
              <a:xfrm>
                <a:off x="10562579" y="3359724"/>
                <a:ext cx="322263" cy="722313"/>
              </a:xfrm>
              <a:custGeom>
                <a:avLst/>
                <a:gdLst>
                  <a:gd name="T0" fmla="*/ 17 w 22"/>
                  <a:gd name="T1" fmla="*/ 0 h 49"/>
                  <a:gd name="T2" fmla="*/ 5 w 22"/>
                  <a:gd name="T3" fmla="*/ 0 h 49"/>
                  <a:gd name="T4" fmla="*/ 0 w 22"/>
                  <a:gd name="T5" fmla="*/ 5 h 49"/>
                  <a:gd name="T6" fmla="*/ 0 w 22"/>
                  <a:gd name="T7" fmla="*/ 5 h 49"/>
                  <a:gd name="T8" fmla="*/ 0 w 22"/>
                  <a:gd name="T9" fmla="*/ 6 h 49"/>
                  <a:gd name="T10" fmla="*/ 0 w 22"/>
                  <a:gd name="T11" fmla="*/ 22 h 49"/>
                  <a:gd name="T12" fmla="*/ 1 w 22"/>
                  <a:gd name="T13" fmla="*/ 24 h 49"/>
                  <a:gd name="T14" fmla="*/ 3 w 22"/>
                  <a:gd name="T15" fmla="*/ 22 h 49"/>
                  <a:gd name="T16" fmla="*/ 3 w 22"/>
                  <a:gd name="T17" fmla="*/ 8 h 49"/>
                  <a:gd name="T18" fmla="*/ 5 w 22"/>
                  <a:gd name="T19" fmla="*/ 8 h 49"/>
                  <a:gd name="T20" fmla="*/ 5 w 22"/>
                  <a:gd name="T21" fmla="*/ 21 h 49"/>
                  <a:gd name="T22" fmla="*/ 5 w 22"/>
                  <a:gd name="T23" fmla="*/ 22 h 49"/>
                  <a:gd name="T24" fmla="*/ 5 w 22"/>
                  <a:gd name="T25" fmla="*/ 46 h 49"/>
                  <a:gd name="T26" fmla="*/ 8 w 22"/>
                  <a:gd name="T27" fmla="*/ 49 h 49"/>
                  <a:gd name="T28" fmla="*/ 10 w 22"/>
                  <a:gd name="T29" fmla="*/ 46 h 49"/>
                  <a:gd name="T30" fmla="*/ 10 w 22"/>
                  <a:gd name="T31" fmla="*/ 25 h 49"/>
                  <a:gd name="T32" fmla="*/ 12 w 22"/>
                  <a:gd name="T33" fmla="*/ 25 h 49"/>
                  <a:gd name="T34" fmla="*/ 12 w 22"/>
                  <a:gd name="T35" fmla="*/ 46 h 49"/>
                  <a:gd name="T36" fmla="*/ 14 w 22"/>
                  <a:gd name="T37" fmla="*/ 49 h 49"/>
                  <a:gd name="T38" fmla="*/ 17 w 22"/>
                  <a:gd name="T39" fmla="*/ 46 h 49"/>
                  <a:gd name="T40" fmla="*/ 17 w 22"/>
                  <a:gd name="T41" fmla="*/ 21 h 49"/>
                  <a:gd name="T42" fmla="*/ 17 w 22"/>
                  <a:gd name="T43" fmla="*/ 21 h 49"/>
                  <a:gd name="T44" fmla="*/ 17 w 22"/>
                  <a:gd name="T45" fmla="*/ 8 h 49"/>
                  <a:gd name="T46" fmla="*/ 18 w 22"/>
                  <a:gd name="T47" fmla="*/ 8 h 49"/>
                  <a:gd name="T48" fmla="*/ 18 w 22"/>
                  <a:gd name="T49" fmla="*/ 22 h 49"/>
                  <a:gd name="T50" fmla="*/ 20 w 22"/>
                  <a:gd name="T51" fmla="*/ 24 h 49"/>
                  <a:gd name="T52" fmla="*/ 22 w 22"/>
                  <a:gd name="T53" fmla="*/ 22 h 49"/>
                  <a:gd name="T54" fmla="*/ 22 w 22"/>
                  <a:gd name="T55" fmla="*/ 6 h 49"/>
                  <a:gd name="T56" fmla="*/ 22 w 22"/>
                  <a:gd name="T57" fmla="*/ 5 h 49"/>
                  <a:gd name="T58" fmla="*/ 22 w 22"/>
                  <a:gd name="T59" fmla="*/ 5 h 49"/>
                  <a:gd name="T60" fmla="*/ 17 w 22"/>
                  <a:gd name="T61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49">
                    <a:moveTo>
                      <a:pt x="17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1" y="0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0" y="24"/>
                      <a:pt x="1" y="24"/>
                    </a:cubicBezTo>
                    <a:cubicBezTo>
                      <a:pt x="3" y="24"/>
                      <a:pt x="3" y="23"/>
                      <a:pt x="3" y="22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46"/>
                      <a:pt x="5" y="46"/>
                      <a:pt x="5" y="46"/>
                    </a:cubicBezTo>
                    <a:cubicBezTo>
                      <a:pt x="5" y="47"/>
                      <a:pt x="6" y="49"/>
                      <a:pt x="8" y="49"/>
                    </a:cubicBezTo>
                    <a:cubicBezTo>
                      <a:pt x="9" y="49"/>
                      <a:pt x="10" y="47"/>
                      <a:pt x="10" y="46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2" y="47"/>
                      <a:pt x="13" y="49"/>
                      <a:pt x="14" y="49"/>
                    </a:cubicBezTo>
                    <a:cubicBezTo>
                      <a:pt x="16" y="49"/>
                      <a:pt x="17" y="47"/>
                      <a:pt x="17" y="46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8" y="23"/>
                      <a:pt x="19" y="24"/>
                      <a:pt x="20" y="24"/>
                    </a:cubicBezTo>
                    <a:cubicBezTo>
                      <a:pt x="22" y="24"/>
                      <a:pt x="22" y="23"/>
                      <a:pt x="22" y="22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3"/>
                      <a:pt x="21" y="0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Oval 55"/>
              <p:cNvSpPr>
                <a:spLocks noChangeArrowheads="1"/>
              </p:cNvSpPr>
              <p:nvPr/>
            </p:nvSpPr>
            <p:spPr bwMode="auto">
              <a:xfrm>
                <a:off x="10649891" y="3212087"/>
                <a:ext cx="146050" cy="1476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34" name="组合 133"/>
            <p:cNvGrpSpPr/>
            <p:nvPr/>
          </p:nvGrpSpPr>
          <p:grpSpPr>
            <a:xfrm>
              <a:off x="6187429" y="4185224"/>
              <a:ext cx="5500687" cy="854076"/>
              <a:chOff x="6187429" y="4185224"/>
              <a:chExt cx="5500687" cy="854076"/>
            </a:xfrm>
            <a:solidFill>
              <a:srgbClr val="FB9BA2"/>
            </a:solidFill>
          </p:grpSpPr>
          <p:sp>
            <p:nvSpPr>
              <p:cNvPr id="76" name="Freeform 56"/>
              <p:cNvSpPr>
                <a:spLocks/>
              </p:cNvSpPr>
              <p:nvPr/>
            </p:nvSpPr>
            <p:spPr bwMode="auto">
              <a:xfrm>
                <a:off x="6992291" y="4332862"/>
                <a:ext cx="336550" cy="706438"/>
              </a:xfrm>
              <a:custGeom>
                <a:avLst/>
                <a:gdLst>
                  <a:gd name="T0" fmla="*/ 17 w 23"/>
                  <a:gd name="T1" fmla="*/ 0 h 48"/>
                  <a:gd name="T2" fmla="*/ 6 w 23"/>
                  <a:gd name="T3" fmla="*/ 0 h 48"/>
                  <a:gd name="T4" fmla="*/ 0 w 23"/>
                  <a:gd name="T5" fmla="*/ 5 h 48"/>
                  <a:gd name="T6" fmla="*/ 0 w 23"/>
                  <a:gd name="T7" fmla="*/ 5 h 48"/>
                  <a:gd name="T8" fmla="*/ 0 w 23"/>
                  <a:gd name="T9" fmla="*/ 6 h 48"/>
                  <a:gd name="T10" fmla="*/ 0 w 23"/>
                  <a:gd name="T11" fmla="*/ 22 h 48"/>
                  <a:gd name="T12" fmla="*/ 2 w 23"/>
                  <a:gd name="T13" fmla="*/ 24 h 48"/>
                  <a:gd name="T14" fmla="*/ 4 w 23"/>
                  <a:gd name="T15" fmla="*/ 22 h 48"/>
                  <a:gd name="T16" fmla="*/ 4 w 23"/>
                  <a:gd name="T17" fmla="*/ 8 h 48"/>
                  <a:gd name="T18" fmla="*/ 5 w 23"/>
                  <a:gd name="T19" fmla="*/ 8 h 48"/>
                  <a:gd name="T20" fmla="*/ 5 w 23"/>
                  <a:gd name="T21" fmla="*/ 21 h 48"/>
                  <a:gd name="T22" fmla="*/ 6 w 23"/>
                  <a:gd name="T23" fmla="*/ 22 h 48"/>
                  <a:gd name="T24" fmla="*/ 6 w 23"/>
                  <a:gd name="T25" fmla="*/ 45 h 48"/>
                  <a:gd name="T26" fmla="*/ 8 w 23"/>
                  <a:gd name="T27" fmla="*/ 48 h 48"/>
                  <a:gd name="T28" fmla="*/ 11 w 23"/>
                  <a:gd name="T29" fmla="*/ 45 h 48"/>
                  <a:gd name="T30" fmla="*/ 11 w 23"/>
                  <a:gd name="T31" fmla="*/ 24 h 48"/>
                  <a:gd name="T32" fmla="*/ 12 w 23"/>
                  <a:gd name="T33" fmla="*/ 24 h 48"/>
                  <a:gd name="T34" fmla="*/ 12 w 23"/>
                  <a:gd name="T35" fmla="*/ 45 h 48"/>
                  <a:gd name="T36" fmla="*/ 15 w 23"/>
                  <a:gd name="T37" fmla="*/ 48 h 48"/>
                  <a:gd name="T38" fmla="*/ 17 w 23"/>
                  <a:gd name="T39" fmla="*/ 45 h 48"/>
                  <a:gd name="T40" fmla="*/ 17 w 23"/>
                  <a:gd name="T41" fmla="*/ 21 h 48"/>
                  <a:gd name="T42" fmla="*/ 17 w 23"/>
                  <a:gd name="T43" fmla="*/ 21 h 48"/>
                  <a:gd name="T44" fmla="*/ 17 w 23"/>
                  <a:gd name="T45" fmla="*/ 8 h 48"/>
                  <a:gd name="T46" fmla="*/ 19 w 23"/>
                  <a:gd name="T47" fmla="*/ 8 h 48"/>
                  <a:gd name="T48" fmla="*/ 19 w 23"/>
                  <a:gd name="T49" fmla="*/ 22 h 48"/>
                  <a:gd name="T50" fmla="*/ 21 w 23"/>
                  <a:gd name="T51" fmla="*/ 24 h 48"/>
                  <a:gd name="T52" fmla="*/ 23 w 23"/>
                  <a:gd name="T53" fmla="*/ 22 h 48"/>
                  <a:gd name="T54" fmla="*/ 23 w 23"/>
                  <a:gd name="T55" fmla="*/ 6 h 48"/>
                  <a:gd name="T56" fmla="*/ 23 w 23"/>
                  <a:gd name="T57" fmla="*/ 5 h 48"/>
                  <a:gd name="T58" fmla="*/ 23 w 23"/>
                  <a:gd name="T59" fmla="*/ 4 h 48"/>
                  <a:gd name="T60" fmla="*/ 17 w 23"/>
                  <a:gd name="T6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" h="48">
                    <a:moveTo>
                      <a:pt x="17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2" y="24"/>
                    </a:cubicBezTo>
                    <a:cubicBezTo>
                      <a:pt x="3" y="24"/>
                      <a:pt x="4" y="23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1"/>
                      <a:pt x="6" y="21"/>
                      <a:pt x="6" y="22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6" y="47"/>
                      <a:pt x="7" y="48"/>
                      <a:pt x="8" y="48"/>
                    </a:cubicBezTo>
                    <a:cubicBezTo>
                      <a:pt x="10" y="48"/>
                      <a:pt x="11" y="47"/>
                      <a:pt x="11" y="45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7"/>
                      <a:pt x="13" y="48"/>
                      <a:pt x="15" y="48"/>
                    </a:cubicBezTo>
                    <a:cubicBezTo>
                      <a:pt x="16" y="48"/>
                      <a:pt x="17" y="47"/>
                      <a:pt x="17" y="45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3"/>
                      <a:pt x="20" y="24"/>
                      <a:pt x="21" y="24"/>
                    </a:cubicBezTo>
                    <a:cubicBezTo>
                      <a:pt x="22" y="24"/>
                      <a:pt x="23" y="23"/>
                      <a:pt x="23" y="22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3"/>
                      <a:pt x="21" y="0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Oval 57"/>
              <p:cNvSpPr>
                <a:spLocks noChangeArrowheads="1"/>
              </p:cNvSpPr>
              <p:nvPr/>
            </p:nvSpPr>
            <p:spPr bwMode="auto">
              <a:xfrm>
                <a:off x="7095479" y="4185224"/>
                <a:ext cx="131763" cy="1317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58"/>
              <p:cNvSpPr>
                <a:spLocks/>
              </p:cNvSpPr>
              <p:nvPr/>
            </p:nvSpPr>
            <p:spPr bwMode="auto">
              <a:xfrm>
                <a:off x="7387579" y="4332862"/>
                <a:ext cx="336550" cy="706438"/>
              </a:xfrm>
              <a:custGeom>
                <a:avLst/>
                <a:gdLst>
                  <a:gd name="T0" fmla="*/ 18 w 23"/>
                  <a:gd name="T1" fmla="*/ 0 h 48"/>
                  <a:gd name="T2" fmla="*/ 6 w 23"/>
                  <a:gd name="T3" fmla="*/ 0 h 48"/>
                  <a:gd name="T4" fmla="*/ 0 w 23"/>
                  <a:gd name="T5" fmla="*/ 5 h 48"/>
                  <a:gd name="T6" fmla="*/ 0 w 23"/>
                  <a:gd name="T7" fmla="*/ 5 h 48"/>
                  <a:gd name="T8" fmla="*/ 0 w 23"/>
                  <a:gd name="T9" fmla="*/ 6 h 48"/>
                  <a:gd name="T10" fmla="*/ 0 w 23"/>
                  <a:gd name="T11" fmla="*/ 22 h 48"/>
                  <a:gd name="T12" fmla="*/ 2 w 23"/>
                  <a:gd name="T13" fmla="*/ 24 h 48"/>
                  <a:gd name="T14" fmla="*/ 4 w 23"/>
                  <a:gd name="T15" fmla="*/ 22 h 48"/>
                  <a:gd name="T16" fmla="*/ 4 w 23"/>
                  <a:gd name="T17" fmla="*/ 8 h 48"/>
                  <a:gd name="T18" fmla="*/ 6 w 23"/>
                  <a:gd name="T19" fmla="*/ 8 h 48"/>
                  <a:gd name="T20" fmla="*/ 6 w 23"/>
                  <a:gd name="T21" fmla="*/ 21 h 48"/>
                  <a:gd name="T22" fmla="*/ 6 w 23"/>
                  <a:gd name="T23" fmla="*/ 22 h 48"/>
                  <a:gd name="T24" fmla="*/ 6 w 23"/>
                  <a:gd name="T25" fmla="*/ 45 h 48"/>
                  <a:gd name="T26" fmla="*/ 8 w 23"/>
                  <a:gd name="T27" fmla="*/ 48 h 48"/>
                  <a:gd name="T28" fmla="*/ 11 w 23"/>
                  <a:gd name="T29" fmla="*/ 45 h 48"/>
                  <a:gd name="T30" fmla="*/ 11 w 23"/>
                  <a:gd name="T31" fmla="*/ 24 h 48"/>
                  <a:gd name="T32" fmla="*/ 12 w 23"/>
                  <a:gd name="T33" fmla="*/ 24 h 48"/>
                  <a:gd name="T34" fmla="*/ 12 w 23"/>
                  <a:gd name="T35" fmla="*/ 45 h 48"/>
                  <a:gd name="T36" fmla="*/ 15 w 23"/>
                  <a:gd name="T37" fmla="*/ 48 h 48"/>
                  <a:gd name="T38" fmla="*/ 18 w 23"/>
                  <a:gd name="T39" fmla="*/ 45 h 48"/>
                  <a:gd name="T40" fmla="*/ 18 w 23"/>
                  <a:gd name="T41" fmla="*/ 21 h 48"/>
                  <a:gd name="T42" fmla="*/ 18 w 23"/>
                  <a:gd name="T43" fmla="*/ 21 h 48"/>
                  <a:gd name="T44" fmla="*/ 18 w 23"/>
                  <a:gd name="T45" fmla="*/ 8 h 48"/>
                  <a:gd name="T46" fmla="*/ 19 w 23"/>
                  <a:gd name="T47" fmla="*/ 8 h 48"/>
                  <a:gd name="T48" fmla="*/ 19 w 23"/>
                  <a:gd name="T49" fmla="*/ 22 h 48"/>
                  <a:gd name="T50" fmla="*/ 21 w 23"/>
                  <a:gd name="T51" fmla="*/ 24 h 48"/>
                  <a:gd name="T52" fmla="*/ 23 w 23"/>
                  <a:gd name="T53" fmla="*/ 22 h 48"/>
                  <a:gd name="T54" fmla="*/ 23 w 23"/>
                  <a:gd name="T55" fmla="*/ 6 h 48"/>
                  <a:gd name="T56" fmla="*/ 23 w 23"/>
                  <a:gd name="T57" fmla="*/ 5 h 48"/>
                  <a:gd name="T58" fmla="*/ 23 w 23"/>
                  <a:gd name="T59" fmla="*/ 4 h 48"/>
                  <a:gd name="T60" fmla="*/ 18 w 23"/>
                  <a:gd name="T6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" h="48">
                    <a:moveTo>
                      <a:pt x="18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2" y="24"/>
                    </a:cubicBezTo>
                    <a:cubicBezTo>
                      <a:pt x="3" y="24"/>
                      <a:pt x="4" y="23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6" y="21"/>
                      <a:pt x="6" y="22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6" y="47"/>
                      <a:pt x="7" y="48"/>
                      <a:pt x="8" y="48"/>
                    </a:cubicBezTo>
                    <a:cubicBezTo>
                      <a:pt x="10" y="48"/>
                      <a:pt x="11" y="47"/>
                      <a:pt x="11" y="45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7"/>
                      <a:pt x="14" y="48"/>
                      <a:pt x="15" y="48"/>
                    </a:cubicBezTo>
                    <a:cubicBezTo>
                      <a:pt x="16" y="48"/>
                      <a:pt x="18" y="47"/>
                      <a:pt x="18" y="45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3"/>
                      <a:pt x="20" y="24"/>
                      <a:pt x="21" y="24"/>
                    </a:cubicBezTo>
                    <a:cubicBezTo>
                      <a:pt x="22" y="24"/>
                      <a:pt x="23" y="23"/>
                      <a:pt x="23" y="22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3"/>
                      <a:pt x="21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Oval 59"/>
              <p:cNvSpPr>
                <a:spLocks noChangeArrowheads="1"/>
              </p:cNvSpPr>
              <p:nvPr/>
            </p:nvSpPr>
            <p:spPr bwMode="auto">
              <a:xfrm>
                <a:off x="7489179" y="4185224"/>
                <a:ext cx="131763" cy="1317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60"/>
              <p:cNvSpPr>
                <a:spLocks/>
              </p:cNvSpPr>
              <p:nvPr/>
            </p:nvSpPr>
            <p:spPr bwMode="auto">
              <a:xfrm>
                <a:off x="7782866" y="4332862"/>
                <a:ext cx="336550" cy="706438"/>
              </a:xfrm>
              <a:custGeom>
                <a:avLst/>
                <a:gdLst>
                  <a:gd name="T0" fmla="*/ 18 w 23"/>
                  <a:gd name="T1" fmla="*/ 0 h 48"/>
                  <a:gd name="T2" fmla="*/ 6 w 23"/>
                  <a:gd name="T3" fmla="*/ 0 h 48"/>
                  <a:gd name="T4" fmla="*/ 0 w 23"/>
                  <a:gd name="T5" fmla="*/ 5 h 48"/>
                  <a:gd name="T6" fmla="*/ 0 w 23"/>
                  <a:gd name="T7" fmla="*/ 5 h 48"/>
                  <a:gd name="T8" fmla="*/ 0 w 23"/>
                  <a:gd name="T9" fmla="*/ 6 h 48"/>
                  <a:gd name="T10" fmla="*/ 0 w 23"/>
                  <a:gd name="T11" fmla="*/ 22 h 48"/>
                  <a:gd name="T12" fmla="*/ 2 w 23"/>
                  <a:gd name="T13" fmla="*/ 24 h 48"/>
                  <a:gd name="T14" fmla="*/ 4 w 23"/>
                  <a:gd name="T15" fmla="*/ 22 h 48"/>
                  <a:gd name="T16" fmla="*/ 4 w 23"/>
                  <a:gd name="T17" fmla="*/ 8 h 48"/>
                  <a:gd name="T18" fmla="*/ 6 w 23"/>
                  <a:gd name="T19" fmla="*/ 8 h 48"/>
                  <a:gd name="T20" fmla="*/ 6 w 23"/>
                  <a:gd name="T21" fmla="*/ 21 h 48"/>
                  <a:gd name="T22" fmla="*/ 6 w 23"/>
                  <a:gd name="T23" fmla="*/ 22 h 48"/>
                  <a:gd name="T24" fmla="*/ 6 w 23"/>
                  <a:gd name="T25" fmla="*/ 45 h 48"/>
                  <a:gd name="T26" fmla="*/ 9 w 23"/>
                  <a:gd name="T27" fmla="*/ 48 h 48"/>
                  <a:gd name="T28" fmla="*/ 11 w 23"/>
                  <a:gd name="T29" fmla="*/ 45 h 48"/>
                  <a:gd name="T30" fmla="*/ 11 w 23"/>
                  <a:gd name="T31" fmla="*/ 24 h 48"/>
                  <a:gd name="T32" fmla="*/ 13 w 23"/>
                  <a:gd name="T33" fmla="*/ 24 h 48"/>
                  <a:gd name="T34" fmla="*/ 13 w 23"/>
                  <a:gd name="T35" fmla="*/ 45 h 48"/>
                  <a:gd name="T36" fmla="*/ 15 w 23"/>
                  <a:gd name="T37" fmla="*/ 48 h 48"/>
                  <a:gd name="T38" fmla="*/ 18 w 23"/>
                  <a:gd name="T39" fmla="*/ 45 h 48"/>
                  <a:gd name="T40" fmla="*/ 18 w 23"/>
                  <a:gd name="T41" fmla="*/ 21 h 48"/>
                  <a:gd name="T42" fmla="*/ 18 w 23"/>
                  <a:gd name="T43" fmla="*/ 21 h 48"/>
                  <a:gd name="T44" fmla="*/ 18 w 23"/>
                  <a:gd name="T45" fmla="*/ 8 h 48"/>
                  <a:gd name="T46" fmla="*/ 19 w 23"/>
                  <a:gd name="T47" fmla="*/ 8 h 48"/>
                  <a:gd name="T48" fmla="*/ 19 w 23"/>
                  <a:gd name="T49" fmla="*/ 22 h 48"/>
                  <a:gd name="T50" fmla="*/ 21 w 23"/>
                  <a:gd name="T51" fmla="*/ 24 h 48"/>
                  <a:gd name="T52" fmla="*/ 23 w 23"/>
                  <a:gd name="T53" fmla="*/ 22 h 48"/>
                  <a:gd name="T54" fmla="*/ 23 w 23"/>
                  <a:gd name="T55" fmla="*/ 6 h 48"/>
                  <a:gd name="T56" fmla="*/ 23 w 23"/>
                  <a:gd name="T57" fmla="*/ 5 h 48"/>
                  <a:gd name="T58" fmla="*/ 23 w 23"/>
                  <a:gd name="T59" fmla="*/ 4 h 48"/>
                  <a:gd name="T60" fmla="*/ 18 w 23"/>
                  <a:gd name="T6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" h="48">
                    <a:moveTo>
                      <a:pt x="18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2" y="24"/>
                    </a:cubicBezTo>
                    <a:cubicBezTo>
                      <a:pt x="3" y="24"/>
                      <a:pt x="4" y="23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6" y="21"/>
                      <a:pt x="6" y="22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6" y="47"/>
                      <a:pt x="7" y="48"/>
                      <a:pt x="9" y="48"/>
                    </a:cubicBezTo>
                    <a:cubicBezTo>
                      <a:pt x="10" y="48"/>
                      <a:pt x="11" y="47"/>
                      <a:pt x="11" y="45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3" y="47"/>
                      <a:pt x="14" y="48"/>
                      <a:pt x="15" y="48"/>
                    </a:cubicBezTo>
                    <a:cubicBezTo>
                      <a:pt x="17" y="48"/>
                      <a:pt x="18" y="47"/>
                      <a:pt x="18" y="45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3"/>
                      <a:pt x="20" y="24"/>
                      <a:pt x="21" y="24"/>
                    </a:cubicBezTo>
                    <a:cubicBezTo>
                      <a:pt x="22" y="24"/>
                      <a:pt x="23" y="23"/>
                      <a:pt x="23" y="22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3"/>
                      <a:pt x="21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Oval 61"/>
              <p:cNvSpPr>
                <a:spLocks noChangeArrowheads="1"/>
              </p:cNvSpPr>
              <p:nvPr/>
            </p:nvSpPr>
            <p:spPr bwMode="auto">
              <a:xfrm>
                <a:off x="7884466" y="4185224"/>
                <a:ext cx="131763" cy="1317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62"/>
              <p:cNvSpPr>
                <a:spLocks/>
              </p:cNvSpPr>
              <p:nvPr/>
            </p:nvSpPr>
            <p:spPr bwMode="auto">
              <a:xfrm>
                <a:off x="6187429" y="4332862"/>
                <a:ext cx="336550" cy="706438"/>
              </a:xfrm>
              <a:custGeom>
                <a:avLst/>
                <a:gdLst>
                  <a:gd name="T0" fmla="*/ 18 w 23"/>
                  <a:gd name="T1" fmla="*/ 0 h 48"/>
                  <a:gd name="T2" fmla="*/ 6 w 23"/>
                  <a:gd name="T3" fmla="*/ 0 h 48"/>
                  <a:gd name="T4" fmla="*/ 0 w 23"/>
                  <a:gd name="T5" fmla="*/ 5 h 48"/>
                  <a:gd name="T6" fmla="*/ 0 w 23"/>
                  <a:gd name="T7" fmla="*/ 5 h 48"/>
                  <a:gd name="T8" fmla="*/ 0 w 23"/>
                  <a:gd name="T9" fmla="*/ 6 h 48"/>
                  <a:gd name="T10" fmla="*/ 0 w 23"/>
                  <a:gd name="T11" fmla="*/ 22 h 48"/>
                  <a:gd name="T12" fmla="*/ 2 w 23"/>
                  <a:gd name="T13" fmla="*/ 24 h 48"/>
                  <a:gd name="T14" fmla="*/ 4 w 23"/>
                  <a:gd name="T15" fmla="*/ 22 h 48"/>
                  <a:gd name="T16" fmla="*/ 4 w 23"/>
                  <a:gd name="T17" fmla="*/ 8 h 48"/>
                  <a:gd name="T18" fmla="*/ 6 w 23"/>
                  <a:gd name="T19" fmla="*/ 8 h 48"/>
                  <a:gd name="T20" fmla="*/ 6 w 23"/>
                  <a:gd name="T21" fmla="*/ 21 h 48"/>
                  <a:gd name="T22" fmla="*/ 6 w 23"/>
                  <a:gd name="T23" fmla="*/ 22 h 48"/>
                  <a:gd name="T24" fmla="*/ 6 w 23"/>
                  <a:gd name="T25" fmla="*/ 45 h 48"/>
                  <a:gd name="T26" fmla="*/ 8 w 23"/>
                  <a:gd name="T27" fmla="*/ 48 h 48"/>
                  <a:gd name="T28" fmla="*/ 11 w 23"/>
                  <a:gd name="T29" fmla="*/ 45 h 48"/>
                  <a:gd name="T30" fmla="*/ 11 w 23"/>
                  <a:gd name="T31" fmla="*/ 24 h 48"/>
                  <a:gd name="T32" fmla="*/ 12 w 23"/>
                  <a:gd name="T33" fmla="*/ 24 h 48"/>
                  <a:gd name="T34" fmla="*/ 12 w 23"/>
                  <a:gd name="T35" fmla="*/ 45 h 48"/>
                  <a:gd name="T36" fmla="*/ 15 w 23"/>
                  <a:gd name="T37" fmla="*/ 48 h 48"/>
                  <a:gd name="T38" fmla="*/ 18 w 23"/>
                  <a:gd name="T39" fmla="*/ 45 h 48"/>
                  <a:gd name="T40" fmla="*/ 18 w 23"/>
                  <a:gd name="T41" fmla="*/ 21 h 48"/>
                  <a:gd name="T42" fmla="*/ 18 w 23"/>
                  <a:gd name="T43" fmla="*/ 21 h 48"/>
                  <a:gd name="T44" fmla="*/ 18 w 23"/>
                  <a:gd name="T45" fmla="*/ 8 h 48"/>
                  <a:gd name="T46" fmla="*/ 19 w 23"/>
                  <a:gd name="T47" fmla="*/ 8 h 48"/>
                  <a:gd name="T48" fmla="*/ 19 w 23"/>
                  <a:gd name="T49" fmla="*/ 22 h 48"/>
                  <a:gd name="T50" fmla="*/ 21 w 23"/>
                  <a:gd name="T51" fmla="*/ 24 h 48"/>
                  <a:gd name="T52" fmla="*/ 23 w 23"/>
                  <a:gd name="T53" fmla="*/ 22 h 48"/>
                  <a:gd name="T54" fmla="*/ 23 w 23"/>
                  <a:gd name="T55" fmla="*/ 6 h 48"/>
                  <a:gd name="T56" fmla="*/ 23 w 23"/>
                  <a:gd name="T57" fmla="*/ 5 h 48"/>
                  <a:gd name="T58" fmla="*/ 23 w 23"/>
                  <a:gd name="T59" fmla="*/ 4 h 48"/>
                  <a:gd name="T60" fmla="*/ 18 w 23"/>
                  <a:gd name="T6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" h="48">
                    <a:moveTo>
                      <a:pt x="18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2" y="24"/>
                    </a:cubicBezTo>
                    <a:cubicBezTo>
                      <a:pt x="3" y="24"/>
                      <a:pt x="4" y="23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6" y="21"/>
                      <a:pt x="6" y="22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6" y="47"/>
                      <a:pt x="7" y="48"/>
                      <a:pt x="8" y="48"/>
                    </a:cubicBezTo>
                    <a:cubicBezTo>
                      <a:pt x="10" y="48"/>
                      <a:pt x="11" y="47"/>
                      <a:pt x="11" y="45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7"/>
                      <a:pt x="13" y="48"/>
                      <a:pt x="15" y="48"/>
                    </a:cubicBezTo>
                    <a:cubicBezTo>
                      <a:pt x="16" y="48"/>
                      <a:pt x="18" y="47"/>
                      <a:pt x="18" y="45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3"/>
                      <a:pt x="20" y="24"/>
                      <a:pt x="21" y="24"/>
                    </a:cubicBezTo>
                    <a:cubicBezTo>
                      <a:pt x="22" y="24"/>
                      <a:pt x="23" y="23"/>
                      <a:pt x="23" y="22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3"/>
                      <a:pt x="21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Oval 63"/>
              <p:cNvSpPr>
                <a:spLocks noChangeArrowheads="1"/>
              </p:cNvSpPr>
              <p:nvPr/>
            </p:nvSpPr>
            <p:spPr bwMode="auto">
              <a:xfrm>
                <a:off x="6290616" y="4185224"/>
                <a:ext cx="131763" cy="1317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64"/>
              <p:cNvSpPr>
                <a:spLocks/>
              </p:cNvSpPr>
              <p:nvPr/>
            </p:nvSpPr>
            <p:spPr bwMode="auto">
              <a:xfrm>
                <a:off x="6582716" y="4332862"/>
                <a:ext cx="336550" cy="706438"/>
              </a:xfrm>
              <a:custGeom>
                <a:avLst/>
                <a:gdLst>
                  <a:gd name="T0" fmla="*/ 18 w 23"/>
                  <a:gd name="T1" fmla="*/ 0 h 48"/>
                  <a:gd name="T2" fmla="*/ 6 w 23"/>
                  <a:gd name="T3" fmla="*/ 0 h 48"/>
                  <a:gd name="T4" fmla="*/ 0 w 23"/>
                  <a:gd name="T5" fmla="*/ 5 h 48"/>
                  <a:gd name="T6" fmla="*/ 0 w 23"/>
                  <a:gd name="T7" fmla="*/ 5 h 48"/>
                  <a:gd name="T8" fmla="*/ 0 w 23"/>
                  <a:gd name="T9" fmla="*/ 6 h 48"/>
                  <a:gd name="T10" fmla="*/ 0 w 23"/>
                  <a:gd name="T11" fmla="*/ 22 h 48"/>
                  <a:gd name="T12" fmla="*/ 2 w 23"/>
                  <a:gd name="T13" fmla="*/ 24 h 48"/>
                  <a:gd name="T14" fmla="*/ 4 w 23"/>
                  <a:gd name="T15" fmla="*/ 22 h 48"/>
                  <a:gd name="T16" fmla="*/ 4 w 23"/>
                  <a:gd name="T17" fmla="*/ 8 h 48"/>
                  <a:gd name="T18" fmla="*/ 6 w 23"/>
                  <a:gd name="T19" fmla="*/ 8 h 48"/>
                  <a:gd name="T20" fmla="*/ 6 w 23"/>
                  <a:gd name="T21" fmla="*/ 21 h 48"/>
                  <a:gd name="T22" fmla="*/ 6 w 23"/>
                  <a:gd name="T23" fmla="*/ 22 h 48"/>
                  <a:gd name="T24" fmla="*/ 6 w 23"/>
                  <a:gd name="T25" fmla="*/ 45 h 48"/>
                  <a:gd name="T26" fmla="*/ 9 w 23"/>
                  <a:gd name="T27" fmla="*/ 48 h 48"/>
                  <a:gd name="T28" fmla="*/ 11 w 23"/>
                  <a:gd name="T29" fmla="*/ 45 h 48"/>
                  <a:gd name="T30" fmla="*/ 11 w 23"/>
                  <a:gd name="T31" fmla="*/ 24 h 48"/>
                  <a:gd name="T32" fmla="*/ 12 w 23"/>
                  <a:gd name="T33" fmla="*/ 24 h 48"/>
                  <a:gd name="T34" fmla="*/ 12 w 23"/>
                  <a:gd name="T35" fmla="*/ 45 h 48"/>
                  <a:gd name="T36" fmla="*/ 15 w 23"/>
                  <a:gd name="T37" fmla="*/ 48 h 48"/>
                  <a:gd name="T38" fmla="*/ 18 w 23"/>
                  <a:gd name="T39" fmla="*/ 45 h 48"/>
                  <a:gd name="T40" fmla="*/ 18 w 23"/>
                  <a:gd name="T41" fmla="*/ 21 h 48"/>
                  <a:gd name="T42" fmla="*/ 18 w 23"/>
                  <a:gd name="T43" fmla="*/ 21 h 48"/>
                  <a:gd name="T44" fmla="*/ 18 w 23"/>
                  <a:gd name="T45" fmla="*/ 8 h 48"/>
                  <a:gd name="T46" fmla="*/ 19 w 23"/>
                  <a:gd name="T47" fmla="*/ 8 h 48"/>
                  <a:gd name="T48" fmla="*/ 19 w 23"/>
                  <a:gd name="T49" fmla="*/ 22 h 48"/>
                  <a:gd name="T50" fmla="*/ 21 w 23"/>
                  <a:gd name="T51" fmla="*/ 24 h 48"/>
                  <a:gd name="T52" fmla="*/ 23 w 23"/>
                  <a:gd name="T53" fmla="*/ 22 h 48"/>
                  <a:gd name="T54" fmla="*/ 23 w 23"/>
                  <a:gd name="T55" fmla="*/ 6 h 48"/>
                  <a:gd name="T56" fmla="*/ 23 w 23"/>
                  <a:gd name="T57" fmla="*/ 5 h 48"/>
                  <a:gd name="T58" fmla="*/ 23 w 23"/>
                  <a:gd name="T59" fmla="*/ 4 h 48"/>
                  <a:gd name="T60" fmla="*/ 18 w 23"/>
                  <a:gd name="T6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" h="48">
                    <a:moveTo>
                      <a:pt x="18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2" y="24"/>
                    </a:cubicBezTo>
                    <a:cubicBezTo>
                      <a:pt x="3" y="24"/>
                      <a:pt x="4" y="23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6" y="21"/>
                      <a:pt x="6" y="22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6" y="47"/>
                      <a:pt x="7" y="48"/>
                      <a:pt x="9" y="48"/>
                    </a:cubicBezTo>
                    <a:cubicBezTo>
                      <a:pt x="10" y="48"/>
                      <a:pt x="11" y="47"/>
                      <a:pt x="11" y="45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7"/>
                      <a:pt x="14" y="48"/>
                      <a:pt x="15" y="48"/>
                    </a:cubicBezTo>
                    <a:cubicBezTo>
                      <a:pt x="17" y="48"/>
                      <a:pt x="18" y="47"/>
                      <a:pt x="18" y="45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3"/>
                      <a:pt x="20" y="24"/>
                      <a:pt x="21" y="24"/>
                    </a:cubicBezTo>
                    <a:cubicBezTo>
                      <a:pt x="22" y="24"/>
                      <a:pt x="23" y="23"/>
                      <a:pt x="23" y="22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3"/>
                      <a:pt x="21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Oval 65"/>
              <p:cNvSpPr>
                <a:spLocks noChangeArrowheads="1"/>
              </p:cNvSpPr>
              <p:nvPr/>
            </p:nvSpPr>
            <p:spPr bwMode="auto">
              <a:xfrm>
                <a:off x="6685904" y="4185224"/>
                <a:ext cx="131763" cy="1317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66"/>
              <p:cNvSpPr>
                <a:spLocks/>
              </p:cNvSpPr>
              <p:nvPr/>
            </p:nvSpPr>
            <p:spPr bwMode="auto">
              <a:xfrm>
                <a:off x="8981429" y="4332862"/>
                <a:ext cx="322263" cy="706438"/>
              </a:xfrm>
              <a:custGeom>
                <a:avLst/>
                <a:gdLst>
                  <a:gd name="T0" fmla="*/ 17 w 22"/>
                  <a:gd name="T1" fmla="*/ 0 h 48"/>
                  <a:gd name="T2" fmla="*/ 5 w 22"/>
                  <a:gd name="T3" fmla="*/ 0 h 48"/>
                  <a:gd name="T4" fmla="*/ 0 w 22"/>
                  <a:gd name="T5" fmla="*/ 5 h 48"/>
                  <a:gd name="T6" fmla="*/ 0 w 22"/>
                  <a:gd name="T7" fmla="*/ 5 h 48"/>
                  <a:gd name="T8" fmla="*/ 0 w 22"/>
                  <a:gd name="T9" fmla="*/ 6 h 48"/>
                  <a:gd name="T10" fmla="*/ 0 w 22"/>
                  <a:gd name="T11" fmla="*/ 22 h 48"/>
                  <a:gd name="T12" fmla="*/ 2 w 22"/>
                  <a:gd name="T13" fmla="*/ 24 h 48"/>
                  <a:gd name="T14" fmla="*/ 3 w 22"/>
                  <a:gd name="T15" fmla="*/ 22 h 48"/>
                  <a:gd name="T16" fmla="*/ 3 w 22"/>
                  <a:gd name="T17" fmla="*/ 8 h 48"/>
                  <a:gd name="T18" fmla="*/ 5 w 22"/>
                  <a:gd name="T19" fmla="*/ 8 h 48"/>
                  <a:gd name="T20" fmla="*/ 5 w 22"/>
                  <a:gd name="T21" fmla="*/ 21 h 48"/>
                  <a:gd name="T22" fmla="*/ 5 w 22"/>
                  <a:gd name="T23" fmla="*/ 22 h 48"/>
                  <a:gd name="T24" fmla="*/ 5 w 22"/>
                  <a:gd name="T25" fmla="*/ 45 h 48"/>
                  <a:gd name="T26" fmla="*/ 8 w 22"/>
                  <a:gd name="T27" fmla="*/ 48 h 48"/>
                  <a:gd name="T28" fmla="*/ 10 w 22"/>
                  <a:gd name="T29" fmla="*/ 45 h 48"/>
                  <a:gd name="T30" fmla="*/ 10 w 22"/>
                  <a:gd name="T31" fmla="*/ 24 h 48"/>
                  <a:gd name="T32" fmla="*/ 12 w 22"/>
                  <a:gd name="T33" fmla="*/ 24 h 48"/>
                  <a:gd name="T34" fmla="*/ 12 w 22"/>
                  <a:gd name="T35" fmla="*/ 45 h 48"/>
                  <a:gd name="T36" fmla="*/ 14 w 22"/>
                  <a:gd name="T37" fmla="*/ 48 h 48"/>
                  <a:gd name="T38" fmla="*/ 17 w 22"/>
                  <a:gd name="T39" fmla="*/ 45 h 48"/>
                  <a:gd name="T40" fmla="*/ 17 w 22"/>
                  <a:gd name="T41" fmla="*/ 21 h 48"/>
                  <a:gd name="T42" fmla="*/ 17 w 22"/>
                  <a:gd name="T43" fmla="*/ 21 h 48"/>
                  <a:gd name="T44" fmla="*/ 17 w 22"/>
                  <a:gd name="T45" fmla="*/ 8 h 48"/>
                  <a:gd name="T46" fmla="*/ 18 w 22"/>
                  <a:gd name="T47" fmla="*/ 8 h 48"/>
                  <a:gd name="T48" fmla="*/ 18 w 22"/>
                  <a:gd name="T49" fmla="*/ 22 h 48"/>
                  <a:gd name="T50" fmla="*/ 20 w 22"/>
                  <a:gd name="T51" fmla="*/ 24 h 48"/>
                  <a:gd name="T52" fmla="*/ 22 w 22"/>
                  <a:gd name="T53" fmla="*/ 22 h 48"/>
                  <a:gd name="T54" fmla="*/ 22 w 22"/>
                  <a:gd name="T55" fmla="*/ 6 h 48"/>
                  <a:gd name="T56" fmla="*/ 22 w 22"/>
                  <a:gd name="T57" fmla="*/ 5 h 48"/>
                  <a:gd name="T58" fmla="*/ 22 w 22"/>
                  <a:gd name="T59" fmla="*/ 4 h 48"/>
                  <a:gd name="T60" fmla="*/ 17 w 22"/>
                  <a:gd name="T6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48">
                    <a:moveTo>
                      <a:pt x="17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1" y="0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0" y="24"/>
                      <a:pt x="2" y="24"/>
                    </a:cubicBezTo>
                    <a:cubicBezTo>
                      <a:pt x="3" y="24"/>
                      <a:pt x="3" y="23"/>
                      <a:pt x="3" y="22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1"/>
                      <a:pt x="5" y="21"/>
                      <a:pt x="5" y="22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5" y="47"/>
                      <a:pt x="6" y="48"/>
                      <a:pt x="8" y="48"/>
                    </a:cubicBezTo>
                    <a:cubicBezTo>
                      <a:pt x="9" y="48"/>
                      <a:pt x="10" y="47"/>
                      <a:pt x="10" y="45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7"/>
                      <a:pt x="13" y="48"/>
                      <a:pt x="14" y="48"/>
                    </a:cubicBezTo>
                    <a:cubicBezTo>
                      <a:pt x="16" y="48"/>
                      <a:pt x="17" y="47"/>
                      <a:pt x="17" y="45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8" y="23"/>
                      <a:pt x="19" y="24"/>
                      <a:pt x="20" y="24"/>
                    </a:cubicBezTo>
                    <a:cubicBezTo>
                      <a:pt x="22" y="24"/>
                      <a:pt x="22" y="23"/>
                      <a:pt x="22" y="22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3"/>
                      <a:pt x="21" y="0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Oval 67"/>
              <p:cNvSpPr>
                <a:spLocks noChangeArrowheads="1"/>
              </p:cNvSpPr>
              <p:nvPr/>
            </p:nvSpPr>
            <p:spPr bwMode="auto">
              <a:xfrm>
                <a:off x="9084616" y="4185224"/>
                <a:ext cx="131763" cy="1317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68"/>
              <p:cNvSpPr>
                <a:spLocks/>
              </p:cNvSpPr>
              <p:nvPr/>
            </p:nvSpPr>
            <p:spPr bwMode="auto">
              <a:xfrm>
                <a:off x="9376716" y="4332862"/>
                <a:ext cx="336550" cy="706438"/>
              </a:xfrm>
              <a:custGeom>
                <a:avLst/>
                <a:gdLst>
                  <a:gd name="T0" fmla="*/ 17 w 23"/>
                  <a:gd name="T1" fmla="*/ 0 h 48"/>
                  <a:gd name="T2" fmla="*/ 6 w 23"/>
                  <a:gd name="T3" fmla="*/ 0 h 48"/>
                  <a:gd name="T4" fmla="*/ 0 w 23"/>
                  <a:gd name="T5" fmla="*/ 5 h 48"/>
                  <a:gd name="T6" fmla="*/ 0 w 23"/>
                  <a:gd name="T7" fmla="*/ 5 h 48"/>
                  <a:gd name="T8" fmla="*/ 0 w 23"/>
                  <a:gd name="T9" fmla="*/ 6 h 48"/>
                  <a:gd name="T10" fmla="*/ 0 w 23"/>
                  <a:gd name="T11" fmla="*/ 22 h 48"/>
                  <a:gd name="T12" fmla="*/ 2 w 23"/>
                  <a:gd name="T13" fmla="*/ 24 h 48"/>
                  <a:gd name="T14" fmla="*/ 4 w 23"/>
                  <a:gd name="T15" fmla="*/ 22 h 48"/>
                  <a:gd name="T16" fmla="*/ 4 w 23"/>
                  <a:gd name="T17" fmla="*/ 8 h 48"/>
                  <a:gd name="T18" fmla="*/ 5 w 23"/>
                  <a:gd name="T19" fmla="*/ 8 h 48"/>
                  <a:gd name="T20" fmla="*/ 5 w 23"/>
                  <a:gd name="T21" fmla="*/ 21 h 48"/>
                  <a:gd name="T22" fmla="*/ 5 w 23"/>
                  <a:gd name="T23" fmla="*/ 22 h 48"/>
                  <a:gd name="T24" fmla="*/ 5 w 23"/>
                  <a:gd name="T25" fmla="*/ 45 h 48"/>
                  <a:gd name="T26" fmla="*/ 8 w 23"/>
                  <a:gd name="T27" fmla="*/ 48 h 48"/>
                  <a:gd name="T28" fmla="*/ 11 w 23"/>
                  <a:gd name="T29" fmla="*/ 45 h 48"/>
                  <a:gd name="T30" fmla="*/ 11 w 23"/>
                  <a:gd name="T31" fmla="*/ 24 h 48"/>
                  <a:gd name="T32" fmla="*/ 12 w 23"/>
                  <a:gd name="T33" fmla="*/ 24 h 48"/>
                  <a:gd name="T34" fmla="*/ 12 w 23"/>
                  <a:gd name="T35" fmla="*/ 45 h 48"/>
                  <a:gd name="T36" fmla="*/ 15 w 23"/>
                  <a:gd name="T37" fmla="*/ 48 h 48"/>
                  <a:gd name="T38" fmla="*/ 17 w 23"/>
                  <a:gd name="T39" fmla="*/ 45 h 48"/>
                  <a:gd name="T40" fmla="*/ 17 w 23"/>
                  <a:gd name="T41" fmla="*/ 21 h 48"/>
                  <a:gd name="T42" fmla="*/ 17 w 23"/>
                  <a:gd name="T43" fmla="*/ 21 h 48"/>
                  <a:gd name="T44" fmla="*/ 17 w 23"/>
                  <a:gd name="T45" fmla="*/ 8 h 48"/>
                  <a:gd name="T46" fmla="*/ 19 w 23"/>
                  <a:gd name="T47" fmla="*/ 8 h 48"/>
                  <a:gd name="T48" fmla="*/ 19 w 23"/>
                  <a:gd name="T49" fmla="*/ 22 h 48"/>
                  <a:gd name="T50" fmla="*/ 21 w 23"/>
                  <a:gd name="T51" fmla="*/ 24 h 48"/>
                  <a:gd name="T52" fmla="*/ 23 w 23"/>
                  <a:gd name="T53" fmla="*/ 22 h 48"/>
                  <a:gd name="T54" fmla="*/ 23 w 23"/>
                  <a:gd name="T55" fmla="*/ 6 h 48"/>
                  <a:gd name="T56" fmla="*/ 23 w 23"/>
                  <a:gd name="T57" fmla="*/ 5 h 48"/>
                  <a:gd name="T58" fmla="*/ 23 w 23"/>
                  <a:gd name="T59" fmla="*/ 4 h 48"/>
                  <a:gd name="T60" fmla="*/ 17 w 23"/>
                  <a:gd name="T6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" h="48">
                    <a:moveTo>
                      <a:pt x="17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1" y="0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2" y="24"/>
                    </a:cubicBezTo>
                    <a:cubicBezTo>
                      <a:pt x="3" y="24"/>
                      <a:pt x="4" y="23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1"/>
                      <a:pt x="5" y="21"/>
                      <a:pt x="5" y="22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5" y="47"/>
                      <a:pt x="6" y="48"/>
                      <a:pt x="8" y="48"/>
                    </a:cubicBezTo>
                    <a:cubicBezTo>
                      <a:pt x="9" y="48"/>
                      <a:pt x="11" y="47"/>
                      <a:pt x="11" y="45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7"/>
                      <a:pt x="13" y="48"/>
                      <a:pt x="15" y="48"/>
                    </a:cubicBezTo>
                    <a:cubicBezTo>
                      <a:pt x="16" y="48"/>
                      <a:pt x="17" y="47"/>
                      <a:pt x="17" y="45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3"/>
                      <a:pt x="20" y="24"/>
                      <a:pt x="21" y="24"/>
                    </a:cubicBezTo>
                    <a:cubicBezTo>
                      <a:pt x="22" y="24"/>
                      <a:pt x="23" y="23"/>
                      <a:pt x="23" y="22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3"/>
                      <a:pt x="21" y="0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Oval 69"/>
              <p:cNvSpPr>
                <a:spLocks noChangeArrowheads="1"/>
              </p:cNvSpPr>
              <p:nvPr/>
            </p:nvSpPr>
            <p:spPr bwMode="auto">
              <a:xfrm>
                <a:off x="9479904" y="4185224"/>
                <a:ext cx="131763" cy="1317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70"/>
              <p:cNvSpPr>
                <a:spLocks/>
              </p:cNvSpPr>
              <p:nvPr/>
            </p:nvSpPr>
            <p:spPr bwMode="auto">
              <a:xfrm>
                <a:off x="9772004" y="4332862"/>
                <a:ext cx="336550" cy="706438"/>
              </a:xfrm>
              <a:custGeom>
                <a:avLst/>
                <a:gdLst>
                  <a:gd name="T0" fmla="*/ 17 w 23"/>
                  <a:gd name="T1" fmla="*/ 0 h 48"/>
                  <a:gd name="T2" fmla="*/ 6 w 23"/>
                  <a:gd name="T3" fmla="*/ 0 h 48"/>
                  <a:gd name="T4" fmla="*/ 0 w 23"/>
                  <a:gd name="T5" fmla="*/ 5 h 48"/>
                  <a:gd name="T6" fmla="*/ 0 w 23"/>
                  <a:gd name="T7" fmla="*/ 5 h 48"/>
                  <a:gd name="T8" fmla="*/ 0 w 23"/>
                  <a:gd name="T9" fmla="*/ 6 h 48"/>
                  <a:gd name="T10" fmla="*/ 0 w 23"/>
                  <a:gd name="T11" fmla="*/ 22 h 48"/>
                  <a:gd name="T12" fmla="*/ 2 w 23"/>
                  <a:gd name="T13" fmla="*/ 24 h 48"/>
                  <a:gd name="T14" fmla="*/ 4 w 23"/>
                  <a:gd name="T15" fmla="*/ 22 h 48"/>
                  <a:gd name="T16" fmla="*/ 4 w 23"/>
                  <a:gd name="T17" fmla="*/ 8 h 48"/>
                  <a:gd name="T18" fmla="*/ 5 w 23"/>
                  <a:gd name="T19" fmla="*/ 8 h 48"/>
                  <a:gd name="T20" fmla="*/ 5 w 23"/>
                  <a:gd name="T21" fmla="*/ 21 h 48"/>
                  <a:gd name="T22" fmla="*/ 6 w 23"/>
                  <a:gd name="T23" fmla="*/ 22 h 48"/>
                  <a:gd name="T24" fmla="*/ 6 w 23"/>
                  <a:gd name="T25" fmla="*/ 45 h 48"/>
                  <a:gd name="T26" fmla="*/ 8 w 23"/>
                  <a:gd name="T27" fmla="*/ 48 h 48"/>
                  <a:gd name="T28" fmla="*/ 11 w 23"/>
                  <a:gd name="T29" fmla="*/ 45 h 48"/>
                  <a:gd name="T30" fmla="*/ 11 w 23"/>
                  <a:gd name="T31" fmla="*/ 24 h 48"/>
                  <a:gd name="T32" fmla="*/ 12 w 23"/>
                  <a:gd name="T33" fmla="*/ 24 h 48"/>
                  <a:gd name="T34" fmla="*/ 12 w 23"/>
                  <a:gd name="T35" fmla="*/ 45 h 48"/>
                  <a:gd name="T36" fmla="*/ 15 w 23"/>
                  <a:gd name="T37" fmla="*/ 48 h 48"/>
                  <a:gd name="T38" fmla="*/ 17 w 23"/>
                  <a:gd name="T39" fmla="*/ 45 h 48"/>
                  <a:gd name="T40" fmla="*/ 17 w 23"/>
                  <a:gd name="T41" fmla="*/ 21 h 48"/>
                  <a:gd name="T42" fmla="*/ 17 w 23"/>
                  <a:gd name="T43" fmla="*/ 21 h 48"/>
                  <a:gd name="T44" fmla="*/ 17 w 23"/>
                  <a:gd name="T45" fmla="*/ 8 h 48"/>
                  <a:gd name="T46" fmla="*/ 19 w 23"/>
                  <a:gd name="T47" fmla="*/ 8 h 48"/>
                  <a:gd name="T48" fmla="*/ 19 w 23"/>
                  <a:gd name="T49" fmla="*/ 22 h 48"/>
                  <a:gd name="T50" fmla="*/ 21 w 23"/>
                  <a:gd name="T51" fmla="*/ 24 h 48"/>
                  <a:gd name="T52" fmla="*/ 23 w 23"/>
                  <a:gd name="T53" fmla="*/ 22 h 48"/>
                  <a:gd name="T54" fmla="*/ 23 w 23"/>
                  <a:gd name="T55" fmla="*/ 6 h 48"/>
                  <a:gd name="T56" fmla="*/ 23 w 23"/>
                  <a:gd name="T57" fmla="*/ 5 h 48"/>
                  <a:gd name="T58" fmla="*/ 23 w 23"/>
                  <a:gd name="T59" fmla="*/ 4 h 48"/>
                  <a:gd name="T60" fmla="*/ 17 w 23"/>
                  <a:gd name="T6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" h="48">
                    <a:moveTo>
                      <a:pt x="17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2" y="24"/>
                    </a:cubicBezTo>
                    <a:cubicBezTo>
                      <a:pt x="3" y="24"/>
                      <a:pt x="4" y="23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1"/>
                      <a:pt x="5" y="21"/>
                      <a:pt x="6" y="22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6" y="47"/>
                      <a:pt x="7" y="48"/>
                      <a:pt x="8" y="48"/>
                    </a:cubicBezTo>
                    <a:cubicBezTo>
                      <a:pt x="10" y="48"/>
                      <a:pt x="11" y="47"/>
                      <a:pt x="11" y="45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7"/>
                      <a:pt x="13" y="48"/>
                      <a:pt x="15" y="48"/>
                    </a:cubicBezTo>
                    <a:cubicBezTo>
                      <a:pt x="16" y="48"/>
                      <a:pt x="17" y="47"/>
                      <a:pt x="17" y="45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3"/>
                      <a:pt x="20" y="24"/>
                      <a:pt x="21" y="24"/>
                    </a:cubicBezTo>
                    <a:cubicBezTo>
                      <a:pt x="22" y="24"/>
                      <a:pt x="23" y="23"/>
                      <a:pt x="23" y="22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3"/>
                      <a:pt x="21" y="0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Oval 71"/>
              <p:cNvSpPr>
                <a:spLocks noChangeArrowheads="1"/>
              </p:cNvSpPr>
              <p:nvPr/>
            </p:nvSpPr>
            <p:spPr bwMode="auto">
              <a:xfrm>
                <a:off x="9875191" y="4185224"/>
                <a:ext cx="131763" cy="1317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72"/>
              <p:cNvSpPr>
                <a:spLocks/>
              </p:cNvSpPr>
              <p:nvPr/>
            </p:nvSpPr>
            <p:spPr bwMode="auto">
              <a:xfrm>
                <a:off x="8178154" y="4332862"/>
                <a:ext cx="336550" cy="706438"/>
              </a:xfrm>
              <a:custGeom>
                <a:avLst/>
                <a:gdLst>
                  <a:gd name="T0" fmla="*/ 17 w 23"/>
                  <a:gd name="T1" fmla="*/ 0 h 48"/>
                  <a:gd name="T2" fmla="*/ 6 w 23"/>
                  <a:gd name="T3" fmla="*/ 0 h 48"/>
                  <a:gd name="T4" fmla="*/ 0 w 23"/>
                  <a:gd name="T5" fmla="*/ 5 h 48"/>
                  <a:gd name="T6" fmla="*/ 0 w 23"/>
                  <a:gd name="T7" fmla="*/ 5 h 48"/>
                  <a:gd name="T8" fmla="*/ 0 w 23"/>
                  <a:gd name="T9" fmla="*/ 6 h 48"/>
                  <a:gd name="T10" fmla="*/ 0 w 23"/>
                  <a:gd name="T11" fmla="*/ 22 h 48"/>
                  <a:gd name="T12" fmla="*/ 2 w 23"/>
                  <a:gd name="T13" fmla="*/ 24 h 48"/>
                  <a:gd name="T14" fmla="*/ 4 w 23"/>
                  <a:gd name="T15" fmla="*/ 22 h 48"/>
                  <a:gd name="T16" fmla="*/ 4 w 23"/>
                  <a:gd name="T17" fmla="*/ 8 h 48"/>
                  <a:gd name="T18" fmla="*/ 5 w 23"/>
                  <a:gd name="T19" fmla="*/ 8 h 48"/>
                  <a:gd name="T20" fmla="*/ 5 w 23"/>
                  <a:gd name="T21" fmla="*/ 21 h 48"/>
                  <a:gd name="T22" fmla="*/ 5 w 23"/>
                  <a:gd name="T23" fmla="*/ 22 h 48"/>
                  <a:gd name="T24" fmla="*/ 5 w 23"/>
                  <a:gd name="T25" fmla="*/ 45 h 48"/>
                  <a:gd name="T26" fmla="*/ 8 w 23"/>
                  <a:gd name="T27" fmla="*/ 48 h 48"/>
                  <a:gd name="T28" fmla="*/ 11 w 23"/>
                  <a:gd name="T29" fmla="*/ 45 h 48"/>
                  <a:gd name="T30" fmla="*/ 11 w 23"/>
                  <a:gd name="T31" fmla="*/ 24 h 48"/>
                  <a:gd name="T32" fmla="*/ 12 w 23"/>
                  <a:gd name="T33" fmla="*/ 24 h 48"/>
                  <a:gd name="T34" fmla="*/ 12 w 23"/>
                  <a:gd name="T35" fmla="*/ 45 h 48"/>
                  <a:gd name="T36" fmla="*/ 15 w 23"/>
                  <a:gd name="T37" fmla="*/ 48 h 48"/>
                  <a:gd name="T38" fmla="*/ 17 w 23"/>
                  <a:gd name="T39" fmla="*/ 45 h 48"/>
                  <a:gd name="T40" fmla="*/ 17 w 23"/>
                  <a:gd name="T41" fmla="*/ 21 h 48"/>
                  <a:gd name="T42" fmla="*/ 17 w 23"/>
                  <a:gd name="T43" fmla="*/ 21 h 48"/>
                  <a:gd name="T44" fmla="*/ 17 w 23"/>
                  <a:gd name="T45" fmla="*/ 8 h 48"/>
                  <a:gd name="T46" fmla="*/ 19 w 23"/>
                  <a:gd name="T47" fmla="*/ 8 h 48"/>
                  <a:gd name="T48" fmla="*/ 19 w 23"/>
                  <a:gd name="T49" fmla="*/ 22 h 48"/>
                  <a:gd name="T50" fmla="*/ 21 w 23"/>
                  <a:gd name="T51" fmla="*/ 24 h 48"/>
                  <a:gd name="T52" fmla="*/ 23 w 23"/>
                  <a:gd name="T53" fmla="*/ 22 h 48"/>
                  <a:gd name="T54" fmla="*/ 23 w 23"/>
                  <a:gd name="T55" fmla="*/ 6 h 48"/>
                  <a:gd name="T56" fmla="*/ 23 w 23"/>
                  <a:gd name="T57" fmla="*/ 5 h 48"/>
                  <a:gd name="T58" fmla="*/ 23 w 23"/>
                  <a:gd name="T59" fmla="*/ 4 h 48"/>
                  <a:gd name="T60" fmla="*/ 17 w 23"/>
                  <a:gd name="T6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" h="48">
                    <a:moveTo>
                      <a:pt x="17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1" y="0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2" y="24"/>
                    </a:cubicBezTo>
                    <a:cubicBezTo>
                      <a:pt x="3" y="24"/>
                      <a:pt x="4" y="23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1"/>
                      <a:pt x="5" y="21"/>
                      <a:pt x="5" y="22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5" y="47"/>
                      <a:pt x="6" y="48"/>
                      <a:pt x="8" y="48"/>
                    </a:cubicBezTo>
                    <a:cubicBezTo>
                      <a:pt x="9" y="48"/>
                      <a:pt x="11" y="47"/>
                      <a:pt x="11" y="45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7"/>
                      <a:pt x="13" y="48"/>
                      <a:pt x="15" y="48"/>
                    </a:cubicBezTo>
                    <a:cubicBezTo>
                      <a:pt x="16" y="48"/>
                      <a:pt x="17" y="47"/>
                      <a:pt x="17" y="45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3"/>
                      <a:pt x="20" y="24"/>
                      <a:pt x="21" y="24"/>
                    </a:cubicBezTo>
                    <a:cubicBezTo>
                      <a:pt x="22" y="24"/>
                      <a:pt x="23" y="23"/>
                      <a:pt x="23" y="22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3"/>
                      <a:pt x="21" y="0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Oval 73"/>
              <p:cNvSpPr>
                <a:spLocks noChangeArrowheads="1"/>
              </p:cNvSpPr>
              <p:nvPr/>
            </p:nvSpPr>
            <p:spPr bwMode="auto">
              <a:xfrm>
                <a:off x="8279754" y="4185224"/>
                <a:ext cx="131763" cy="1317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74"/>
              <p:cNvSpPr>
                <a:spLocks/>
              </p:cNvSpPr>
              <p:nvPr/>
            </p:nvSpPr>
            <p:spPr bwMode="auto">
              <a:xfrm>
                <a:off x="8571854" y="4332862"/>
                <a:ext cx="336550" cy="706438"/>
              </a:xfrm>
              <a:custGeom>
                <a:avLst/>
                <a:gdLst>
                  <a:gd name="T0" fmla="*/ 17 w 23"/>
                  <a:gd name="T1" fmla="*/ 0 h 48"/>
                  <a:gd name="T2" fmla="*/ 6 w 23"/>
                  <a:gd name="T3" fmla="*/ 0 h 48"/>
                  <a:gd name="T4" fmla="*/ 0 w 23"/>
                  <a:gd name="T5" fmla="*/ 5 h 48"/>
                  <a:gd name="T6" fmla="*/ 0 w 23"/>
                  <a:gd name="T7" fmla="*/ 5 h 48"/>
                  <a:gd name="T8" fmla="*/ 0 w 23"/>
                  <a:gd name="T9" fmla="*/ 6 h 48"/>
                  <a:gd name="T10" fmla="*/ 0 w 23"/>
                  <a:gd name="T11" fmla="*/ 22 h 48"/>
                  <a:gd name="T12" fmla="*/ 2 w 23"/>
                  <a:gd name="T13" fmla="*/ 24 h 48"/>
                  <a:gd name="T14" fmla="*/ 4 w 23"/>
                  <a:gd name="T15" fmla="*/ 22 h 48"/>
                  <a:gd name="T16" fmla="*/ 4 w 23"/>
                  <a:gd name="T17" fmla="*/ 8 h 48"/>
                  <a:gd name="T18" fmla="*/ 5 w 23"/>
                  <a:gd name="T19" fmla="*/ 8 h 48"/>
                  <a:gd name="T20" fmla="*/ 5 w 23"/>
                  <a:gd name="T21" fmla="*/ 21 h 48"/>
                  <a:gd name="T22" fmla="*/ 5 w 23"/>
                  <a:gd name="T23" fmla="*/ 22 h 48"/>
                  <a:gd name="T24" fmla="*/ 5 w 23"/>
                  <a:gd name="T25" fmla="*/ 45 h 48"/>
                  <a:gd name="T26" fmla="*/ 8 w 23"/>
                  <a:gd name="T27" fmla="*/ 48 h 48"/>
                  <a:gd name="T28" fmla="*/ 11 w 23"/>
                  <a:gd name="T29" fmla="*/ 45 h 48"/>
                  <a:gd name="T30" fmla="*/ 11 w 23"/>
                  <a:gd name="T31" fmla="*/ 24 h 48"/>
                  <a:gd name="T32" fmla="*/ 12 w 23"/>
                  <a:gd name="T33" fmla="*/ 24 h 48"/>
                  <a:gd name="T34" fmla="*/ 12 w 23"/>
                  <a:gd name="T35" fmla="*/ 45 h 48"/>
                  <a:gd name="T36" fmla="*/ 15 w 23"/>
                  <a:gd name="T37" fmla="*/ 48 h 48"/>
                  <a:gd name="T38" fmla="*/ 17 w 23"/>
                  <a:gd name="T39" fmla="*/ 45 h 48"/>
                  <a:gd name="T40" fmla="*/ 17 w 23"/>
                  <a:gd name="T41" fmla="*/ 21 h 48"/>
                  <a:gd name="T42" fmla="*/ 17 w 23"/>
                  <a:gd name="T43" fmla="*/ 21 h 48"/>
                  <a:gd name="T44" fmla="*/ 17 w 23"/>
                  <a:gd name="T45" fmla="*/ 8 h 48"/>
                  <a:gd name="T46" fmla="*/ 19 w 23"/>
                  <a:gd name="T47" fmla="*/ 8 h 48"/>
                  <a:gd name="T48" fmla="*/ 19 w 23"/>
                  <a:gd name="T49" fmla="*/ 22 h 48"/>
                  <a:gd name="T50" fmla="*/ 21 w 23"/>
                  <a:gd name="T51" fmla="*/ 24 h 48"/>
                  <a:gd name="T52" fmla="*/ 23 w 23"/>
                  <a:gd name="T53" fmla="*/ 22 h 48"/>
                  <a:gd name="T54" fmla="*/ 23 w 23"/>
                  <a:gd name="T55" fmla="*/ 6 h 48"/>
                  <a:gd name="T56" fmla="*/ 23 w 23"/>
                  <a:gd name="T57" fmla="*/ 5 h 48"/>
                  <a:gd name="T58" fmla="*/ 23 w 23"/>
                  <a:gd name="T59" fmla="*/ 4 h 48"/>
                  <a:gd name="T60" fmla="*/ 17 w 23"/>
                  <a:gd name="T6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" h="48">
                    <a:moveTo>
                      <a:pt x="17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2" y="24"/>
                    </a:cubicBezTo>
                    <a:cubicBezTo>
                      <a:pt x="3" y="24"/>
                      <a:pt x="4" y="23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1"/>
                      <a:pt x="5" y="21"/>
                      <a:pt x="5" y="22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5" y="47"/>
                      <a:pt x="7" y="48"/>
                      <a:pt x="8" y="48"/>
                    </a:cubicBezTo>
                    <a:cubicBezTo>
                      <a:pt x="10" y="48"/>
                      <a:pt x="11" y="47"/>
                      <a:pt x="11" y="45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7"/>
                      <a:pt x="13" y="48"/>
                      <a:pt x="15" y="48"/>
                    </a:cubicBezTo>
                    <a:cubicBezTo>
                      <a:pt x="16" y="48"/>
                      <a:pt x="17" y="47"/>
                      <a:pt x="17" y="45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3"/>
                      <a:pt x="20" y="24"/>
                      <a:pt x="21" y="24"/>
                    </a:cubicBezTo>
                    <a:cubicBezTo>
                      <a:pt x="22" y="24"/>
                      <a:pt x="23" y="23"/>
                      <a:pt x="23" y="22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3"/>
                      <a:pt x="21" y="0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Oval 75"/>
              <p:cNvSpPr>
                <a:spLocks noChangeArrowheads="1"/>
              </p:cNvSpPr>
              <p:nvPr/>
            </p:nvSpPr>
            <p:spPr bwMode="auto">
              <a:xfrm>
                <a:off x="8675041" y="4185224"/>
                <a:ext cx="131763" cy="1317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76"/>
              <p:cNvSpPr>
                <a:spLocks/>
              </p:cNvSpPr>
              <p:nvPr/>
            </p:nvSpPr>
            <p:spPr bwMode="auto">
              <a:xfrm>
                <a:off x="10957866" y="4332862"/>
                <a:ext cx="336550" cy="706438"/>
              </a:xfrm>
              <a:custGeom>
                <a:avLst/>
                <a:gdLst>
                  <a:gd name="T0" fmla="*/ 18 w 23"/>
                  <a:gd name="T1" fmla="*/ 0 h 48"/>
                  <a:gd name="T2" fmla="*/ 6 w 23"/>
                  <a:gd name="T3" fmla="*/ 0 h 48"/>
                  <a:gd name="T4" fmla="*/ 0 w 23"/>
                  <a:gd name="T5" fmla="*/ 5 h 48"/>
                  <a:gd name="T6" fmla="*/ 0 w 23"/>
                  <a:gd name="T7" fmla="*/ 5 h 48"/>
                  <a:gd name="T8" fmla="*/ 0 w 23"/>
                  <a:gd name="T9" fmla="*/ 6 h 48"/>
                  <a:gd name="T10" fmla="*/ 0 w 23"/>
                  <a:gd name="T11" fmla="*/ 22 h 48"/>
                  <a:gd name="T12" fmla="*/ 2 w 23"/>
                  <a:gd name="T13" fmla="*/ 24 h 48"/>
                  <a:gd name="T14" fmla="*/ 4 w 23"/>
                  <a:gd name="T15" fmla="*/ 22 h 48"/>
                  <a:gd name="T16" fmla="*/ 4 w 23"/>
                  <a:gd name="T17" fmla="*/ 8 h 48"/>
                  <a:gd name="T18" fmla="*/ 6 w 23"/>
                  <a:gd name="T19" fmla="*/ 8 h 48"/>
                  <a:gd name="T20" fmla="*/ 6 w 23"/>
                  <a:gd name="T21" fmla="*/ 21 h 48"/>
                  <a:gd name="T22" fmla="*/ 6 w 23"/>
                  <a:gd name="T23" fmla="*/ 22 h 48"/>
                  <a:gd name="T24" fmla="*/ 6 w 23"/>
                  <a:gd name="T25" fmla="*/ 45 h 48"/>
                  <a:gd name="T26" fmla="*/ 8 w 23"/>
                  <a:gd name="T27" fmla="*/ 48 h 48"/>
                  <a:gd name="T28" fmla="*/ 11 w 23"/>
                  <a:gd name="T29" fmla="*/ 45 h 48"/>
                  <a:gd name="T30" fmla="*/ 11 w 23"/>
                  <a:gd name="T31" fmla="*/ 24 h 48"/>
                  <a:gd name="T32" fmla="*/ 12 w 23"/>
                  <a:gd name="T33" fmla="*/ 24 h 48"/>
                  <a:gd name="T34" fmla="*/ 12 w 23"/>
                  <a:gd name="T35" fmla="*/ 45 h 48"/>
                  <a:gd name="T36" fmla="*/ 15 w 23"/>
                  <a:gd name="T37" fmla="*/ 48 h 48"/>
                  <a:gd name="T38" fmla="*/ 18 w 23"/>
                  <a:gd name="T39" fmla="*/ 45 h 48"/>
                  <a:gd name="T40" fmla="*/ 18 w 23"/>
                  <a:gd name="T41" fmla="*/ 21 h 48"/>
                  <a:gd name="T42" fmla="*/ 18 w 23"/>
                  <a:gd name="T43" fmla="*/ 21 h 48"/>
                  <a:gd name="T44" fmla="*/ 18 w 23"/>
                  <a:gd name="T45" fmla="*/ 8 h 48"/>
                  <a:gd name="T46" fmla="*/ 19 w 23"/>
                  <a:gd name="T47" fmla="*/ 8 h 48"/>
                  <a:gd name="T48" fmla="*/ 19 w 23"/>
                  <a:gd name="T49" fmla="*/ 22 h 48"/>
                  <a:gd name="T50" fmla="*/ 21 w 23"/>
                  <a:gd name="T51" fmla="*/ 24 h 48"/>
                  <a:gd name="T52" fmla="*/ 23 w 23"/>
                  <a:gd name="T53" fmla="*/ 22 h 48"/>
                  <a:gd name="T54" fmla="*/ 23 w 23"/>
                  <a:gd name="T55" fmla="*/ 6 h 48"/>
                  <a:gd name="T56" fmla="*/ 23 w 23"/>
                  <a:gd name="T57" fmla="*/ 5 h 48"/>
                  <a:gd name="T58" fmla="*/ 23 w 23"/>
                  <a:gd name="T59" fmla="*/ 4 h 48"/>
                  <a:gd name="T60" fmla="*/ 18 w 23"/>
                  <a:gd name="T6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" h="48">
                    <a:moveTo>
                      <a:pt x="18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2" y="24"/>
                    </a:cubicBezTo>
                    <a:cubicBezTo>
                      <a:pt x="3" y="24"/>
                      <a:pt x="4" y="23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6" y="21"/>
                      <a:pt x="6" y="22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6" y="47"/>
                      <a:pt x="7" y="48"/>
                      <a:pt x="8" y="48"/>
                    </a:cubicBezTo>
                    <a:cubicBezTo>
                      <a:pt x="10" y="48"/>
                      <a:pt x="11" y="47"/>
                      <a:pt x="11" y="45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7"/>
                      <a:pt x="13" y="48"/>
                      <a:pt x="15" y="48"/>
                    </a:cubicBezTo>
                    <a:cubicBezTo>
                      <a:pt x="16" y="48"/>
                      <a:pt x="18" y="47"/>
                      <a:pt x="18" y="45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3"/>
                      <a:pt x="20" y="24"/>
                      <a:pt x="21" y="24"/>
                    </a:cubicBezTo>
                    <a:cubicBezTo>
                      <a:pt x="22" y="24"/>
                      <a:pt x="23" y="23"/>
                      <a:pt x="23" y="22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3"/>
                      <a:pt x="21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Oval 77"/>
              <p:cNvSpPr>
                <a:spLocks noChangeArrowheads="1"/>
              </p:cNvSpPr>
              <p:nvPr/>
            </p:nvSpPr>
            <p:spPr bwMode="auto">
              <a:xfrm>
                <a:off x="11059466" y="4185224"/>
                <a:ext cx="131763" cy="1317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78"/>
              <p:cNvSpPr>
                <a:spLocks/>
              </p:cNvSpPr>
              <p:nvPr/>
            </p:nvSpPr>
            <p:spPr bwMode="auto">
              <a:xfrm>
                <a:off x="11351566" y="4332862"/>
                <a:ext cx="336550" cy="706438"/>
              </a:xfrm>
              <a:custGeom>
                <a:avLst/>
                <a:gdLst>
                  <a:gd name="T0" fmla="*/ 18 w 23"/>
                  <a:gd name="T1" fmla="*/ 0 h 48"/>
                  <a:gd name="T2" fmla="*/ 6 w 23"/>
                  <a:gd name="T3" fmla="*/ 0 h 48"/>
                  <a:gd name="T4" fmla="*/ 0 w 23"/>
                  <a:gd name="T5" fmla="*/ 5 h 48"/>
                  <a:gd name="T6" fmla="*/ 0 w 23"/>
                  <a:gd name="T7" fmla="*/ 5 h 48"/>
                  <a:gd name="T8" fmla="*/ 0 w 23"/>
                  <a:gd name="T9" fmla="*/ 6 h 48"/>
                  <a:gd name="T10" fmla="*/ 0 w 23"/>
                  <a:gd name="T11" fmla="*/ 22 h 48"/>
                  <a:gd name="T12" fmla="*/ 2 w 23"/>
                  <a:gd name="T13" fmla="*/ 24 h 48"/>
                  <a:gd name="T14" fmla="*/ 4 w 23"/>
                  <a:gd name="T15" fmla="*/ 22 h 48"/>
                  <a:gd name="T16" fmla="*/ 4 w 23"/>
                  <a:gd name="T17" fmla="*/ 8 h 48"/>
                  <a:gd name="T18" fmla="*/ 6 w 23"/>
                  <a:gd name="T19" fmla="*/ 8 h 48"/>
                  <a:gd name="T20" fmla="*/ 6 w 23"/>
                  <a:gd name="T21" fmla="*/ 21 h 48"/>
                  <a:gd name="T22" fmla="*/ 6 w 23"/>
                  <a:gd name="T23" fmla="*/ 22 h 48"/>
                  <a:gd name="T24" fmla="*/ 6 w 23"/>
                  <a:gd name="T25" fmla="*/ 45 h 48"/>
                  <a:gd name="T26" fmla="*/ 9 w 23"/>
                  <a:gd name="T27" fmla="*/ 48 h 48"/>
                  <a:gd name="T28" fmla="*/ 11 w 23"/>
                  <a:gd name="T29" fmla="*/ 45 h 48"/>
                  <a:gd name="T30" fmla="*/ 11 w 23"/>
                  <a:gd name="T31" fmla="*/ 24 h 48"/>
                  <a:gd name="T32" fmla="*/ 12 w 23"/>
                  <a:gd name="T33" fmla="*/ 24 h 48"/>
                  <a:gd name="T34" fmla="*/ 12 w 23"/>
                  <a:gd name="T35" fmla="*/ 45 h 48"/>
                  <a:gd name="T36" fmla="*/ 15 w 23"/>
                  <a:gd name="T37" fmla="*/ 48 h 48"/>
                  <a:gd name="T38" fmla="*/ 18 w 23"/>
                  <a:gd name="T39" fmla="*/ 45 h 48"/>
                  <a:gd name="T40" fmla="*/ 18 w 23"/>
                  <a:gd name="T41" fmla="*/ 21 h 48"/>
                  <a:gd name="T42" fmla="*/ 18 w 23"/>
                  <a:gd name="T43" fmla="*/ 21 h 48"/>
                  <a:gd name="T44" fmla="*/ 18 w 23"/>
                  <a:gd name="T45" fmla="*/ 8 h 48"/>
                  <a:gd name="T46" fmla="*/ 19 w 23"/>
                  <a:gd name="T47" fmla="*/ 8 h 48"/>
                  <a:gd name="T48" fmla="*/ 19 w 23"/>
                  <a:gd name="T49" fmla="*/ 22 h 48"/>
                  <a:gd name="T50" fmla="*/ 21 w 23"/>
                  <a:gd name="T51" fmla="*/ 24 h 48"/>
                  <a:gd name="T52" fmla="*/ 23 w 23"/>
                  <a:gd name="T53" fmla="*/ 22 h 48"/>
                  <a:gd name="T54" fmla="*/ 23 w 23"/>
                  <a:gd name="T55" fmla="*/ 6 h 48"/>
                  <a:gd name="T56" fmla="*/ 23 w 23"/>
                  <a:gd name="T57" fmla="*/ 5 h 48"/>
                  <a:gd name="T58" fmla="*/ 23 w 23"/>
                  <a:gd name="T59" fmla="*/ 4 h 48"/>
                  <a:gd name="T60" fmla="*/ 18 w 23"/>
                  <a:gd name="T6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" h="48">
                    <a:moveTo>
                      <a:pt x="18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2" y="24"/>
                    </a:cubicBezTo>
                    <a:cubicBezTo>
                      <a:pt x="3" y="24"/>
                      <a:pt x="4" y="23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6" y="21"/>
                      <a:pt x="6" y="22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6" y="47"/>
                      <a:pt x="7" y="48"/>
                      <a:pt x="9" y="48"/>
                    </a:cubicBezTo>
                    <a:cubicBezTo>
                      <a:pt x="10" y="48"/>
                      <a:pt x="11" y="47"/>
                      <a:pt x="11" y="45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7"/>
                      <a:pt x="14" y="48"/>
                      <a:pt x="15" y="48"/>
                    </a:cubicBezTo>
                    <a:cubicBezTo>
                      <a:pt x="17" y="48"/>
                      <a:pt x="18" y="47"/>
                      <a:pt x="18" y="45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3"/>
                      <a:pt x="20" y="24"/>
                      <a:pt x="21" y="24"/>
                    </a:cubicBezTo>
                    <a:cubicBezTo>
                      <a:pt x="22" y="24"/>
                      <a:pt x="23" y="23"/>
                      <a:pt x="23" y="22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3"/>
                      <a:pt x="21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Oval 79"/>
              <p:cNvSpPr>
                <a:spLocks noChangeArrowheads="1"/>
              </p:cNvSpPr>
              <p:nvPr/>
            </p:nvSpPr>
            <p:spPr bwMode="auto">
              <a:xfrm>
                <a:off x="11454754" y="4185224"/>
                <a:ext cx="131763" cy="1317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80"/>
              <p:cNvSpPr>
                <a:spLocks/>
              </p:cNvSpPr>
              <p:nvPr/>
            </p:nvSpPr>
            <p:spPr bwMode="auto">
              <a:xfrm>
                <a:off x="10153004" y="4332862"/>
                <a:ext cx="336550" cy="706438"/>
              </a:xfrm>
              <a:custGeom>
                <a:avLst/>
                <a:gdLst>
                  <a:gd name="T0" fmla="*/ 18 w 23"/>
                  <a:gd name="T1" fmla="*/ 0 h 48"/>
                  <a:gd name="T2" fmla="*/ 6 w 23"/>
                  <a:gd name="T3" fmla="*/ 0 h 48"/>
                  <a:gd name="T4" fmla="*/ 0 w 23"/>
                  <a:gd name="T5" fmla="*/ 5 h 48"/>
                  <a:gd name="T6" fmla="*/ 0 w 23"/>
                  <a:gd name="T7" fmla="*/ 5 h 48"/>
                  <a:gd name="T8" fmla="*/ 0 w 23"/>
                  <a:gd name="T9" fmla="*/ 6 h 48"/>
                  <a:gd name="T10" fmla="*/ 0 w 23"/>
                  <a:gd name="T11" fmla="*/ 22 h 48"/>
                  <a:gd name="T12" fmla="*/ 2 w 23"/>
                  <a:gd name="T13" fmla="*/ 24 h 48"/>
                  <a:gd name="T14" fmla="*/ 4 w 23"/>
                  <a:gd name="T15" fmla="*/ 22 h 48"/>
                  <a:gd name="T16" fmla="*/ 4 w 23"/>
                  <a:gd name="T17" fmla="*/ 8 h 48"/>
                  <a:gd name="T18" fmla="*/ 6 w 23"/>
                  <a:gd name="T19" fmla="*/ 8 h 48"/>
                  <a:gd name="T20" fmla="*/ 6 w 23"/>
                  <a:gd name="T21" fmla="*/ 21 h 48"/>
                  <a:gd name="T22" fmla="*/ 6 w 23"/>
                  <a:gd name="T23" fmla="*/ 22 h 48"/>
                  <a:gd name="T24" fmla="*/ 6 w 23"/>
                  <a:gd name="T25" fmla="*/ 45 h 48"/>
                  <a:gd name="T26" fmla="*/ 8 w 23"/>
                  <a:gd name="T27" fmla="*/ 48 h 48"/>
                  <a:gd name="T28" fmla="*/ 11 w 23"/>
                  <a:gd name="T29" fmla="*/ 45 h 48"/>
                  <a:gd name="T30" fmla="*/ 11 w 23"/>
                  <a:gd name="T31" fmla="*/ 24 h 48"/>
                  <a:gd name="T32" fmla="*/ 12 w 23"/>
                  <a:gd name="T33" fmla="*/ 24 h 48"/>
                  <a:gd name="T34" fmla="*/ 12 w 23"/>
                  <a:gd name="T35" fmla="*/ 45 h 48"/>
                  <a:gd name="T36" fmla="*/ 15 w 23"/>
                  <a:gd name="T37" fmla="*/ 48 h 48"/>
                  <a:gd name="T38" fmla="*/ 18 w 23"/>
                  <a:gd name="T39" fmla="*/ 45 h 48"/>
                  <a:gd name="T40" fmla="*/ 18 w 23"/>
                  <a:gd name="T41" fmla="*/ 21 h 48"/>
                  <a:gd name="T42" fmla="*/ 18 w 23"/>
                  <a:gd name="T43" fmla="*/ 21 h 48"/>
                  <a:gd name="T44" fmla="*/ 18 w 23"/>
                  <a:gd name="T45" fmla="*/ 8 h 48"/>
                  <a:gd name="T46" fmla="*/ 19 w 23"/>
                  <a:gd name="T47" fmla="*/ 8 h 48"/>
                  <a:gd name="T48" fmla="*/ 19 w 23"/>
                  <a:gd name="T49" fmla="*/ 22 h 48"/>
                  <a:gd name="T50" fmla="*/ 21 w 23"/>
                  <a:gd name="T51" fmla="*/ 24 h 48"/>
                  <a:gd name="T52" fmla="*/ 23 w 23"/>
                  <a:gd name="T53" fmla="*/ 22 h 48"/>
                  <a:gd name="T54" fmla="*/ 23 w 23"/>
                  <a:gd name="T55" fmla="*/ 6 h 48"/>
                  <a:gd name="T56" fmla="*/ 23 w 23"/>
                  <a:gd name="T57" fmla="*/ 5 h 48"/>
                  <a:gd name="T58" fmla="*/ 23 w 23"/>
                  <a:gd name="T59" fmla="*/ 4 h 48"/>
                  <a:gd name="T60" fmla="*/ 18 w 23"/>
                  <a:gd name="T6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" h="48">
                    <a:moveTo>
                      <a:pt x="18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2" y="24"/>
                    </a:cubicBezTo>
                    <a:cubicBezTo>
                      <a:pt x="3" y="24"/>
                      <a:pt x="4" y="23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6" y="21"/>
                      <a:pt x="6" y="22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6" y="47"/>
                      <a:pt x="7" y="48"/>
                      <a:pt x="8" y="48"/>
                    </a:cubicBezTo>
                    <a:cubicBezTo>
                      <a:pt x="10" y="48"/>
                      <a:pt x="11" y="47"/>
                      <a:pt x="11" y="45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7"/>
                      <a:pt x="14" y="48"/>
                      <a:pt x="15" y="48"/>
                    </a:cubicBezTo>
                    <a:cubicBezTo>
                      <a:pt x="17" y="48"/>
                      <a:pt x="18" y="47"/>
                      <a:pt x="18" y="45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3"/>
                      <a:pt x="20" y="24"/>
                      <a:pt x="21" y="24"/>
                    </a:cubicBezTo>
                    <a:cubicBezTo>
                      <a:pt x="22" y="24"/>
                      <a:pt x="23" y="23"/>
                      <a:pt x="23" y="22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3"/>
                      <a:pt x="21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Oval 81"/>
              <p:cNvSpPr>
                <a:spLocks noChangeArrowheads="1"/>
              </p:cNvSpPr>
              <p:nvPr/>
            </p:nvSpPr>
            <p:spPr bwMode="auto">
              <a:xfrm>
                <a:off x="10254604" y="4185224"/>
                <a:ext cx="131763" cy="1317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82"/>
              <p:cNvSpPr>
                <a:spLocks/>
              </p:cNvSpPr>
              <p:nvPr/>
            </p:nvSpPr>
            <p:spPr bwMode="auto">
              <a:xfrm>
                <a:off x="10562579" y="4332862"/>
                <a:ext cx="322263" cy="706438"/>
              </a:xfrm>
              <a:custGeom>
                <a:avLst/>
                <a:gdLst>
                  <a:gd name="T0" fmla="*/ 17 w 22"/>
                  <a:gd name="T1" fmla="*/ 0 h 48"/>
                  <a:gd name="T2" fmla="*/ 5 w 22"/>
                  <a:gd name="T3" fmla="*/ 0 h 48"/>
                  <a:gd name="T4" fmla="*/ 0 w 22"/>
                  <a:gd name="T5" fmla="*/ 5 h 48"/>
                  <a:gd name="T6" fmla="*/ 0 w 22"/>
                  <a:gd name="T7" fmla="*/ 5 h 48"/>
                  <a:gd name="T8" fmla="*/ 0 w 22"/>
                  <a:gd name="T9" fmla="*/ 6 h 48"/>
                  <a:gd name="T10" fmla="*/ 0 w 22"/>
                  <a:gd name="T11" fmla="*/ 22 h 48"/>
                  <a:gd name="T12" fmla="*/ 1 w 22"/>
                  <a:gd name="T13" fmla="*/ 24 h 48"/>
                  <a:gd name="T14" fmla="*/ 3 w 22"/>
                  <a:gd name="T15" fmla="*/ 22 h 48"/>
                  <a:gd name="T16" fmla="*/ 3 w 22"/>
                  <a:gd name="T17" fmla="*/ 8 h 48"/>
                  <a:gd name="T18" fmla="*/ 5 w 22"/>
                  <a:gd name="T19" fmla="*/ 8 h 48"/>
                  <a:gd name="T20" fmla="*/ 5 w 22"/>
                  <a:gd name="T21" fmla="*/ 21 h 48"/>
                  <a:gd name="T22" fmla="*/ 5 w 22"/>
                  <a:gd name="T23" fmla="*/ 22 h 48"/>
                  <a:gd name="T24" fmla="*/ 5 w 22"/>
                  <a:gd name="T25" fmla="*/ 45 h 48"/>
                  <a:gd name="T26" fmla="*/ 8 w 22"/>
                  <a:gd name="T27" fmla="*/ 48 h 48"/>
                  <a:gd name="T28" fmla="*/ 10 w 22"/>
                  <a:gd name="T29" fmla="*/ 45 h 48"/>
                  <a:gd name="T30" fmla="*/ 10 w 22"/>
                  <a:gd name="T31" fmla="*/ 24 h 48"/>
                  <a:gd name="T32" fmla="*/ 12 w 22"/>
                  <a:gd name="T33" fmla="*/ 24 h 48"/>
                  <a:gd name="T34" fmla="*/ 12 w 22"/>
                  <a:gd name="T35" fmla="*/ 45 h 48"/>
                  <a:gd name="T36" fmla="*/ 14 w 22"/>
                  <a:gd name="T37" fmla="*/ 48 h 48"/>
                  <a:gd name="T38" fmla="*/ 17 w 22"/>
                  <a:gd name="T39" fmla="*/ 45 h 48"/>
                  <a:gd name="T40" fmla="*/ 17 w 22"/>
                  <a:gd name="T41" fmla="*/ 21 h 48"/>
                  <a:gd name="T42" fmla="*/ 17 w 22"/>
                  <a:gd name="T43" fmla="*/ 21 h 48"/>
                  <a:gd name="T44" fmla="*/ 17 w 22"/>
                  <a:gd name="T45" fmla="*/ 8 h 48"/>
                  <a:gd name="T46" fmla="*/ 18 w 22"/>
                  <a:gd name="T47" fmla="*/ 8 h 48"/>
                  <a:gd name="T48" fmla="*/ 18 w 22"/>
                  <a:gd name="T49" fmla="*/ 22 h 48"/>
                  <a:gd name="T50" fmla="*/ 20 w 22"/>
                  <a:gd name="T51" fmla="*/ 24 h 48"/>
                  <a:gd name="T52" fmla="*/ 22 w 22"/>
                  <a:gd name="T53" fmla="*/ 22 h 48"/>
                  <a:gd name="T54" fmla="*/ 22 w 22"/>
                  <a:gd name="T55" fmla="*/ 6 h 48"/>
                  <a:gd name="T56" fmla="*/ 22 w 22"/>
                  <a:gd name="T57" fmla="*/ 5 h 48"/>
                  <a:gd name="T58" fmla="*/ 22 w 22"/>
                  <a:gd name="T59" fmla="*/ 4 h 48"/>
                  <a:gd name="T60" fmla="*/ 17 w 22"/>
                  <a:gd name="T6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48">
                    <a:moveTo>
                      <a:pt x="17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1" y="0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0" y="24"/>
                      <a:pt x="1" y="24"/>
                    </a:cubicBezTo>
                    <a:cubicBezTo>
                      <a:pt x="3" y="24"/>
                      <a:pt x="3" y="23"/>
                      <a:pt x="3" y="22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1"/>
                      <a:pt x="5" y="21"/>
                      <a:pt x="5" y="22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5" y="47"/>
                      <a:pt x="6" y="48"/>
                      <a:pt x="8" y="48"/>
                    </a:cubicBezTo>
                    <a:cubicBezTo>
                      <a:pt x="9" y="48"/>
                      <a:pt x="10" y="47"/>
                      <a:pt x="10" y="45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7"/>
                      <a:pt x="13" y="48"/>
                      <a:pt x="14" y="48"/>
                    </a:cubicBezTo>
                    <a:cubicBezTo>
                      <a:pt x="16" y="48"/>
                      <a:pt x="17" y="47"/>
                      <a:pt x="17" y="45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8" y="23"/>
                      <a:pt x="19" y="24"/>
                      <a:pt x="20" y="24"/>
                    </a:cubicBezTo>
                    <a:cubicBezTo>
                      <a:pt x="22" y="24"/>
                      <a:pt x="22" y="23"/>
                      <a:pt x="22" y="22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3"/>
                      <a:pt x="21" y="0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Oval 83"/>
              <p:cNvSpPr>
                <a:spLocks noChangeArrowheads="1"/>
              </p:cNvSpPr>
              <p:nvPr/>
            </p:nvSpPr>
            <p:spPr bwMode="auto">
              <a:xfrm>
                <a:off x="10649891" y="4185224"/>
                <a:ext cx="146050" cy="1317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33" name="组合 132"/>
            <p:cNvGrpSpPr/>
            <p:nvPr/>
          </p:nvGrpSpPr>
          <p:grpSpPr>
            <a:xfrm>
              <a:off x="6187429" y="5158362"/>
              <a:ext cx="2327275" cy="854075"/>
              <a:chOff x="6187429" y="5158362"/>
              <a:chExt cx="2327275" cy="854075"/>
            </a:xfrm>
            <a:solidFill>
              <a:srgbClr val="EAE05E"/>
            </a:solidFill>
          </p:grpSpPr>
          <p:sp>
            <p:nvSpPr>
              <p:cNvPr id="104" name="Freeform 84"/>
              <p:cNvSpPr>
                <a:spLocks/>
              </p:cNvSpPr>
              <p:nvPr/>
            </p:nvSpPr>
            <p:spPr bwMode="auto">
              <a:xfrm>
                <a:off x="6992291" y="5304412"/>
                <a:ext cx="336550" cy="708025"/>
              </a:xfrm>
              <a:custGeom>
                <a:avLst/>
                <a:gdLst>
                  <a:gd name="T0" fmla="*/ 17 w 23"/>
                  <a:gd name="T1" fmla="*/ 0 h 48"/>
                  <a:gd name="T2" fmla="*/ 6 w 23"/>
                  <a:gd name="T3" fmla="*/ 0 h 48"/>
                  <a:gd name="T4" fmla="*/ 0 w 23"/>
                  <a:gd name="T5" fmla="*/ 4 h 48"/>
                  <a:gd name="T6" fmla="*/ 0 w 23"/>
                  <a:gd name="T7" fmla="*/ 4 h 48"/>
                  <a:gd name="T8" fmla="*/ 0 w 23"/>
                  <a:gd name="T9" fmla="*/ 5 h 48"/>
                  <a:gd name="T10" fmla="*/ 0 w 23"/>
                  <a:gd name="T11" fmla="*/ 21 h 48"/>
                  <a:gd name="T12" fmla="*/ 2 w 23"/>
                  <a:gd name="T13" fmla="*/ 23 h 48"/>
                  <a:gd name="T14" fmla="*/ 4 w 23"/>
                  <a:gd name="T15" fmla="*/ 21 h 48"/>
                  <a:gd name="T16" fmla="*/ 4 w 23"/>
                  <a:gd name="T17" fmla="*/ 7 h 48"/>
                  <a:gd name="T18" fmla="*/ 5 w 23"/>
                  <a:gd name="T19" fmla="*/ 7 h 48"/>
                  <a:gd name="T20" fmla="*/ 5 w 23"/>
                  <a:gd name="T21" fmla="*/ 21 h 48"/>
                  <a:gd name="T22" fmla="*/ 6 w 23"/>
                  <a:gd name="T23" fmla="*/ 21 h 48"/>
                  <a:gd name="T24" fmla="*/ 6 w 23"/>
                  <a:gd name="T25" fmla="*/ 45 h 48"/>
                  <a:gd name="T26" fmla="*/ 8 w 23"/>
                  <a:gd name="T27" fmla="*/ 48 h 48"/>
                  <a:gd name="T28" fmla="*/ 11 w 23"/>
                  <a:gd name="T29" fmla="*/ 45 h 48"/>
                  <a:gd name="T30" fmla="*/ 11 w 23"/>
                  <a:gd name="T31" fmla="*/ 24 h 48"/>
                  <a:gd name="T32" fmla="*/ 12 w 23"/>
                  <a:gd name="T33" fmla="*/ 24 h 48"/>
                  <a:gd name="T34" fmla="*/ 12 w 23"/>
                  <a:gd name="T35" fmla="*/ 45 h 48"/>
                  <a:gd name="T36" fmla="*/ 15 w 23"/>
                  <a:gd name="T37" fmla="*/ 48 h 48"/>
                  <a:gd name="T38" fmla="*/ 17 w 23"/>
                  <a:gd name="T39" fmla="*/ 45 h 48"/>
                  <a:gd name="T40" fmla="*/ 17 w 23"/>
                  <a:gd name="T41" fmla="*/ 21 h 48"/>
                  <a:gd name="T42" fmla="*/ 17 w 23"/>
                  <a:gd name="T43" fmla="*/ 21 h 48"/>
                  <a:gd name="T44" fmla="*/ 17 w 23"/>
                  <a:gd name="T45" fmla="*/ 7 h 48"/>
                  <a:gd name="T46" fmla="*/ 19 w 23"/>
                  <a:gd name="T47" fmla="*/ 7 h 48"/>
                  <a:gd name="T48" fmla="*/ 19 w 23"/>
                  <a:gd name="T49" fmla="*/ 21 h 48"/>
                  <a:gd name="T50" fmla="*/ 21 w 23"/>
                  <a:gd name="T51" fmla="*/ 23 h 48"/>
                  <a:gd name="T52" fmla="*/ 23 w 23"/>
                  <a:gd name="T53" fmla="*/ 21 h 48"/>
                  <a:gd name="T54" fmla="*/ 23 w 23"/>
                  <a:gd name="T55" fmla="*/ 5 h 48"/>
                  <a:gd name="T56" fmla="*/ 23 w 23"/>
                  <a:gd name="T57" fmla="*/ 4 h 48"/>
                  <a:gd name="T58" fmla="*/ 23 w 23"/>
                  <a:gd name="T59" fmla="*/ 4 h 48"/>
                  <a:gd name="T60" fmla="*/ 17 w 23"/>
                  <a:gd name="T6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" h="48">
                    <a:moveTo>
                      <a:pt x="17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1" y="23"/>
                      <a:pt x="2" y="23"/>
                    </a:cubicBezTo>
                    <a:cubicBezTo>
                      <a:pt x="3" y="23"/>
                      <a:pt x="4" y="22"/>
                      <a:pt x="4" y="21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1"/>
                      <a:pt x="6" y="21"/>
                      <a:pt x="6" y="21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6" y="47"/>
                      <a:pt x="7" y="48"/>
                      <a:pt x="8" y="48"/>
                    </a:cubicBezTo>
                    <a:cubicBezTo>
                      <a:pt x="10" y="48"/>
                      <a:pt x="11" y="47"/>
                      <a:pt x="11" y="45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7"/>
                      <a:pt x="13" y="48"/>
                      <a:pt x="15" y="48"/>
                    </a:cubicBezTo>
                    <a:cubicBezTo>
                      <a:pt x="16" y="48"/>
                      <a:pt x="17" y="47"/>
                      <a:pt x="17" y="45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9" y="22"/>
                      <a:pt x="20" y="23"/>
                      <a:pt x="21" y="23"/>
                    </a:cubicBezTo>
                    <a:cubicBezTo>
                      <a:pt x="22" y="23"/>
                      <a:pt x="23" y="22"/>
                      <a:pt x="23" y="21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3"/>
                      <a:pt x="21" y="0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Oval 85"/>
              <p:cNvSpPr>
                <a:spLocks noChangeArrowheads="1"/>
              </p:cNvSpPr>
              <p:nvPr/>
            </p:nvSpPr>
            <p:spPr bwMode="auto">
              <a:xfrm>
                <a:off x="7095479" y="5158362"/>
                <a:ext cx="131763" cy="1317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86"/>
              <p:cNvSpPr>
                <a:spLocks/>
              </p:cNvSpPr>
              <p:nvPr/>
            </p:nvSpPr>
            <p:spPr bwMode="auto">
              <a:xfrm>
                <a:off x="7387579" y="5304412"/>
                <a:ext cx="336550" cy="708025"/>
              </a:xfrm>
              <a:custGeom>
                <a:avLst/>
                <a:gdLst>
                  <a:gd name="T0" fmla="*/ 18 w 23"/>
                  <a:gd name="T1" fmla="*/ 0 h 48"/>
                  <a:gd name="T2" fmla="*/ 6 w 23"/>
                  <a:gd name="T3" fmla="*/ 0 h 48"/>
                  <a:gd name="T4" fmla="*/ 0 w 23"/>
                  <a:gd name="T5" fmla="*/ 4 h 48"/>
                  <a:gd name="T6" fmla="*/ 0 w 23"/>
                  <a:gd name="T7" fmla="*/ 4 h 48"/>
                  <a:gd name="T8" fmla="*/ 0 w 23"/>
                  <a:gd name="T9" fmla="*/ 5 h 48"/>
                  <a:gd name="T10" fmla="*/ 0 w 23"/>
                  <a:gd name="T11" fmla="*/ 21 h 48"/>
                  <a:gd name="T12" fmla="*/ 2 w 23"/>
                  <a:gd name="T13" fmla="*/ 23 h 48"/>
                  <a:gd name="T14" fmla="*/ 4 w 23"/>
                  <a:gd name="T15" fmla="*/ 21 h 48"/>
                  <a:gd name="T16" fmla="*/ 4 w 23"/>
                  <a:gd name="T17" fmla="*/ 7 h 48"/>
                  <a:gd name="T18" fmla="*/ 6 w 23"/>
                  <a:gd name="T19" fmla="*/ 7 h 48"/>
                  <a:gd name="T20" fmla="*/ 6 w 23"/>
                  <a:gd name="T21" fmla="*/ 21 h 48"/>
                  <a:gd name="T22" fmla="*/ 6 w 23"/>
                  <a:gd name="T23" fmla="*/ 21 h 48"/>
                  <a:gd name="T24" fmla="*/ 6 w 23"/>
                  <a:gd name="T25" fmla="*/ 45 h 48"/>
                  <a:gd name="T26" fmla="*/ 8 w 23"/>
                  <a:gd name="T27" fmla="*/ 48 h 48"/>
                  <a:gd name="T28" fmla="*/ 11 w 23"/>
                  <a:gd name="T29" fmla="*/ 45 h 48"/>
                  <a:gd name="T30" fmla="*/ 11 w 23"/>
                  <a:gd name="T31" fmla="*/ 24 h 48"/>
                  <a:gd name="T32" fmla="*/ 12 w 23"/>
                  <a:gd name="T33" fmla="*/ 24 h 48"/>
                  <a:gd name="T34" fmla="*/ 12 w 23"/>
                  <a:gd name="T35" fmla="*/ 45 h 48"/>
                  <a:gd name="T36" fmla="*/ 15 w 23"/>
                  <a:gd name="T37" fmla="*/ 48 h 48"/>
                  <a:gd name="T38" fmla="*/ 18 w 23"/>
                  <a:gd name="T39" fmla="*/ 45 h 48"/>
                  <a:gd name="T40" fmla="*/ 18 w 23"/>
                  <a:gd name="T41" fmla="*/ 21 h 48"/>
                  <a:gd name="T42" fmla="*/ 18 w 23"/>
                  <a:gd name="T43" fmla="*/ 21 h 48"/>
                  <a:gd name="T44" fmla="*/ 18 w 23"/>
                  <a:gd name="T45" fmla="*/ 7 h 48"/>
                  <a:gd name="T46" fmla="*/ 19 w 23"/>
                  <a:gd name="T47" fmla="*/ 7 h 48"/>
                  <a:gd name="T48" fmla="*/ 19 w 23"/>
                  <a:gd name="T49" fmla="*/ 21 h 48"/>
                  <a:gd name="T50" fmla="*/ 21 w 23"/>
                  <a:gd name="T51" fmla="*/ 23 h 48"/>
                  <a:gd name="T52" fmla="*/ 23 w 23"/>
                  <a:gd name="T53" fmla="*/ 21 h 48"/>
                  <a:gd name="T54" fmla="*/ 23 w 23"/>
                  <a:gd name="T55" fmla="*/ 5 h 48"/>
                  <a:gd name="T56" fmla="*/ 23 w 23"/>
                  <a:gd name="T57" fmla="*/ 4 h 48"/>
                  <a:gd name="T58" fmla="*/ 23 w 23"/>
                  <a:gd name="T59" fmla="*/ 4 h 48"/>
                  <a:gd name="T60" fmla="*/ 18 w 23"/>
                  <a:gd name="T6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" h="48">
                    <a:moveTo>
                      <a:pt x="18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1" y="23"/>
                      <a:pt x="2" y="23"/>
                    </a:cubicBezTo>
                    <a:cubicBezTo>
                      <a:pt x="3" y="23"/>
                      <a:pt x="4" y="22"/>
                      <a:pt x="4" y="21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6" y="47"/>
                      <a:pt x="7" y="48"/>
                      <a:pt x="8" y="48"/>
                    </a:cubicBezTo>
                    <a:cubicBezTo>
                      <a:pt x="10" y="48"/>
                      <a:pt x="11" y="47"/>
                      <a:pt x="11" y="45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7"/>
                      <a:pt x="14" y="48"/>
                      <a:pt x="15" y="48"/>
                    </a:cubicBezTo>
                    <a:cubicBezTo>
                      <a:pt x="16" y="48"/>
                      <a:pt x="18" y="47"/>
                      <a:pt x="18" y="45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9" y="22"/>
                      <a:pt x="20" y="23"/>
                      <a:pt x="21" y="23"/>
                    </a:cubicBezTo>
                    <a:cubicBezTo>
                      <a:pt x="22" y="23"/>
                      <a:pt x="23" y="22"/>
                      <a:pt x="23" y="21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3"/>
                      <a:pt x="21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Oval 87"/>
              <p:cNvSpPr>
                <a:spLocks noChangeArrowheads="1"/>
              </p:cNvSpPr>
              <p:nvPr/>
            </p:nvSpPr>
            <p:spPr bwMode="auto">
              <a:xfrm>
                <a:off x="7489179" y="5158362"/>
                <a:ext cx="131763" cy="1317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88"/>
              <p:cNvSpPr>
                <a:spLocks/>
              </p:cNvSpPr>
              <p:nvPr/>
            </p:nvSpPr>
            <p:spPr bwMode="auto">
              <a:xfrm>
                <a:off x="7782866" y="5304412"/>
                <a:ext cx="336550" cy="708025"/>
              </a:xfrm>
              <a:custGeom>
                <a:avLst/>
                <a:gdLst>
                  <a:gd name="T0" fmla="*/ 18 w 23"/>
                  <a:gd name="T1" fmla="*/ 0 h 48"/>
                  <a:gd name="T2" fmla="*/ 6 w 23"/>
                  <a:gd name="T3" fmla="*/ 0 h 48"/>
                  <a:gd name="T4" fmla="*/ 0 w 23"/>
                  <a:gd name="T5" fmla="*/ 4 h 48"/>
                  <a:gd name="T6" fmla="*/ 0 w 23"/>
                  <a:gd name="T7" fmla="*/ 4 h 48"/>
                  <a:gd name="T8" fmla="*/ 0 w 23"/>
                  <a:gd name="T9" fmla="*/ 5 h 48"/>
                  <a:gd name="T10" fmla="*/ 0 w 23"/>
                  <a:gd name="T11" fmla="*/ 21 h 48"/>
                  <a:gd name="T12" fmla="*/ 2 w 23"/>
                  <a:gd name="T13" fmla="*/ 23 h 48"/>
                  <a:gd name="T14" fmla="*/ 4 w 23"/>
                  <a:gd name="T15" fmla="*/ 21 h 48"/>
                  <a:gd name="T16" fmla="*/ 4 w 23"/>
                  <a:gd name="T17" fmla="*/ 7 h 48"/>
                  <a:gd name="T18" fmla="*/ 6 w 23"/>
                  <a:gd name="T19" fmla="*/ 7 h 48"/>
                  <a:gd name="T20" fmla="*/ 6 w 23"/>
                  <a:gd name="T21" fmla="*/ 21 h 48"/>
                  <a:gd name="T22" fmla="*/ 6 w 23"/>
                  <a:gd name="T23" fmla="*/ 21 h 48"/>
                  <a:gd name="T24" fmla="*/ 6 w 23"/>
                  <a:gd name="T25" fmla="*/ 45 h 48"/>
                  <a:gd name="T26" fmla="*/ 9 w 23"/>
                  <a:gd name="T27" fmla="*/ 48 h 48"/>
                  <a:gd name="T28" fmla="*/ 11 w 23"/>
                  <a:gd name="T29" fmla="*/ 45 h 48"/>
                  <a:gd name="T30" fmla="*/ 11 w 23"/>
                  <a:gd name="T31" fmla="*/ 24 h 48"/>
                  <a:gd name="T32" fmla="*/ 13 w 23"/>
                  <a:gd name="T33" fmla="*/ 24 h 48"/>
                  <a:gd name="T34" fmla="*/ 13 w 23"/>
                  <a:gd name="T35" fmla="*/ 45 h 48"/>
                  <a:gd name="T36" fmla="*/ 15 w 23"/>
                  <a:gd name="T37" fmla="*/ 48 h 48"/>
                  <a:gd name="T38" fmla="*/ 18 w 23"/>
                  <a:gd name="T39" fmla="*/ 45 h 48"/>
                  <a:gd name="T40" fmla="*/ 18 w 23"/>
                  <a:gd name="T41" fmla="*/ 21 h 48"/>
                  <a:gd name="T42" fmla="*/ 18 w 23"/>
                  <a:gd name="T43" fmla="*/ 21 h 48"/>
                  <a:gd name="T44" fmla="*/ 18 w 23"/>
                  <a:gd name="T45" fmla="*/ 7 h 48"/>
                  <a:gd name="T46" fmla="*/ 19 w 23"/>
                  <a:gd name="T47" fmla="*/ 7 h 48"/>
                  <a:gd name="T48" fmla="*/ 19 w 23"/>
                  <a:gd name="T49" fmla="*/ 21 h 48"/>
                  <a:gd name="T50" fmla="*/ 21 w 23"/>
                  <a:gd name="T51" fmla="*/ 23 h 48"/>
                  <a:gd name="T52" fmla="*/ 23 w 23"/>
                  <a:gd name="T53" fmla="*/ 21 h 48"/>
                  <a:gd name="T54" fmla="*/ 23 w 23"/>
                  <a:gd name="T55" fmla="*/ 5 h 48"/>
                  <a:gd name="T56" fmla="*/ 23 w 23"/>
                  <a:gd name="T57" fmla="*/ 4 h 48"/>
                  <a:gd name="T58" fmla="*/ 23 w 23"/>
                  <a:gd name="T59" fmla="*/ 4 h 48"/>
                  <a:gd name="T60" fmla="*/ 18 w 23"/>
                  <a:gd name="T6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" h="48">
                    <a:moveTo>
                      <a:pt x="18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1" y="23"/>
                      <a:pt x="2" y="23"/>
                    </a:cubicBezTo>
                    <a:cubicBezTo>
                      <a:pt x="3" y="23"/>
                      <a:pt x="4" y="22"/>
                      <a:pt x="4" y="21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6" y="47"/>
                      <a:pt x="7" y="48"/>
                      <a:pt x="9" y="48"/>
                    </a:cubicBezTo>
                    <a:cubicBezTo>
                      <a:pt x="10" y="48"/>
                      <a:pt x="11" y="47"/>
                      <a:pt x="11" y="45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3" y="47"/>
                      <a:pt x="14" y="48"/>
                      <a:pt x="15" y="48"/>
                    </a:cubicBezTo>
                    <a:cubicBezTo>
                      <a:pt x="17" y="48"/>
                      <a:pt x="18" y="47"/>
                      <a:pt x="18" y="45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9" y="22"/>
                      <a:pt x="20" y="23"/>
                      <a:pt x="21" y="23"/>
                    </a:cubicBezTo>
                    <a:cubicBezTo>
                      <a:pt x="22" y="23"/>
                      <a:pt x="23" y="22"/>
                      <a:pt x="23" y="21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3"/>
                      <a:pt x="21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Oval 89"/>
              <p:cNvSpPr>
                <a:spLocks noChangeArrowheads="1"/>
              </p:cNvSpPr>
              <p:nvPr/>
            </p:nvSpPr>
            <p:spPr bwMode="auto">
              <a:xfrm>
                <a:off x="7884466" y="5158362"/>
                <a:ext cx="131763" cy="1317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90"/>
              <p:cNvSpPr>
                <a:spLocks/>
              </p:cNvSpPr>
              <p:nvPr/>
            </p:nvSpPr>
            <p:spPr bwMode="auto">
              <a:xfrm>
                <a:off x="6187429" y="5304412"/>
                <a:ext cx="336550" cy="708025"/>
              </a:xfrm>
              <a:custGeom>
                <a:avLst/>
                <a:gdLst>
                  <a:gd name="T0" fmla="*/ 18 w 23"/>
                  <a:gd name="T1" fmla="*/ 0 h 48"/>
                  <a:gd name="T2" fmla="*/ 6 w 23"/>
                  <a:gd name="T3" fmla="*/ 0 h 48"/>
                  <a:gd name="T4" fmla="*/ 0 w 23"/>
                  <a:gd name="T5" fmla="*/ 4 h 48"/>
                  <a:gd name="T6" fmla="*/ 0 w 23"/>
                  <a:gd name="T7" fmla="*/ 4 h 48"/>
                  <a:gd name="T8" fmla="*/ 0 w 23"/>
                  <a:gd name="T9" fmla="*/ 5 h 48"/>
                  <a:gd name="T10" fmla="*/ 0 w 23"/>
                  <a:gd name="T11" fmla="*/ 21 h 48"/>
                  <a:gd name="T12" fmla="*/ 2 w 23"/>
                  <a:gd name="T13" fmla="*/ 23 h 48"/>
                  <a:gd name="T14" fmla="*/ 4 w 23"/>
                  <a:gd name="T15" fmla="*/ 21 h 48"/>
                  <a:gd name="T16" fmla="*/ 4 w 23"/>
                  <a:gd name="T17" fmla="*/ 7 h 48"/>
                  <a:gd name="T18" fmla="*/ 6 w 23"/>
                  <a:gd name="T19" fmla="*/ 7 h 48"/>
                  <a:gd name="T20" fmla="*/ 6 w 23"/>
                  <a:gd name="T21" fmla="*/ 21 h 48"/>
                  <a:gd name="T22" fmla="*/ 6 w 23"/>
                  <a:gd name="T23" fmla="*/ 21 h 48"/>
                  <a:gd name="T24" fmla="*/ 6 w 23"/>
                  <a:gd name="T25" fmla="*/ 45 h 48"/>
                  <a:gd name="T26" fmla="*/ 8 w 23"/>
                  <a:gd name="T27" fmla="*/ 48 h 48"/>
                  <a:gd name="T28" fmla="*/ 11 w 23"/>
                  <a:gd name="T29" fmla="*/ 45 h 48"/>
                  <a:gd name="T30" fmla="*/ 11 w 23"/>
                  <a:gd name="T31" fmla="*/ 24 h 48"/>
                  <a:gd name="T32" fmla="*/ 12 w 23"/>
                  <a:gd name="T33" fmla="*/ 24 h 48"/>
                  <a:gd name="T34" fmla="*/ 12 w 23"/>
                  <a:gd name="T35" fmla="*/ 45 h 48"/>
                  <a:gd name="T36" fmla="*/ 15 w 23"/>
                  <a:gd name="T37" fmla="*/ 48 h 48"/>
                  <a:gd name="T38" fmla="*/ 18 w 23"/>
                  <a:gd name="T39" fmla="*/ 45 h 48"/>
                  <a:gd name="T40" fmla="*/ 18 w 23"/>
                  <a:gd name="T41" fmla="*/ 21 h 48"/>
                  <a:gd name="T42" fmla="*/ 18 w 23"/>
                  <a:gd name="T43" fmla="*/ 21 h 48"/>
                  <a:gd name="T44" fmla="*/ 18 w 23"/>
                  <a:gd name="T45" fmla="*/ 7 h 48"/>
                  <a:gd name="T46" fmla="*/ 19 w 23"/>
                  <a:gd name="T47" fmla="*/ 7 h 48"/>
                  <a:gd name="T48" fmla="*/ 19 w 23"/>
                  <a:gd name="T49" fmla="*/ 21 h 48"/>
                  <a:gd name="T50" fmla="*/ 21 w 23"/>
                  <a:gd name="T51" fmla="*/ 23 h 48"/>
                  <a:gd name="T52" fmla="*/ 23 w 23"/>
                  <a:gd name="T53" fmla="*/ 21 h 48"/>
                  <a:gd name="T54" fmla="*/ 23 w 23"/>
                  <a:gd name="T55" fmla="*/ 5 h 48"/>
                  <a:gd name="T56" fmla="*/ 23 w 23"/>
                  <a:gd name="T57" fmla="*/ 4 h 48"/>
                  <a:gd name="T58" fmla="*/ 23 w 23"/>
                  <a:gd name="T59" fmla="*/ 4 h 48"/>
                  <a:gd name="T60" fmla="*/ 18 w 23"/>
                  <a:gd name="T6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" h="48">
                    <a:moveTo>
                      <a:pt x="18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1" y="23"/>
                      <a:pt x="2" y="23"/>
                    </a:cubicBezTo>
                    <a:cubicBezTo>
                      <a:pt x="3" y="23"/>
                      <a:pt x="4" y="22"/>
                      <a:pt x="4" y="21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6" y="47"/>
                      <a:pt x="7" y="48"/>
                      <a:pt x="8" y="48"/>
                    </a:cubicBezTo>
                    <a:cubicBezTo>
                      <a:pt x="10" y="48"/>
                      <a:pt x="11" y="47"/>
                      <a:pt x="11" y="45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7"/>
                      <a:pt x="13" y="48"/>
                      <a:pt x="15" y="48"/>
                    </a:cubicBezTo>
                    <a:cubicBezTo>
                      <a:pt x="16" y="48"/>
                      <a:pt x="18" y="47"/>
                      <a:pt x="18" y="45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9" y="22"/>
                      <a:pt x="20" y="23"/>
                      <a:pt x="21" y="23"/>
                    </a:cubicBezTo>
                    <a:cubicBezTo>
                      <a:pt x="22" y="23"/>
                      <a:pt x="23" y="22"/>
                      <a:pt x="23" y="21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3"/>
                      <a:pt x="21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Oval 91"/>
              <p:cNvSpPr>
                <a:spLocks noChangeArrowheads="1"/>
              </p:cNvSpPr>
              <p:nvPr/>
            </p:nvSpPr>
            <p:spPr bwMode="auto">
              <a:xfrm>
                <a:off x="6290616" y="5158362"/>
                <a:ext cx="131763" cy="1317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92"/>
              <p:cNvSpPr>
                <a:spLocks/>
              </p:cNvSpPr>
              <p:nvPr/>
            </p:nvSpPr>
            <p:spPr bwMode="auto">
              <a:xfrm>
                <a:off x="6582716" y="5304412"/>
                <a:ext cx="336550" cy="708025"/>
              </a:xfrm>
              <a:custGeom>
                <a:avLst/>
                <a:gdLst>
                  <a:gd name="T0" fmla="*/ 18 w 23"/>
                  <a:gd name="T1" fmla="*/ 0 h 48"/>
                  <a:gd name="T2" fmla="*/ 6 w 23"/>
                  <a:gd name="T3" fmla="*/ 0 h 48"/>
                  <a:gd name="T4" fmla="*/ 0 w 23"/>
                  <a:gd name="T5" fmla="*/ 4 h 48"/>
                  <a:gd name="T6" fmla="*/ 0 w 23"/>
                  <a:gd name="T7" fmla="*/ 4 h 48"/>
                  <a:gd name="T8" fmla="*/ 0 w 23"/>
                  <a:gd name="T9" fmla="*/ 5 h 48"/>
                  <a:gd name="T10" fmla="*/ 0 w 23"/>
                  <a:gd name="T11" fmla="*/ 21 h 48"/>
                  <a:gd name="T12" fmla="*/ 2 w 23"/>
                  <a:gd name="T13" fmla="*/ 23 h 48"/>
                  <a:gd name="T14" fmla="*/ 4 w 23"/>
                  <a:gd name="T15" fmla="*/ 21 h 48"/>
                  <a:gd name="T16" fmla="*/ 4 w 23"/>
                  <a:gd name="T17" fmla="*/ 7 h 48"/>
                  <a:gd name="T18" fmla="*/ 6 w 23"/>
                  <a:gd name="T19" fmla="*/ 7 h 48"/>
                  <a:gd name="T20" fmla="*/ 6 w 23"/>
                  <a:gd name="T21" fmla="*/ 21 h 48"/>
                  <a:gd name="T22" fmla="*/ 6 w 23"/>
                  <a:gd name="T23" fmla="*/ 21 h 48"/>
                  <a:gd name="T24" fmla="*/ 6 w 23"/>
                  <a:gd name="T25" fmla="*/ 45 h 48"/>
                  <a:gd name="T26" fmla="*/ 9 w 23"/>
                  <a:gd name="T27" fmla="*/ 48 h 48"/>
                  <a:gd name="T28" fmla="*/ 11 w 23"/>
                  <a:gd name="T29" fmla="*/ 45 h 48"/>
                  <a:gd name="T30" fmla="*/ 11 w 23"/>
                  <a:gd name="T31" fmla="*/ 24 h 48"/>
                  <a:gd name="T32" fmla="*/ 12 w 23"/>
                  <a:gd name="T33" fmla="*/ 24 h 48"/>
                  <a:gd name="T34" fmla="*/ 12 w 23"/>
                  <a:gd name="T35" fmla="*/ 45 h 48"/>
                  <a:gd name="T36" fmla="*/ 15 w 23"/>
                  <a:gd name="T37" fmla="*/ 48 h 48"/>
                  <a:gd name="T38" fmla="*/ 18 w 23"/>
                  <a:gd name="T39" fmla="*/ 45 h 48"/>
                  <a:gd name="T40" fmla="*/ 18 w 23"/>
                  <a:gd name="T41" fmla="*/ 21 h 48"/>
                  <a:gd name="T42" fmla="*/ 18 w 23"/>
                  <a:gd name="T43" fmla="*/ 21 h 48"/>
                  <a:gd name="T44" fmla="*/ 18 w 23"/>
                  <a:gd name="T45" fmla="*/ 7 h 48"/>
                  <a:gd name="T46" fmla="*/ 19 w 23"/>
                  <a:gd name="T47" fmla="*/ 7 h 48"/>
                  <a:gd name="T48" fmla="*/ 19 w 23"/>
                  <a:gd name="T49" fmla="*/ 21 h 48"/>
                  <a:gd name="T50" fmla="*/ 21 w 23"/>
                  <a:gd name="T51" fmla="*/ 23 h 48"/>
                  <a:gd name="T52" fmla="*/ 23 w 23"/>
                  <a:gd name="T53" fmla="*/ 21 h 48"/>
                  <a:gd name="T54" fmla="*/ 23 w 23"/>
                  <a:gd name="T55" fmla="*/ 5 h 48"/>
                  <a:gd name="T56" fmla="*/ 23 w 23"/>
                  <a:gd name="T57" fmla="*/ 4 h 48"/>
                  <a:gd name="T58" fmla="*/ 23 w 23"/>
                  <a:gd name="T59" fmla="*/ 4 h 48"/>
                  <a:gd name="T60" fmla="*/ 18 w 23"/>
                  <a:gd name="T6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" h="48">
                    <a:moveTo>
                      <a:pt x="18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1" y="23"/>
                      <a:pt x="2" y="23"/>
                    </a:cubicBezTo>
                    <a:cubicBezTo>
                      <a:pt x="3" y="23"/>
                      <a:pt x="4" y="22"/>
                      <a:pt x="4" y="21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6" y="47"/>
                      <a:pt x="7" y="48"/>
                      <a:pt x="9" y="48"/>
                    </a:cubicBezTo>
                    <a:cubicBezTo>
                      <a:pt x="10" y="48"/>
                      <a:pt x="11" y="47"/>
                      <a:pt x="11" y="45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7"/>
                      <a:pt x="14" y="48"/>
                      <a:pt x="15" y="48"/>
                    </a:cubicBezTo>
                    <a:cubicBezTo>
                      <a:pt x="17" y="48"/>
                      <a:pt x="18" y="47"/>
                      <a:pt x="18" y="45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9" y="22"/>
                      <a:pt x="20" y="23"/>
                      <a:pt x="21" y="23"/>
                    </a:cubicBezTo>
                    <a:cubicBezTo>
                      <a:pt x="22" y="23"/>
                      <a:pt x="23" y="22"/>
                      <a:pt x="23" y="21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3"/>
                      <a:pt x="21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Oval 93"/>
              <p:cNvSpPr>
                <a:spLocks noChangeArrowheads="1"/>
              </p:cNvSpPr>
              <p:nvPr/>
            </p:nvSpPr>
            <p:spPr bwMode="auto">
              <a:xfrm>
                <a:off x="6685904" y="5158362"/>
                <a:ext cx="131763" cy="1317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100"/>
              <p:cNvSpPr>
                <a:spLocks/>
              </p:cNvSpPr>
              <p:nvPr/>
            </p:nvSpPr>
            <p:spPr bwMode="auto">
              <a:xfrm>
                <a:off x="8178154" y="5304412"/>
                <a:ext cx="336550" cy="708025"/>
              </a:xfrm>
              <a:custGeom>
                <a:avLst/>
                <a:gdLst>
                  <a:gd name="T0" fmla="*/ 17 w 23"/>
                  <a:gd name="T1" fmla="*/ 0 h 48"/>
                  <a:gd name="T2" fmla="*/ 6 w 23"/>
                  <a:gd name="T3" fmla="*/ 0 h 48"/>
                  <a:gd name="T4" fmla="*/ 0 w 23"/>
                  <a:gd name="T5" fmla="*/ 4 h 48"/>
                  <a:gd name="T6" fmla="*/ 0 w 23"/>
                  <a:gd name="T7" fmla="*/ 4 h 48"/>
                  <a:gd name="T8" fmla="*/ 0 w 23"/>
                  <a:gd name="T9" fmla="*/ 5 h 48"/>
                  <a:gd name="T10" fmla="*/ 0 w 23"/>
                  <a:gd name="T11" fmla="*/ 21 h 48"/>
                  <a:gd name="T12" fmla="*/ 2 w 23"/>
                  <a:gd name="T13" fmla="*/ 23 h 48"/>
                  <a:gd name="T14" fmla="*/ 4 w 23"/>
                  <a:gd name="T15" fmla="*/ 21 h 48"/>
                  <a:gd name="T16" fmla="*/ 4 w 23"/>
                  <a:gd name="T17" fmla="*/ 7 h 48"/>
                  <a:gd name="T18" fmla="*/ 5 w 23"/>
                  <a:gd name="T19" fmla="*/ 7 h 48"/>
                  <a:gd name="T20" fmla="*/ 5 w 23"/>
                  <a:gd name="T21" fmla="*/ 21 h 48"/>
                  <a:gd name="T22" fmla="*/ 5 w 23"/>
                  <a:gd name="T23" fmla="*/ 21 h 48"/>
                  <a:gd name="T24" fmla="*/ 5 w 23"/>
                  <a:gd name="T25" fmla="*/ 45 h 48"/>
                  <a:gd name="T26" fmla="*/ 8 w 23"/>
                  <a:gd name="T27" fmla="*/ 48 h 48"/>
                  <a:gd name="T28" fmla="*/ 11 w 23"/>
                  <a:gd name="T29" fmla="*/ 45 h 48"/>
                  <a:gd name="T30" fmla="*/ 11 w 23"/>
                  <a:gd name="T31" fmla="*/ 24 h 48"/>
                  <a:gd name="T32" fmla="*/ 12 w 23"/>
                  <a:gd name="T33" fmla="*/ 24 h 48"/>
                  <a:gd name="T34" fmla="*/ 12 w 23"/>
                  <a:gd name="T35" fmla="*/ 45 h 48"/>
                  <a:gd name="T36" fmla="*/ 15 w 23"/>
                  <a:gd name="T37" fmla="*/ 48 h 48"/>
                  <a:gd name="T38" fmla="*/ 17 w 23"/>
                  <a:gd name="T39" fmla="*/ 45 h 48"/>
                  <a:gd name="T40" fmla="*/ 17 w 23"/>
                  <a:gd name="T41" fmla="*/ 21 h 48"/>
                  <a:gd name="T42" fmla="*/ 17 w 23"/>
                  <a:gd name="T43" fmla="*/ 21 h 48"/>
                  <a:gd name="T44" fmla="*/ 17 w 23"/>
                  <a:gd name="T45" fmla="*/ 7 h 48"/>
                  <a:gd name="T46" fmla="*/ 19 w 23"/>
                  <a:gd name="T47" fmla="*/ 7 h 48"/>
                  <a:gd name="T48" fmla="*/ 19 w 23"/>
                  <a:gd name="T49" fmla="*/ 21 h 48"/>
                  <a:gd name="T50" fmla="*/ 21 w 23"/>
                  <a:gd name="T51" fmla="*/ 23 h 48"/>
                  <a:gd name="T52" fmla="*/ 23 w 23"/>
                  <a:gd name="T53" fmla="*/ 21 h 48"/>
                  <a:gd name="T54" fmla="*/ 23 w 23"/>
                  <a:gd name="T55" fmla="*/ 5 h 48"/>
                  <a:gd name="T56" fmla="*/ 23 w 23"/>
                  <a:gd name="T57" fmla="*/ 4 h 48"/>
                  <a:gd name="T58" fmla="*/ 23 w 23"/>
                  <a:gd name="T59" fmla="*/ 4 h 48"/>
                  <a:gd name="T60" fmla="*/ 17 w 23"/>
                  <a:gd name="T6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" h="48">
                    <a:moveTo>
                      <a:pt x="17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1" y="0"/>
                      <a:pt x="0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1" y="23"/>
                      <a:pt x="2" y="23"/>
                    </a:cubicBezTo>
                    <a:cubicBezTo>
                      <a:pt x="3" y="23"/>
                      <a:pt x="4" y="22"/>
                      <a:pt x="4" y="21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5" y="47"/>
                      <a:pt x="6" y="48"/>
                      <a:pt x="8" y="48"/>
                    </a:cubicBezTo>
                    <a:cubicBezTo>
                      <a:pt x="9" y="48"/>
                      <a:pt x="11" y="47"/>
                      <a:pt x="11" y="45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7"/>
                      <a:pt x="13" y="48"/>
                      <a:pt x="15" y="48"/>
                    </a:cubicBezTo>
                    <a:cubicBezTo>
                      <a:pt x="16" y="48"/>
                      <a:pt x="17" y="47"/>
                      <a:pt x="17" y="45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9" y="22"/>
                      <a:pt x="20" y="23"/>
                      <a:pt x="21" y="23"/>
                    </a:cubicBezTo>
                    <a:cubicBezTo>
                      <a:pt x="22" y="23"/>
                      <a:pt x="23" y="22"/>
                      <a:pt x="23" y="21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3"/>
                      <a:pt x="21" y="0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Oval 101"/>
              <p:cNvSpPr>
                <a:spLocks noChangeArrowheads="1"/>
              </p:cNvSpPr>
              <p:nvPr/>
            </p:nvSpPr>
            <p:spPr bwMode="auto">
              <a:xfrm>
                <a:off x="8279754" y="5158362"/>
                <a:ext cx="131763" cy="1317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35" name="组合 134"/>
            <p:cNvGrpSpPr/>
            <p:nvPr/>
          </p:nvGrpSpPr>
          <p:grpSpPr>
            <a:xfrm>
              <a:off x="8571854" y="5158362"/>
              <a:ext cx="3116262" cy="854075"/>
              <a:chOff x="8571854" y="5158362"/>
              <a:chExt cx="3116262" cy="854075"/>
            </a:xfrm>
          </p:grpSpPr>
          <p:sp>
            <p:nvSpPr>
              <p:cNvPr id="114" name="Freeform 94"/>
              <p:cNvSpPr>
                <a:spLocks/>
              </p:cNvSpPr>
              <p:nvPr/>
            </p:nvSpPr>
            <p:spPr bwMode="auto">
              <a:xfrm>
                <a:off x="8981429" y="5304412"/>
                <a:ext cx="322263" cy="708025"/>
              </a:xfrm>
              <a:custGeom>
                <a:avLst/>
                <a:gdLst>
                  <a:gd name="T0" fmla="*/ 17 w 22"/>
                  <a:gd name="T1" fmla="*/ 0 h 48"/>
                  <a:gd name="T2" fmla="*/ 5 w 22"/>
                  <a:gd name="T3" fmla="*/ 0 h 48"/>
                  <a:gd name="T4" fmla="*/ 0 w 22"/>
                  <a:gd name="T5" fmla="*/ 4 h 48"/>
                  <a:gd name="T6" fmla="*/ 0 w 22"/>
                  <a:gd name="T7" fmla="*/ 4 h 48"/>
                  <a:gd name="T8" fmla="*/ 0 w 22"/>
                  <a:gd name="T9" fmla="*/ 5 h 48"/>
                  <a:gd name="T10" fmla="*/ 0 w 22"/>
                  <a:gd name="T11" fmla="*/ 21 h 48"/>
                  <a:gd name="T12" fmla="*/ 2 w 22"/>
                  <a:gd name="T13" fmla="*/ 23 h 48"/>
                  <a:gd name="T14" fmla="*/ 3 w 22"/>
                  <a:gd name="T15" fmla="*/ 21 h 48"/>
                  <a:gd name="T16" fmla="*/ 3 w 22"/>
                  <a:gd name="T17" fmla="*/ 7 h 48"/>
                  <a:gd name="T18" fmla="*/ 5 w 22"/>
                  <a:gd name="T19" fmla="*/ 7 h 48"/>
                  <a:gd name="T20" fmla="*/ 5 w 22"/>
                  <a:gd name="T21" fmla="*/ 21 h 48"/>
                  <a:gd name="T22" fmla="*/ 5 w 22"/>
                  <a:gd name="T23" fmla="*/ 21 h 48"/>
                  <a:gd name="T24" fmla="*/ 5 w 22"/>
                  <a:gd name="T25" fmla="*/ 45 h 48"/>
                  <a:gd name="T26" fmla="*/ 8 w 22"/>
                  <a:gd name="T27" fmla="*/ 48 h 48"/>
                  <a:gd name="T28" fmla="*/ 10 w 22"/>
                  <a:gd name="T29" fmla="*/ 45 h 48"/>
                  <a:gd name="T30" fmla="*/ 10 w 22"/>
                  <a:gd name="T31" fmla="*/ 24 h 48"/>
                  <a:gd name="T32" fmla="*/ 12 w 22"/>
                  <a:gd name="T33" fmla="*/ 24 h 48"/>
                  <a:gd name="T34" fmla="*/ 12 w 22"/>
                  <a:gd name="T35" fmla="*/ 45 h 48"/>
                  <a:gd name="T36" fmla="*/ 14 w 22"/>
                  <a:gd name="T37" fmla="*/ 48 h 48"/>
                  <a:gd name="T38" fmla="*/ 17 w 22"/>
                  <a:gd name="T39" fmla="*/ 45 h 48"/>
                  <a:gd name="T40" fmla="*/ 17 w 22"/>
                  <a:gd name="T41" fmla="*/ 21 h 48"/>
                  <a:gd name="T42" fmla="*/ 17 w 22"/>
                  <a:gd name="T43" fmla="*/ 21 h 48"/>
                  <a:gd name="T44" fmla="*/ 17 w 22"/>
                  <a:gd name="T45" fmla="*/ 7 h 48"/>
                  <a:gd name="T46" fmla="*/ 18 w 22"/>
                  <a:gd name="T47" fmla="*/ 7 h 48"/>
                  <a:gd name="T48" fmla="*/ 18 w 22"/>
                  <a:gd name="T49" fmla="*/ 21 h 48"/>
                  <a:gd name="T50" fmla="*/ 20 w 22"/>
                  <a:gd name="T51" fmla="*/ 23 h 48"/>
                  <a:gd name="T52" fmla="*/ 22 w 22"/>
                  <a:gd name="T53" fmla="*/ 21 h 48"/>
                  <a:gd name="T54" fmla="*/ 22 w 22"/>
                  <a:gd name="T55" fmla="*/ 5 h 48"/>
                  <a:gd name="T56" fmla="*/ 22 w 22"/>
                  <a:gd name="T57" fmla="*/ 4 h 48"/>
                  <a:gd name="T58" fmla="*/ 22 w 22"/>
                  <a:gd name="T59" fmla="*/ 4 h 48"/>
                  <a:gd name="T60" fmla="*/ 17 w 22"/>
                  <a:gd name="T6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48">
                    <a:moveTo>
                      <a:pt x="17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1" y="0"/>
                      <a:pt x="0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0" y="23"/>
                      <a:pt x="2" y="23"/>
                    </a:cubicBezTo>
                    <a:cubicBezTo>
                      <a:pt x="3" y="23"/>
                      <a:pt x="3" y="22"/>
                      <a:pt x="3" y="21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5" y="47"/>
                      <a:pt x="6" y="48"/>
                      <a:pt x="8" y="48"/>
                    </a:cubicBezTo>
                    <a:cubicBezTo>
                      <a:pt x="9" y="48"/>
                      <a:pt x="10" y="47"/>
                      <a:pt x="10" y="45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7"/>
                      <a:pt x="13" y="48"/>
                      <a:pt x="14" y="48"/>
                    </a:cubicBezTo>
                    <a:cubicBezTo>
                      <a:pt x="16" y="48"/>
                      <a:pt x="17" y="47"/>
                      <a:pt x="17" y="45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2"/>
                      <a:pt x="19" y="23"/>
                      <a:pt x="20" y="23"/>
                    </a:cubicBezTo>
                    <a:cubicBezTo>
                      <a:pt x="22" y="23"/>
                      <a:pt x="22" y="22"/>
                      <a:pt x="22" y="21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3"/>
                      <a:pt x="21" y="0"/>
                      <a:pt x="17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Oval 95"/>
              <p:cNvSpPr>
                <a:spLocks noChangeArrowheads="1"/>
              </p:cNvSpPr>
              <p:nvPr/>
            </p:nvSpPr>
            <p:spPr bwMode="auto">
              <a:xfrm>
                <a:off x="9084616" y="5158362"/>
                <a:ext cx="131763" cy="131763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96"/>
              <p:cNvSpPr>
                <a:spLocks/>
              </p:cNvSpPr>
              <p:nvPr/>
            </p:nvSpPr>
            <p:spPr bwMode="auto">
              <a:xfrm>
                <a:off x="9376716" y="5304412"/>
                <a:ext cx="336550" cy="708025"/>
              </a:xfrm>
              <a:custGeom>
                <a:avLst/>
                <a:gdLst>
                  <a:gd name="T0" fmla="*/ 17 w 23"/>
                  <a:gd name="T1" fmla="*/ 0 h 48"/>
                  <a:gd name="T2" fmla="*/ 6 w 23"/>
                  <a:gd name="T3" fmla="*/ 0 h 48"/>
                  <a:gd name="T4" fmla="*/ 0 w 23"/>
                  <a:gd name="T5" fmla="*/ 4 h 48"/>
                  <a:gd name="T6" fmla="*/ 0 w 23"/>
                  <a:gd name="T7" fmla="*/ 4 h 48"/>
                  <a:gd name="T8" fmla="*/ 0 w 23"/>
                  <a:gd name="T9" fmla="*/ 5 h 48"/>
                  <a:gd name="T10" fmla="*/ 0 w 23"/>
                  <a:gd name="T11" fmla="*/ 21 h 48"/>
                  <a:gd name="T12" fmla="*/ 2 w 23"/>
                  <a:gd name="T13" fmla="*/ 23 h 48"/>
                  <a:gd name="T14" fmla="*/ 4 w 23"/>
                  <a:gd name="T15" fmla="*/ 21 h 48"/>
                  <a:gd name="T16" fmla="*/ 4 w 23"/>
                  <a:gd name="T17" fmla="*/ 7 h 48"/>
                  <a:gd name="T18" fmla="*/ 5 w 23"/>
                  <a:gd name="T19" fmla="*/ 7 h 48"/>
                  <a:gd name="T20" fmla="*/ 5 w 23"/>
                  <a:gd name="T21" fmla="*/ 21 h 48"/>
                  <a:gd name="T22" fmla="*/ 5 w 23"/>
                  <a:gd name="T23" fmla="*/ 21 h 48"/>
                  <a:gd name="T24" fmla="*/ 5 w 23"/>
                  <a:gd name="T25" fmla="*/ 45 h 48"/>
                  <a:gd name="T26" fmla="*/ 8 w 23"/>
                  <a:gd name="T27" fmla="*/ 48 h 48"/>
                  <a:gd name="T28" fmla="*/ 11 w 23"/>
                  <a:gd name="T29" fmla="*/ 45 h 48"/>
                  <a:gd name="T30" fmla="*/ 11 w 23"/>
                  <a:gd name="T31" fmla="*/ 24 h 48"/>
                  <a:gd name="T32" fmla="*/ 12 w 23"/>
                  <a:gd name="T33" fmla="*/ 24 h 48"/>
                  <a:gd name="T34" fmla="*/ 12 w 23"/>
                  <a:gd name="T35" fmla="*/ 45 h 48"/>
                  <a:gd name="T36" fmla="*/ 15 w 23"/>
                  <a:gd name="T37" fmla="*/ 48 h 48"/>
                  <a:gd name="T38" fmla="*/ 17 w 23"/>
                  <a:gd name="T39" fmla="*/ 45 h 48"/>
                  <a:gd name="T40" fmla="*/ 17 w 23"/>
                  <a:gd name="T41" fmla="*/ 21 h 48"/>
                  <a:gd name="T42" fmla="*/ 17 w 23"/>
                  <a:gd name="T43" fmla="*/ 21 h 48"/>
                  <a:gd name="T44" fmla="*/ 17 w 23"/>
                  <a:gd name="T45" fmla="*/ 7 h 48"/>
                  <a:gd name="T46" fmla="*/ 19 w 23"/>
                  <a:gd name="T47" fmla="*/ 7 h 48"/>
                  <a:gd name="T48" fmla="*/ 19 w 23"/>
                  <a:gd name="T49" fmla="*/ 21 h 48"/>
                  <a:gd name="T50" fmla="*/ 21 w 23"/>
                  <a:gd name="T51" fmla="*/ 23 h 48"/>
                  <a:gd name="T52" fmla="*/ 23 w 23"/>
                  <a:gd name="T53" fmla="*/ 21 h 48"/>
                  <a:gd name="T54" fmla="*/ 23 w 23"/>
                  <a:gd name="T55" fmla="*/ 5 h 48"/>
                  <a:gd name="T56" fmla="*/ 23 w 23"/>
                  <a:gd name="T57" fmla="*/ 4 h 48"/>
                  <a:gd name="T58" fmla="*/ 23 w 23"/>
                  <a:gd name="T59" fmla="*/ 4 h 48"/>
                  <a:gd name="T60" fmla="*/ 17 w 23"/>
                  <a:gd name="T6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" h="48">
                    <a:moveTo>
                      <a:pt x="17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1" y="0"/>
                      <a:pt x="0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1" y="23"/>
                      <a:pt x="2" y="23"/>
                    </a:cubicBezTo>
                    <a:cubicBezTo>
                      <a:pt x="3" y="23"/>
                      <a:pt x="4" y="22"/>
                      <a:pt x="4" y="21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5" y="47"/>
                      <a:pt x="6" y="48"/>
                      <a:pt x="8" y="48"/>
                    </a:cubicBezTo>
                    <a:cubicBezTo>
                      <a:pt x="9" y="48"/>
                      <a:pt x="11" y="47"/>
                      <a:pt x="11" y="45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7"/>
                      <a:pt x="13" y="48"/>
                      <a:pt x="15" y="48"/>
                    </a:cubicBezTo>
                    <a:cubicBezTo>
                      <a:pt x="16" y="48"/>
                      <a:pt x="17" y="47"/>
                      <a:pt x="17" y="45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9" y="22"/>
                      <a:pt x="20" y="23"/>
                      <a:pt x="21" y="23"/>
                    </a:cubicBezTo>
                    <a:cubicBezTo>
                      <a:pt x="22" y="23"/>
                      <a:pt x="23" y="22"/>
                      <a:pt x="23" y="21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3"/>
                      <a:pt x="21" y="0"/>
                      <a:pt x="17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Oval 97"/>
              <p:cNvSpPr>
                <a:spLocks noChangeArrowheads="1"/>
              </p:cNvSpPr>
              <p:nvPr/>
            </p:nvSpPr>
            <p:spPr bwMode="auto">
              <a:xfrm>
                <a:off x="9479904" y="5158362"/>
                <a:ext cx="131763" cy="131763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98"/>
              <p:cNvSpPr>
                <a:spLocks/>
              </p:cNvSpPr>
              <p:nvPr/>
            </p:nvSpPr>
            <p:spPr bwMode="auto">
              <a:xfrm>
                <a:off x="9772004" y="5304412"/>
                <a:ext cx="336550" cy="708025"/>
              </a:xfrm>
              <a:custGeom>
                <a:avLst/>
                <a:gdLst>
                  <a:gd name="T0" fmla="*/ 17 w 23"/>
                  <a:gd name="T1" fmla="*/ 0 h 48"/>
                  <a:gd name="T2" fmla="*/ 6 w 23"/>
                  <a:gd name="T3" fmla="*/ 0 h 48"/>
                  <a:gd name="T4" fmla="*/ 0 w 23"/>
                  <a:gd name="T5" fmla="*/ 4 h 48"/>
                  <a:gd name="T6" fmla="*/ 0 w 23"/>
                  <a:gd name="T7" fmla="*/ 4 h 48"/>
                  <a:gd name="T8" fmla="*/ 0 w 23"/>
                  <a:gd name="T9" fmla="*/ 5 h 48"/>
                  <a:gd name="T10" fmla="*/ 0 w 23"/>
                  <a:gd name="T11" fmla="*/ 21 h 48"/>
                  <a:gd name="T12" fmla="*/ 2 w 23"/>
                  <a:gd name="T13" fmla="*/ 23 h 48"/>
                  <a:gd name="T14" fmla="*/ 4 w 23"/>
                  <a:gd name="T15" fmla="*/ 21 h 48"/>
                  <a:gd name="T16" fmla="*/ 4 w 23"/>
                  <a:gd name="T17" fmla="*/ 7 h 48"/>
                  <a:gd name="T18" fmla="*/ 5 w 23"/>
                  <a:gd name="T19" fmla="*/ 7 h 48"/>
                  <a:gd name="T20" fmla="*/ 5 w 23"/>
                  <a:gd name="T21" fmla="*/ 21 h 48"/>
                  <a:gd name="T22" fmla="*/ 6 w 23"/>
                  <a:gd name="T23" fmla="*/ 21 h 48"/>
                  <a:gd name="T24" fmla="*/ 6 w 23"/>
                  <a:gd name="T25" fmla="*/ 45 h 48"/>
                  <a:gd name="T26" fmla="*/ 8 w 23"/>
                  <a:gd name="T27" fmla="*/ 48 h 48"/>
                  <a:gd name="T28" fmla="*/ 11 w 23"/>
                  <a:gd name="T29" fmla="*/ 45 h 48"/>
                  <a:gd name="T30" fmla="*/ 11 w 23"/>
                  <a:gd name="T31" fmla="*/ 24 h 48"/>
                  <a:gd name="T32" fmla="*/ 12 w 23"/>
                  <a:gd name="T33" fmla="*/ 24 h 48"/>
                  <a:gd name="T34" fmla="*/ 12 w 23"/>
                  <a:gd name="T35" fmla="*/ 45 h 48"/>
                  <a:gd name="T36" fmla="*/ 15 w 23"/>
                  <a:gd name="T37" fmla="*/ 48 h 48"/>
                  <a:gd name="T38" fmla="*/ 17 w 23"/>
                  <a:gd name="T39" fmla="*/ 45 h 48"/>
                  <a:gd name="T40" fmla="*/ 17 w 23"/>
                  <a:gd name="T41" fmla="*/ 21 h 48"/>
                  <a:gd name="T42" fmla="*/ 17 w 23"/>
                  <a:gd name="T43" fmla="*/ 21 h 48"/>
                  <a:gd name="T44" fmla="*/ 17 w 23"/>
                  <a:gd name="T45" fmla="*/ 7 h 48"/>
                  <a:gd name="T46" fmla="*/ 19 w 23"/>
                  <a:gd name="T47" fmla="*/ 7 h 48"/>
                  <a:gd name="T48" fmla="*/ 19 w 23"/>
                  <a:gd name="T49" fmla="*/ 21 h 48"/>
                  <a:gd name="T50" fmla="*/ 21 w 23"/>
                  <a:gd name="T51" fmla="*/ 23 h 48"/>
                  <a:gd name="T52" fmla="*/ 23 w 23"/>
                  <a:gd name="T53" fmla="*/ 21 h 48"/>
                  <a:gd name="T54" fmla="*/ 23 w 23"/>
                  <a:gd name="T55" fmla="*/ 5 h 48"/>
                  <a:gd name="T56" fmla="*/ 23 w 23"/>
                  <a:gd name="T57" fmla="*/ 4 h 48"/>
                  <a:gd name="T58" fmla="*/ 23 w 23"/>
                  <a:gd name="T59" fmla="*/ 4 h 48"/>
                  <a:gd name="T60" fmla="*/ 17 w 23"/>
                  <a:gd name="T6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" h="48">
                    <a:moveTo>
                      <a:pt x="17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1" y="23"/>
                      <a:pt x="2" y="23"/>
                    </a:cubicBezTo>
                    <a:cubicBezTo>
                      <a:pt x="3" y="23"/>
                      <a:pt x="4" y="22"/>
                      <a:pt x="4" y="21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1"/>
                      <a:pt x="5" y="21"/>
                      <a:pt x="6" y="21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6" y="47"/>
                      <a:pt x="7" y="48"/>
                      <a:pt x="8" y="48"/>
                    </a:cubicBezTo>
                    <a:cubicBezTo>
                      <a:pt x="10" y="48"/>
                      <a:pt x="11" y="47"/>
                      <a:pt x="11" y="45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7"/>
                      <a:pt x="13" y="48"/>
                      <a:pt x="15" y="48"/>
                    </a:cubicBezTo>
                    <a:cubicBezTo>
                      <a:pt x="16" y="48"/>
                      <a:pt x="17" y="47"/>
                      <a:pt x="17" y="45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9" y="22"/>
                      <a:pt x="20" y="23"/>
                      <a:pt x="21" y="23"/>
                    </a:cubicBezTo>
                    <a:cubicBezTo>
                      <a:pt x="22" y="23"/>
                      <a:pt x="23" y="22"/>
                      <a:pt x="23" y="21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3"/>
                      <a:pt x="21" y="0"/>
                      <a:pt x="17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Oval 99"/>
              <p:cNvSpPr>
                <a:spLocks noChangeArrowheads="1"/>
              </p:cNvSpPr>
              <p:nvPr/>
            </p:nvSpPr>
            <p:spPr bwMode="auto">
              <a:xfrm>
                <a:off x="9875191" y="5158362"/>
                <a:ext cx="131763" cy="131763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102"/>
              <p:cNvSpPr>
                <a:spLocks/>
              </p:cNvSpPr>
              <p:nvPr/>
            </p:nvSpPr>
            <p:spPr bwMode="auto">
              <a:xfrm>
                <a:off x="8571854" y="5304412"/>
                <a:ext cx="336550" cy="708025"/>
              </a:xfrm>
              <a:custGeom>
                <a:avLst/>
                <a:gdLst>
                  <a:gd name="T0" fmla="*/ 17 w 23"/>
                  <a:gd name="T1" fmla="*/ 0 h 48"/>
                  <a:gd name="T2" fmla="*/ 6 w 23"/>
                  <a:gd name="T3" fmla="*/ 0 h 48"/>
                  <a:gd name="T4" fmla="*/ 0 w 23"/>
                  <a:gd name="T5" fmla="*/ 4 h 48"/>
                  <a:gd name="T6" fmla="*/ 0 w 23"/>
                  <a:gd name="T7" fmla="*/ 4 h 48"/>
                  <a:gd name="T8" fmla="*/ 0 w 23"/>
                  <a:gd name="T9" fmla="*/ 5 h 48"/>
                  <a:gd name="T10" fmla="*/ 0 w 23"/>
                  <a:gd name="T11" fmla="*/ 21 h 48"/>
                  <a:gd name="T12" fmla="*/ 2 w 23"/>
                  <a:gd name="T13" fmla="*/ 23 h 48"/>
                  <a:gd name="T14" fmla="*/ 4 w 23"/>
                  <a:gd name="T15" fmla="*/ 21 h 48"/>
                  <a:gd name="T16" fmla="*/ 4 w 23"/>
                  <a:gd name="T17" fmla="*/ 7 h 48"/>
                  <a:gd name="T18" fmla="*/ 5 w 23"/>
                  <a:gd name="T19" fmla="*/ 7 h 48"/>
                  <a:gd name="T20" fmla="*/ 5 w 23"/>
                  <a:gd name="T21" fmla="*/ 21 h 48"/>
                  <a:gd name="T22" fmla="*/ 5 w 23"/>
                  <a:gd name="T23" fmla="*/ 21 h 48"/>
                  <a:gd name="T24" fmla="*/ 5 w 23"/>
                  <a:gd name="T25" fmla="*/ 45 h 48"/>
                  <a:gd name="T26" fmla="*/ 8 w 23"/>
                  <a:gd name="T27" fmla="*/ 48 h 48"/>
                  <a:gd name="T28" fmla="*/ 11 w 23"/>
                  <a:gd name="T29" fmla="*/ 45 h 48"/>
                  <a:gd name="T30" fmla="*/ 11 w 23"/>
                  <a:gd name="T31" fmla="*/ 24 h 48"/>
                  <a:gd name="T32" fmla="*/ 12 w 23"/>
                  <a:gd name="T33" fmla="*/ 24 h 48"/>
                  <a:gd name="T34" fmla="*/ 12 w 23"/>
                  <a:gd name="T35" fmla="*/ 45 h 48"/>
                  <a:gd name="T36" fmla="*/ 15 w 23"/>
                  <a:gd name="T37" fmla="*/ 48 h 48"/>
                  <a:gd name="T38" fmla="*/ 17 w 23"/>
                  <a:gd name="T39" fmla="*/ 45 h 48"/>
                  <a:gd name="T40" fmla="*/ 17 w 23"/>
                  <a:gd name="T41" fmla="*/ 21 h 48"/>
                  <a:gd name="T42" fmla="*/ 17 w 23"/>
                  <a:gd name="T43" fmla="*/ 21 h 48"/>
                  <a:gd name="T44" fmla="*/ 17 w 23"/>
                  <a:gd name="T45" fmla="*/ 7 h 48"/>
                  <a:gd name="T46" fmla="*/ 19 w 23"/>
                  <a:gd name="T47" fmla="*/ 7 h 48"/>
                  <a:gd name="T48" fmla="*/ 19 w 23"/>
                  <a:gd name="T49" fmla="*/ 21 h 48"/>
                  <a:gd name="T50" fmla="*/ 21 w 23"/>
                  <a:gd name="T51" fmla="*/ 23 h 48"/>
                  <a:gd name="T52" fmla="*/ 23 w 23"/>
                  <a:gd name="T53" fmla="*/ 21 h 48"/>
                  <a:gd name="T54" fmla="*/ 23 w 23"/>
                  <a:gd name="T55" fmla="*/ 5 h 48"/>
                  <a:gd name="T56" fmla="*/ 23 w 23"/>
                  <a:gd name="T57" fmla="*/ 4 h 48"/>
                  <a:gd name="T58" fmla="*/ 23 w 23"/>
                  <a:gd name="T59" fmla="*/ 4 h 48"/>
                  <a:gd name="T60" fmla="*/ 17 w 23"/>
                  <a:gd name="T6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" h="48">
                    <a:moveTo>
                      <a:pt x="17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1" y="23"/>
                      <a:pt x="2" y="23"/>
                    </a:cubicBezTo>
                    <a:cubicBezTo>
                      <a:pt x="3" y="23"/>
                      <a:pt x="4" y="22"/>
                      <a:pt x="4" y="21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5" y="47"/>
                      <a:pt x="7" y="48"/>
                      <a:pt x="8" y="48"/>
                    </a:cubicBezTo>
                    <a:cubicBezTo>
                      <a:pt x="10" y="48"/>
                      <a:pt x="11" y="47"/>
                      <a:pt x="11" y="45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7"/>
                      <a:pt x="13" y="48"/>
                      <a:pt x="15" y="48"/>
                    </a:cubicBezTo>
                    <a:cubicBezTo>
                      <a:pt x="16" y="48"/>
                      <a:pt x="17" y="47"/>
                      <a:pt x="17" y="45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9" y="22"/>
                      <a:pt x="20" y="23"/>
                      <a:pt x="21" y="23"/>
                    </a:cubicBezTo>
                    <a:cubicBezTo>
                      <a:pt x="22" y="23"/>
                      <a:pt x="23" y="22"/>
                      <a:pt x="23" y="21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3"/>
                      <a:pt x="21" y="0"/>
                      <a:pt x="17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Oval 103"/>
              <p:cNvSpPr>
                <a:spLocks noChangeArrowheads="1"/>
              </p:cNvSpPr>
              <p:nvPr/>
            </p:nvSpPr>
            <p:spPr bwMode="auto">
              <a:xfrm>
                <a:off x="8675041" y="5158362"/>
                <a:ext cx="131763" cy="131763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104"/>
              <p:cNvSpPr>
                <a:spLocks/>
              </p:cNvSpPr>
              <p:nvPr/>
            </p:nvSpPr>
            <p:spPr bwMode="auto">
              <a:xfrm>
                <a:off x="10957866" y="5304412"/>
                <a:ext cx="336550" cy="708025"/>
              </a:xfrm>
              <a:custGeom>
                <a:avLst/>
                <a:gdLst>
                  <a:gd name="T0" fmla="*/ 18 w 23"/>
                  <a:gd name="T1" fmla="*/ 0 h 48"/>
                  <a:gd name="T2" fmla="*/ 6 w 23"/>
                  <a:gd name="T3" fmla="*/ 0 h 48"/>
                  <a:gd name="T4" fmla="*/ 0 w 23"/>
                  <a:gd name="T5" fmla="*/ 4 h 48"/>
                  <a:gd name="T6" fmla="*/ 0 w 23"/>
                  <a:gd name="T7" fmla="*/ 4 h 48"/>
                  <a:gd name="T8" fmla="*/ 0 w 23"/>
                  <a:gd name="T9" fmla="*/ 5 h 48"/>
                  <a:gd name="T10" fmla="*/ 0 w 23"/>
                  <a:gd name="T11" fmla="*/ 21 h 48"/>
                  <a:gd name="T12" fmla="*/ 2 w 23"/>
                  <a:gd name="T13" fmla="*/ 23 h 48"/>
                  <a:gd name="T14" fmla="*/ 4 w 23"/>
                  <a:gd name="T15" fmla="*/ 21 h 48"/>
                  <a:gd name="T16" fmla="*/ 4 w 23"/>
                  <a:gd name="T17" fmla="*/ 7 h 48"/>
                  <a:gd name="T18" fmla="*/ 6 w 23"/>
                  <a:gd name="T19" fmla="*/ 7 h 48"/>
                  <a:gd name="T20" fmla="*/ 6 w 23"/>
                  <a:gd name="T21" fmla="*/ 21 h 48"/>
                  <a:gd name="T22" fmla="*/ 6 w 23"/>
                  <a:gd name="T23" fmla="*/ 21 h 48"/>
                  <a:gd name="T24" fmla="*/ 6 w 23"/>
                  <a:gd name="T25" fmla="*/ 45 h 48"/>
                  <a:gd name="T26" fmla="*/ 8 w 23"/>
                  <a:gd name="T27" fmla="*/ 48 h 48"/>
                  <a:gd name="T28" fmla="*/ 11 w 23"/>
                  <a:gd name="T29" fmla="*/ 45 h 48"/>
                  <a:gd name="T30" fmla="*/ 11 w 23"/>
                  <a:gd name="T31" fmla="*/ 24 h 48"/>
                  <a:gd name="T32" fmla="*/ 12 w 23"/>
                  <a:gd name="T33" fmla="*/ 24 h 48"/>
                  <a:gd name="T34" fmla="*/ 12 w 23"/>
                  <a:gd name="T35" fmla="*/ 45 h 48"/>
                  <a:gd name="T36" fmla="*/ 15 w 23"/>
                  <a:gd name="T37" fmla="*/ 48 h 48"/>
                  <a:gd name="T38" fmla="*/ 18 w 23"/>
                  <a:gd name="T39" fmla="*/ 45 h 48"/>
                  <a:gd name="T40" fmla="*/ 18 w 23"/>
                  <a:gd name="T41" fmla="*/ 21 h 48"/>
                  <a:gd name="T42" fmla="*/ 18 w 23"/>
                  <a:gd name="T43" fmla="*/ 21 h 48"/>
                  <a:gd name="T44" fmla="*/ 18 w 23"/>
                  <a:gd name="T45" fmla="*/ 7 h 48"/>
                  <a:gd name="T46" fmla="*/ 19 w 23"/>
                  <a:gd name="T47" fmla="*/ 7 h 48"/>
                  <a:gd name="T48" fmla="*/ 19 w 23"/>
                  <a:gd name="T49" fmla="*/ 21 h 48"/>
                  <a:gd name="T50" fmla="*/ 21 w 23"/>
                  <a:gd name="T51" fmla="*/ 23 h 48"/>
                  <a:gd name="T52" fmla="*/ 23 w 23"/>
                  <a:gd name="T53" fmla="*/ 21 h 48"/>
                  <a:gd name="T54" fmla="*/ 23 w 23"/>
                  <a:gd name="T55" fmla="*/ 5 h 48"/>
                  <a:gd name="T56" fmla="*/ 23 w 23"/>
                  <a:gd name="T57" fmla="*/ 4 h 48"/>
                  <a:gd name="T58" fmla="*/ 23 w 23"/>
                  <a:gd name="T59" fmla="*/ 4 h 48"/>
                  <a:gd name="T60" fmla="*/ 18 w 23"/>
                  <a:gd name="T6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" h="48">
                    <a:moveTo>
                      <a:pt x="18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1" y="23"/>
                      <a:pt x="2" y="23"/>
                    </a:cubicBezTo>
                    <a:cubicBezTo>
                      <a:pt x="3" y="23"/>
                      <a:pt x="4" y="22"/>
                      <a:pt x="4" y="21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6" y="47"/>
                      <a:pt x="7" y="48"/>
                      <a:pt x="8" y="48"/>
                    </a:cubicBezTo>
                    <a:cubicBezTo>
                      <a:pt x="10" y="48"/>
                      <a:pt x="11" y="47"/>
                      <a:pt x="11" y="45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7"/>
                      <a:pt x="13" y="48"/>
                      <a:pt x="15" y="48"/>
                    </a:cubicBezTo>
                    <a:cubicBezTo>
                      <a:pt x="16" y="48"/>
                      <a:pt x="18" y="47"/>
                      <a:pt x="18" y="45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9" y="22"/>
                      <a:pt x="20" y="23"/>
                      <a:pt x="21" y="23"/>
                    </a:cubicBezTo>
                    <a:cubicBezTo>
                      <a:pt x="22" y="23"/>
                      <a:pt x="23" y="22"/>
                      <a:pt x="23" y="21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3"/>
                      <a:pt x="21" y="0"/>
                      <a:pt x="18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Oval 105"/>
              <p:cNvSpPr>
                <a:spLocks noChangeArrowheads="1"/>
              </p:cNvSpPr>
              <p:nvPr/>
            </p:nvSpPr>
            <p:spPr bwMode="auto">
              <a:xfrm>
                <a:off x="11059466" y="5158362"/>
                <a:ext cx="131763" cy="131763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106"/>
              <p:cNvSpPr>
                <a:spLocks/>
              </p:cNvSpPr>
              <p:nvPr/>
            </p:nvSpPr>
            <p:spPr bwMode="auto">
              <a:xfrm>
                <a:off x="11351566" y="5304412"/>
                <a:ext cx="336550" cy="708025"/>
              </a:xfrm>
              <a:custGeom>
                <a:avLst/>
                <a:gdLst>
                  <a:gd name="T0" fmla="*/ 18 w 23"/>
                  <a:gd name="T1" fmla="*/ 0 h 48"/>
                  <a:gd name="T2" fmla="*/ 6 w 23"/>
                  <a:gd name="T3" fmla="*/ 0 h 48"/>
                  <a:gd name="T4" fmla="*/ 0 w 23"/>
                  <a:gd name="T5" fmla="*/ 4 h 48"/>
                  <a:gd name="T6" fmla="*/ 0 w 23"/>
                  <a:gd name="T7" fmla="*/ 4 h 48"/>
                  <a:gd name="T8" fmla="*/ 0 w 23"/>
                  <a:gd name="T9" fmla="*/ 5 h 48"/>
                  <a:gd name="T10" fmla="*/ 0 w 23"/>
                  <a:gd name="T11" fmla="*/ 21 h 48"/>
                  <a:gd name="T12" fmla="*/ 2 w 23"/>
                  <a:gd name="T13" fmla="*/ 23 h 48"/>
                  <a:gd name="T14" fmla="*/ 4 w 23"/>
                  <a:gd name="T15" fmla="*/ 21 h 48"/>
                  <a:gd name="T16" fmla="*/ 4 w 23"/>
                  <a:gd name="T17" fmla="*/ 7 h 48"/>
                  <a:gd name="T18" fmla="*/ 6 w 23"/>
                  <a:gd name="T19" fmla="*/ 7 h 48"/>
                  <a:gd name="T20" fmla="*/ 6 w 23"/>
                  <a:gd name="T21" fmla="*/ 21 h 48"/>
                  <a:gd name="T22" fmla="*/ 6 w 23"/>
                  <a:gd name="T23" fmla="*/ 21 h 48"/>
                  <a:gd name="T24" fmla="*/ 6 w 23"/>
                  <a:gd name="T25" fmla="*/ 45 h 48"/>
                  <a:gd name="T26" fmla="*/ 9 w 23"/>
                  <a:gd name="T27" fmla="*/ 48 h 48"/>
                  <a:gd name="T28" fmla="*/ 11 w 23"/>
                  <a:gd name="T29" fmla="*/ 45 h 48"/>
                  <a:gd name="T30" fmla="*/ 11 w 23"/>
                  <a:gd name="T31" fmla="*/ 24 h 48"/>
                  <a:gd name="T32" fmla="*/ 12 w 23"/>
                  <a:gd name="T33" fmla="*/ 24 h 48"/>
                  <a:gd name="T34" fmla="*/ 12 w 23"/>
                  <a:gd name="T35" fmla="*/ 45 h 48"/>
                  <a:gd name="T36" fmla="*/ 15 w 23"/>
                  <a:gd name="T37" fmla="*/ 48 h 48"/>
                  <a:gd name="T38" fmla="*/ 18 w 23"/>
                  <a:gd name="T39" fmla="*/ 45 h 48"/>
                  <a:gd name="T40" fmla="*/ 18 w 23"/>
                  <a:gd name="T41" fmla="*/ 21 h 48"/>
                  <a:gd name="T42" fmla="*/ 18 w 23"/>
                  <a:gd name="T43" fmla="*/ 21 h 48"/>
                  <a:gd name="T44" fmla="*/ 18 w 23"/>
                  <a:gd name="T45" fmla="*/ 7 h 48"/>
                  <a:gd name="T46" fmla="*/ 19 w 23"/>
                  <a:gd name="T47" fmla="*/ 7 h 48"/>
                  <a:gd name="T48" fmla="*/ 19 w 23"/>
                  <a:gd name="T49" fmla="*/ 21 h 48"/>
                  <a:gd name="T50" fmla="*/ 21 w 23"/>
                  <a:gd name="T51" fmla="*/ 23 h 48"/>
                  <a:gd name="T52" fmla="*/ 23 w 23"/>
                  <a:gd name="T53" fmla="*/ 21 h 48"/>
                  <a:gd name="T54" fmla="*/ 23 w 23"/>
                  <a:gd name="T55" fmla="*/ 5 h 48"/>
                  <a:gd name="T56" fmla="*/ 23 w 23"/>
                  <a:gd name="T57" fmla="*/ 4 h 48"/>
                  <a:gd name="T58" fmla="*/ 23 w 23"/>
                  <a:gd name="T59" fmla="*/ 4 h 48"/>
                  <a:gd name="T60" fmla="*/ 18 w 23"/>
                  <a:gd name="T6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" h="48">
                    <a:moveTo>
                      <a:pt x="18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1" y="23"/>
                      <a:pt x="2" y="23"/>
                    </a:cubicBezTo>
                    <a:cubicBezTo>
                      <a:pt x="3" y="23"/>
                      <a:pt x="4" y="22"/>
                      <a:pt x="4" y="21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6" y="47"/>
                      <a:pt x="7" y="48"/>
                      <a:pt x="9" y="48"/>
                    </a:cubicBezTo>
                    <a:cubicBezTo>
                      <a:pt x="10" y="48"/>
                      <a:pt x="11" y="47"/>
                      <a:pt x="11" y="45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7"/>
                      <a:pt x="14" y="48"/>
                      <a:pt x="15" y="48"/>
                    </a:cubicBezTo>
                    <a:cubicBezTo>
                      <a:pt x="17" y="48"/>
                      <a:pt x="18" y="47"/>
                      <a:pt x="18" y="45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9" y="22"/>
                      <a:pt x="20" y="23"/>
                      <a:pt x="21" y="23"/>
                    </a:cubicBezTo>
                    <a:cubicBezTo>
                      <a:pt x="22" y="23"/>
                      <a:pt x="23" y="22"/>
                      <a:pt x="23" y="21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3"/>
                      <a:pt x="21" y="0"/>
                      <a:pt x="18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Oval 107"/>
              <p:cNvSpPr>
                <a:spLocks noChangeArrowheads="1"/>
              </p:cNvSpPr>
              <p:nvPr/>
            </p:nvSpPr>
            <p:spPr bwMode="auto">
              <a:xfrm>
                <a:off x="11454754" y="5158362"/>
                <a:ext cx="131763" cy="131763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Freeform 108"/>
              <p:cNvSpPr>
                <a:spLocks/>
              </p:cNvSpPr>
              <p:nvPr/>
            </p:nvSpPr>
            <p:spPr bwMode="auto">
              <a:xfrm>
                <a:off x="10153004" y="5304412"/>
                <a:ext cx="336550" cy="708025"/>
              </a:xfrm>
              <a:custGeom>
                <a:avLst/>
                <a:gdLst>
                  <a:gd name="T0" fmla="*/ 18 w 23"/>
                  <a:gd name="T1" fmla="*/ 0 h 48"/>
                  <a:gd name="T2" fmla="*/ 6 w 23"/>
                  <a:gd name="T3" fmla="*/ 0 h 48"/>
                  <a:gd name="T4" fmla="*/ 0 w 23"/>
                  <a:gd name="T5" fmla="*/ 4 h 48"/>
                  <a:gd name="T6" fmla="*/ 0 w 23"/>
                  <a:gd name="T7" fmla="*/ 4 h 48"/>
                  <a:gd name="T8" fmla="*/ 0 w 23"/>
                  <a:gd name="T9" fmla="*/ 5 h 48"/>
                  <a:gd name="T10" fmla="*/ 0 w 23"/>
                  <a:gd name="T11" fmla="*/ 21 h 48"/>
                  <a:gd name="T12" fmla="*/ 2 w 23"/>
                  <a:gd name="T13" fmla="*/ 23 h 48"/>
                  <a:gd name="T14" fmla="*/ 4 w 23"/>
                  <a:gd name="T15" fmla="*/ 21 h 48"/>
                  <a:gd name="T16" fmla="*/ 4 w 23"/>
                  <a:gd name="T17" fmla="*/ 7 h 48"/>
                  <a:gd name="T18" fmla="*/ 6 w 23"/>
                  <a:gd name="T19" fmla="*/ 7 h 48"/>
                  <a:gd name="T20" fmla="*/ 6 w 23"/>
                  <a:gd name="T21" fmla="*/ 21 h 48"/>
                  <a:gd name="T22" fmla="*/ 6 w 23"/>
                  <a:gd name="T23" fmla="*/ 21 h 48"/>
                  <a:gd name="T24" fmla="*/ 6 w 23"/>
                  <a:gd name="T25" fmla="*/ 45 h 48"/>
                  <a:gd name="T26" fmla="*/ 8 w 23"/>
                  <a:gd name="T27" fmla="*/ 48 h 48"/>
                  <a:gd name="T28" fmla="*/ 11 w 23"/>
                  <a:gd name="T29" fmla="*/ 45 h 48"/>
                  <a:gd name="T30" fmla="*/ 11 w 23"/>
                  <a:gd name="T31" fmla="*/ 24 h 48"/>
                  <a:gd name="T32" fmla="*/ 12 w 23"/>
                  <a:gd name="T33" fmla="*/ 24 h 48"/>
                  <a:gd name="T34" fmla="*/ 12 w 23"/>
                  <a:gd name="T35" fmla="*/ 45 h 48"/>
                  <a:gd name="T36" fmla="*/ 15 w 23"/>
                  <a:gd name="T37" fmla="*/ 48 h 48"/>
                  <a:gd name="T38" fmla="*/ 18 w 23"/>
                  <a:gd name="T39" fmla="*/ 45 h 48"/>
                  <a:gd name="T40" fmla="*/ 18 w 23"/>
                  <a:gd name="T41" fmla="*/ 21 h 48"/>
                  <a:gd name="T42" fmla="*/ 18 w 23"/>
                  <a:gd name="T43" fmla="*/ 21 h 48"/>
                  <a:gd name="T44" fmla="*/ 18 w 23"/>
                  <a:gd name="T45" fmla="*/ 7 h 48"/>
                  <a:gd name="T46" fmla="*/ 19 w 23"/>
                  <a:gd name="T47" fmla="*/ 7 h 48"/>
                  <a:gd name="T48" fmla="*/ 19 w 23"/>
                  <a:gd name="T49" fmla="*/ 21 h 48"/>
                  <a:gd name="T50" fmla="*/ 21 w 23"/>
                  <a:gd name="T51" fmla="*/ 23 h 48"/>
                  <a:gd name="T52" fmla="*/ 23 w 23"/>
                  <a:gd name="T53" fmla="*/ 21 h 48"/>
                  <a:gd name="T54" fmla="*/ 23 w 23"/>
                  <a:gd name="T55" fmla="*/ 5 h 48"/>
                  <a:gd name="T56" fmla="*/ 23 w 23"/>
                  <a:gd name="T57" fmla="*/ 4 h 48"/>
                  <a:gd name="T58" fmla="*/ 23 w 23"/>
                  <a:gd name="T59" fmla="*/ 4 h 48"/>
                  <a:gd name="T60" fmla="*/ 18 w 23"/>
                  <a:gd name="T6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" h="48">
                    <a:moveTo>
                      <a:pt x="18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1" y="23"/>
                      <a:pt x="2" y="23"/>
                    </a:cubicBezTo>
                    <a:cubicBezTo>
                      <a:pt x="3" y="23"/>
                      <a:pt x="4" y="22"/>
                      <a:pt x="4" y="21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6" y="47"/>
                      <a:pt x="7" y="48"/>
                      <a:pt x="8" y="48"/>
                    </a:cubicBezTo>
                    <a:cubicBezTo>
                      <a:pt x="10" y="48"/>
                      <a:pt x="11" y="47"/>
                      <a:pt x="11" y="45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7"/>
                      <a:pt x="14" y="48"/>
                      <a:pt x="15" y="48"/>
                    </a:cubicBezTo>
                    <a:cubicBezTo>
                      <a:pt x="17" y="48"/>
                      <a:pt x="18" y="47"/>
                      <a:pt x="18" y="45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9" y="22"/>
                      <a:pt x="20" y="23"/>
                      <a:pt x="21" y="23"/>
                    </a:cubicBezTo>
                    <a:cubicBezTo>
                      <a:pt x="22" y="23"/>
                      <a:pt x="23" y="22"/>
                      <a:pt x="23" y="21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3"/>
                      <a:pt x="21" y="0"/>
                      <a:pt x="18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Oval 109"/>
              <p:cNvSpPr>
                <a:spLocks noChangeArrowheads="1"/>
              </p:cNvSpPr>
              <p:nvPr/>
            </p:nvSpPr>
            <p:spPr bwMode="auto">
              <a:xfrm>
                <a:off x="10254604" y="5158362"/>
                <a:ext cx="131763" cy="131763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Freeform 110"/>
              <p:cNvSpPr>
                <a:spLocks/>
              </p:cNvSpPr>
              <p:nvPr/>
            </p:nvSpPr>
            <p:spPr bwMode="auto">
              <a:xfrm>
                <a:off x="10562579" y="5304412"/>
                <a:ext cx="322263" cy="708025"/>
              </a:xfrm>
              <a:custGeom>
                <a:avLst/>
                <a:gdLst>
                  <a:gd name="T0" fmla="*/ 17 w 22"/>
                  <a:gd name="T1" fmla="*/ 0 h 48"/>
                  <a:gd name="T2" fmla="*/ 5 w 22"/>
                  <a:gd name="T3" fmla="*/ 0 h 48"/>
                  <a:gd name="T4" fmla="*/ 0 w 22"/>
                  <a:gd name="T5" fmla="*/ 4 h 48"/>
                  <a:gd name="T6" fmla="*/ 0 w 22"/>
                  <a:gd name="T7" fmla="*/ 4 h 48"/>
                  <a:gd name="T8" fmla="*/ 0 w 22"/>
                  <a:gd name="T9" fmla="*/ 5 h 48"/>
                  <a:gd name="T10" fmla="*/ 0 w 22"/>
                  <a:gd name="T11" fmla="*/ 21 h 48"/>
                  <a:gd name="T12" fmla="*/ 1 w 22"/>
                  <a:gd name="T13" fmla="*/ 23 h 48"/>
                  <a:gd name="T14" fmla="*/ 3 w 22"/>
                  <a:gd name="T15" fmla="*/ 21 h 48"/>
                  <a:gd name="T16" fmla="*/ 3 w 22"/>
                  <a:gd name="T17" fmla="*/ 7 h 48"/>
                  <a:gd name="T18" fmla="*/ 5 w 22"/>
                  <a:gd name="T19" fmla="*/ 7 h 48"/>
                  <a:gd name="T20" fmla="*/ 5 w 22"/>
                  <a:gd name="T21" fmla="*/ 21 h 48"/>
                  <a:gd name="T22" fmla="*/ 5 w 22"/>
                  <a:gd name="T23" fmla="*/ 21 h 48"/>
                  <a:gd name="T24" fmla="*/ 5 w 22"/>
                  <a:gd name="T25" fmla="*/ 45 h 48"/>
                  <a:gd name="T26" fmla="*/ 8 w 22"/>
                  <a:gd name="T27" fmla="*/ 48 h 48"/>
                  <a:gd name="T28" fmla="*/ 10 w 22"/>
                  <a:gd name="T29" fmla="*/ 45 h 48"/>
                  <a:gd name="T30" fmla="*/ 10 w 22"/>
                  <a:gd name="T31" fmla="*/ 24 h 48"/>
                  <a:gd name="T32" fmla="*/ 12 w 22"/>
                  <a:gd name="T33" fmla="*/ 24 h 48"/>
                  <a:gd name="T34" fmla="*/ 12 w 22"/>
                  <a:gd name="T35" fmla="*/ 45 h 48"/>
                  <a:gd name="T36" fmla="*/ 14 w 22"/>
                  <a:gd name="T37" fmla="*/ 48 h 48"/>
                  <a:gd name="T38" fmla="*/ 17 w 22"/>
                  <a:gd name="T39" fmla="*/ 45 h 48"/>
                  <a:gd name="T40" fmla="*/ 17 w 22"/>
                  <a:gd name="T41" fmla="*/ 21 h 48"/>
                  <a:gd name="T42" fmla="*/ 17 w 22"/>
                  <a:gd name="T43" fmla="*/ 21 h 48"/>
                  <a:gd name="T44" fmla="*/ 17 w 22"/>
                  <a:gd name="T45" fmla="*/ 7 h 48"/>
                  <a:gd name="T46" fmla="*/ 18 w 22"/>
                  <a:gd name="T47" fmla="*/ 7 h 48"/>
                  <a:gd name="T48" fmla="*/ 18 w 22"/>
                  <a:gd name="T49" fmla="*/ 21 h 48"/>
                  <a:gd name="T50" fmla="*/ 20 w 22"/>
                  <a:gd name="T51" fmla="*/ 23 h 48"/>
                  <a:gd name="T52" fmla="*/ 22 w 22"/>
                  <a:gd name="T53" fmla="*/ 21 h 48"/>
                  <a:gd name="T54" fmla="*/ 22 w 22"/>
                  <a:gd name="T55" fmla="*/ 5 h 48"/>
                  <a:gd name="T56" fmla="*/ 22 w 22"/>
                  <a:gd name="T57" fmla="*/ 4 h 48"/>
                  <a:gd name="T58" fmla="*/ 22 w 22"/>
                  <a:gd name="T59" fmla="*/ 4 h 48"/>
                  <a:gd name="T60" fmla="*/ 17 w 22"/>
                  <a:gd name="T6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48">
                    <a:moveTo>
                      <a:pt x="17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1" y="0"/>
                      <a:pt x="0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0" y="23"/>
                      <a:pt x="1" y="23"/>
                    </a:cubicBezTo>
                    <a:cubicBezTo>
                      <a:pt x="3" y="23"/>
                      <a:pt x="3" y="22"/>
                      <a:pt x="3" y="21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5" y="47"/>
                      <a:pt x="6" y="48"/>
                      <a:pt x="8" y="48"/>
                    </a:cubicBezTo>
                    <a:cubicBezTo>
                      <a:pt x="9" y="48"/>
                      <a:pt x="10" y="47"/>
                      <a:pt x="10" y="45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7"/>
                      <a:pt x="13" y="48"/>
                      <a:pt x="14" y="48"/>
                    </a:cubicBezTo>
                    <a:cubicBezTo>
                      <a:pt x="16" y="48"/>
                      <a:pt x="17" y="47"/>
                      <a:pt x="17" y="45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2"/>
                      <a:pt x="19" y="23"/>
                      <a:pt x="20" y="23"/>
                    </a:cubicBezTo>
                    <a:cubicBezTo>
                      <a:pt x="22" y="23"/>
                      <a:pt x="22" y="22"/>
                      <a:pt x="22" y="21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3"/>
                      <a:pt x="21" y="0"/>
                      <a:pt x="17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Oval 111"/>
              <p:cNvSpPr>
                <a:spLocks noChangeArrowheads="1"/>
              </p:cNvSpPr>
              <p:nvPr/>
            </p:nvSpPr>
            <p:spPr bwMode="auto">
              <a:xfrm>
                <a:off x="10649891" y="5158362"/>
                <a:ext cx="146050" cy="131763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138" name="文本框 137"/>
          <p:cNvSpPr txBox="1"/>
          <p:nvPr/>
        </p:nvSpPr>
        <p:spPr>
          <a:xfrm>
            <a:off x="6841478" y="864750"/>
            <a:ext cx="112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rgbClr val="7F7F7F"/>
                </a:solidFill>
              </a:rPr>
              <a:t>50</a:t>
            </a:r>
            <a:r>
              <a:rPr lang="en-US" altLang="zh-CN" sz="3200" dirty="0" smtClean="0">
                <a:solidFill>
                  <a:srgbClr val="7F7F7F"/>
                </a:solidFill>
              </a:rPr>
              <a:t>%</a:t>
            </a:r>
            <a:endParaRPr lang="zh-CN" altLang="en-US" sz="3200" dirty="0">
              <a:solidFill>
                <a:srgbClr val="7F7F7F"/>
              </a:solidFill>
            </a:endParaRPr>
          </a:p>
        </p:txBody>
      </p:sp>
      <p:sp>
        <p:nvSpPr>
          <p:cNvPr id="139" name="文本框 138"/>
          <p:cNvSpPr txBox="1"/>
          <p:nvPr/>
        </p:nvSpPr>
        <p:spPr>
          <a:xfrm>
            <a:off x="6841478" y="1788674"/>
            <a:ext cx="112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rgbClr val="7F7F7F"/>
                </a:solidFill>
              </a:rPr>
              <a:t>55</a:t>
            </a:r>
            <a:r>
              <a:rPr lang="en-US" altLang="zh-CN" sz="3200" dirty="0" smtClean="0">
                <a:solidFill>
                  <a:srgbClr val="7F7F7F"/>
                </a:solidFill>
              </a:rPr>
              <a:t>%</a:t>
            </a:r>
            <a:endParaRPr lang="zh-CN" altLang="en-US" sz="3200" dirty="0">
              <a:solidFill>
                <a:srgbClr val="7F7F7F"/>
              </a:solidFill>
            </a:endParaRPr>
          </a:p>
        </p:txBody>
      </p:sp>
      <p:sp>
        <p:nvSpPr>
          <p:cNvPr id="140" name="文本框 139"/>
          <p:cNvSpPr txBox="1"/>
          <p:nvPr/>
        </p:nvSpPr>
        <p:spPr>
          <a:xfrm>
            <a:off x="1249847" y="5689271"/>
            <a:ext cx="3768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rgbClr val="72706D"/>
                </a:solidFill>
              </a:rPr>
              <a:t>Name of </a:t>
            </a:r>
            <a:r>
              <a:rPr lang="en-US" altLang="zh-CN" sz="3600" dirty="0" smtClean="0">
                <a:solidFill>
                  <a:srgbClr val="72706D"/>
                </a:solidFill>
              </a:rPr>
              <a:t>Company</a:t>
            </a:r>
            <a:endParaRPr lang="zh-CN" altLang="en-US" sz="3600" b="1" dirty="0">
              <a:solidFill>
                <a:srgbClr val="72706D"/>
              </a:solidFill>
              <a:latin typeface="+mj-lt"/>
            </a:endParaRPr>
          </a:p>
        </p:txBody>
      </p:sp>
      <p:sp>
        <p:nvSpPr>
          <p:cNvPr id="141" name="文本框 140"/>
          <p:cNvSpPr txBox="1"/>
          <p:nvPr/>
        </p:nvSpPr>
        <p:spPr>
          <a:xfrm>
            <a:off x="8590077" y="956397"/>
            <a:ext cx="11819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72706D"/>
                </a:solidFill>
                <a:latin typeface="+mj-lt"/>
              </a:rPr>
              <a:t>Man</a:t>
            </a:r>
            <a:endParaRPr lang="zh-CN" altLang="en-US" sz="2400" b="1" dirty="0">
              <a:solidFill>
                <a:srgbClr val="72706D"/>
              </a:solidFill>
              <a:latin typeface="+mj-lt"/>
            </a:endParaRPr>
          </a:p>
        </p:txBody>
      </p:sp>
      <p:sp>
        <p:nvSpPr>
          <p:cNvPr id="142" name="文本框 141"/>
          <p:cNvSpPr txBox="1"/>
          <p:nvPr/>
        </p:nvSpPr>
        <p:spPr>
          <a:xfrm>
            <a:off x="8590076" y="1876281"/>
            <a:ext cx="11819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72706D"/>
                </a:solidFill>
                <a:latin typeface="+mj-lt"/>
              </a:rPr>
              <a:t>Female</a:t>
            </a:r>
            <a:endParaRPr lang="zh-CN" altLang="en-US" sz="2400" b="1" dirty="0">
              <a:solidFill>
                <a:srgbClr val="72706D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60524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512</TotalTime>
  <Words>15</Words>
  <Application>Microsoft Office PowerPoint</Application>
  <PresentationFormat>宽屏</PresentationFormat>
  <Paragraphs>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宋体</vt:lpstr>
      <vt:lpstr>Arial</vt:lpstr>
      <vt:lpstr>Calibri</vt:lpstr>
      <vt:lpstr>Calibri Light</vt:lpstr>
      <vt:lpstr>Office 主题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lenovo</dc:creator>
  <cp:lastModifiedBy>lenovo</cp:lastModifiedBy>
  <cp:revision>46</cp:revision>
  <dcterms:created xsi:type="dcterms:W3CDTF">2014-11-13T11:45:30Z</dcterms:created>
  <dcterms:modified xsi:type="dcterms:W3CDTF">2014-11-19T11:39:30Z</dcterms:modified>
</cp:coreProperties>
</file>