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photoAlbum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5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ACB07-3EB3-4A24-8142-4E5DDB9A72ED}" type="datetimeFigureOut">
              <a:rPr lang="zh-CN" altLang="en-US" smtClean="0"/>
              <a:t>2015/8/5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25C5F-F76C-4768-BF81-47D08D5992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5478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ACB07-3EB3-4A24-8142-4E5DDB9A72ED}" type="datetimeFigureOut">
              <a:rPr lang="zh-CN" altLang="en-US" smtClean="0"/>
              <a:t>2015/8/5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25C5F-F76C-4768-BF81-47D08D5992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5437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ACB07-3EB3-4A24-8142-4E5DDB9A72ED}" type="datetimeFigureOut">
              <a:rPr lang="zh-CN" altLang="en-US" smtClean="0"/>
              <a:t>2015/8/5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25C5F-F76C-4768-BF81-47D08D5992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1168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ACB07-3EB3-4A24-8142-4E5DDB9A72ED}" type="datetimeFigureOut">
              <a:rPr lang="zh-CN" altLang="en-US" smtClean="0"/>
              <a:t>2015/8/5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25C5F-F76C-4768-BF81-47D08D5992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5364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ACB07-3EB3-4A24-8142-4E5DDB9A72ED}" type="datetimeFigureOut">
              <a:rPr lang="zh-CN" altLang="en-US" smtClean="0"/>
              <a:t>2015/8/5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25C5F-F76C-4768-BF81-47D08D5992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764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ACB07-3EB3-4A24-8142-4E5DDB9A72ED}" type="datetimeFigureOut">
              <a:rPr lang="zh-CN" altLang="en-US" smtClean="0"/>
              <a:t>2015/8/5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25C5F-F76C-4768-BF81-47D08D5992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9214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ACB07-3EB3-4A24-8142-4E5DDB9A72ED}" type="datetimeFigureOut">
              <a:rPr lang="zh-CN" altLang="en-US" smtClean="0"/>
              <a:t>2015/8/5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25C5F-F76C-4768-BF81-47D08D5992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901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ACB07-3EB3-4A24-8142-4E5DDB9A72ED}" type="datetimeFigureOut">
              <a:rPr lang="zh-CN" altLang="en-US" smtClean="0"/>
              <a:t>2015/8/5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25C5F-F76C-4768-BF81-47D08D5992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187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ACB07-3EB3-4A24-8142-4E5DDB9A72ED}" type="datetimeFigureOut">
              <a:rPr lang="zh-CN" altLang="en-US" smtClean="0"/>
              <a:t>2015/8/5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25C5F-F76C-4768-BF81-47D08D5992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8053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ACB07-3EB3-4A24-8142-4E5DDB9A72ED}" type="datetimeFigureOut">
              <a:rPr lang="zh-CN" altLang="en-US" smtClean="0"/>
              <a:t>2015/8/5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25C5F-F76C-4768-BF81-47D08D5992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7821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ACB07-3EB3-4A24-8142-4E5DDB9A72ED}" type="datetimeFigureOut">
              <a:rPr lang="zh-CN" altLang="en-US" smtClean="0"/>
              <a:t>2015/8/5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25C5F-F76C-4768-BF81-47D08D5992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9565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6ACB07-3EB3-4A24-8142-4E5DDB9A72ED}" type="datetimeFigureOut">
              <a:rPr lang="zh-CN" altLang="en-US" smtClean="0"/>
              <a:t>2015/8/5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925C5F-F76C-4768-BF81-47D08D5992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2775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7b1OOOPIC19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3088"/>
            <a:ext cx="9144000" cy="5711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444644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xpic10436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7163"/>
            <a:ext cx="9144000" cy="65420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055305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xpic10438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5450"/>
            <a:ext cx="9144000" cy="6007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69149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64b1OOOPICed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0525"/>
            <a:ext cx="9144000" cy="60769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22223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80bOOOPICd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0175"/>
            <a:ext cx="9144000" cy="65976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31594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82bOOOPIC7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75"/>
            <a:ext cx="9144000" cy="68516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39330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079_big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1950"/>
            <a:ext cx="9144000" cy="61325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9756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33324848262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688" y="0"/>
            <a:ext cx="83026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80265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01203302113509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" y="0"/>
            <a:ext cx="913447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41751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01204011533424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89025"/>
            <a:ext cx="9144000" cy="46799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952681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psd822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438"/>
            <a:ext cx="9144000" cy="64611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34339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全屏显示(4:3)</PresentationFormat>
  <Paragraphs>0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5" baseType="lpstr">
      <vt:lpstr>宋体</vt:lpstr>
      <vt:lpstr>Arial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SUNNY-PC</dc:creator>
  <cp:lastModifiedBy>Sky123.Org</cp:lastModifiedBy>
  <cp:revision>3</cp:revision>
  <dcterms:created xsi:type="dcterms:W3CDTF">2014-03-21T09:37:44Z</dcterms:created>
  <dcterms:modified xsi:type="dcterms:W3CDTF">2015-08-05T09:48:17Z</dcterms:modified>
</cp:coreProperties>
</file>