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523" r:id="rId3"/>
    <p:sldId id="524" r:id="rId4"/>
    <p:sldId id="525" r:id="rId5"/>
    <p:sldId id="519" r:id="rId6"/>
    <p:sldId id="520" r:id="rId7"/>
    <p:sldId id="521" r:id="rId8"/>
    <p:sldId id="522" r:id="rId9"/>
    <p:sldId id="439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E6FF"/>
    <a:srgbClr val="CC0000"/>
    <a:srgbClr val="C3171B"/>
    <a:srgbClr val="FAF0F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中度样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84588" autoAdjust="0"/>
  </p:normalViewPr>
  <p:slideViewPr>
    <p:cSldViewPr>
      <p:cViewPr>
        <p:scale>
          <a:sx n="80" d="100"/>
          <a:sy n="80" d="100"/>
        </p:scale>
        <p:origin x="-90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38"/>
    </p:cViewPr>
  </p:sorterViewPr>
  <p:notesViewPr>
    <p:cSldViewPr>
      <p:cViewPr varScale="1">
        <p:scale>
          <a:sx n="54" d="100"/>
          <a:sy n="54" d="100"/>
        </p:scale>
        <p:origin x="-189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4EC49-82A8-492D-B3E2-70BD158CB319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50C22-0C3F-43DB-8677-B412129649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00184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FB4D9-19CA-46AA-B259-66438684DFF2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E63F0-C17D-423E-A45E-6003A151B5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82962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D842-ABBD-4EA3-8FEA-28B72004A98B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2CDD-8138-46C2-9991-4AB54ED43F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 descr="淘宝商城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1"/>
            <a:ext cx="2143140" cy="871195"/>
          </a:xfrm>
          <a:prstGeom prst="rect">
            <a:avLst/>
          </a:prstGeom>
        </p:spPr>
      </p:pic>
      <p:pic>
        <p:nvPicPr>
          <p:cNvPr id="10" name="图片 9" descr="狮子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3000372"/>
            <a:ext cx="3744402" cy="3525508"/>
          </a:xfrm>
          <a:prstGeom prst="rect">
            <a:avLst/>
          </a:prstGeom>
        </p:spPr>
      </p:pic>
      <p:pic>
        <p:nvPicPr>
          <p:cNvPr id="11" name="图片 10" descr="PPT封面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82594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82594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82594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82594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82594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9F1AD-0C65-4C30-82CE-0D7EC16EBDE3}" type="datetimeFigureOut">
              <a:rPr lang="zh-CN" altLang="en-US" smtClean="0"/>
              <a:pPr/>
              <a:t>2012/10/9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5E058-E218-45F1-809B-EED38FAAFF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etail.tmall.com/venus/spu_detail.htm?spu_id=140066782&amp;no_switch=1&amp;default_item_id=1347934387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tail.tmall.com/venus/spu_detail.htm?spu_id=136316934&amp;no_switch=1&amp;default_item_id=12964861358" TargetMode="External"/><Relationship Id="rId2" Type="http://schemas.openxmlformats.org/officeDocument/2006/relationships/hyperlink" Target="http://detail.tmall.com/item.htm?spm=a1z10.1.3.1.bb0a62&amp;id=1296486135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tail.tmall.com/venus/spu_detail.htm?spu_id=203879147&amp;no_switch=1&amp;default_item_id=18519100239" TargetMode="External"/><Relationship Id="rId2" Type="http://schemas.openxmlformats.org/officeDocument/2006/relationships/hyperlink" Target="http://detail.tmall.com/item.htm?spm=a1z10.3.17.21.e453b9&amp;id=18519100239&amp;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/>
          <p:cNvSpPr txBox="1">
            <a:spLocks/>
          </p:cNvSpPr>
          <p:nvPr/>
        </p:nvSpPr>
        <p:spPr>
          <a:xfrm>
            <a:off x="899592" y="4040266"/>
            <a:ext cx="7358062" cy="15489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3600" b="1" spc="600" noProof="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预售</a:t>
            </a:r>
            <a:r>
              <a:rPr lang="zh-CN" altLang="en-US" sz="3600" b="1" spc="6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活动宝贝详情页设置</a:t>
            </a:r>
            <a:endParaRPr lang="en-US" altLang="zh-CN" sz="3600" b="1" spc="600" noProof="0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kumimoji="0" lang="zh-CN" altLang="en-US" sz="3600" b="1" i="0" u="none" strike="noStrike" kern="1200" cap="none" spc="600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萧华</a:t>
            </a:r>
            <a:endParaRPr kumimoji="0" lang="zh-CN" altLang="en-US" sz="3600" b="1" i="0" u="none" strike="noStrike" kern="1200" cap="none" spc="60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2420888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宝贝</a:t>
            </a:r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detail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页描述规范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60648"/>
            <a:ext cx="12241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基本架构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11760" y="216024"/>
            <a:ext cx="4032448" cy="56612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35896" y="1556792"/>
            <a:ext cx="2808312" cy="50405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35896" y="162880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官方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统一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banner</a:t>
            </a: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35896" y="2060848"/>
            <a:ext cx="2808312" cy="57606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35896" y="2132856"/>
            <a:ext cx="20162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官方统一模板</a:t>
            </a: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（预售价值点）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35896" y="2636912"/>
            <a:ext cx="2808312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1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278092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官方统一模板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（规则）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35896" y="332656"/>
            <a:ext cx="1152128" cy="115212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707904" y="488866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宝贝图片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048" y="55042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阶梯价格展示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宝贝基本讯息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赠品讯息等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35896" y="5229200"/>
            <a:ext cx="2808312" cy="57606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3419872" y="5322694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关联推荐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6256" y="148478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所有商家统一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悬挂</a:t>
            </a:r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链回频道页面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76256" y="2247255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描述商品商品预售的理由。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标注 21"/>
          <p:cNvSpPr/>
          <p:nvPr/>
        </p:nvSpPr>
        <p:spPr>
          <a:xfrm rot="5400000">
            <a:off x="7488324" y="728700"/>
            <a:ext cx="576064" cy="1944216"/>
          </a:xfrm>
          <a:prstGeom prst="wedgeRectCallout">
            <a:avLst>
              <a:gd name="adj1" fmla="val 22666"/>
              <a:gd name="adj2" fmla="val 68363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标注 22"/>
          <p:cNvSpPr/>
          <p:nvPr/>
        </p:nvSpPr>
        <p:spPr>
          <a:xfrm rot="5400000">
            <a:off x="7560332" y="1376772"/>
            <a:ext cx="432048" cy="1944216"/>
          </a:xfrm>
          <a:prstGeom prst="wedgeRectCallout">
            <a:avLst>
              <a:gd name="adj1" fmla="val 18543"/>
              <a:gd name="adj2" fmla="val 68363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标注 24"/>
          <p:cNvSpPr/>
          <p:nvPr/>
        </p:nvSpPr>
        <p:spPr>
          <a:xfrm rot="5400000">
            <a:off x="6840252" y="2960948"/>
            <a:ext cx="1872208" cy="1944216"/>
          </a:xfrm>
          <a:prstGeom prst="wedgeRectCallout">
            <a:avLst>
              <a:gd name="adj1" fmla="val -43894"/>
              <a:gd name="adj2" fmla="val 6905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6804248" y="3068960"/>
            <a:ext cx="2016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，预售流程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，发货时间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，定金不退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，包邮说明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如果有多</a:t>
            </a:r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SKU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价，请加其他商品链接。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如果有区域禁售，请添加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，赠品赠送的说明。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635896" y="3356992"/>
            <a:ext cx="2808312" cy="187220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923928" y="3717032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宝贝描述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标注 28"/>
          <p:cNvSpPr/>
          <p:nvPr/>
        </p:nvSpPr>
        <p:spPr>
          <a:xfrm rot="5400000">
            <a:off x="7452320" y="4581128"/>
            <a:ext cx="648072" cy="1800200"/>
          </a:xfrm>
          <a:prstGeom prst="wedgeRectCallout">
            <a:avLst>
              <a:gd name="adj1" fmla="val 3509"/>
              <a:gd name="adj2" fmla="val 7393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6948264" y="530120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关联商品控制在一排，不得无限添加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76256" y="365755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，标题内必须添加预售类型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，一口价必须高于第一阶的价格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标注 31"/>
          <p:cNvSpPr/>
          <p:nvPr/>
        </p:nvSpPr>
        <p:spPr>
          <a:xfrm rot="5400000">
            <a:off x="7344308" y="-207404"/>
            <a:ext cx="864096" cy="1944216"/>
          </a:xfrm>
          <a:prstGeom prst="wedgeRectCallout">
            <a:avLst>
              <a:gd name="adj1" fmla="val 677"/>
              <a:gd name="adj2" fmla="val 6897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标注 32"/>
          <p:cNvSpPr/>
          <p:nvPr/>
        </p:nvSpPr>
        <p:spPr>
          <a:xfrm rot="5400000">
            <a:off x="1511660" y="1304764"/>
            <a:ext cx="2232248" cy="1440160"/>
          </a:xfrm>
          <a:prstGeom prst="wedgeRectCallout">
            <a:avLst>
              <a:gd name="adj1" fmla="val -41838"/>
              <a:gd name="adj2" fmla="val -6943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907704" y="980728"/>
            <a:ext cx="14401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，实物拍摄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图片要求满格，不能拼接，不能加水印。不能出现任何文字，包括</a:t>
            </a:r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LOGO</a:t>
            </a: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，不能有牛皮癣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，可以有背景，但是背景不能干扰核心焦点的识别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260648"/>
            <a:ext cx="12241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执行时间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95736" y="548680"/>
            <a:ext cx="52565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【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detail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页修改完成时间</a:t>
            </a:r>
            <a:r>
              <a:rPr kumimoji="0" lang="zh-CN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】</a:t>
            </a:r>
            <a:endParaRPr kumimoji="0" lang="zh-CN" altLang="zh-CN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R="0" lvl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大牌控：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10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月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日完成</a:t>
            </a:r>
            <a:endPara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R="0" lvl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家居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/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家装：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10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月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日完成</a:t>
            </a:r>
            <a:endPara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R="0" lvl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汽车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/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用品：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10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月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5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完成</a:t>
            </a:r>
            <a:endPara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R="0" lvl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生活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/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个人：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10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月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日完成</a:t>
            </a:r>
            <a:endPara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R="0" lvl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数码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/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家电：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10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月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26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日完成</a:t>
            </a:r>
            <a:endPara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R="0" lvl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服饰：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10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月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12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日完成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R="0" lvl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*注意：小二会在这个时间点后进行统一检查</a:t>
            </a:r>
            <a:endParaRPr kumimoji="0" lang="zh-CN" alt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32656"/>
            <a:ext cx="1080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预售价值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548680"/>
            <a:ext cx="5832648" cy="4253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案例：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，稀缺型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宝贝标题：</a:t>
            </a:r>
          </a:p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限量预售</a:t>
            </a: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en-US" sz="1600" dirty="0" err="1" smtClean="0">
                <a:latin typeface="微软雅黑" pitchFamily="34" charset="-122"/>
                <a:ea typeface="微软雅黑" pitchFamily="34" charset="-122"/>
                <a:hlinkClick r:id="rId2"/>
              </a:rPr>
              <a:t>Hermes</a:t>
            </a:r>
            <a:r>
              <a:rPr lang="en-US" sz="1600" dirty="0" err="1" smtClean="0">
                <a:latin typeface="微软雅黑" pitchFamily="34" charset="-122"/>
                <a:ea typeface="微软雅黑" pitchFamily="34" charset="-122"/>
                <a:hlinkClick r:id="rId2"/>
              </a:rPr>
              <a:t>爱马仕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  <a:hlinkClick r:id="rId2"/>
              </a:rPr>
              <a:t> </a:t>
            </a:r>
            <a:r>
              <a:rPr lang="en-US" sz="1600" dirty="0" err="1" smtClean="0">
                <a:latin typeface="微软雅黑" pitchFamily="34" charset="-122"/>
                <a:ea typeface="微软雅黑" pitchFamily="34" charset="-122"/>
                <a:hlinkClick r:id="rId2"/>
              </a:rPr>
              <a:t>限量款BIRKIN铂金包荔枝红棕色牛皮顶级手包</a:t>
            </a:r>
            <a:endParaRPr lang="zh-CN" altLang="en-US" sz="16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预售价值：（不少于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个字，商品特色各卖家根据实际情况发挥，会更为出彩） </a:t>
            </a: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爱马仕的铂金包是大牌手袋中最金贵的，动辄几十万的售价将它与一般大牌手袋拉开距离，每只包都由师傅们手工制作，一个皮包的完成时间为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3-6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个月，国内订购通常要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2-3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年后才能取到货。此次，在天猫预售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限量发售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款，仅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***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时间就能到货。</a:t>
            </a: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发货时间：收到尾款后的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****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个工作日之内发货</a:t>
            </a:r>
          </a:p>
          <a:p>
            <a:pPr>
              <a:lnSpc>
                <a:spcPct val="130000"/>
              </a:lnSpc>
            </a:pPr>
            <a:endParaRPr lang="en-US" altLang="zh-CN" sz="16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476672"/>
            <a:ext cx="8064896" cy="42073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，畅销型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 marR="0" lvl="0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特点： 历史成交笔数，居天猫同类商品同期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TOP10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，并提供历史最低价参与此次活动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R="0" lvl="0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  <a:hlinkClick r:id="rId2"/>
              </a:rPr>
              <a:t>http://detail.tmall.com/item.htm?spm=a1z10.1.3.1.bb0a62&amp;id=12964861358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 marR="0" lvl="0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【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宝贝详情页要求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】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R="0" lvl="0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sng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宝贝标题：</a:t>
            </a:r>
            <a:endParaRPr kumimoji="0" lang="zh-CN" altLang="en-US" sz="16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R="0" lvl="0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【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畅销预售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】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  <a:hlinkClick r:id="rId3"/>
              </a:rPr>
              <a:t>[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  <a:hlinkClick r:id="rId3"/>
              </a:rPr>
              <a:t>官方正品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  <a:hlinkClick r:id="rId3"/>
              </a:rPr>
              <a:t>]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  <a:hlinkClick r:id="rId3"/>
              </a:rPr>
              <a:t>多乐士抗甲醛五合一套装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  <a:hlinkClick r:id="rId3"/>
              </a:rPr>
              <a:t>5L+5L+5L 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  <a:hlinkClick r:id="rId3"/>
              </a:rPr>
              <a:t>涂料乳胶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 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大批量采购价</a:t>
            </a:r>
          </a:p>
          <a:p>
            <a:pPr marR="0" lvl="0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sng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预售价值：（不少于</a:t>
            </a:r>
            <a:r>
              <a:rPr kumimoji="0" lang="en-US" altLang="zh-CN" sz="1600" b="0" i="0" u="sng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100</a:t>
            </a:r>
            <a:r>
              <a:rPr kumimoji="0" lang="zh-CN" altLang="en-US" sz="1600" b="0" i="0" u="sng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个字，商品特色各卖家根据实际情况发挥，会更为出彩） 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266700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 marR="0" lvl="0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       多乐士抗甲醛五合一套装，采用创新“微孔净化科技”，具有“强效吸收”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+“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快速分解”双重功效，帮你更全面、更有效地清除室内甲醛。在同期产品中，销量领先，创造***销售记录，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100%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的好评与口碑。此次，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在天猫预售，通过大批量提前采购，降低供应链成本，给出史无前例的最低价。</a:t>
            </a:r>
            <a:endParaRPr kumimoji="0" lang="zh-CN" altLang="en-US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266700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Calibri" pitchFamily="34" charset="0"/>
              </a:rPr>
              <a:t>发货时间：收到尾款后的****个工作日之内发货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309711"/>
            <a:ext cx="8280920" cy="48474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，新品型</a:t>
            </a:r>
            <a:r>
              <a:rPr lang="en-US" sz="1600" b="1" dirty="0" smtClean="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en-US" sz="1600" dirty="0" smtClean="0"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季或下一季新品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特点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：</a:t>
            </a:r>
          </a:p>
          <a:p>
            <a:pPr lvl="0"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具有一定的品牌知名度，并拥有一定数量且稳定的忠实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fans</a:t>
            </a:r>
            <a:endParaRPr lang="zh-CN" altLang="en-US" sz="1600" dirty="0" smtClean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属于新发布商品（之前没出售过）所属行业的新品发布频率，不低于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个月</a:t>
            </a:r>
          </a:p>
          <a:p>
            <a:pPr lvl="0"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相似款式的价格，全网（包括淘宝系和外网）历史最低价</a:t>
            </a:r>
          </a:p>
          <a:p>
            <a:pPr>
              <a:lnSpc>
                <a:spcPct val="130000"/>
              </a:lnSpc>
            </a:pPr>
            <a:r>
              <a:rPr lang="en-US" sz="1600" u="sng" dirty="0" smtClean="0">
                <a:latin typeface="微软雅黑" pitchFamily="34" charset="-122"/>
                <a:ea typeface="微软雅黑" pitchFamily="34" charset="-122"/>
                <a:hlinkClick r:id="rId2"/>
              </a:rPr>
              <a:t>http://detail.tmall.com/item.htm?spm=a1z10.3.17.21.e453b9&amp;id=18519100239&amp;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宝贝详情页要求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】</a:t>
            </a:r>
          </a:p>
          <a:p>
            <a:pPr>
              <a:lnSpc>
                <a:spcPct val="130000"/>
              </a:lnSpc>
            </a:pPr>
            <a:r>
              <a:rPr lang="zh-CN" altLang="en-US" sz="1600" u="sng" dirty="0" smtClean="0">
                <a:latin typeface="微软雅黑" pitchFamily="34" charset="-122"/>
                <a:ea typeface="微软雅黑" pitchFamily="34" charset="-122"/>
              </a:rPr>
              <a:t>宝贝标题：</a:t>
            </a:r>
            <a:endParaRPr lang="zh-CN" altLang="en-US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新款预售</a:t>
            </a: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波司登</a:t>
            </a:r>
            <a:r>
              <a:rPr lang="en-US" sz="1600" u="sng" dirty="0" smtClean="0">
                <a:latin typeface="微软雅黑" pitchFamily="34" charset="-122"/>
                <a:ea typeface="微软雅黑" pitchFamily="34" charset="-122"/>
                <a:hlinkClick r:id="rId3"/>
              </a:rPr>
              <a:t>秋冬装2012新款特价 </a:t>
            </a:r>
            <a:r>
              <a:rPr lang="en-US" sz="1600" u="sng" dirty="0" err="1" smtClean="0">
                <a:latin typeface="微软雅黑" pitchFamily="34" charset="-122"/>
                <a:ea typeface="微软雅黑" pitchFamily="34" charset="-122"/>
                <a:hlinkClick r:id="rId3"/>
              </a:rPr>
              <a:t>女款羽绒服</a:t>
            </a:r>
            <a:r>
              <a:rPr lang="en-US" sz="1600" u="sng" dirty="0" smtClean="0">
                <a:latin typeface="微软雅黑" pitchFamily="34" charset="-122"/>
                <a:ea typeface="微软雅黑" pitchFamily="34" charset="-122"/>
                <a:hlinkClick r:id="rId3"/>
              </a:rPr>
              <a:t> </a:t>
            </a:r>
            <a:r>
              <a:rPr lang="en-US" sz="1600" u="sng" dirty="0" err="1" smtClean="0">
                <a:latin typeface="微软雅黑" pitchFamily="34" charset="-122"/>
                <a:ea typeface="微软雅黑" pitchFamily="34" charset="-122"/>
                <a:hlinkClick r:id="rId3"/>
              </a:rPr>
              <a:t>正品</a:t>
            </a:r>
            <a:r>
              <a:rPr lang="en-US" sz="1600" u="sng" dirty="0" smtClean="0">
                <a:latin typeface="微软雅黑" pitchFamily="34" charset="-122"/>
                <a:ea typeface="微软雅黑" pitchFamily="34" charset="-122"/>
                <a:hlinkClick r:id="rId3"/>
              </a:rPr>
              <a:t> </a:t>
            </a:r>
            <a:r>
              <a:rPr lang="en-US" sz="1600" u="sng" dirty="0" err="1" smtClean="0">
                <a:latin typeface="微软雅黑" pitchFamily="34" charset="-122"/>
                <a:ea typeface="微软雅黑" pitchFamily="34" charset="-122"/>
                <a:hlinkClick r:id="rId3"/>
              </a:rPr>
              <a:t>修身亮面中长款</a:t>
            </a:r>
            <a:endParaRPr lang="zh-CN" altLang="en-US" sz="16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u="sng" dirty="0" smtClean="0">
                <a:latin typeface="微软雅黑" pitchFamily="34" charset="-122"/>
                <a:ea typeface="微软雅黑" pitchFamily="34" charset="-122"/>
              </a:rPr>
              <a:t>预售价值：（不少于</a:t>
            </a:r>
            <a:r>
              <a:rPr lang="en-US" sz="1600" u="sng" dirty="0" smtClean="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600" u="sng" dirty="0" smtClean="0">
                <a:latin typeface="微软雅黑" pitchFamily="34" charset="-122"/>
                <a:ea typeface="微软雅黑" pitchFamily="34" charset="-122"/>
              </a:rPr>
              <a:t>个字，商品特色各卖家根据实际情况发挥，会更为出彩） </a:t>
            </a:r>
            <a:endParaRPr lang="zh-CN" altLang="en-US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波司登秋冬装</a:t>
            </a:r>
            <a:r>
              <a:rPr 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新款羽绒服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，韩版修身亮面中长款，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融入今秋冬流行设计元素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优雅菱格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门禁两侧的菱格装饰，丰富了整体的设计感，展现高贵气质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修身腰带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带有修身效果，本布制作而成，弹性非常好，自然褶皱又强化层次感。时尚新品品质，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此次，在天猫预售，通过大批量提前采购，降低供应链成本，给出史无前例的最低价。</a:t>
            </a: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发货时间：收到尾款后的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****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个工作日之内发货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5576" y="476672"/>
            <a:ext cx="7813376" cy="44962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，定制型商品</a:t>
            </a:r>
            <a:r>
              <a:rPr lang="en-US" sz="1600" b="1" dirty="0" smtClean="0">
                <a:latin typeface="微软雅黑" pitchFamily="34" charset="-122"/>
                <a:ea typeface="微软雅黑" pitchFamily="34" charset="-122"/>
              </a:rPr>
              <a:t>  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   </a:t>
            </a:r>
            <a:endParaRPr lang="zh-CN" altLang="en-US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特点：根据客户需求定制的商品，或，提供几种选项或组合，由客户选择的商品</a:t>
            </a: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因提前收集客户需求信息，大大降低并控制供应链成本，提供历史最低价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宝贝详情页要求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】</a:t>
            </a:r>
          </a:p>
          <a:p>
            <a:pPr>
              <a:lnSpc>
                <a:spcPct val="130000"/>
              </a:lnSpc>
            </a:pPr>
            <a:r>
              <a:rPr lang="zh-CN" altLang="en-US" sz="1600" u="sng" dirty="0" smtClean="0">
                <a:latin typeface="微软雅黑" pitchFamily="34" charset="-122"/>
                <a:ea typeface="微软雅黑" pitchFamily="34" charset="-122"/>
              </a:rPr>
              <a:t>宝贝标题：</a:t>
            </a:r>
            <a:endParaRPr lang="zh-CN" altLang="en-US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定制预售</a:t>
            </a: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Dickies12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秋冬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Tmall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定制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羽绒马甲</a:t>
            </a:r>
          </a:p>
          <a:p>
            <a:pPr>
              <a:lnSpc>
                <a:spcPct val="130000"/>
              </a:lnSpc>
            </a:pPr>
            <a:r>
              <a:rPr lang="zh-CN" altLang="en-US" sz="1600" u="sng" dirty="0" smtClean="0">
                <a:latin typeface="微软雅黑" pitchFamily="34" charset="-122"/>
                <a:ea typeface="微软雅黑" pitchFamily="34" charset="-122"/>
              </a:rPr>
              <a:t>预售价值：（不少于</a:t>
            </a:r>
            <a:r>
              <a:rPr lang="en-US" sz="1600" u="sng" dirty="0" smtClean="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600" u="sng" dirty="0" smtClean="0">
                <a:latin typeface="微软雅黑" pitchFamily="34" charset="-122"/>
                <a:ea typeface="微软雅黑" pitchFamily="34" charset="-122"/>
              </a:rPr>
              <a:t>个字，商品特色各卖家根据实际情况发挥，会更为出彩） </a:t>
            </a:r>
            <a:endParaRPr lang="zh-CN" altLang="en-US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Dickies12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秋冬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Tmall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定制羽绒马甲，时尚简约，可搭配休闲简约长袖衫，时尚经典工装长裤及简单的帆布鞋。此款，马甲的尺寸，可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根据您的身材量身定制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，也可以根据您的需要，填充鸭绒、鹅绒等填充物，确保贴身保暖，称您心意。此次，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在天猫预售，通过提前收集客户需求信息，统一采购，满足个性化的同时，进行小批量生产，降低并控制供应链成本，给出史无前例的最低价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发货时间：收到尾款后的</a:t>
            </a:r>
            <a:r>
              <a:rPr lang="en-US" sz="1600" dirty="0" smtClean="0">
                <a:latin typeface="微软雅黑" pitchFamily="34" charset="-122"/>
                <a:ea typeface="微软雅黑" pitchFamily="34" charset="-122"/>
              </a:rPr>
              <a:t>****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个工作日之内发货</a:t>
            </a:r>
          </a:p>
          <a:p>
            <a:pPr>
              <a:lnSpc>
                <a:spcPct val="130000"/>
              </a:lnSpc>
            </a:pPr>
            <a:endParaRPr lang="en-US" sz="16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4294967295"/>
          </p:nvPr>
        </p:nvSpPr>
        <p:spPr>
          <a:xfrm>
            <a:off x="414366" y="1331929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altLang="zh-CN" b="1" dirty="0" smtClean="0"/>
          </a:p>
          <a:p>
            <a:pPr algn="ctr">
              <a:buNone/>
            </a:pPr>
            <a:endParaRPr lang="en-US" altLang="zh-CN" b="1" dirty="0" smtClean="0"/>
          </a:p>
          <a:p>
            <a:pPr algn="ctr">
              <a:buNone/>
            </a:pPr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sz="44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淘宝商城PPT模板">
  <a:themeElements>
    <a:clrScheme name="质朴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淘宝商城PPT模板</Template>
  <TotalTime>11874</TotalTime>
  <Words>585</Words>
  <Application>Microsoft Office PowerPoint</Application>
  <PresentationFormat>全屏显示(4:3)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淘宝商城PPT模板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>Alibaba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huayun-花云</dc:creator>
  <cp:lastModifiedBy>xiaohua.cxh</cp:lastModifiedBy>
  <cp:revision>924</cp:revision>
  <dcterms:created xsi:type="dcterms:W3CDTF">2009-10-27T10:30:07Z</dcterms:created>
  <dcterms:modified xsi:type="dcterms:W3CDTF">2012-10-09T09:58:28Z</dcterms:modified>
</cp:coreProperties>
</file>