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1020" y="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C2050-CCEB-4EA1-ACF4-509524BDF3BE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4A550-58E9-4305-8791-BF15B0CDFF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0364" y="2341904"/>
            <a:ext cx="56509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  <a:endParaRPr lang="zh-CN" altLang="en-US" sz="6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3357566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水滴金属质感商务总结报告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7544" y="1057300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Freeform 2"/>
          <p:cNvSpPr>
            <a:spLocks/>
          </p:cNvSpPr>
          <p:nvPr/>
        </p:nvSpPr>
        <p:spPr bwMode="gray">
          <a:xfrm>
            <a:off x="2717800" y="4116377"/>
            <a:ext cx="4533900" cy="5683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57"/>
              </a:cxn>
              <a:cxn ang="0">
                <a:pos x="2667" y="357"/>
              </a:cxn>
              <a:cxn ang="0">
                <a:pos x="2854" y="182"/>
              </a:cxn>
              <a:cxn ang="0">
                <a:pos x="2667" y="0"/>
              </a:cxn>
              <a:cxn ang="0">
                <a:pos x="0" y="5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8274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82745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2" name="Freeform 3"/>
          <p:cNvSpPr>
            <a:spLocks/>
          </p:cNvSpPr>
          <p:nvPr/>
        </p:nvSpPr>
        <p:spPr bwMode="gray">
          <a:xfrm>
            <a:off x="2016125" y="4116377"/>
            <a:ext cx="609600" cy="568325"/>
          </a:xfrm>
          <a:custGeom>
            <a:avLst/>
            <a:gdLst/>
            <a:ahLst/>
            <a:cxnLst>
              <a:cxn ang="0">
                <a:pos x="372" y="1"/>
              </a:cxn>
              <a:cxn ang="0">
                <a:pos x="372" y="358"/>
              </a:cxn>
              <a:cxn ang="0">
                <a:pos x="165" y="357"/>
              </a:cxn>
              <a:cxn ang="0">
                <a:pos x="0" y="181"/>
              </a:cxn>
              <a:cxn ang="0">
                <a:pos x="164" y="1"/>
              </a:cxn>
              <a:cxn ang="0">
                <a:pos x="372" y="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8196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8196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3" name="Freeform 4"/>
          <p:cNvSpPr>
            <a:spLocks/>
          </p:cNvSpPr>
          <p:nvPr/>
        </p:nvSpPr>
        <p:spPr bwMode="gray">
          <a:xfrm>
            <a:off x="2717800" y="3157527"/>
            <a:ext cx="4533900" cy="5683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57"/>
              </a:cxn>
              <a:cxn ang="0">
                <a:pos x="2667" y="357"/>
              </a:cxn>
              <a:cxn ang="0">
                <a:pos x="2854" y="182"/>
              </a:cxn>
              <a:cxn ang="0">
                <a:pos x="2667" y="0"/>
              </a:cxn>
              <a:cxn ang="0">
                <a:pos x="0" y="5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72941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7294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gray">
          <a:xfrm>
            <a:off x="2016125" y="3157527"/>
            <a:ext cx="609600" cy="568325"/>
          </a:xfrm>
          <a:custGeom>
            <a:avLst/>
            <a:gdLst/>
            <a:ahLst/>
            <a:cxnLst>
              <a:cxn ang="0">
                <a:pos x="372" y="1"/>
              </a:cxn>
              <a:cxn ang="0">
                <a:pos x="372" y="358"/>
              </a:cxn>
              <a:cxn ang="0">
                <a:pos x="165" y="357"/>
              </a:cxn>
              <a:cxn ang="0">
                <a:pos x="0" y="181"/>
              </a:cxn>
              <a:cxn ang="0">
                <a:pos x="164" y="1"/>
              </a:cxn>
              <a:cxn ang="0">
                <a:pos x="372" y="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81961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8196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gray">
          <a:xfrm>
            <a:off x="3121025" y="3216265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>
                <a:solidFill>
                  <a:schemeClr val="bg1"/>
                </a:solidFill>
                <a:latin typeface="Arial" charset="0"/>
              </a:rPr>
              <a:t>Click to add title</a:t>
            </a:r>
          </a:p>
        </p:txBody>
      </p:sp>
      <p:sp>
        <p:nvSpPr>
          <p:cNvPr id="16" name="Freeform 7"/>
          <p:cNvSpPr>
            <a:spLocks/>
          </p:cNvSpPr>
          <p:nvPr/>
        </p:nvSpPr>
        <p:spPr bwMode="gray">
          <a:xfrm>
            <a:off x="2717800" y="2192327"/>
            <a:ext cx="4533900" cy="5683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57"/>
              </a:cxn>
              <a:cxn ang="0">
                <a:pos x="2667" y="357"/>
              </a:cxn>
              <a:cxn ang="0">
                <a:pos x="2854" y="182"/>
              </a:cxn>
              <a:cxn ang="0">
                <a:pos x="2667" y="0"/>
              </a:cxn>
              <a:cxn ang="0">
                <a:pos x="0" y="5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372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7" name="Freeform 8"/>
          <p:cNvSpPr>
            <a:spLocks/>
          </p:cNvSpPr>
          <p:nvPr/>
        </p:nvSpPr>
        <p:spPr bwMode="gray">
          <a:xfrm>
            <a:off x="2016125" y="2192327"/>
            <a:ext cx="609600" cy="568325"/>
          </a:xfrm>
          <a:custGeom>
            <a:avLst/>
            <a:gdLst/>
            <a:ahLst/>
            <a:cxnLst>
              <a:cxn ang="0">
                <a:pos x="372" y="1"/>
              </a:cxn>
              <a:cxn ang="0">
                <a:pos x="372" y="358"/>
              </a:cxn>
              <a:cxn ang="0">
                <a:pos x="165" y="357"/>
              </a:cxn>
              <a:cxn ang="0">
                <a:pos x="0" y="181"/>
              </a:cxn>
              <a:cxn ang="0">
                <a:pos x="164" y="1"/>
              </a:cxn>
              <a:cxn ang="0">
                <a:pos x="372" y="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372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8" name="Freeform 9"/>
          <p:cNvSpPr>
            <a:spLocks/>
          </p:cNvSpPr>
          <p:nvPr/>
        </p:nvSpPr>
        <p:spPr bwMode="gray">
          <a:xfrm>
            <a:off x="2717800" y="1262052"/>
            <a:ext cx="4533900" cy="5683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57"/>
              </a:cxn>
              <a:cxn ang="0">
                <a:pos x="2667" y="357"/>
              </a:cxn>
              <a:cxn ang="0">
                <a:pos x="2854" y="182"/>
              </a:cxn>
              <a:cxn ang="0">
                <a:pos x="2667" y="0"/>
              </a:cxn>
              <a:cxn ang="0">
                <a:pos x="0" y="5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81961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8196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9" name="Freeform 10"/>
          <p:cNvSpPr>
            <a:spLocks/>
          </p:cNvSpPr>
          <p:nvPr/>
        </p:nvSpPr>
        <p:spPr bwMode="gray">
          <a:xfrm>
            <a:off x="2016125" y="1262052"/>
            <a:ext cx="609600" cy="568325"/>
          </a:xfrm>
          <a:custGeom>
            <a:avLst/>
            <a:gdLst/>
            <a:ahLst/>
            <a:cxnLst>
              <a:cxn ang="0">
                <a:pos x="372" y="1"/>
              </a:cxn>
              <a:cxn ang="0">
                <a:pos x="372" y="358"/>
              </a:cxn>
              <a:cxn ang="0">
                <a:pos x="165" y="357"/>
              </a:cxn>
              <a:cxn ang="0">
                <a:pos x="0" y="181"/>
              </a:cxn>
              <a:cxn ang="0">
                <a:pos x="164" y="1"/>
              </a:cxn>
              <a:cxn ang="0">
                <a:pos x="372" y="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81961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81961"/>
                  <a:invGamma/>
                </a:schemeClr>
              </a:gs>
            </a:gsLst>
            <a:lin ang="5400000" scaled="1"/>
          </a:gradFill>
          <a:ln w="28575" cap="flat" cmpd="sng">
            <a:solidFill>
              <a:schemeClr val="bg2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gray">
          <a:xfrm>
            <a:off x="3121025" y="1327139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>
                <a:solidFill>
                  <a:schemeClr val="bg1"/>
                </a:solidFill>
                <a:latin typeface="Arial" charset="0"/>
              </a:rPr>
              <a:t>Click to add title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gray">
          <a:xfrm>
            <a:off x="3121025" y="2251065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>
                <a:solidFill>
                  <a:schemeClr val="bg1"/>
                </a:solidFill>
                <a:latin typeface="Arial" charset="0"/>
              </a:rPr>
              <a:t>Click to add title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gray">
          <a:xfrm>
            <a:off x="3121025" y="4184640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>
                <a:solidFill>
                  <a:schemeClr val="bg1"/>
                </a:solidFill>
                <a:latin typeface="Arial" charset="0"/>
              </a:rPr>
              <a:t>Click to add title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gray">
          <a:xfrm>
            <a:off x="2149475" y="1214426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gray">
          <a:xfrm>
            <a:off x="2149475" y="2154226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gray">
          <a:xfrm>
            <a:off x="2149475" y="3106726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gray">
          <a:xfrm>
            <a:off x="2139950" y="4068751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600" b="1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7" name="Picture 3" descr="shadow_1_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27" y="4640282"/>
            <a:ext cx="234791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 descr="shadow_1_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27" y="4630757"/>
            <a:ext cx="234791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5" descr="shadow_1_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8863" y="4640282"/>
            <a:ext cx="2347912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" name="Group 6"/>
          <p:cNvGrpSpPr>
            <a:grpSpLocks/>
          </p:cNvGrpSpPr>
          <p:nvPr/>
        </p:nvGrpSpPr>
        <p:grpSpPr bwMode="auto">
          <a:xfrm>
            <a:off x="5972202" y="1354156"/>
            <a:ext cx="2174875" cy="3379788"/>
            <a:chOff x="3762" y="1166"/>
            <a:chExt cx="1370" cy="2355"/>
          </a:xfrm>
        </p:grpSpPr>
        <p:sp>
          <p:nvSpPr>
            <p:cNvPr id="31" name="AutoShape 7"/>
            <p:cNvSpPr>
              <a:spLocks noChangeArrowheads="1"/>
            </p:cNvSpPr>
            <p:nvPr/>
          </p:nvSpPr>
          <p:spPr bwMode="gray">
            <a:xfrm>
              <a:off x="3762" y="1166"/>
              <a:ext cx="1370" cy="2355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2" name="Line 8"/>
            <p:cNvSpPr>
              <a:spLocks noChangeShapeType="1"/>
            </p:cNvSpPr>
            <p:nvPr/>
          </p:nvSpPr>
          <p:spPr bwMode="gray">
            <a:xfrm>
              <a:off x="3829" y="1176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gray">
            <a:xfrm flipV="1">
              <a:off x="3772" y="3487"/>
              <a:ext cx="1353" cy="30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gray">
            <a:xfrm>
              <a:off x="3779" y="1169"/>
              <a:ext cx="1336" cy="23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" name="Group 11"/>
          <p:cNvGrpSpPr>
            <a:grpSpLocks/>
          </p:cNvGrpSpPr>
          <p:nvPr/>
        </p:nvGrpSpPr>
        <p:grpSpPr bwMode="auto">
          <a:xfrm>
            <a:off x="3476652" y="1811356"/>
            <a:ext cx="2174875" cy="2922588"/>
            <a:chOff x="2190" y="1620"/>
            <a:chExt cx="1370" cy="1901"/>
          </a:xfrm>
        </p:grpSpPr>
        <p:sp>
          <p:nvSpPr>
            <p:cNvPr id="36" name="AutoShape 12"/>
            <p:cNvSpPr>
              <a:spLocks noChangeArrowheads="1"/>
            </p:cNvSpPr>
            <p:nvPr/>
          </p:nvSpPr>
          <p:spPr bwMode="gray">
            <a:xfrm>
              <a:off x="2190" y="1620"/>
              <a:ext cx="1370" cy="1901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7" name="Line 13"/>
            <p:cNvSpPr>
              <a:spLocks noChangeShapeType="1"/>
            </p:cNvSpPr>
            <p:nvPr/>
          </p:nvSpPr>
          <p:spPr bwMode="gray">
            <a:xfrm>
              <a:off x="2257" y="1629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gray">
            <a:xfrm flipV="1">
              <a:off x="2205" y="3492"/>
              <a:ext cx="1336" cy="25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gray">
            <a:xfrm>
              <a:off x="2207" y="1622"/>
              <a:ext cx="1336" cy="19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" name="Group 16"/>
          <p:cNvGrpSpPr>
            <a:grpSpLocks/>
          </p:cNvGrpSpPr>
          <p:nvPr/>
        </p:nvGrpSpPr>
        <p:grpSpPr bwMode="auto">
          <a:xfrm>
            <a:off x="1004913" y="2463819"/>
            <a:ext cx="2146300" cy="2270125"/>
            <a:chOff x="597" y="2091"/>
            <a:chExt cx="1352" cy="1430"/>
          </a:xfrm>
        </p:grpSpPr>
        <p:sp>
          <p:nvSpPr>
            <p:cNvPr id="41" name="AutoShape 17"/>
            <p:cNvSpPr>
              <a:spLocks noChangeArrowheads="1"/>
            </p:cNvSpPr>
            <p:nvPr/>
          </p:nvSpPr>
          <p:spPr bwMode="gray">
            <a:xfrm>
              <a:off x="597" y="2091"/>
              <a:ext cx="1352" cy="1430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490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2" name="Line 18"/>
            <p:cNvSpPr>
              <a:spLocks noChangeShapeType="1"/>
            </p:cNvSpPr>
            <p:nvPr/>
          </p:nvSpPr>
          <p:spPr bwMode="gray">
            <a:xfrm>
              <a:off x="663" y="2098"/>
              <a:ext cx="1230" cy="0"/>
            </a:xfrm>
            <a:prstGeom prst="line">
              <a:avLst/>
            </a:prstGeom>
            <a:noFill/>
            <a:ln w="9525">
              <a:solidFill>
                <a:srgbClr val="F8F8F8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gray">
            <a:xfrm flipV="1">
              <a:off x="612" y="3499"/>
              <a:ext cx="1318" cy="19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8"/>
                <a:gd name="T13" fmla="*/ 0 h 19"/>
                <a:gd name="T14" fmla="*/ 1318 w 1318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" name="Freeform 20"/>
          <p:cNvSpPr>
            <a:spLocks/>
          </p:cNvSpPr>
          <p:nvPr/>
        </p:nvSpPr>
        <p:spPr bwMode="auto">
          <a:xfrm>
            <a:off x="1031902" y="2465407"/>
            <a:ext cx="2092325" cy="30163"/>
          </a:xfrm>
          <a:custGeom>
            <a:avLst/>
            <a:gdLst>
              <a:gd name="T0" fmla="*/ 0 w 1318"/>
              <a:gd name="T1" fmla="*/ 19 h 19"/>
              <a:gd name="T2" fmla="*/ 72 w 1318"/>
              <a:gd name="T3" fmla="*/ 0 h 19"/>
              <a:gd name="T4" fmla="*/ 1249 w 1318"/>
              <a:gd name="T5" fmla="*/ 0 h 19"/>
              <a:gd name="T6" fmla="*/ 1318 w 1318"/>
              <a:gd name="T7" fmla="*/ 19 h 19"/>
              <a:gd name="T8" fmla="*/ 0 60000 65536"/>
              <a:gd name="T9" fmla="*/ 0 60000 65536"/>
              <a:gd name="T10" fmla="*/ 0 60000 65536"/>
              <a:gd name="T11" fmla="*/ 0 60000 65536"/>
              <a:gd name="T12" fmla="*/ 0 w 1318"/>
              <a:gd name="T13" fmla="*/ 0 h 19"/>
              <a:gd name="T14" fmla="*/ 1318 w 1318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8" h="19">
                <a:moveTo>
                  <a:pt x="0" y="19"/>
                </a:moveTo>
                <a:cubicBezTo>
                  <a:pt x="12" y="16"/>
                  <a:pt x="12" y="1"/>
                  <a:pt x="72" y="0"/>
                </a:cubicBezTo>
                <a:lnTo>
                  <a:pt x="1249" y="0"/>
                </a:lnTo>
                <a:cubicBezTo>
                  <a:pt x="1305" y="1"/>
                  <a:pt x="1304" y="15"/>
                  <a:pt x="1318" y="19"/>
                </a:cubicBezTo>
              </a:path>
            </a:pathLst>
          </a:cu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Text Box 21"/>
          <p:cNvSpPr txBox="1">
            <a:spLocks noChangeArrowheads="1"/>
          </p:cNvSpPr>
          <p:nvPr/>
        </p:nvSpPr>
        <p:spPr bwMode="gray">
          <a:xfrm>
            <a:off x="1019200" y="3417907"/>
            <a:ext cx="2133600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</p:txBody>
      </p:sp>
      <p:sp>
        <p:nvSpPr>
          <p:cNvPr id="46" name="Text Box 22"/>
          <p:cNvSpPr txBox="1">
            <a:spLocks noChangeArrowheads="1"/>
          </p:cNvSpPr>
          <p:nvPr/>
        </p:nvSpPr>
        <p:spPr bwMode="gray">
          <a:xfrm>
            <a:off x="6067450" y="2344756"/>
            <a:ext cx="2133600" cy="228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</a:rPr>
              <a:t>Click to add Text</a:t>
            </a:r>
          </a:p>
        </p:txBody>
      </p:sp>
      <p:sp>
        <p:nvSpPr>
          <p:cNvPr id="47" name="Text Box 23"/>
          <p:cNvSpPr txBox="1">
            <a:spLocks noChangeArrowheads="1"/>
          </p:cNvSpPr>
          <p:nvPr/>
        </p:nvSpPr>
        <p:spPr bwMode="white">
          <a:xfrm>
            <a:off x="1208115" y="2557481"/>
            <a:ext cx="17494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  <a:ea typeface="宋体" charset="-122"/>
              </a:rPr>
              <a:t>Description of the contents</a:t>
            </a: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1190652" y="4859356"/>
            <a:ext cx="6742113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>
                <a:latin typeface="Calibri" pitchFamily="34" charset="0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49" name="Group 25"/>
          <p:cNvGrpSpPr>
            <a:grpSpLocks/>
          </p:cNvGrpSpPr>
          <p:nvPr/>
        </p:nvGrpSpPr>
        <p:grpSpPr bwMode="auto">
          <a:xfrm>
            <a:off x="1687540" y="1611332"/>
            <a:ext cx="720725" cy="822325"/>
            <a:chOff x="192" y="1917"/>
            <a:chExt cx="1042" cy="1102"/>
          </a:xfrm>
        </p:grpSpPr>
        <p:grpSp>
          <p:nvGrpSpPr>
            <p:cNvPr id="50" name="Group 26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52" name="Picture 27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3" name="Picture 28" descr="circuler_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Oval 29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pic>
          <p:nvPicPr>
            <p:cNvPr id="51" name="Picture 30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5" name="WordArt 31"/>
          <p:cNvSpPr>
            <a:spLocks noChangeArrowheads="1" noChangeShapeType="1" noTextEdit="1"/>
          </p:cNvSpPr>
          <p:nvPr/>
        </p:nvSpPr>
        <p:spPr bwMode="white">
          <a:xfrm>
            <a:off x="1790725" y="1785956"/>
            <a:ext cx="520700" cy="42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01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  <p:sp>
        <p:nvSpPr>
          <p:cNvPr id="56" name="Line 32"/>
          <p:cNvSpPr>
            <a:spLocks noChangeShapeType="1"/>
          </p:cNvSpPr>
          <p:nvPr/>
        </p:nvSpPr>
        <p:spPr bwMode="auto">
          <a:xfrm>
            <a:off x="1108102" y="3238519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57" name="Text Box 33"/>
          <p:cNvSpPr txBox="1">
            <a:spLocks noChangeArrowheads="1"/>
          </p:cNvSpPr>
          <p:nvPr/>
        </p:nvSpPr>
        <p:spPr bwMode="white">
          <a:xfrm>
            <a:off x="3679852" y="1968520"/>
            <a:ext cx="17494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  <a:ea typeface="宋体" charset="-122"/>
              </a:rPr>
              <a:t>Description of the contents</a:t>
            </a:r>
          </a:p>
        </p:txBody>
      </p:sp>
      <p:grpSp>
        <p:nvGrpSpPr>
          <p:cNvPr id="58" name="Group 34"/>
          <p:cNvGrpSpPr>
            <a:grpSpLocks/>
          </p:cNvGrpSpPr>
          <p:nvPr/>
        </p:nvGrpSpPr>
        <p:grpSpPr bwMode="auto">
          <a:xfrm>
            <a:off x="4140227" y="973157"/>
            <a:ext cx="739775" cy="822325"/>
            <a:chOff x="2608" y="1076"/>
            <a:chExt cx="466" cy="518"/>
          </a:xfrm>
        </p:grpSpPr>
        <p:grpSp>
          <p:nvGrpSpPr>
            <p:cNvPr id="59" name="Group 35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61" name="Picture 36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" name="Picture 37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3" name="Oval 38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pic>
          <p:nvPicPr>
            <p:cNvPr id="60" name="Picture 39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4" name="WordArt 40"/>
          <p:cNvSpPr>
            <a:spLocks noChangeArrowheads="1" noChangeShapeType="1" noTextEdit="1"/>
          </p:cNvSpPr>
          <p:nvPr/>
        </p:nvSpPr>
        <p:spPr bwMode="white">
          <a:xfrm>
            <a:off x="4252940" y="1147781"/>
            <a:ext cx="530225" cy="42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02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  <p:sp>
        <p:nvSpPr>
          <p:cNvPr id="65" name="Line 41"/>
          <p:cNvSpPr>
            <a:spLocks noChangeShapeType="1"/>
          </p:cNvSpPr>
          <p:nvPr/>
        </p:nvSpPr>
        <p:spPr bwMode="auto">
          <a:xfrm>
            <a:off x="3579838" y="2649556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66" name="Text Box 42"/>
          <p:cNvSpPr txBox="1">
            <a:spLocks noChangeArrowheads="1"/>
          </p:cNvSpPr>
          <p:nvPr/>
        </p:nvSpPr>
        <p:spPr bwMode="white">
          <a:xfrm>
            <a:off x="6175402" y="1501795"/>
            <a:ext cx="17494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FFFFF"/>
                </a:solidFill>
                <a:latin typeface="Calibri" pitchFamily="34" charset="0"/>
                <a:ea typeface="宋体" charset="-122"/>
              </a:rPr>
              <a:t>Description of the contents</a:t>
            </a:r>
          </a:p>
        </p:txBody>
      </p:sp>
      <p:pic>
        <p:nvPicPr>
          <p:cNvPr id="67" name="Picture 43" descr="Picture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6764363" y="544531"/>
            <a:ext cx="569912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Line 44"/>
          <p:cNvSpPr>
            <a:spLocks noChangeShapeType="1"/>
          </p:cNvSpPr>
          <p:nvPr/>
        </p:nvSpPr>
        <p:spPr bwMode="auto">
          <a:xfrm>
            <a:off x="6075388" y="2192356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69" name="Rectangle 45"/>
          <p:cNvSpPr>
            <a:spLocks noChangeArrowheads="1"/>
          </p:cNvSpPr>
          <p:nvPr/>
        </p:nvSpPr>
        <p:spPr bwMode="white">
          <a:xfrm>
            <a:off x="3530627" y="2878157"/>
            <a:ext cx="1998663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20000"/>
              </a:lnSpc>
              <a:buClr>
                <a:srgbClr val="D7181F"/>
              </a:buClr>
              <a:buFont typeface="Wingdings" pitchFamily="2" charset="2"/>
              <a:buNone/>
            </a:pPr>
            <a:r>
              <a:rPr lang="en-US" altLang="zh-CN" sz="1600">
                <a:solidFill>
                  <a:srgbClr val="FFFFFF"/>
                </a:solidFill>
                <a:latin typeface="Calibri" pitchFamily="34" charset="0"/>
              </a:rPr>
              <a:t> “ThemeGallery is a Design Digital Content &amp; Contents mall developed by Guild Design Inc.”</a:t>
            </a:r>
          </a:p>
        </p:txBody>
      </p:sp>
      <p:grpSp>
        <p:nvGrpSpPr>
          <p:cNvPr id="70" name="Group 46"/>
          <p:cNvGrpSpPr>
            <a:grpSpLocks/>
          </p:cNvGrpSpPr>
          <p:nvPr/>
        </p:nvGrpSpPr>
        <p:grpSpPr bwMode="auto">
          <a:xfrm>
            <a:off x="6651652" y="531832"/>
            <a:ext cx="739775" cy="822325"/>
            <a:chOff x="2608" y="1076"/>
            <a:chExt cx="466" cy="518"/>
          </a:xfrm>
        </p:grpSpPr>
        <p:grpSp>
          <p:nvGrpSpPr>
            <p:cNvPr id="71" name="Group 47"/>
            <p:cNvGrpSpPr>
              <a:grpSpLocks/>
            </p:cNvGrpSpPr>
            <p:nvPr/>
          </p:nvGrpSpPr>
          <p:grpSpPr bwMode="auto"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73" name="Picture 48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4" name="Picture 49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5" name="Oval 50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pic>
          <p:nvPicPr>
            <p:cNvPr id="72" name="Picture 51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6" name="WordArt 52"/>
          <p:cNvSpPr>
            <a:spLocks noChangeArrowheads="1" noChangeShapeType="1" noTextEdit="1"/>
          </p:cNvSpPr>
          <p:nvPr/>
        </p:nvSpPr>
        <p:spPr bwMode="white">
          <a:xfrm>
            <a:off x="6775477" y="711220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noFill/>
                  <a:round/>
                  <a:headEnd/>
                  <a:tailEnd/>
                </a:ln>
                <a:solidFill>
                  <a:srgbClr val="FCFCFC">
                    <a:alpha val="59999"/>
                  </a:srgbClr>
                </a:solidFill>
                <a:latin typeface="Arial Black"/>
              </a:rPr>
              <a:t>03</a:t>
            </a:r>
            <a:endParaRPr lang="zh-CN" altLang="en-US" sz="3600" i="1" kern="10">
              <a:ln w="9525">
                <a:noFill/>
                <a:round/>
                <a:headEnd/>
                <a:tailEnd/>
              </a:ln>
              <a:solidFill>
                <a:srgbClr val="FCFCFC">
                  <a:alpha val="59999"/>
                </a:srgbClr>
              </a:solidFill>
              <a:latin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Group 3"/>
          <p:cNvGrpSpPr>
            <a:grpSpLocks/>
          </p:cNvGrpSpPr>
          <p:nvPr/>
        </p:nvGrpSpPr>
        <p:grpSpPr bwMode="auto">
          <a:xfrm>
            <a:off x="1143000" y="2509823"/>
            <a:ext cx="2286000" cy="2667000"/>
            <a:chOff x="720" y="2112"/>
            <a:chExt cx="1440" cy="1680"/>
          </a:xfrm>
        </p:grpSpPr>
        <p:sp>
          <p:nvSpPr>
            <p:cNvPr id="59" name="AutoShape 4"/>
            <p:cNvSpPr>
              <a:spLocks noChangeArrowheads="1"/>
            </p:cNvSpPr>
            <p:nvPr/>
          </p:nvSpPr>
          <p:spPr bwMode="auto">
            <a:xfrm>
              <a:off x="720" y="211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70" name="Text Box 5"/>
            <p:cNvSpPr txBox="1">
              <a:spLocks noChangeArrowheads="1"/>
            </p:cNvSpPr>
            <p:nvPr/>
          </p:nvSpPr>
          <p:spPr bwMode="auto">
            <a:xfrm>
              <a:off x="780" y="2238"/>
              <a:ext cx="1284" cy="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71" name="Freeform 6"/>
          <p:cNvSpPr>
            <a:spLocks/>
          </p:cNvSpPr>
          <p:nvPr/>
        </p:nvSpPr>
        <p:spPr bwMode="gray">
          <a:xfrm>
            <a:off x="3222625" y="2412987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7" name="AutoShape 7"/>
          <p:cNvSpPr>
            <a:spLocks noChangeAspect="1" noChangeArrowheads="1" noTextEdit="1"/>
          </p:cNvSpPr>
          <p:nvPr/>
        </p:nvSpPr>
        <p:spPr bwMode="gray">
          <a:xfrm flipH="1">
            <a:off x="4868865" y="2409811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8" name="Group 8"/>
          <p:cNvGrpSpPr>
            <a:grpSpLocks/>
          </p:cNvGrpSpPr>
          <p:nvPr/>
        </p:nvGrpSpPr>
        <p:grpSpPr bwMode="auto">
          <a:xfrm>
            <a:off x="3048000" y="785798"/>
            <a:ext cx="2998788" cy="1601788"/>
            <a:chOff x="1920" y="1026"/>
            <a:chExt cx="1889" cy="1009"/>
          </a:xfrm>
        </p:grpSpPr>
        <p:grpSp>
          <p:nvGrpSpPr>
            <p:cNvPr id="79" name="Group 9"/>
            <p:cNvGrpSpPr>
              <a:grpSpLocks/>
            </p:cNvGrpSpPr>
            <p:nvPr/>
          </p:nvGrpSpPr>
          <p:grpSpPr bwMode="auto">
            <a:xfrm>
              <a:off x="1920" y="1026"/>
              <a:ext cx="1889" cy="1009"/>
              <a:chOff x="1997" y="1314"/>
              <a:chExt cx="1889" cy="1009"/>
            </a:xfrm>
          </p:grpSpPr>
          <p:grpSp>
            <p:nvGrpSpPr>
              <p:cNvPr id="81" name="Group 10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86" name="Oval 11"/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latin typeface="Arial" charset="0"/>
                  </a:endParaRPr>
                </a:p>
              </p:txBody>
            </p:sp>
            <p:sp>
              <p:nvSpPr>
                <p:cNvPr id="87" name="Oval 12"/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latin typeface="Arial" charset="0"/>
                  </a:endParaRPr>
                </a:p>
              </p:txBody>
            </p:sp>
          </p:grpSp>
          <p:sp>
            <p:nvSpPr>
              <p:cNvPr id="82" name="Oval 13"/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83" name="Oval 14"/>
              <p:cNvSpPr>
                <a:spLocks noChangeArrowheads="1"/>
              </p:cNvSpPr>
              <p:nvPr/>
            </p:nvSpPr>
            <p:spPr bwMode="gray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34902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84" name="Oval 15"/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79216"/>
                      <a:invGamma/>
                    </a:schemeClr>
                  </a:gs>
                  <a:gs pos="100000">
                    <a:schemeClr val="folHlink">
                      <a:alpha val="4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85" name="Oval 16"/>
              <p:cNvSpPr>
                <a:spLocks noChangeArrowheads="1"/>
              </p:cNvSpPr>
              <p:nvPr/>
            </p:nvSpPr>
            <p:spPr bwMode="gray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3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80" name="Text Box 17"/>
            <p:cNvSpPr txBox="1">
              <a:spLocks noChangeArrowheads="1"/>
            </p:cNvSpPr>
            <p:nvPr/>
          </p:nvSpPr>
          <p:spPr bwMode="auto">
            <a:xfrm>
              <a:off x="2465" y="1152"/>
              <a:ext cx="740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000000"/>
                  </a:solidFill>
                </a:rPr>
                <a:t>Title</a:t>
              </a:r>
            </a:p>
            <a:p>
              <a:pPr algn="ctr" eaLnBrk="0" hangingPunct="0"/>
              <a:r>
                <a:rPr lang="en-US" altLang="zh-CN" sz="1400">
                  <a:solidFill>
                    <a:srgbClr val="000000"/>
                  </a:solidFill>
                </a:rPr>
                <a:t>Add your text</a:t>
              </a:r>
            </a:p>
          </p:txBody>
        </p:sp>
      </p:grpSp>
      <p:grpSp>
        <p:nvGrpSpPr>
          <p:cNvPr id="88" name="Group 18"/>
          <p:cNvGrpSpPr>
            <a:grpSpLocks/>
          </p:cNvGrpSpPr>
          <p:nvPr/>
        </p:nvGrpSpPr>
        <p:grpSpPr bwMode="auto">
          <a:xfrm>
            <a:off x="5562600" y="2509823"/>
            <a:ext cx="2286000" cy="2667000"/>
            <a:chOff x="3504" y="2112"/>
            <a:chExt cx="1440" cy="1680"/>
          </a:xfrm>
        </p:grpSpPr>
        <p:sp>
          <p:nvSpPr>
            <p:cNvPr id="89" name="AutoShape 19"/>
            <p:cNvSpPr>
              <a:spLocks noChangeArrowheads="1"/>
            </p:cNvSpPr>
            <p:nvPr/>
          </p:nvSpPr>
          <p:spPr bwMode="auto">
            <a:xfrm>
              <a:off x="3504" y="211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90" name="Text Box 20"/>
            <p:cNvSpPr txBox="1">
              <a:spLocks noChangeArrowheads="1"/>
            </p:cNvSpPr>
            <p:nvPr/>
          </p:nvSpPr>
          <p:spPr bwMode="auto">
            <a:xfrm>
              <a:off x="3648" y="2256"/>
              <a:ext cx="1284" cy="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91" name="Freeform 21"/>
          <p:cNvSpPr>
            <a:spLocks/>
          </p:cNvSpPr>
          <p:nvPr/>
        </p:nvSpPr>
        <p:spPr bwMode="gray">
          <a:xfrm flipH="1">
            <a:off x="4875215" y="2412987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gray">
          <a:xfrm>
            <a:off x="3411540" y="2674925"/>
            <a:ext cx="2587625" cy="2497137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23" name="AutoShape 4"/>
          <p:cNvSpPr>
            <a:spLocks noChangeArrowheads="1"/>
          </p:cNvSpPr>
          <p:nvPr/>
        </p:nvSpPr>
        <p:spPr bwMode="gray">
          <a:xfrm>
            <a:off x="6175377" y="2674925"/>
            <a:ext cx="2587625" cy="2497137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6315075" y="2424099"/>
            <a:ext cx="2355850" cy="523875"/>
            <a:chOff x="3964" y="2071"/>
            <a:chExt cx="1484" cy="330"/>
          </a:xfrm>
        </p:grpSpPr>
        <p:sp>
          <p:nvSpPr>
            <p:cNvPr id="25" name="AutoShape 6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FFC319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Arial" charset="0"/>
                <a:ea typeface="+mn-ea"/>
              </a:endParaRPr>
            </a:p>
          </p:txBody>
        </p:sp>
        <p:sp>
          <p:nvSpPr>
            <p:cNvPr id="26" name="AutoShape 7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C319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Arial" charset="0"/>
                <a:ea typeface="+mn-ea"/>
              </a:endParaRPr>
            </a:p>
          </p:txBody>
        </p:sp>
      </p:grpSp>
      <p:sp>
        <p:nvSpPr>
          <p:cNvPr id="27" name="Rectangle 8"/>
          <p:cNvSpPr>
            <a:spLocks noChangeArrowheads="1"/>
          </p:cNvSpPr>
          <p:nvPr/>
        </p:nvSpPr>
        <p:spPr bwMode="black">
          <a:xfrm>
            <a:off x="6817120" y="2474899"/>
            <a:ext cx="135017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cs typeface="Arial" pitchFamily="34" charset="0"/>
              </a:rPr>
              <a:t>Content 03</a:t>
            </a:r>
          </a:p>
        </p:txBody>
      </p:sp>
      <p:grpSp>
        <p:nvGrpSpPr>
          <p:cNvPr id="28" name="Group 9"/>
          <p:cNvGrpSpPr>
            <a:grpSpLocks/>
          </p:cNvGrpSpPr>
          <p:nvPr/>
        </p:nvGrpSpPr>
        <p:grpSpPr bwMode="auto">
          <a:xfrm>
            <a:off x="3522663" y="2424099"/>
            <a:ext cx="2355850" cy="523875"/>
            <a:chOff x="2140" y="2071"/>
            <a:chExt cx="1484" cy="330"/>
          </a:xfrm>
        </p:grpSpPr>
        <p:sp>
          <p:nvSpPr>
            <p:cNvPr id="29" name="AutoShape 10"/>
            <p:cNvSpPr>
              <a:spLocks noChangeArrowheads="1"/>
            </p:cNvSpPr>
            <p:nvPr/>
          </p:nvSpPr>
          <p:spPr bwMode="ltGray">
            <a:xfrm>
              <a:off x="2140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5CB1FE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Arial" charset="0"/>
                <a:ea typeface="+mn-ea"/>
              </a:endParaRPr>
            </a:p>
          </p:txBody>
        </p:sp>
        <p:sp>
          <p:nvSpPr>
            <p:cNvPr id="30" name="AutoShape 11"/>
            <p:cNvSpPr>
              <a:spLocks noChangeArrowheads="1"/>
            </p:cNvSpPr>
            <p:nvPr/>
          </p:nvSpPr>
          <p:spPr bwMode="ltGray">
            <a:xfrm>
              <a:off x="2163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5CB1FE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Arial" charset="0"/>
                <a:ea typeface="+mn-ea"/>
              </a:endParaRPr>
            </a:p>
          </p:txBody>
        </p:sp>
      </p:grpSp>
      <p:sp>
        <p:nvSpPr>
          <p:cNvPr id="31" name="Rectangle 12"/>
          <p:cNvSpPr>
            <a:spLocks noChangeArrowheads="1"/>
          </p:cNvSpPr>
          <p:nvPr/>
        </p:nvSpPr>
        <p:spPr bwMode="black">
          <a:xfrm>
            <a:off x="4018356" y="2474899"/>
            <a:ext cx="135017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cs typeface="Arial" pitchFamily="34" charset="0"/>
              </a:rPr>
              <a:t>Content 02</a:t>
            </a:r>
          </a:p>
        </p:txBody>
      </p:sp>
      <p:sp>
        <p:nvSpPr>
          <p:cNvPr id="32" name="AutoShape 13"/>
          <p:cNvSpPr>
            <a:spLocks noChangeArrowheads="1"/>
          </p:cNvSpPr>
          <p:nvPr/>
        </p:nvSpPr>
        <p:spPr bwMode="gray">
          <a:xfrm>
            <a:off x="649290" y="2674925"/>
            <a:ext cx="2587625" cy="2497137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33" name="AutoShape 14"/>
          <p:cNvSpPr>
            <a:spLocks noChangeArrowheads="1"/>
          </p:cNvSpPr>
          <p:nvPr/>
        </p:nvSpPr>
        <p:spPr bwMode="ltGray">
          <a:xfrm>
            <a:off x="747713" y="2424099"/>
            <a:ext cx="2355850" cy="523875"/>
          </a:xfrm>
          <a:prstGeom prst="roundRect">
            <a:avLst>
              <a:gd name="adj" fmla="val 16667"/>
            </a:avLst>
          </a:prstGeom>
          <a:solidFill>
            <a:srgbClr val="A8D02A"/>
          </a:solidFill>
          <a:ln w="38100" algn="ctr">
            <a:solidFill>
              <a:srgbClr val="FFFFFF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34" name="AutoShape 15"/>
          <p:cNvSpPr>
            <a:spLocks noChangeArrowheads="1"/>
          </p:cNvSpPr>
          <p:nvPr/>
        </p:nvSpPr>
        <p:spPr bwMode="ltGray">
          <a:xfrm>
            <a:off x="784225" y="2455849"/>
            <a:ext cx="2273300" cy="125412"/>
          </a:xfrm>
          <a:prstGeom prst="roundRect">
            <a:avLst>
              <a:gd name="adj" fmla="val 28356"/>
            </a:avLst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A8D02A">
                  <a:alpha val="70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35" name="Rectangle 16"/>
          <p:cNvSpPr>
            <a:spLocks noChangeArrowheads="1"/>
          </p:cNvSpPr>
          <p:nvPr/>
        </p:nvSpPr>
        <p:spPr bwMode="black">
          <a:xfrm>
            <a:off x="1243406" y="2474899"/>
            <a:ext cx="135017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cs typeface="Arial" pitchFamily="34" charset="0"/>
              </a:rPr>
              <a:t>Content 01</a:t>
            </a:r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gray">
          <a:xfrm>
            <a:off x="871538" y="1974837"/>
            <a:ext cx="39116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b="1">
                <a:solidFill>
                  <a:srgbClr val="000000"/>
                </a:solidFill>
                <a:cs typeface="Arial" pitchFamily="34" charset="0"/>
              </a:rPr>
              <a:t> Description of the contents</a:t>
            </a:r>
          </a:p>
        </p:txBody>
      </p:sp>
      <p:sp>
        <p:nvSpPr>
          <p:cNvPr id="37" name="Text Box 18"/>
          <p:cNvSpPr txBox="1">
            <a:spLocks noChangeArrowheads="1"/>
          </p:cNvSpPr>
          <p:nvPr/>
        </p:nvSpPr>
        <p:spPr bwMode="gray">
          <a:xfrm>
            <a:off x="793750" y="3217849"/>
            <a:ext cx="2262188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38" name="Text Box 19"/>
          <p:cNvSpPr txBox="1">
            <a:spLocks noChangeArrowheads="1"/>
          </p:cNvSpPr>
          <p:nvPr/>
        </p:nvSpPr>
        <p:spPr bwMode="gray">
          <a:xfrm>
            <a:off x="3482977" y="3251187"/>
            <a:ext cx="2506663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Description of the contents</a:t>
            </a:r>
          </a:p>
        </p:txBody>
      </p:sp>
      <p:sp>
        <p:nvSpPr>
          <p:cNvPr id="39" name="Text Box 20"/>
          <p:cNvSpPr txBox="1">
            <a:spLocks noChangeArrowheads="1"/>
          </p:cNvSpPr>
          <p:nvPr/>
        </p:nvSpPr>
        <p:spPr bwMode="gray">
          <a:xfrm>
            <a:off x="6224588" y="3251187"/>
            <a:ext cx="2506662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Description of the contents</a:t>
            </a:r>
          </a:p>
        </p:txBody>
      </p:sp>
      <p:sp>
        <p:nvSpPr>
          <p:cNvPr id="40" name="Rectangle 21"/>
          <p:cNvSpPr>
            <a:spLocks noChangeArrowheads="1"/>
          </p:cNvSpPr>
          <p:nvPr/>
        </p:nvSpPr>
        <p:spPr bwMode="auto">
          <a:xfrm>
            <a:off x="754063" y="928674"/>
            <a:ext cx="775176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Clr>
                <a:srgbClr val="CC3300"/>
              </a:buClr>
              <a:buSzPct val="95000"/>
              <a:buFont typeface="Arial" pitchFamily="34" charset="0"/>
              <a:buChar char="●"/>
            </a:pPr>
            <a:r>
              <a:rPr lang="en-US" altLang="zh-CN" sz="2000" b="1">
                <a:solidFill>
                  <a:srgbClr val="000000"/>
                </a:solidFill>
                <a:cs typeface="Arial" pitchFamily="34" charset="0"/>
              </a:rPr>
              <a:t>ThemeGallery  is a Design Digital Content &amp; Contents mall </a:t>
            </a:r>
          </a:p>
          <a:p>
            <a:pPr marL="231775" indent="-231775">
              <a:buClr>
                <a:srgbClr val="CC3300"/>
              </a:buClr>
              <a:buSzPct val="95000"/>
              <a:buFont typeface="Arial" pitchFamily="34" charset="0"/>
              <a:buNone/>
            </a:pPr>
            <a:r>
              <a:rPr lang="en-US" altLang="zh-CN" sz="2000" b="1">
                <a:solidFill>
                  <a:srgbClr val="000000"/>
                </a:solidFill>
                <a:cs typeface="Arial" pitchFamily="34" charset="0"/>
              </a:rPr>
              <a:t>   developed by Guild Design Inc.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3"/>
          <p:cNvSpPr>
            <a:spLocks/>
          </p:cNvSpPr>
          <p:nvPr/>
        </p:nvSpPr>
        <p:spPr bwMode="gray">
          <a:xfrm>
            <a:off x="896964" y="1285864"/>
            <a:ext cx="3659188" cy="1879600"/>
          </a:xfrm>
          <a:custGeom>
            <a:avLst/>
            <a:gdLst>
              <a:gd name="T0" fmla="*/ 2304 w 2305"/>
              <a:gd name="T1" fmla="*/ 691 h 1184"/>
              <a:gd name="T2" fmla="*/ 1991 w 2305"/>
              <a:gd name="T3" fmla="*/ 833 h 1184"/>
              <a:gd name="T4" fmla="*/ 1817 w 2305"/>
              <a:gd name="T5" fmla="*/ 1184 h 1184"/>
              <a:gd name="T6" fmla="*/ 0 w 2305"/>
              <a:gd name="T7" fmla="*/ 1184 h 1184"/>
              <a:gd name="T8" fmla="*/ 0 w 2305"/>
              <a:gd name="T9" fmla="*/ 1 h 1184"/>
              <a:gd name="T10" fmla="*/ 2305 w 2305"/>
              <a:gd name="T11" fmla="*/ 0 h 1184"/>
              <a:gd name="T12" fmla="*/ 2304 w 2305"/>
              <a:gd name="T13" fmla="*/ 691 h 11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5"/>
              <a:gd name="T22" fmla="*/ 0 h 1184"/>
              <a:gd name="T23" fmla="*/ 2305 w 2305"/>
              <a:gd name="T24" fmla="*/ 1184 h 11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5" h="1184">
                <a:moveTo>
                  <a:pt x="2304" y="691"/>
                </a:moveTo>
                <a:cubicBezTo>
                  <a:pt x="2183" y="700"/>
                  <a:pt x="2056" y="766"/>
                  <a:pt x="1991" y="833"/>
                </a:cubicBezTo>
                <a:cubicBezTo>
                  <a:pt x="1926" y="900"/>
                  <a:pt x="1835" y="1007"/>
                  <a:pt x="1817" y="1184"/>
                </a:cubicBezTo>
                <a:lnTo>
                  <a:pt x="0" y="1184"/>
                </a:lnTo>
                <a:lnTo>
                  <a:pt x="0" y="1"/>
                </a:lnTo>
                <a:lnTo>
                  <a:pt x="2305" y="0"/>
                </a:lnTo>
                <a:lnTo>
                  <a:pt x="2304" y="691"/>
                </a:lnTo>
                <a:close/>
              </a:path>
            </a:pathLst>
          </a:custGeom>
          <a:solidFill>
            <a:schemeClr val="accent2">
              <a:alpha val="14902"/>
            </a:schemeClr>
          </a:solidFill>
          <a:ln w="9525">
            <a:miter lim="800000"/>
            <a:headEnd/>
            <a:tailEnd/>
          </a:ln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gray">
          <a:xfrm>
            <a:off x="896964" y="1404928"/>
            <a:ext cx="3652838" cy="422275"/>
          </a:xfrm>
          <a:prstGeom prst="rect">
            <a:avLst/>
          </a:prstGeom>
          <a:gradFill rotWithShape="1">
            <a:gsLst>
              <a:gs pos="0">
                <a:schemeClr val="accent2">
                  <a:alpha val="80000"/>
                </a:schemeClr>
              </a:gs>
              <a:gs pos="50000">
                <a:schemeClr val="accent2">
                  <a:gamma/>
                  <a:shade val="89020"/>
                  <a:invGamma/>
                </a:schemeClr>
              </a:gs>
              <a:gs pos="100000">
                <a:schemeClr val="accent2">
                  <a:alpha val="8000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1" name="Freeform 5"/>
          <p:cNvSpPr>
            <a:spLocks/>
          </p:cNvSpPr>
          <p:nvPr/>
        </p:nvSpPr>
        <p:spPr bwMode="gray">
          <a:xfrm>
            <a:off x="4699029" y="1289039"/>
            <a:ext cx="3659187" cy="1879600"/>
          </a:xfrm>
          <a:custGeom>
            <a:avLst/>
            <a:gdLst>
              <a:gd name="T0" fmla="*/ 1 w 2305"/>
              <a:gd name="T1" fmla="*/ 691 h 1184"/>
              <a:gd name="T2" fmla="*/ 314 w 2305"/>
              <a:gd name="T3" fmla="*/ 833 h 1184"/>
              <a:gd name="T4" fmla="*/ 481 w 2305"/>
              <a:gd name="T5" fmla="*/ 1182 h 1184"/>
              <a:gd name="T6" fmla="*/ 2305 w 2305"/>
              <a:gd name="T7" fmla="*/ 1184 h 1184"/>
              <a:gd name="T8" fmla="*/ 2305 w 2305"/>
              <a:gd name="T9" fmla="*/ 1 h 1184"/>
              <a:gd name="T10" fmla="*/ 0 w 2305"/>
              <a:gd name="T11" fmla="*/ 0 h 1184"/>
              <a:gd name="T12" fmla="*/ 1 w 2305"/>
              <a:gd name="T13" fmla="*/ 691 h 11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5"/>
              <a:gd name="T22" fmla="*/ 0 h 1184"/>
              <a:gd name="T23" fmla="*/ 2305 w 2305"/>
              <a:gd name="T24" fmla="*/ 1184 h 11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5" h="1184">
                <a:moveTo>
                  <a:pt x="1" y="691"/>
                </a:moveTo>
                <a:cubicBezTo>
                  <a:pt x="122" y="700"/>
                  <a:pt x="249" y="766"/>
                  <a:pt x="314" y="833"/>
                </a:cubicBezTo>
                <a:cubicBezTo>
                  <a:pt x="379" y="900"/>
                  <a:pt x="463" y="1005"/>
                  <a:pt x="481" y="1182"/>
                </a:cubicBezTo>
                <a:lnTo>
                  <a:pt x="2305" y="1184"/>
                </a:lnTo>
                <a:lnTo>
                  <a:pt x="2305" y="1"/>
                </a:lnTo>
                <a:lnTo>
                  <a:pt x="0" y="0"/>
                </a:lnTo>
                <a:lnTo>
                  <a:pt x="1" y="691"/>
                </a:lnTo>
                <a:close/>
              </a:path>
            </a:pathLst>
          </a:custGeom>
          <a:solidFill>
            <a:schemeClr val="folHlink">
              <a:alpha val="14902"/>
            </a:schemeClr>
          </a:solidFill>
          <a:ln w="9525">
            <a:miter lim="800000"/>
            <a:headEnd/>
            <a:tailEnd/>
          </a:ln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gray">
          <a:xfrm flipH="1">
            <a:off x="4691089" y="1408103"/>
            <a:ext cx="3663950" cy="422275"/>
          </a:xfrm>
          <a:prstGeom prst="rect">
            <a:avLst/>
          </a:prstGeom>
          <a:gradFill rotWithShape="1">
            <a:gsLst>
              <a:gs pos="0">
                <a:schemeClr val="folHlink">
                  <a:alpha val="80000"/>
                </a:schemeClr>
              </a:gs>
              <a:gs pos="50000">
                <a:schemeClr val="folHlink">
                  <a:gamma/>
                  <a:shade val="89020"/>
                  <a:invGamma/>
                </a:schemeClr>
              </a:gs>
              <a:gs pos="100000">
                <a:schemeClr val="folHlink">
                  <a:alpha val="8000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" name="Freeform 7"/>
          <p:cNvSpPr>
            <a:spLocks/>
          </p:cNvSpPr>
          <p:nvPr/>
        </p:nvSpPr>
        <p:spPr bwMode="gray">
          <a:xfrm>
            <a:off x="893789" y="3295639"/>
            <a:ext cx="3659188" cy="1879600"/>
          </a:xfrm>
          <a:custGeom>
            <a:avLst/>
            <a:gdLst>
              <a:gd name="T0" fmla="*/ 2304 w 2305"/>
              <a:gd name="T1" fmla="*/ 493 h 1184"/>
              <a:gd name="T2" fmla="*/ 1991 w 2305"/>
              <a:gd name="T3" fmla="*/ 351 h 1184"/>
              <a:gd name="T4" fmla="*/ 1813 w 2305"/>
              <a:gd name="T5" fmla="*/ 1 h 1184"/>
              <a:gd name="T6" fmla="*/ 0 w 2305"/>
              <a:gd name="T7" fmla="*/ 0 h 1184"/>
              <a:gd name="T8" fmla="*/ 0 w 2305"/>
              <a:gd name="T9" fmla="*/ 1183 h 1184"/>
              <a:gd name="T10" fmla="*/ 2305 w 2305"/>
              <a:gd name="T11" fmla="*/ 1184 h 1184"/>
              <a:gd name="T12" fmla="*/ 2304 w 2305"/>
              <a:gd name="T13" fmla="*/ 493 h 11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5"/>
              <a:gd name="T22" fmla="*/ 0 h 1184"/>
              <a:gd name="T23" fmla="*/ 2305 w 2305"/>
              <a:gd name="T24" fmla="*/ 1184 h 11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5" h="1184">
                <a:moveTo>
                  <a:pt x="2304" y="493"/>
                </a:moveTo>
                <a:cubicBezTo>
                  <a:pt x="2183" y="484"/>
                  <a:pt x="2056" y="418"/>
                  <a:pt x="1991" y="351"/>
                </a:cubicBezTo>
                <a:cubicBezTo>
                  <a:pt x="1926" y="284"/>
                  <a:pt x="1831" y="178"/>
                  <a:pt x="1813" y="1"/>
                </a:cubicBezTo>
                <a:lnTo>
                  <a:pt x="0" y="0"/>
                </a:lnTo>
                <a:lnTo>
                  <a:pt x="0" y="1183"/>
                </a:lnTo>
                <a:lnTo>
                  <a:pt x="2305" y="1184"/>
                </a:lnTo>
                <a:lnTo>
                  <a:pt x="2304" y="493"/>
                </a:lnTo>
                <a:close/>
              </a:path>
            </a:pathLst>
          </a:custGeom>
          <a:solidFill>
            <a:schemeClr val="accent1">
              <a:alpha val="14902"/>
            </a:schemeClr>
          </a:solidFill>
          <a:ln w="9525">
            <a:miter lim="800000"/>
            <a:headEnd/>
            <a:tailEnd/>
          </a:ln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4" name="Freeform 8"/>
          <p:cNvSpPr>
            <a:spLocks/>
          </p:cNvSpPr>
          <p:nvPr/>
        </p:nvSpPr>
        <p:spPr bwMode="gray">
          <a:xfrm>
            <a:off x="4695854" y="3286114"/>
            <a:ext cx="3659187" cy="1881188"/>
          </a:xfrm>
          <a:custGeom>
            <a:avLst/>
            <a:gdLst>
              <a:gd name="T0" fmla="*/ 1 w 2305"/>
              <a:gd name="T1" fmla="*/ 494 h 1185"/>
              <a:gd name="T2" fmla="*/ 314 w 2305"/>
              <a:gd name="T3" fmla="*/ 352 h 1185"/>
              <a:gd name="T4" fmla="*/ 483 w 2305"/>
              <a:gd name="T5" fmla="*/ 0 h 1185"/>
              <a:gd name="T6" fmla="*/ 2305 w 2305"/>
              <a:gd name="T7" fmla="*/ 1 h 1185"/>
              <a:gd name="T8" fmla="*/ 2305 w 2305"/>
              <a:gd name="T9" fmla="*/ 1184 h 1185"/>
              <a:gd name="T10" fmla="*/ 0 w 2305"/>
              <a:gd name="T11" fmla="*/ 1185 h 1185"/>
              <a:gd name="T12" fmla="*/ 1 w 2305"/>
              <a:gd name="T13" fmla="*/ 494 h 11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5"/>
              <a:gd name="T22" fmla="*/ 0 h 1185"/>
              <a:gd name="T23" fmla="*/ 2305 w 2305"/>
              <a:gd name="T24" fmla="*/ 1185 h 118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5" h="1185">
                <a:moveTo>
                  <a:pt x="1" y="494"/>
                </a:moveTo>
                <a:cubicBezTo>
                  <a:pt x="122" y="485"/>
                  <a:pt x="249" y="419"/>
                  <a:pt x="314" y="352"/>
                </a:cubicBezTo>
                <a:cubicBezTo>
                  <a:pt x="379" y="285"/>
                  <a:pt x="465" y="177"/>
                  <a:pt x="483" y="0"/>
                </a:cubicBezTo>
                <a:lnTo>
                  <a:pt x="2305" y="1"/>
                </a:lnTo>
                <a:lnTo>
                  <a:pt x="2305" y="1184"/>
                </a:lnTo>
                <a:lnTo>
                  <a:pt x="0" y="1185"/>
                </a:lnTo>
                <a:lnTo>
                  <a:pt x="1" y="494"/>
                </a:lnTo>
                <a:close/>
              </a:path>
            </a:pathLst>
          </a:custGeom>
          <a:solidFill>
            <a:schemeClr val="hlink">
              <a:alpha val="14902"/>
            </a:schemeClr>
          </a:solidFill>
          <a:ln w="9525">
            <a:miter lim="800000"/>
            <a:headEnd/>
            <a:tailEnd/>
          </a:ln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5" name="Freeform 9"/>
          <p:cNvSpPr>
            <a:spLocks/>
          </p:cNvSpPr>
          <p:nvPr/>
        </p:nvSpPr>
        <p:spPr bwMode="gray">
          <a:xfrm>
            <a:off x="5157816" y="3425814"/>
            <a:ext cx="3186113" cy="461963"/>
          </a:xfrm>
          <a:custGeom>
            <a:avLst/>
            <a:gdLst/>
            <a:ahLst/>
            <a:cxnLst>
              <a:cxn ang="0">
                <a:pos x="176" y="3"/>
              </a:cxn>
              <a:cxn ang="0">
                <a:pos x="0" y="291"/>
              </a:cxn>
              <a:cxn ang="0">
                <a:pos x="2007" y="291"/>
              </a:cxn>
              <a:cxn ang="0">
                <a:pos x="2007" y="0"/>
              </a:cxn>
              <a:cxn ang="0">
                <a:pos x="176" y="3"/>
              </a:cxn>
            </a:cxnLst>
            <a:rect l="0" t="0" r="r" b="b"/>
            <a:pathLst>
              <a:path w="2007" h="291">
                <a:moveTo>
                  <a:pt x="176" y="3"/>
                </a:moveTo>
                <a:cubicBezTo>
                  <a:pt x="133" y="163"/>
                  <a:pt x="72" y="214"/>
                  <a:pt x="0" y="291"/>
                </a:cubicBezTo>
                <a:lnTo>
                  <a:pt x="2007" y="291"/>
                </a:lnTo>
                <a:lnTo>
                  <a:pt x="2007" y="0"/>
                </a:lnTo>
                <a:lnTo>
                  <a:pt x="176" y="3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80000"/>
                </a:schemeClr>
              </a:gs>
              <a:gs pos="50000">
                <a:schemeClr val="hlink">
                  <a:gamma/>
                  <a:shade val="89020"/>
                  <a:invGamma/>
                </a:schemeClr>
              </a:gs>
              <a:gs pos="100000">
                <a:schemeClr val="hlink">
                  <a:alpha val="80000"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6" name="Freeform 10"/>
          <p:cNvSpPr>
            <a:spLocks/>
          </p:cNvSpPr>
          <p:nvPr/>
        </p:nvSpPr>
        <p:spPr bwMode="gray">
          <a:xfrm flipH="1">
            <a:off x="893791" y="3402002"/>
            <a:ext cx="3165475" cy="461962"/>
          </a:xfrm>
          <a:custGeom>
            <a:avLst/>
            <a:gdLst/>
            <a:ahLst/>
            <a:cxnLst>
              <a:cxn ang="0">
                <a:pos x="176" y="3"/>
              </a:cxn>
              <a:cxn ang="0">
                <a:pos x="0" y="291"/>
              </a:cxn>
              <a:cxn ang="0">
                <a:pos x="2007" y="291"/>
              </a:cxn>
              <a:cxn ang="0">
                <a:pos x="2007" y="0"/>
              </a:cxn>
              <a:cxn ang="0">
                <a:pos x="176" y="3"/>
              </a:cxn>
            </a:cxnLst>
            <a:rect l="0" t="0" r="r" b="b"/>
            <a:pathLst>
              <a:path w="2007" h="291">
                <a:moveTo>
                  <a:pt x="176" y="3"/>
                </a:moveTo>
                <a:cubicBezTo>
                  <a:pt x="133" y="163"/>
                  <a:pt x="72" y="214"/>
                  <a:pt x="0" y="291"/>
                </a:cubicBezTo>
                <a:lnTo>
                  <a:pt x="2007" y="291"/>
                </a:lnTo>
                <a:lnTo>
                  <a:pt x="2007" y="0"/>
                </a:lnTo>
                <a:lnTo>
                  <a:pt x="176" y="3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80000"/>
                </a:schemeClr>
              </a:gs>
              <a:gs pos="50000">
                <a:schemeClr val="accent1">
                  <a:gamma/>
                  <a:shade val="89020"/>
                  <a:invGamma/>
                </a:schemeClr>
              </a:gs>
              <a:gs pos="100000">
                <a:schemeClr val="accent1">
                  <a:alpha val="80000"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gray">
          <a:xfrm>
            <a:off x="1043016" y="1408103"/>
            <a:ext cx="22574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</a:rPr>
              <a:t>Title in here</a:t>
            </a:r>
          </a:p>
        </p:txBody>
      </p:sp>
      <p:sp>
        <p:nvSpPr>
          <p:cNvPr id="48" name="Rectangle 12"/>
          <p:cNvSpPr>
            <a:spLocks noChangeArrowheads="1"/>
          </p:cNvSpPr>
          <p:nvPr/>
        </p:nvSpPr>
        <p:spPr bwMode="gray">
          <a:xfrm>
            <a:off x="1043016" y="3430578"/>
            <a:ext cx="22574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</a:rPr>
              <a:t>Title in here</a:t>
            </a:r>
          </a:p>
        </p:txBody>
      </p:sp>
      <p:sp>
        <p:nvSpPr>
          <p:cNvPr id="49" name="Rectangle 13"/>
          <p:cNvSpPr>
            <a:spLocks noChangeArrowheads="1"/>
          </p:cNvSpPr>
          <p:nvPr/>
        </p:nvSpPr>
        <p:spPr bwMode="gray">
          <a:xfrm>
            <a:off x="5948391" y="1419214"/>
            <a:ext cx="22574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</a:rPr>
              <a:t>Title in here</a:t>
            </a:r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gray">
          <a:xfrm>
            <a:off x="5948391" y="3454389"/>
            <a:ext cx="22574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2000">
                <a:solidFill>
                  <a:srgbClr val="FFFFFF"/>
                </a:solidFill>
                <a:latin typeface="Arial" charset="0"/>
                <a:ea typeface="宋体" charset="-122"/>
              </a:rPr>
              <a:t>Title in here</a:t>
            </a:r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gray">
          <a:xfrm>
            <a:off x="1025554" y="2031989"/>
            <a:ext cx="2954337" cy="904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600">
                <a:latin typeface="Calibri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52" name="Rectangle 18"/>
          <p:cNvSpPr>
            <a:spLocks noChangeArrowheads="1"/>
          </p:cNvSpPr>
          <p:nvPr/>
        </p:nvSpPr>
        <p:spPr bwMode="gray">
          <a:xfrm>
            <a:off x="5248302" y="2031989"/>
            <a:ext cx="2989262" cy="904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10000"/>
              </a:lnSpc>
            </a:pPr>
            <a:r>
              <a:rPr lang="en-US" altLang="zh-CN" sz="1600">
                <a:latin typeface="Calibri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53" name="Text Box 26"/>
          <p:cNvSpPr txBox="1">
            <a:spLocks noChangeArrowheads="1"/>
          </p:cNvSpPr>
          <p:nvPr/>
        </p:nvSpPr>
        <p:spPr bwMode="gray">
          <a:xfrm>
            <a:off x="966814" y="4211627"/>
            <a:ext cx="3352800" cy="781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latin typeface="Calibri" pitchFamily="34" charset="0"/>
              </a:rPr>
              <a:t> Description of the contents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latin typeface="Calibri" pitchFamily="34" charset="0"/>
              </a:rPr>
              <a:t> Description of the contents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Calibri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latin typeface="Calibri" pitchFamily="34" charset="0"/>
              </a:rPr>
              <a:t>Description of the contents</a:t>
            </a:r>
          </a:p>
        </p:txBody>
      </p:sp>
      <p:sp>
        <p:nvSpPr>
          <p:cNvPr id="54" name="Text Box 27"/>
          <p:cNvSpPr txBox="1">
            <a:spLocks noChangeArrowheads="1"/>
          </p:cNvSpPr>
          <p:nvPr/>
        </p:nvSpPr>
        <p:spPr bwMode="gray">
          <a:xfrm>
            <a:off x="4864127" y="4211627"/>
            <a:ext cx="3352800" cy="781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latin typeface="Calibri" pitchFamily="34" charset="0"/>
              </a:rPr>
              <a:t> Description of the contents</a:t>
            </a:r>
          </a:p>
          <a:p>
            <a:pPr algn="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latin typeface="Calibri" pitchFamily="34" charset="0"/>
              </a:rPr>
              <a:t> Description of the contents</a:t>
            </a:r>
          </a:p>
          <a:p>
            <a:pPr algn="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Calibri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latin typeface="Calibri" pitchFamily="34" charset="0"/>
              </a:rPr>
              <a:t>Description of the contents</a:t>
            </a:r>
          </a:p>
        </p:txBody>
      </p:sp>
      <p:grpSp>
        <p:nvGrpSpPr>
          <p:cNvPr id="55" name="Group 35"/>
          <p:cNvGrpSpPr>
            <a:grpSpLocks/>
          </p:cNvGrpSpPr>
          <p:nvPr/>
        </p:nvGrpSpPr>
        <p:grpSpPr bwMode="auto">
          <a:xfrm>
            <a:off x="3783039" y="2386002"/>
            <a:ext cx="1682750" cy="1682750"/>
            <a:chOff x="2350" y="2010"/>
            <a:chExt cx="1060" cy="1060"/>
          </a:xfrm>
        </p:grpSpPr>
        <p:sp>
          <p:nvSpPr>
            <p:cNvPr id="56" name="Oval 29"/>
            <p:cNvSpPr>
              <a:spLocks noChangeArrowheads="1"/>
            </p:cNvSpPr>
            <p:nvPr/>
          </p:nvSpPr>
          <p:spPr bwMode="gray">
            <a:xfrm>
              <a:off x="2350" y="2010"/>
              <a:ext cx="1060" cy="106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grpSp>
          <p:nvGrpSpPr>
            <p:cNvPr id="57" name="Group 30"/>
            <p:cNvGrpSpPr>
              <a:grpSpLocks/>
            </p:cNvGrpSpPr>
            <p:nvPr/>
          </p:nvGrpSpPr>
          <p:grpSpPr bwMode="auto">
            <a:xfrm rot="-2288454">
              <a:off x="2439" y="2081"/>
              <a:ext cx="887" cy="907"/>
              <a:chOff x="887" y="2040"/>
              <a:chExt cx="433" cy="422"/>
            </a:xfrm>
          </p:grpSpPr>
          <p:pic>
            <p:nvPicPr>
              <p:cNvPr id="59" name="Picture 31" descr="circuler_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" name="Oval 32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solidFill>
                <a:srgbClr val="FF6600">
                  <a:alpha val="74901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61" name="Picture 33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8" name="Picture 34"/>
            <p:cNvPicPr>
              <a:picLocks noChangeAspect="1" noChangeArrowheads="1"/>
            </p:cNvPicPr>
            <p:nvPr/>
          </p:nvPicPr>
          <p:blipFill>
            <a:blip r:embed="rId4"/>
            <a:srcRect l="12015" t="9302" r="12404" b="12598"/>
            <a:stretch>
              <a:fillRect/>
            </a:stretch>
          </p:blipFill>
          <p:spPr bwMode="gray">
            <a:xfrm>
              <a:off x="2428" y="2053"/>
              <a:ext cx="915" cy="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" name="Text Box 37"/>
          <p:cNvSpPr txBox="1">
            <a:spLocks noChangeArrowheads="1"/>
          </p:cNvSpPr>
          <p:nvPr/>
        </p:nvSpPr>
        <p:spPr bwMode="gray">
          <a:xfrm>
            <a:off x="4025927" y="2905114"/>
            <a:ext cx="1219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200">
                <a:solidFill>
                  <a:srgbClr val="FFFFFF"/>
                </a:solidFill>
                <a:latin typeface="Calibri" pitchFamily="34" charset="0"/>
                <a:ea typeface="宋体" charset="-122"/>
              </a:rPr>
              <a:t>LOGO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gray">
          <a:xfrm flipV="1">
            <a:off x="1058839" y="3768743"/>
            <a:ext cx="1698625" cy="158908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AutoShape 4"/>
          <p:cNvSpPr>
            <a:spLocks noChangeArrowheads="1"/>
          </p:cNvSpPr>
          <p:nvPr/>
        </p:nvSpPr>
        <p:spPr bwMode="gray">
          <a:xfrm flipV="1">
            <a:off x="2992414" y="3189306"/>
            <a:ext cx="1698625" cy="2168525"/>
          </a:xfrm>
          <a:prstGeom prst="can">
            <a:avLst>
              <a:gd name="adj" fmla="val 23795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gray">
          <a:xfrm flipV="1">
            <a:off x="4937101" y="2419368"/>
            <a:ext cx="1687513" cy="2938462"/>
          </a:xfrm>
          <a:prstGeom prst="can">
            <a:avLst>
              <a:gd name="adj" fmla="val 23314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" name="AutoShape 6"/>
          <p:cNvSpPr>
            <a:spLocks noChangeArrowheads="1"/>
          </p:cNvSpPr>
          <p:nvPr/>
        </p:nvSpPr>
        <p:spPr bwMode="gray">
          <a:xfrm flipV="1">
            <a:off x="6872262" y="1668480"/>
            <a:ext cx="1687512" cy="3689350"/>
          </a:xfrm>
          <a:prstGeom prst="can">
            <a:avLst>
              <a:gd name="adj" fmla="val 22946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2" name="Group 7"/>
          <p:cNvGrpSpPr>
            <a:grpSpLocks/>
          </p:cNvGrpSpPr>
          <p:nvPr/>
        </p:nvGrpSpPr>
        <p:grpSpPr bwMode="auto">
          <a:xfrm>
            <a:off x="4937101" y="2395555"/>
            <a:ext cx="1687513" cy="520700"/>
            <a:chOff x="1003" y="2400"/>
            <a:chExt cx="1089" cy="336"/>
          </a:xfrm>
        </p:grpSpPr>
        <p:sp>
          <p:nvSpPr>
            <p:cNvPr id="33" name="Oval 8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925800"/>
                </a:gs>
                <a:gs pos="50000">
                  <a:srgbClr val="FF9900"/>
                </a:gs>
                <a:gs pos="100000">
                  <a:srgbClr val="925800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" name="Oval 9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E2B6"/>
                </a:gs>
                <a:gs pos="100000">
                  <a:srgbClr val="FF9900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5" name="Group 10"/>
          <p:cNvGrpSpPr>
            <a:grpSpLocks/>
          </p:cNvGrpSpPr>
          <p:nvPr/>
        </p:nvGrpSpPr>
        <p:grpSpPr bwMode="auto">
          <a:xfrm>
            <a:off x="6870676" y="1651018"/>
            <a:ext cx="1687513" cy="520700"/>
            <a:chOff x="1003" y="2400"/>
            <a:chExt cx="1089" cy="336"/>
          </a:xfrm>
        </p:grpSpPr>
        <p:sp>
          <p:nvSpPr>
            <p:cNvPr id="36" name="Oval 11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3A5800"/>
                </a:gs>
                <a:gs pos="50000">
                  <a:srgbClr val="669900"/>
                </a:gs>
                <a:gs pos="100000">
                  <a:srgbClr val="3A5800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Oval 12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D3E2B6"/>
                </a:gs>
                <a:gs pos="100000">
                  <a:srgbClr val="669900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8" name="Group 13"/>
          <p:cNvGrpSpPr>
            <a:grpSpLocks/>
          </p:cNvGrpSpPr>
          <p:nvPr/>
        </p:nvGrpSpPr>
        <p:grpSpPr bwMode="auto">
          <a:xfrm>
            <a:off x="1065187" y="3733818"/>
            <a:ext cx="1687512" cy="520700"/>
            <a:chOff x="1003" y="2400"/>
            <a:chExt cx="1089" cy="336"/>
          </a:xfrm>
        </p:grpSpPr>
        <p:sp>
          <p:nvSpPr>
            <p:cNvPr id="39" name="Oval 14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725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0" name="Oval 15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176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55" name="Group 16"/>
          <p:cNvGrpSpPr>
            <a:grpSpLocks/>
          </p:cNvGrpSpPr>
          <p:nvPr/>
        </p:nvGrpSpPr>
        <p:grpSpPr bwMode="auto">
          <a:xfrm>
            <a:off x="3003526" y="3138505"/>
            <a:ext cx="1687513" cy="520700"/>
            <a:chOff x="1003" y="2400"/>
            <a:chExt cx="1089" cy="336"/>
          </a:xfrm>
        </p:grpSpPr>
        <p:sp>
          <p:nvSpPr>
            <p:cNvPr id="57" name="Oval 17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725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63" name="Oval 18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176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64" name="Text Box 9"/>
          <p:cNvSpPr txBox="1">
            <a:spLocks noChangeArrowheads="1"/>
          </p:cNvSpPr>
          <p:nvPr/>
        </p:nvSpPr>
        <p:spPr bwMode="gray">
          <a:xfrm>
            <a:off x="857224" y="1044593"/>
            <a:ext cx="4090988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10000"/>
                </a:solidFill>
                <a:cs typeface="Arial" pitchFamily="34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65" name="Rectangle 20"/>
          <p:cNvSpPr>
            <a:spLocks noChangeArrowheads="1"/>
          </p:cNvSpPr>
          <p:nvPr/>
        </p:nvSpPr>
        <p:spPr bwMode="auto">
          <a:xfrm>
            <a:off x="1047726" y="4391044"/>
            <a:ext cx="163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1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66" name="Rectangle 21"/>
          <p:cNvSpPr>
            <a:spLocks noChangeArrowheads="1"/>
          </p:cNvSpPr>
          <p:nvPr/>
        </p:nvSpPr>
        <p:spPr bwMode="auto">
          <a:xfrm>
            <a:off x="2995587" y="4391044"/>
            <a:ext cx="16367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1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67" name="Rectangle 22"/>
          <p:cNvSpPr>
            <a:spLocks noChangeArrowheads="1"/>
          </p:cNvSpPr>
          <p:nvPr/>
        </p:nvSpPr>
        <p:spPr bwMode="auto">
          <a:xfrm>
            <a:off x="4954562" y="4391044"/>
            <a:ext cx="16367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1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68" name="Rectangle 23"/>
          <p:cNvSpPr>
            <a:spLocks noChangeArrowheads="1"/>
          </p:cNvSpPr>
          <p:nvPr/>
        </p:nvSpPr>
        <p:spPr bwMode="auto">
          <a:xfrm>
            <a:off x="6892901" y="4391044"/>
            <a:ext cx="163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10000"/>
                </a:solidFill>
                <a:cs typeface="Arial" pitchFamily="34" charset="0"/>
              </a:rPr>
              <a:t>Description of the contents</a:t>
            </a:r>
          </a:p>
        </p:txBody>
      </p:sp>
      <p:pic>
        <p:nvPicPr>
          <p:cNvPr id="69" name="Picture 24" descr="shadow_1_m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/>
          <a:stretch>
            <a:fillRect/>
          </a:stretch>
        </p:blipFill>
        <p:spPr bwMode="gray">
          <a:xfrm>
            <a:off x="7070700" y="1787543"/>
            <a:ext cx="1190625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0" name="Group 25"/>
          <p:cNvGrpSpPr>
            <a:grpSpLocks/>
          </p:cNvGrpSpPr>
          <p:nvPr/>
        </p:nvGrpSpPr>
        <p:grpSpPr bwMode="auto">
          <a:xfrm>
            <a:off x="7050064" y="711218"/>
            <a:ext cx="1258887" cy="1217612"/>
            <a:chOff x="887" y="2040"/>
            <a:chExt cx="433" cy="422"/>
          </a:xfrm>
        </p:grpSpPr>
        <p:pic>
          <p:nvPicPr>
            <p:cNvPr id="71" name="Picture 26" descr="circuler_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Oval 27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alpha val="55000"/>
                  </a:srgbClr>
                </a:gs>
                <a:gs pos="50000">
                  <a:srgbClr val="99CC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99CC00">
                    <a:alpha val="55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73" name="Picture 28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4" name="Rectangle 29"/>
          <p:cNvSpPr>
            <a:spLocks noChangeArrowheads="1"/>
          </p:cNvSpPr>
          <p:nvPr/>
        </p:nvSpPr>
        <p:spPr bwMode="gray">
          <a:xfrm>
            <a:off x="7235800" y="1073168"/>
            <a:ext cx="845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cs typeface="Arial" pitchFamily="34" charset="0"/>
              </a:rPr>
              <a:t>Title</a:t>
            </a:r>
          </a:p>
        </p:txBody>
      </p:sp>
      <p:pic>
        <p:nvPicPr>
          <p:cNvPr id="75" name="Picture 30" descr="shadow_1_m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/>
          <a:stretch>
            <a:fillRect/>
          </a:stretch>
        </p:blipFill>
        <p:spPr bwMode="gray">
          <a:xfrm>
            <a:off x="5164114" y="2501918"/>
            <a:ext cx="1189037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6" name="Group 31"/>
          <p:cNvGrpSpPr>
            <a:grpSpLocks/>
          </p:cNvGrpSpPr>
          <p:nvPr/>
        </p:nvGrpSpPr>
        <p:grpSpPr bwMode="auto">
          <a:xfrm>
            <a:off x="5143474" y="1425593"/>
            <a:ext cx="1257300" cy="1217612"/>
            <a:chOff x="887" y="2040"/>
            <a:chExt cx="433" cy="422"/>
          </a:xfrm>
        </p:grpSpPr>
        <p:pic>
          <p:nvPicPr>
            <p:cNvPr id="77" name="Picture 32" descr="circuler_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8" name="Oval 33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55000"/>
                  </a:srgbClr>
                </a:gs>
                <a:gs pos="50000">
                  <a:srgbClr val="FF99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FF9900">
                    <a:alpha val="55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79" name="Picture 34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0" name="Rectangle 35"/>
          <p:cNvSpPr>
            <a:spLocks noChangeArrowheads="1"/>
          </p:cNvSpPr>
          <p:nvPr/>
        </p:nvSpPr>
        <p:spPr bwMode="gray">
          <a:xfrm>
            <a:off x="5327625" y="1787543"/>
            <a:ext cx="845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cs typeface="Arial" pitchFamily="34" charset="0"/>
              </a:rPr>
              <a:t>Title</a:t>
            </a:r>
          </a:p>
        </p:txBody>
      </p:sp>
      <p:pic>
        <p:nvPicPr>
          <p:cNvPr id="81" name="Picture 36" descr="shadow_1_m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/>
          <a:stretch>
            <a:fillRect/>
          </a:stretch>
        </p:blipFill>
        <p:spPr bwMode="gray">
          <a:xfrm>
            <a:off x="3244826" y="3270268"/>
            <a:ext cx="1190625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" name="Group 37"/>
          <p:cNvGrpSpPr>
            <a:grpSpLocks/>
          </p:cNvGrpSpPr>
          <p:nvPr/>
        </p:nvGrpSpPr>
        <p:grpSpPr bwMode="auto">
          <a:xfrm>
            <a:off x="3225774" y="2193943"/>
            <a:ext cx="1257300" cy="1217612"/>
            <a:chOff x="887" y="2040"/>
            <a:chExt cx="433" cy="422"/>
          </a:xfrm>
        </p:grpSpPr>
        <p:pic>
          <p:nvPicPr>
            <p:cNvPr id="83" name="Picture 38" descr="circuler_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4" name="Oval 39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55000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55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85" name="Picture 40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6" name="Rectangle 41"/>
          <p:cNvSpPr>
            <a:spLocks noChangeArrowheads="1"/>
          </p:cNvSpPr>
          <p:nvPr/>
        </p:nvSpPr>
        <p:spPr bwMode="gray">
          <a:xfrm>
            <a:off x="3409925" y="2555893"/>
            <a:ext cx="845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cs typeface="Arial" pitchFamily="34" charset="0"/>
              </a:rPr>
              <a:t>Title</a:t>
            </a:r>
          </a:p>
        </p:txBody>
      </p:sp>
      <p:pic>
        <p:nvPicPr>
          <p:cNvPr id="87" name="Picture 42" descr="shadow_1_m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/>
          <a:stretch>
            <a:fillRect/>
          </a:stretch>
        </p:blipFill>
        <p:spPr bwMode="gray">
          <a:xfrm>
            <a:off x="1285849" y="3854468"/>
            <a:ext cx="1189038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8" name="Group 43"/>
          <p:cNvGrpSpPr>
            <a:grpSpLocks/>
          </p:cNvGrpSpPr>
          <p:nvPr/>
        </p:nvGrpSpPr>
        <p:grpSpPr bwMode="auto">
          <a:xfrm>
            <a:off x="1265214" y="2778143"/>
            <a:ext cx="1258887" cy="1217612"/>
            <a:chOff x="887" y="2040"/>
            <a:chExt cx="433" cy="422"/>
          </a:xfrm>
        </p:grpSpPr>
        <p:pic>
          <p:nvPicPr>
            <p:cNvPr id="89" name="Picture 44" descr="circuler_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Oval 45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5000"/>
                  </a:schemeClr>
                </a:gs>
                <a:gs pos="50000">
                  <a:schemeClr val="accent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1">
                    <a:alpha val="55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91" name="Picture 46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" name="Rectangle 47"/>
          <p:cNvSpPr>
            <a:spLocks noChangeArrowheads="1"/>
          </p:cNvSpPr>
          <p:nvPr/>
        </p:nvSpPr>
        <p:spPr bwMode="gray">
          <a:xfrm>
            <a:off x="1449364" y="3140093"/>
            <a:ext cx="845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cs typeface="Arial" pitchFamily="34" charset="0"/>
              </a:rPr>
              <a:t>Title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AutoShape 2"/>
          <p:cNvSpPr>
            <a:spLocks noChangeArrowheads="1"/>
          </p:cNvSpPr>
          <p:nvPr/>
        </p:nvSpPr>
        <p:spPr bwMode="gray">
          <a:xfrm>
            <a:off x="414367" y="3098789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9" name="Text Box 4"/>
          <p:cNvSpPr txBox="1">
            <a:spLocks noChangeArrowheads="1"/>
          </p:cNvSpPr>
          <p:nvPr/>
        </p:nvSpPr>
        <p:spPr bwMode="black">
          <a:xfrm>
            <a:off x="1185892" y="1285864"/>
            <a:ext cx="70104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cs typeface="Arial" pitchFamily="34" charset="0"/>
              </a:rPr>
              <a:t>ThemeGallery is a </a:t>
            </a:r>
            <a:r>
              <a:rPr lang="en-US" altLang="zh-CN" sz="2400" b="1">
                <a:solidFill>
                  <a:srgbClr val="FF9900"/>
                </a:solidFill>
                <a:cs typeface="Arial" pitchFamily="34" charset="0"/>
              </a:rPr>
              <a:t>Design Digital Content &amp; Contents mall</a:t>
            </a:r>
            <a:r>
              <a:rPr lang="en-US" altLang="zh-CN" sz="2400" b="1">
                <a:cs typeface="Arial" pitchFamily="34" charset="0"/>
              </a:rPr>
              <a:t> developed by Guild Design Inc.</a:t>
            </a:r>
          </a:p>
        </p:txBody>
      </p:sp>
      <p:sp>
        <p:nvSpPr>
          <p:cNvPr id="50" name="AutoShape 4"/>
          <p:cNvSpPr>
            <a:spLocks noChangeArrowheads="1"/>
          </p:cNvSpPr>
          <p:nvPr/>
        </p:nvSpPr>
        <p:spPr bwMode="gray">
          <a:xfrm>
            <a:off x="2598767" y="3098789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941"/>
                  <a:invGamma/>
                </a:scheme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51" name="AutoShape 5"/>
          <p:cNvSpPr>
            <a:spLocks noChangeArrowheads="1"/>
          </p:cNvSpPr>
          <p:nvPr/>
        </p:nvSpPr>
        <p:spPr bwMode="gray">
          <a:xfrm>
            <a:off x="4749830" y="3098789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2941"/>
                  <a:invGamma/>
                </a:scheme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52" name="AutoShape 6"/>
          <p:cNvSpPr>
            <a:spLocks noChangeArrowheads="1"/>
          </p:cNvSpPr>
          <p:nvPr/>
        </p:nvSpPr>
        <p:spPr bwMode="gray">
          <a:xfrm>
            <a:off x="6900892" y="3098789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6078"/>
                  <a:invGamma/>
                </a:scheme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gray">
          <a:xfrm>
            <a:off x="8764619" y="3381364"/>
            <a:ext cx="3175" cy="1463675"/>
          </a:xfrm>
          <a:prstGeom prst="line">
            <a:avLst/>
          </a:prstGeom>
          <a:noFill/>
          <a:ln w="19050">
            <a:solidFill>
              <a:srgbClr val="080808">
                <a:alpha val="21960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Text Box 8"/>
          <p:cNvSpPr txBox="1">
            <a:spLocks noChangeArrowheads="1"/>
          </p:cNvSpPr>
          <p:nvPr/>
        </p:nvSpPr>
        <p:spPr bwMode="gray">
          <a:xfrm>
            <a:off x="546132" y="4089389"/>
            <a:ext cx="16668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pitchFamily="34" charset="0"/>
              </a:rPr>
              <a:t> Description of the sub contents</a:t>
            </a:r>
          </a:p>
        </p:txBody>
      </p:sp>
      <p:sp>
        <p:nvSpPr>
          <p:cNvPr id="55" name="Text Box 9"/>
          <p:cNvSpPr txBox="1">
            <a:spLocks noChangeArrowheads="1"/>
          </p:cNvSpPr>
          <p:nvPr/>
        </p:nvSpPr>
        <p:spPr bwMode="gray">
          <a:xfrm>
            <a:off x="433419" y="3327389"/>
            <a:ext cx="188277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cs typeface="Arial" pitchFamily="34" charset="0"/>
              </a:rPr>
              <a:t>Title in here</a:t>
            </a:r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gray">
          <a:xfrm>
            <a:off x="2595593" y="3327389"/>
            <a:ext cx="188277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cs typeface="Arial" pitchFamily="34" charset="0"/>
              </a:rPr>
              <a:t>Title in here</a:t>
            </a:r>
          </a:p>
        </p:txBody>
      </p:sp>
      <p:sp>
        <p:nvSpPr>
          <p:cNvPr id="58" name="Text Box 11"/>
          <p:cNvSpPr txBox="1">
            <a:spLocks noChangeArrowheads="1"/>
          </p:cNvSpPr>
          <p:nvPr/>
        </p:nvSpPr>
        <p:spPr bwMode="gray">
          <a:xfrm>
            <a:off x="4737132" y="3327389"/>
            <a:ext cx="188277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cs typeface="Arial" pitchFamily="34" charset="0"/>
              </a:rPr>
              <a:t>Title in here</a:t>
            </a:r>
          </a:p>
        </p:txBody>
      </p:sp>
      <p:sp>
        <p:nvSpPr>
          <p:cNvPr id="59" name="Text Box 12"/>
          <p:cNvSpPr txBox="1">
            <a:spLocks noChangeArrowheads="1"/>
          </p:cNvSpPr>
          <p:nvPr/>
        </p:nvSpPr>
        <p:spPr bwMode="gray">
          <a:xfrm>
            <a:off x="6900894" y="3327389"/>
            <a:ext cx="188277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cs typeface="Arial" pitchFamily="34" charset="0"/>
              </a:rPr>
              <a:t>Title in here</a:t>
            </a:r>
          </a:p>
        </p:txBody>
      </p:sp>
      <p:sp>
        <p:nvSpPr>
          <p:cNvPr id="60" name="Text Box 13"/>
          <p:cNvSpPr txBox="1">
            <a:spLocks noChangeArrowheads="1"/>
          </p:cNvSpPr>
          <p:nvPr/>
        </p:nvSpPr>
        <p:spPr bwMode="gray">
          <a:xfrm>
            <a:off x="2686082" y="4089389"/>
            <a:ext cx="16668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pitchFamily="34" charset="0"/>
              </a:rPr>
              <a:t> Description of the sub contents</a:t>
            </a:r>
          </a:p>
        </p:txBody>
      </p:sp>
      <p:sp>
        <p:nvSpPr>
          <p:cNvPr id="61" name="Text Box 14"/>
          <p:cNvSpPr txBox="1">
            <a:spLocks noChangeArrowheads="1"/>
          </p:cNvSpPr>
          <p:nvPr/>
        </p:nvSpPr>
        <p:spPr bwMode="gray">
          <a:xfrm>
            <a:off x="4848257" y="4089389"/>
            <a:ext cx="16668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pitchFamily="34" charset="0"/>
              </a:rPr>
              <a:t> Description of the sub contents</a:t>
            </a:r>
          </a:p>
        </p:txBody>
      </p:sp>
      <p:sp>
        <p:nvSpPr>
          <p:cNvPr id="62" name="Text Box 15"/>
          <p:cNvSpPr txBox="1">
            <a:spLocks noChangeArrowheads="1"/>
          </p:cNvSpPr>
          <p:nvPr/>
        </p:nvSpPr>
        <p:spPr bwMode="gray">
          <a:xfrm>
            <a:off x="6999319" y="4089389"/>
            <a:ext cx="16668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FFFFFF"/>
                </a:solidFill>
                <a:cs typeface="Arial" pitchFamily="34" charset="0"/>
              </a:rPr>
              <a:t> Description of the sub contents</a:t>
            </a:r>
          </a:p>
        </p:txBody>
      </p:sp>
      <p:sp>
        <p:nvSpPr>
          <p:cNvPr id="70" name="AutoShape 19"/>
          <p:cNvSpPr>
            <a:spLocks noChangeArrowheads="1"/>
          </p:cNvSpPr>
          <p:nvPr/>
        </p:nvSpPr>
        <p:spPr bwMode="gray">
          <a:xfrm>
            <a:off x="2343180" y="3913177"/>
            <a:ext cx="265112" cy="274637"/>
          </a:xfrm>
          <a:prstGeom prst="rightArrow">
            <a:avLst>
              <a:gd name="adj1" fmla="val 55833"/>
              <a:gd name="adj2" fmla="val 62718"/>
            </a:avLst>
          </a:prstGeom>
          <a:solidFill>
            <a:schemeClr val="accent1"/>
          </a:solidFill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rgbClr val="B2B2B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76" name="AutoShape 20"/>
          <p:cNvSpPr>
            <a:spLocks noChangeArrowheads="1"/>
          </p:cNvSpPr>
          <p:nvPr/>
        </p:nvSpPr>
        <p:spPr bwMode="gray">
          <a:xfrm>
            <a:off x="4484719" y="3913177"/>
            <a:ext cx="265113" cy="274637"/>
          </a:xfrm>
          <a:prstGeom prst="rightArrow">
            <a:avLst>
              <a:gd name="adj1" fmla="val 55833"/>
              <a:gd name="adj2" fmla="val 62718"/>
            </a:avLst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rgbClr val="B2B2B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82" name="AutoShape 21"/>
          <p:cNvSpPr>
            <a:spLocks noChangeArrowheads="1"/>
          </p:cNvSpPr>
          <p:nvPr/>
        </p:nvSpPr>
        <p:spPr bwMode="gray">
          <a:xfrm>
            <a:off x="6635780" y="3913177"/>
            <a:ext cx="265112" cy="274637"/>
          </a:xfrm>
          <a:prstGeom prst="rightArrow">
            <a:avLst>
              <a:gd name="adj1" fmla="val 55833"/>
              <a:gd name="adj2" fmla="val 62718"/>
            </a:avLst>
          </a:prstGeom>
          <a:solidFill>
            <a:srgbClr val="8064A2"/>
          </a:solidFill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rgbClr val="B2B2B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88" name="Line 22"/>
          <p:cNvSpPr>
            <a:spLocks noChangeShapeType="1"/>
          </p:cNvSpPr>
          <p:nvPr/>
        </p:nvSpPr>
        <p:spPr bwMode="gray">
          <a:xfrm>
            <a:off x="500092" y="3784589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chemeClr val="tx1">
                <a:alpha val="50000"/>
              </a:schemeClr>
            </a:prst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93" name="Line 23"/>
          <p:cNvSpPr>
            <a:spLocks noChangeShapeType="1"/>
          </p:cNvSpPr>
          <p:nvPr/>
        </p:nvSpPr>
        <p:spPr bwMode="gray">
          <a:xfrm>
            <a:off x="2678142" y="3784589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chemeClr val="tx1">
                <a:alpha val="50000"/>
              </a:schemeClr>
            </a:prst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94" name="Line 24"/>
          <p:cNvSpPr>
            <a:spLocks noChangeShapeType="1"/>
          </p:cNvSpPr>
          <p:nvPr/>
        </p:nvSpPr>
        <p:spPr bwMode="gray">
          <a:xfrm>
            <a:off x="4856192" y="3784589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chemeClr val="tx1">
                <a:alpha val="50000"/>
              </a:schemeClr>
            </a:prst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95" name="Line 25"/>
          <p:cNvSpPr>
            <a:spLocks noChangeShapeType="1"/>
          </p:cNvSpPr>
          <p:nvPr/>
        </p:nvSpPr>
        <p:spPr bwMode="gray">
          <a:xfrm>
            <a:off x="7021542" y="3784589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chemeClr val="tx1">
                <a:alpha val="50000"/>
              </a:schemeClr>
            </a:prstShdw>
          </a:effec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AutoShape 3"/>
          <p:cNvSpPr>
            <a:spLocks noChangeArrowheads="1"/>
          </p:cNvSpPr>
          <p:nvPr/>
        </p:nvSpPr>
        <p:spPr bwMode="auto">
          <a:xfrm>
            <a:off x="6308751" y="2547956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AutoShape 4"/>
          <p:cNvSpPr>
            <a:spLocks noChangeArrowheads="1"/>
          </p:cNvSpPr>
          <p:nvPr/>
        </p:nvSpPr>
        <p:spPr bwMode="auto">
          <a:xfrm>
            <a:off x="4613299" y="2547956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2930551" y="2547956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AutoShape 6"/>
          <p:cNvSpPr>
            <a:spLocks noChangeArrowheads="1"/>
          </p:cNvSpPr>
          <p:nvPr/>
        </p:nvSpPr>
        <p:spPr bwMode="auto">
          <a:xfrm>
            <a:off x="1223986" y="2547956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8" name="Group 7"/>
          <p:cNvGrpSpPr>
            <a:grpSpLocks/>
          </p:cNvGrpSpPr>
          <p:nvPr/>
        </p:nvGrpSpPr>
        <p:grpSpPr bwMode="auto">
          <a:xfrm>
            <a:off x="1444651" y="1171593"/>
            <a:ext cx="5895975" cy="936625"/>
            <a:chOff x="624" y="1152"/>
            <a:chExt cx="4080" cy="720"/>
          </a:xfrm>
        </p:grpSpPr>
        <p:sp>
          <p:nvSpPr>
            <p:cNvPr id="29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30" name="Group 9"/>
            <p:cNvGrpSpPr>
              <a:grpSpLocks/>
            </p:cNvGrpSpPr>
            <p:nvPr/>
          </p:nvGrpSpPr>
          <p:grpSpPr bwMode="auto">
            <a:xfrm>
              <a:off x="1292" y="1296"/>
              <a:ext cx="623" cy="96"/>
              <a:chOff x="2003" y="3439"/>
              <a:chExt cx="468" cy="244"/>
            </a:xfrm>
          </p:grpSpPr>
          <p:sp>
            <p:nvSpPr>
              <p:cNvPr id="44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5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" name="Oval 12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47" name="Oval 13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31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32" name="Group 15"/>
            <p:cNvGrpSpPr>
              <a:grpSpLocks/>
            </p:cNvGrpSpPr>
            <p:nvPr/>
          </p:nvGrpSpPr>
          <p:grpSpPr bwMode="auto">
            <a:xfrm>
              <a:off x="2444" y="1296"/>
              <a:ext cx="623" cy="96"/>
              <a:chOff x="2003" y="3439"/>
              <a:chExt cx="468" cy="244"/>
            </a:xfrm>
          </p:grpSpPr>
          <p:sp>
            <p:nvSpPr>
              <p:cNvPr id="40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" name="Rectangle 17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" name="Oval 18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43" name="Oval 19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33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34" name="Group 21"/>
            <p:cNvGrpSpPr>
              <a:grpSpLocks/>
            </p:cNvGrpSpPr>
            <p:nvPr/>
          </p:nvGrpSpPr>
          <p:grpSpPr bwMode="auto">
            <a:xfrm>
              <a:off x="3605" y="1296"/>
              <a:ext cx="817" cy="96"/>
              <a:chOff x="2003" y="3439"/>
              <a:chExt cx="468" cy="244"/>
            </a:xfrm>
          </p:grpSpPr>
          <p:sp>
            <p:nvSpPr>
              <p:cNvPr id="36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7" name="Rectangle 23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" name="Oval 24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39" name="Oval 25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</p:grpSp>
        <p:sp>
          <p:nvSpPr>
            <p:cNvPr id="35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57" name="Rectangle 27"/>
          <p:cNvSpPr>
            <a:spLocks noChangeArrowheads="1"/>
          </p:cNvSpPr>
          <p:nvPr/>
        </p:nvSpPr>
        <p:spPr bwMode="gray">
          <a:xfrm>
            <a:off x="1598636" y="1473217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63" name="Rectangle 28"/>
          <p:cNvSpPr>
            <a:spLocks noChangeArrowheads="1"/>
          </p:cNvSpPr>
          <p:nvPr/>
        </p:nvSpPr>
        <p:spPr bwMode="gray">
          <a:xfrm>
            <a:off x="3294086" y="1473217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64" name="Rectangle 29"/>
          <p:cNvSpPr>
            <a:spLocks noChangeArrowheads="1"/>
          </p:cNvSpPr>
          <p:nvPr/>
        </p:nvSpPr>
        <p:spPr bwMode="gray">
          <a:xfrm>
            <a:off x="4840311" y="1473217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65" name="Rectangle 30"/>
          <p:cNvSpPr>
            <a:spLocks noChangeArrowheads="1"/>
          </p:cNvSpPr>
          <p:nvPr/>
        </p:nvSpPr>
        <p:spPr bwMode="gray">
          <a:xfrm>
            <a:off x="6535761" y="1473217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66" name="Rectangle 31"/>
          <p:cNvSpPr>
            <a:spLocks noChangeArrowheads="1"/>
          </p:cNvSpPr>
          <p:nvPr/>
        </p:nvSpPr>
        <p:spPr bwMode="auto">
          <a:xfrm>
            <a:off x="1604986" y="2765442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  <p:sp>
        <p:nvSpPr>
          <p:cNvPr id="67" name="Rectangle 32"/>
          <p:cNvSpPr>
            <a:spLocks noChangeArrowheads="1"/>
          </p:cNvSpPr>
          <p:nvPr/>
        </p:nvSpPr>
        <p:spPr bwMode="auto">
          <a:xfrm>
            <a:off x="3298849" y="2765442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  <p:sp>
        <p:nvSpPr>
          <p:cNvPr id="68" name="Rectangle 33"/>
          <p:cNvSpPr>
            <a:spLocks noChangeArrowheads="1"/>
          </p:cNvSpPr>
          <p:nvPr/>
        </p:nvSpPr>
        <p:spPr bwMode="auto">
          <a:xfrm>
            <a:off x="4994299" y="2765442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  <p:sp>
        <p:nvSpPr>
          <p:cNvPr id="69" name="Rectangle 34"/>
          <p:cNvSpPr>
            <a:spLocks noChangeArrowheads="1"/>
          </p:cNvSpPr>
          <p:nvPr/>
        </p:nvSpPr>
        <p:spPr bwMode="auto">
          <a:xfrm>
            <a:off x="6689749" y="2765442"/>
            <a:ext cx="65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475</Words>
  <Application>Microsoft Office PowerPoint</Application>
  <PresentationFormat>全屏显示(16:10)</PresentationFormat>
  <Paragraphs>98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宋体</vt:lpstr>
      <vt:lpstr>微软雅黑</vt:lpstr>
      <vt:lpstr>Arial</vt:lpstr>
      <vt:lpstr>Arial Black</vt:lpstr>
      <vt:lpstr>Calibri</vt:lpstr>
      <vt:lpstr>Verdana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Sky123.Org</cp:lastModifiedBy>
  <cp:revision>10</cp:revision>
  <dcterms:created xsi:type="dcterms:W3CDTF">2013-12-09T06:58:05Z</dcterms:created>
  <dcterms:modified xsi:type="dcterms:W3CDTF">2015-07-17T09:07:45Z</dcterms:modified>
</cp:coreProperties>
</file>