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B298"/>
    <a:srgbClr val="66313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10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BC0B1-2AC1-4A60-957D-B4C6C16B6730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80065-3B84-40C1-B10B-01A841F6278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80065-3B84-40C1-B10B-01A841F6278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16DF-F56F-429C-A05B-0217453B7C59}" type="datetimeFigureOut">
              <a:rPr lang="zh-CN" altLang="en-US" smtClean="0"/>
              <a:pPr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9C912-EB60-4E72-88D5-489A33CC60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96913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16DF-F56F-429C-A05B-0217453B7C59}" type="datetimeFigureOut">
              <a:rPr lang="zh-CN" altLang="en-US" smtClean="0"/>
              <a:pPr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9C912-EB60-4E72-88D5-489A33CC60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45172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16DF-F56F-429C-A05B-0217453B7C59}" type="datetimeFigureOut">
              <a:rPr lang="zh-CN" altLang="en-US" smtClean="0"/>
              <a:pPr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9C912-EB60-4E72-88D5-489A33CC60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82187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16DF-F56F-429C-A05B-0217453B7C59}" type="datetimeFigureOut">
              <a:rPr lang="zh-CN" altLang="en-US" smtClean="0"/>
              <a:pPr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9C912-EB60-4E72-88D5-489A33CC60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34139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16DF-F56F-429C-A05B-0217453B7C59}" type="datetimeFigureOut">
              <a:rPr lang="zh-CN" altLang="en-US" smtClean="0"/>
              <a:pPr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9C912-EB60-4E72-88D5-489A33CC60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06363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16DF-F56F-429C-A05B-0217453B7C59}" type="datetimeFigureOut">
              <a:rPr lang="zh-CN" altLang="en-US" smtClean="0"/>
              <a:pPr/>
              <a:t>2015/9/11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9C912-EB60-4E72-88D5-489A33CC60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28675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16DF-F56F-429C-A05B-0217453B7C59}" type="datetimeFigureOut">
              <a:rPr lang="zh-CN" altLang="en-US" smtClean="0"/>
              <a:pPr/>
              <a:t>2015/9/11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9C912-EB60-4E72-88D5-489A33CC60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9796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16DF-F56F-429C-A05B-0217453B7C59}" type="datetimeFigureOut">
              <a:rPr lang="zh-CN" altLang="en-US" smtClean="0"/>
              <a:pPr/>
              <a:t>2015/9/11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9C912-EB60-4E72-88D5-489A33CC60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71343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16DF-F56F-429C-A05B-0217453B7C59}" type="datetimeFigureOut">
              <a:rPr lang="zh-CN" altLang="en-US" smtClean="0"/>
              <a:pPr/>
              <a:t>2015/9/11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9C912-EB60-4E72-88D5-489A33CC60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19760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16DF-F56F-429C-A05B-0217453B7C59}" type="datetimeFigureOut">
              <a:rPr lang="zh-CN" altLang="en-US" smtClean="0"/>
              <a:pPr/>
              <a:t>2015/9/11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9C912-EB60-4E72-88D5-489A33CC60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79002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16DF-F56F-429C-A05B-0217453B7C59}" type="datetimeFigureOut">
              <a:rPr lang="zh-CN" altLang="en-US" smtClean="0"/>
              <a:pPr/>
              <a:t>2015/9/11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9C912-EB60-4E72-88D5-489A33CC60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77438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E16DF-F56F-429C-A05B-0217453B7C59}" type="datetimeFigureOut">
              <a:rPr lang="zh-CN" altLang="en-US" smtClean="0"/>
              <a:pPr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9C912-EB60-4E72-88D5-489A33CC60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79968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/>
        </p:nvSpPr>
        <p:spPr>
          <a:xfrm rot="5400000" flipV="1">
            <a:off x="4324346" y="-1009648"/>
            <a:ext cx="3543303" cy="12192000"/>
          </a:xfrm>
          <a:prstGeom prst="triangle">
            <a:avLst>
              <a:gd name="adj" fmla="val 100000"/>
            </a:avLst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 flipV="1">
            <a:off x="5095876" y="-238123"/>
            <a:ext cx="2000248" cy="12192000"/>
          </a:xfrm>
          <a:prstGeom prst="triangle">
            <a:avLst>
              <a:gd name="adj" fmla="val 100000"/>
            </a:avLst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377947" y="1401246"/>
            <a:ext cx="5436104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rPr>
              <a:t>2015</a:t>
            </a:r>
            <a:endParaRPr lang="zh-CN" altLang="en-US" sz="1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icrosoft JhengHei Light" panose="020B030403050404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64510" y="3605330"/>
            <a:ext cx="52629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rPr>
              <a:t>季度工作计划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icrosoft JhengHei Light" panose="020B030403050404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81350" y="1401246"/>
            <a:ext cx="5924550" cy="3456504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6507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35"/>
          <p:cNvSpPr/>
          <p:nvPr/>
        </p:nvSpPr>
        <p:spPr>
          <a:xfrm>
            <a:off x="2665705" y="1029639"/>
            <a:ext cx="7062593" cy="1293813"/>
          </a:xfrm>
          <a:custGeom>
            <a:avLst/>
            <a:gdLst>
              <a:gd name="connsiteX0" fmla="*/ 0 w 7639050"/>
              <a:gd name="connsiteY0" fmla="*/ 0 h 1399415"/>
              <a:gd name="connsiteX1" fmla="*/ 7639050 w 7639050"/>
              <a:gd name="connsiteY1" fmla="*/ 0 h 1399415"/>
              <a:gd name="connsiteX2" fmla="*/ 7639050 w 7639050"/>
              <a:gd name="connsiteY2" fmla="*/ 1399415 h 1399415"/>
              <a:gd name="connsiteX3" fmla="*/ 7626087 w 7639050"/>
              <a:gd name="connsiteY3" fmla="*/ 1396921 h 1399415"/>
              <a:gd name="connsiteX4" fmla="*/ 3676650 w 7639050"/>
              <a:gd name="connsiteY4" fmla="*/ 1181100 h 1399415"/>
              <a:gd name="connsiteX5" fmla="*/ 43441 w 7639050"/>
              <a:gd name="connsiteY5" fmla="*/ 1349079 h 1399415"/>
              <a:gd name="connsiteX6" fmla="*/ 0 w 7639050"/>
              <a:gd name="connsiteY6" fmla="*/ 1354972 h 1399415"/>
              <a:gd name="connsiteX7" fmla="*/ 0 w 7639050"/>
              <a:gd name="connsiteY7" fmla="*/ 0 h 1399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39050" h="1399415">
                <a:moveTo>
                  <a:pt x="0" y="0"/>
                </a:moveTo>
                <a:lnTo>
                  <a:pt x="7639050" y="0"/>
                </a:lnTo>
                <a:lnTo>
                  <a:pt x="7639050" y="1399415"/>
                </a:lnTo>
                <a:lnTo>
                  <a:pt x="7626087" y="1396921"/>
                </a:lnTo>
                <a:cubicBezTo>
                  <a:pt x="6918472" y="1269222"/>
                  <a:pt x="5415907" y="1181100"/>
                  <a:pt x="3676650" y="1181100"/>
                </a:cubicBezTo>
                <a:cubicBezTo>
                  <a:pt x="2164253" y="1181100"/>
                  <a:pt x="830829" y="1247733"/>
                  <a:pt x="43441" y="1349079"/>
                </a:cubicBezTo>
                <a:lnTo>
                  <a:pt x="0" y="1354972"/>
                </a:lnTo>
                <a:lnTo>
                  <a:pt x="0" y="0"/>
                </a:lnTo>
                <a:close/>
              </a:path>
            </a:pathLst>
          </a:custGeom>
          <a:solidFill>
            <a:srgbClr val="00B0F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圆角矩形 5"/>
          <p:cNvSpPr/>
          <p:nvPr/>
        </p:nvSpPr>
        <p:spPr>
          <a:xfrm>
            <a:off x="914400" y="209550"/>
            <a:ext cx="914400" cy="914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685800" y="552450"/>
            <a:ext cx="457200" cy="45720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914400" y="781050"/>
            <a:ext cx="457200" cy="457200"/>
          </a:xfrm>
          <a:prstGeom prst="round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2160814" y="1009650"/>
            <a:ext cx="1293812" cy="1293813"/>
          </a:xfrm>
          <a:prstGeom prst="roundRect">
            <a:avLst>
              <a:gd name="adj" fmla="val 3391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652002" y="1314932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季度工作计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划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2665705" y="2303463"/>
            <a:ext cx="7062593" cy="1293813"/>
          </a:xfrm>
          <a:custGeom>
            <a:avLst/>
            <a:gdLst>
              <a:gd name="connsiteX0" fmla="*/ 0 w 7639050"/>
              <a:gd name="connsiteY0" fmla="*/ 0 h 1399415"/>
              <a:gd name="connsiteX1" fmla="*/ 7639050 w 7639050"/>
              <a:gd name="connsiteY1" fmla="*/ 0 h 1399415"/>
              <a:gd name="connsiteX2" fmla="*/ 7639050 w 7639050"/>
              <a:gd name="connsiteY2" fmla="*/ 1399415 h 1399415"/>
              <a:gd name="connsiteX3" fmla="*/ 7626087 w 7639050"/>
              <a:gd name="connsiteY3" fmla="*/ 1396921 h 1399415"/>
              <a:gd name="connsiteX4" fmla="*/ 3676650 w 7639050"/>
              <a:gd name="connsiteY4" fmla="*/ 1181100 h 1399415"/>
              <a:gd name="connsiteX5" fmla="*/ 43441 w 7639050"/>
              <a:gd name="connsiteY5" fmla="*/ 1349079 h 1399415"/>
              <a:gd name="connsiteX6" fmla="*/ 0 w 7639050"/>
              <a:gd name="connsiteY6" fmla="*/ 1354972 h 1399415"/>
              <a:gd name="connsiteX7" fmla="*/ 0 w 7639050"/>
              <a:gd name="connsiteY7" fmla="*/ 0 h 1399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39050" h="1399415">
                <a:moveTo>
                  <a:pt x="0" y="0"/>
                </a:moveTo>
                <a:lnTo>
                  <a:pt x="7639050" y="0"/>
                </a:lnTo>
                <a:lnTo>
                  <a:pt x="7639050" y="1399415"/>
                </a:lnTo>
                <a:lnTo>
                  <a:pt x="7626087" y="1396921"/>
                </a:lnTo>
                <a:cubicBezTo>
                  <a:pt x="6918472" y="1269222"/>
                  <a:pt x="5415907" y="1181100"/>
                  <a:pt x="3676650" y="1181100"/>
                </a:cubicBezTo>
                <a:cubicBezTo>
                  <a:pt x="2164253" y="1181100"/>
                  <a:pt x="830829" y="1247733"/>
                  <a:pt x="43441" y="1349079"/>
                </a:cubicBezTo>
                <a:lnTo>
                  <a:pt x="0" y="1354972"/>
                </a:lnTo>
                <a:lnTo>
                  <a:pt x="0" y="0"/>
                </a:lnTo>
                <a:close/>
              </a:path>
            </a:pathLst>
          </a:custGeom>
          <a:solidFill>
            <a:srgbClr val="00B0F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圆角矩形 22"/>
          <p:cNvSpPr/>
          <p:nvPr/>
        </p:nvSpPr>
        <p:spPr>
          <a:xfrm>
            <a:off x="2160814" y="2303463"/>
            <a:ext cx="1293812" cy="1293813"/>
          </a:xfrm>
          <a:prstGeom prst="roundRect">
            <a:avLst>
              <a:gd name="adj" fmla="val 3391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652002" y="2608745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季度工作计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划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2665705" y="3597275"/>
            <a:ext cx="7062593" cy="1293813"/>
          </a:xfrm>
          <a:custGeom>
            <a:avLst/>
            <a:gdLst>
              <a:gd name="connsiteX0" fmla="*/ 0 w 7639050"/>
              <a:gd name="connsiteY0" fmla="*/ 0 h 1399415"/>
              <a:gd name="connsiteX1" fmla="*/ 7639050 w 7639050"/>
              <a:gd name="connsiteY1" fmla="*/ 0 h 1399415"/>
              <a:gd name="connsiteX2" fmla="*/ 7639050 w 7639050"/>
              <a:gd name="connsiteY2" fmla="*/ 1399415 h 1399415"/>
              <a:gd name="connsiteX3" fmla="*/ 7626087 w 7639050"/>
              <a:gd name="connsiteY3" fmla="*/ 1396921 h 1399415"/>
              <a:gd name="connsiteX4" fmla="*/ 3676650 w 7639050"/>
              <a:gd name="connsiteY4" fmla="*/ 1181100 h 1399415"/>
              <a:gd name="connsiteX5" fmla="*/ 43441 w 7639050"/>
              <a:gd name="connsiteY5" fmla="*/ 1349079 h 1399415"/>
              <a:gd name="connsiteX6" fmla="*/ 0 w 7639050"/>
              <a:gd name="connsiteY6" fmla="*/ 1354972 h 1399415"/>
              <a:gd name="connsiteX7" fmla="*/ 0 w 7639050"/>
              <a:gd name="connsiteY7" fmla="*/ 0 h 1399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39050" h="1399415">
                <a:moveTo>
                  <a:pt x="0" y="0"/>
                </a:moveTo>
                <a:lnTo>
                  <a:pt x="7639050" y="0"/>
                </a:lnTo>
                <a:lnTo>
                  <a:pt x="7639050" y="1399415"/>
                </a:lnTo>
                <a:lnTo>
                  <a:pt x="7626087" y="1396921"/>
                </a:lnTo>
                <a:cubicBezTo>
                  <a:pt x="6918472" y="1269222"/>
                  <a:pt x="5415907" y="1181100"/>
                  <a:pt x="3676650" y="1181100"/>
                </a:cubicBezTo>
                <a:cubicBezTo>
                  <a:pt x="2164253" y="1181100"/>
                  <a:pt x="830829" y="1247733"/>
                  <a:pt x="43441" y="1349079"/>
                </a:cubicBezTo>
                <a:lnTo>
                  <a:pt x="0" y="1354972"/>
                </a:lnTo>
                <a:lnTo>
                  <a:pt x="0" y="0"/>
                </a:lnTo>
                <a:close/>
              </a:path>
            </a:pathLst>
          </a:custGeom>
          <a:solidFill>
            <a:srgbClr val="00B0F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圆角矩形 25"/>
          <p:cNvSpPr/>
          <p:nvPr/>
        </p:nvSpPr>
        <p:spPr>
          <a:xfrm>
            <a:off x="2160814" y="3597275"/>
            <a:ext cx="1293812" cy="1293813"/>
          </a:xfrm>
          <a:prstGeom prst="roundRect">
            <a:avLst>
              <a:gd name="adj" fmla="val 3391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652002" y="3902557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季度工作计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划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2665705" y="4891088"/>
            <a:ext cx="7062593" cy="1293813"/>
          </a:xfrm>
          <a:custGeom>
            <a:avLst/>
            <a:gdLst>
              <a:gd name="connsiteX0" fmla="*/ 0 w 7639050"/>
              <a:gd name="connsiteY0" fmla="*/ 0 h 1399415"/>
              <a:gd name="connsiteX1" fmla="*/ 7639050 w 7639050"/>
              <a:gd name="connsiteY1" fmla="*/ 0 h 1399415"/>
              <a:gd name="connsiteX2" fmla="*/ 7639050 w 7639050"/>
              <a:gd name="connsiteY2" fmla="*/ 1399415 h 1399415"/>
              <a:gd name="connsiteX3" fmla="*/ 7626087 w 7639050"/>
              <a:gd name="connsiteY3" fmla="*/ 1396921 h 1399415"/>
              <a:gd name="connsiteX4" fmla="*/ 3676650 w 7639050"/>
              <a:gd name="connsiteY4" fmla="*/ 1181100 h 1399415"/>
              <a:gd name="connsiteX5" fmla="*/ 43441 w 7639050"/>
              <a:gd name="connsiteY5" fmla="*/ 1349079 h 1399415"/>
              <a:gd name="connsiteX6" fmla="*/ 0 w 7639050"/>
              <a:gd name="connsiteY6" fmla="*/ 1354972 h 1399415"/>
              <a:gd name="connsiteX7" fmla="*/ 0 w 7639050"/>
              <a:gd name="connsiteY7" fmla="*/ 0 h 1399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39050" h="1399415">
                <a:moveTo>
                  <a:pt x="0" y="0"/>
                </a:moveTo>
                <a:lnTo>
                  <a:pt x="7639050" y="0"/>
                </a:lnTo>
                <a:lnTo>
                  <a:pt x="7639050" y="1399415"/>
                </a:lnTo>
                <a:lnTo>
                  <a:pt x="7626087" y="1396921"/>
                </a:lnTo>
                <a:cubicBezTo>
                  <a:pt x="6918472" y="1269222"/>
                  <a:pt x="5415907" y="1181100"/>
                  <a:pt x="3676650" y="1181100"/>
                </a:cubicBezTo>
                <a:cubicBezTo>
                  <a:pt x="2164253" y="1181100"/>
                  <a:pt x="830829" y="1247733"/>
                  <a:pt x="43441" y="1349079"/>
                </a:cubicBezTo>
                <a:lnTo>
                  <a:pt x="0" y="1354972"/>
                </a:lnTo>
                <a:lnTo>
                  <a:pt x="0" y="0"/>
                </a:lnTo>
                <a:close/>
              </a:path>
            </a:pathLst>
          </a:custGeom>
          <a:solidFill>
            <a:srgbClr val="00B0F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圆角矩形 28"/>
          <p:cNvSpPr/>
          <p:nvPr/>
        </p:nvSpPr>
        <p:spPr>
          <a:xfrm>
            <a:off x="2160814" y="4891088"/>
            <a:ext cx="1293812" cy="1293813"/>
          </a:xfrm>
          <a:prstGeom prst="roundRect">
            <a:avLst>
              <a:gd name="adj" fmla="val 3391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652002" y="519637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季度工作计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划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050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914400" y="209550"/>
            <a:ext cx="914400" cy="914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685800" y="552450"/>
            <a:ext cx="457200" cy="45720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914400" y="781050"/>
            <a:ext cx="457200" cy="457200"/>
          </a:xfrm>
          <a:prstGeom prst="round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057400" y="1695450"/>
            <a:ext cx="3389640" cy="3389640"/>
          </a:xfrm>
          <a:prstGeom prst="ellipse">
            <a:avLst/>
          </a:prstGeom>
          <a:solidFill>
            <a:schemeClr val="accent4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4944633" y="1123950"/>
            <a:ext cx="4791124" cy="4791124"/>
          </a:xfrm>
          <a:prstGeom prst="ellipse">
            <a:avLst/>
          </a:prstGeom>
          <a:solidFill>
            <a:srgbClr val="00B0F0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下季度工作目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</a:t>
            </a:r>
            <a:endParaRPr lang="en-US" altLang="zh-CN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87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262743" y="1698172"/>
            <a:ext cx="2061029" cy="4310743"/>
          </a:xfrm>
          <a:prstGeom prst="roundRect">
            <a:avLst/>
          </a:prstGeom>
          <a:solidFill>
            <a:srgbClr val="00B0F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037771" y="1204686"/>
            <a:ext cx="2510972" cy="986971"/>
          </a:xfrm>
          <a:prstGeom prst="roundRect">
            <a:avLst>
              <a:gd name="adj" fmla="val 254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3773715" y="1204686"/>
            <a:ext cx="2061029" cy="4310743"/>
          </a:xfrm>
          <a:prstGeom prst="roundRect">
            <a:avLst/>
          </a:prstGeom>
          <a:solidFill>
            <a:srgbClr val="00B0F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548743" y="5021944"/>
            <a:ext cx="2510972" cy="986971"/>
          </a:xfrm>
          <a:prstGeom prst="roundRect">
            <a:avLst>
              <a:gd name="adj" fmla="val 254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6284687" y="1698172"/>
            <a:ext cx="2061029" cy="4310743"/>
          </a:xfrm>
          <a:prstGeom prst="roundRect">
            <a:avLst/>
          </a:prstGeom>
          <a:solidFill>
            <a:srgbClr val="00B0F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6059715" y="1204686"/>
            <a:ext cx="2510972" cy="986971"/>
          </a:xfrm>
          <a:prstGeom prst="roundRect">
            <a:avLst>
              <a:gd name="adj" fmla="val 254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8795659" y="1204686"/>
            <a:ext cx="2061029" cy="4310743"/>
          </a:xfrm>
          <a:prstGeom prst="roundRect">
            <a:avLst/>
          </a:prstGeom>
          <a:solidFill>
            <a:srgbClr val="00B0F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8570687" y="5021944"/>
            <a:ext cx="2510972" cy="986971"/>
          </a:xfrm>
          <a:prstGeom prst="roundRect">
            <a:avLst>
              <a:gd name="adj" fmla="val 254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1812634" y="1257299"/>
            <a:ext cx="961246" cy="881744"/>
          </a:xfrm>
          <a:prstGeom prst="roundRect">
            <a:avLst>
              <a:gd name="adj" fmla="val 330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5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4323606" y="5074557"/>
            <a:ext cx="961246" cy="881744"/>
          </a:xfrm>
          <a:prstGeom prst="roundRect">
            <a:avLst>
              <a:gd name="adj" fmla="val 330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5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6834578" y="1257299"/>
            <a:ext cx="961246" cy="881744"/>
          </a:xfrm>
          <a:prstGeom prst="roundRect">
            <a:avLst>
              <a:gd name="adj" fmla="val 330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5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9345550" y="5074557"/>
            <a:ext cx="961246" cy="881744"/>
          </a:xfrm>
          <a:prstGeom prst="roundRect">
            <a:avLst>
              <a:gd name="adj" fmla="val 330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5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191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4468169" y="1118277"/>
            <a:ext cx="6608297" cy="4509338"/>
            <a:chOff x="3490684" y="812799"/>
            <a:chExt cx="7699831" cy="5254174"/>
          </a:xfrm>
        </p:grpSpPr>
        <p:sp>
          <p:nvSpPr>
            <p:cNvPr id="5" name="圆角矩形 4"/>
            <p:cNvSpPr/>
            <p:nvPr/>
          </p:nvSpPr>
          <p:spPr>
            <a:xfrm>
              <a:off x="3490684" y="812799"/>
              <a:ext cx="6698345" cy="116114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8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4492170" y="2177142"/>
              <a:ext cx="6698345" cy="116114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8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4492170" y="3541485"/>
              <a:ext cx="6698345" cy="116114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8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3490684" y="4905828"/>
              <a:ext cx="6698345" cy="116114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8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任意多边形 11"/>
          <p:cNvSpPr/>
          <p:nvPr/>
        </p:nvSpPr>
        <p:spPr>
          <a:xfrm>
            <a:off x="0" y="576868"/>
            <a:ext cx="4300663" cy="5606218"/>
          </a:xfrm>
          <a:custGeom>
            <a:avLst/>
            <a:gdLst>
              <a:gd name="connsiteX0" fmla="*/ 0 w 3657603"/>
              <a:gd name="connsiteY0" fmla="*/ 0 h 4767944"/>
              <a:gd name="connsiteX1" fmla="*/ 1273631 w 3657603"/>
              <a:gd name="connsiteY1" fmla="*/ 0 h 4767944"/>
              <a:gd name="connsiteX2" fmla="*/ 3657603 w 3657603"/>
              <a:gd name="connsiteY2" fmla="*/ 2383972 h 4767944"/>
              <a:gd name="connsiteX3" fmla="*/ 3657602 w 3657603"/>
              <a:gd name="connsiteY3" fmla="*/ 2383972 h 4767944"/>
              <a:gd name="connsiteX4" fmla="*/ 1273630 w 3657603"/>
              <a:gd name="connsiteY4" fmla="*/ 4767944 h 4767944"/>
              <a:gd name="connsiteX5" fmla="*/ 0 w 3657603"/>
              <a:gd name="connsiteY5" fmla="*/ 4767944 h 4767944"/>
              <a:gd name="connsiteX6" fmla="*/ 0 w 3657603"/>
              <a:gd name="connsiteY6" fmla="*/ 0 h 4767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603" h="4767944">
                <a:moveTo>
                  <a:pt x="0" y="0"/>
                </a:moveTo>
                <a:lnTo>
                  <a:pt x="1273631" y="0"/>
                </a:lnTo>
                <a:cubicBezTo>
                  <a:pt x="2590262" y="0"/>
                  <a:pt x="3657603" y="1067341"/>
                  <a:pt x="3657603" y="2383972"/>
                </a:cubicBezTo>
                <a:lnTo>
                  <a:pt x="3657602" y="2383972"/>
                </a:lnTo>
                <a:cubicBezTo>
                  <a:pt x="3657602" y="3700603"/>
                  <a:pt x="2590261" y="4767944"/>
                  <a:pt x="1273630" y="4767944"/>
                </a:cubicBezTo>
                <a:lnTo>
                  <a:pt x="0" y="476794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55600" dir="5400000" sx="97000" sy="97000" algn="ctr" rotWithShape="0">
              <a:srgbClr val="000000">
                <a:alpha val="5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202874" y="1201475"/>
            <a:ext cx="4342942" cy="4342942"/>
          </a:xfrm>
          <a:prstGeom prst="ellipse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834517" y="1840144"/>
            <a:ext cx="3079658" cy="30796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2024" y="2000624"/>
            <a:ext cx="2744644" cy="274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9403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4064000" y="885372"/>
            <a:ext cx="3352800" cy="5225143"/>
          </a:xfrm>
          <a:prstGeom prst="roundRect">
            <a:avLst/>
          </a:prstGeom>
          <a:solidFill>
            <a:srgbClr val="00B0F0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237424" y="3742399"/>
            <a:ext cx="30059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rPr>
              <a:t>THANKS</a:t>
            </a:r>
            <a:endParaRPr lang="zh-CN" altLang="en-US" sz="5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JhengHei Light" panose="020B030403050404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607343" y="1324163"/>
            <a:ext cx="2266112" cy="2266112"/>
            <a:chOff x="4163717" y="885372"/>
            <a:chExt cx="3079658" cy="3079658"/>
          </a:xfrm>
        </p:grpSpPr>
        <p:sp>
          <p:nvSpPr>
            <p:cNvPr id="15" name="椭圆 14"/>
            <p:cNvSpPr/>
            <p:nvPr/>
          </p:nvSpPr>
          <p:spPr>
            <a:xfrm>
              <a:off x="4163717" y="885372"/>
              <a:ext cx="3079658" cy="30796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331224" y="1045852"/>
              <a:ext cx="2744644" cy="27446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2789016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48</Words>
  <Application>Microsoft Office PowerPoint</Application>
  <PresentationFormat>自定义</PresentationFormat>
  <Paragraphs>17</Paragraphs>
  <Slides>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YANGS-PC</dc:creator>
  <cp:lastModifiedBy>Administrator</cp:lastModifiedBy>
  <cp:revision>63</cp:revision>
  <dcterms:created xsi:type="dcterms:W3CDTF">2015-09-09T03:40:54Z</dcterms:created>
  <dcterms:modified xsi:type="dcterms:W3CDTF">2015-09-11T00:48:37Z</dcterms:modified>
</cp:coreProperties>
</file>