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6713"/>
    <a:srgbClr val="000000"/>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10" autoAdjust="0"/>
    <p:restoredTop sz="95596" autoAdjust="0"/>
  </p:normalViewPr>
  <p:slideViewPr>
    <p:cSldViewPr>
      <p:cViewPr>
        <p:scale>
          <a:sx n="75" d="100"/>
          <a:sy n="75" d="100"/>
        </p:scale>
        <p:origin x="2640" y="98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zh-CN"/>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zh-CN"/>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C42015E-6B25-4C0E-AB11-DA9EC7547879}" type="slidenum">
              <a:rPr lang="en-US" altLang="zh-CN"/>
              <a:pPr/>
              <a:t>‹#›</a:t>
            </a:fld>
            <a:endParaRPr lang="en-US" altLang="zh-CN"/>
          </a:p>
        </p:txBody>
      </p:sp>
    </p:spTree>
    <p:extLst>
      <p:ext uri="{BB962C8B-B14F-4D97-AF65-F5344CB8AC3E}">
        <p14:creationId xmlns:p14="http://schemas.microsoft.com/office/powerpoint/2010/main" val="28870474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B3F537-F745-4E19-AF8F-04C13BB21567}" type="slidenum">
              <a:rPr lang="en-US" altLang="zh-CN"/>
              <a:pPr/>
              <a:t>1</a:t>
            </a:fld>
            <a:endParaRPr lang="en-US" altLang="zh-CN"/>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2570546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69CDF6-ECEE-47D6-87FE-C9B61FE56811}" type="slidenum">
              <a:rPr lang="en-US" altLang="zh-CN"/>
              <a:pPr/>
              <a:t>2</a:t>
            </a:fld>
            <a:endParaRPr lang="en-US" altLang="zh-CN"/>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2198682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007E3C-F4F4-4E09-B7FD-363EAE8C2860}" type="slidenum">
              <a:rPr lang="en-US" altLang="zh-CN"/>
              <a:pPr/>
              <a:t>3</a:t>
            </a:fld>
            <a:endParaRPr lang="en-US" altLang="zh-CN"/>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416529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81000" y="4648200"/>
            <a:ext cx="3124200" cy="70485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algn="ctr">
              <a:defRPr sz="3600">
                <a:solidFill>
                  <a:schemeClr val="accent1"/>
                </a:solidFill>
              </a:defRPr>
            </a:lvl1pPr>
          </a:lstStyle>
          <a:p>
            <a:pPr lvl="0"/>
            <a:r>
              <a:rPr lang="zh-CN" altLang="en-US" noProof="0" smtClean="0"/>
              <a:t>单击此处编辑母版标题样式</a:t>
            </a:r>
            <a:endParaRPr lang="en-US" altLang="zh-CN" noProof="0" smtClean="0"/>
          </a:p>
        </p:txBody>
      </p:sp>
      <p:sp>
        <p:nvSpPr>
          <p:cNvPr id="3075" name="Rectangle 3"/>
          <p:cNvSpPr>
            <a:spLocks noGrp="1" noChangeArrowheads="1"/>
          </p:cNvSpPr>
          <p:nvPr>
            <p:ph type="subTitle" idx="1"/>
          </p:nvPr>
        </p:nvSpPr>
        <p:spPr>
          <a:xfrm>
            <a:off x="381000" y="5578475"/>
            <a:ext cx="3124200" cy="441325"/>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marL="0" indent="0" algn="ctr">
              <a:buFontTx/>
              <a:buNone/>
              <a:defRPr sz="2400">
                <a:solidFill>
                  <a:schemeClr val="accent1"/>
                </a:solidFill>
              </a:defRPr>
            </a:lvl1pPr>
          </a:lstStyle>
          <a:p>
            <a:pPr lvl="0"/>
            <a:r>
              <a:rPr lang="zh-CN" altLang="en-US" noProof="0" smtClean="0"/>
              <a:t>单击此处编辑母版副标题样式</a:t>
            </a:r>
            <a:endParaRPr lang="en-US" altLang="zh-CN"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83695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943600" y="350838"/>
            <a:ext cx="1828800" cy="55165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350838"/>
            <a:ext cx="5334000" cy="5516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08811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55379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094257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95400"/>
            <a:ext cx="3581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191000" y="1295400"/>
            <a:ext cx="3581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0591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71060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650714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9000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6" name="矩形 5"/>
          <p:cNvSpPr/>
          <p:nvPr userDrawn="1"/>
        </p:nvSpPr>
        <p:spPr>
          <a:xfrm>
            <a:off x="2483768" y="6309320"/>
            <a:ext cx="4190571" cy="407291"/>
          </a:xfrm>
          <a:prstGeom prst="rect">
            <a:avLst/>
          </a:prstGeom>
        </p:spPr>
        <p:txBody>
          <a:bodyPr wrap="none">
            <a:spAutoFit/>
          </a:bodyPr>
          <a:lstStyle/>
          <a:p>
            <a:pPr marL="342900" lvl="0" indent="-342900"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第一</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r>
              <a:rPr lang="zh-CN" altLang="en-US" sz="2000" kern="0" dirty="0" smtClean="0">
                <a:solidFill>
                  <a:srgbClr val="000000"/>
                </a:solidFill>
                <a:latin typeface="微软雅黑" panose="020B0503020204020204" pitchFamily="34" charset="-122"/>
                <a:ea typeface="微软雅黑" panose="020B0503020204020204" pitchFamily="34" charset="-122"/>
              </a:rPr>
              <a:t>模板网</a:t>
            </a:r>
            <a:r>
              <a:rPr lang="en-US" altLang="zh-CN" sz="2000" kern="0" dirty="0" smtClean="0">
                <a:solidFill>
                  <a:srgbClr val="000000"/>
                </a:solidFill>
                <a:latin typeface="微软雅黑" panose="020B0503020204020204" pitchFamily="34" charset="-122"/>
                <a:ea typeface="微软雅黑" panose="020B0503020204020204" pitchFamily="34" charset="-122"/>
              </a:rPr>
              <a:t>-WWW.1PPT.COM</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1590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310974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3508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Rectangle 3"/>
          <p:cNvSpPr>
            <a:spLocks noGrp="1" noChangeArrowheads="1"/>
          </p:cNvSpPr>
          <p:nvPr>
            <p:ph type="body" idx="1"/>
          </p:nvPr>
        </p:nvSpPr>
        <p:spPr bwMode="auto">
          <a:xfrm>
            <a:off x="457200" y="1295400"/>
            <a:ext cx="73152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bg1"/>
          </a:solidFill>
          <a:latin typeface="+mj-lt"/>
          <a:ea typeface="+mj-ea"/>
          <a:cs typeface="+mj-cs"/>
        </a:defRPr>
      </a:lvl1pPr>
      <a:lvl2pPr algn="l" rtl="0" eaLnBrk="1" fontAlgn="base" hangingPunct="1">
        <a:spcBef>
          <a:spcPct val="0"/>
        </a:spcBef>
        <a:spcAft>
          <a:spcPct val="0"/>
        </a:spcAft>
        <a:defRPr sz="4400">
          <a:solidFill>
            <a:schemeClr val="bg1"/>
          </a:solidFill>
          <a:latin typeface="Microsoft Sans Serif" pitchFamily="34" charset="0"/>
        </a:defRPr>
      </a:lvl2pPr>
      <a:lvl3pPr algn="l" rtl="0" eaLnBrk="1" fontAlgn="base" hangingPunct="1">
        <a:spcBef>
          <a:spcPct val="0"/>
        </a:spcBef>
        <a:spcAft>
          <a:spcPct val="0"/>
        </a:spcAft>
        <a:defRPr sz="4400">
          <a:solidFill>
            <a:schemeClr val="bg1"/>
          </a:solidFill>
          <a:latin typeface="Microsoft Sans Serif" pitchFamily="34" charset="0"/>
        </a:defRPr>
      </a:lvl3pPr>
      <a:lvl4pPr algn="l" rtl="0" eaLnBrk="1" fontAlgn="base" hangingPunct="1">
        <a:spcBef>
          <a:spcPct val="0"/>
        </a:spcBef>
        <a:spcAft>
          <a:spcPct val="0"/>
        </a:spcAft>
        <a:defRPr sz="4400">
          <a:solidFill>
            <a:schemeClr val="bg1"/>
          </a:solidFill>
          <a:latin typeface="Microsoft Sans Serif" pitchFamily="34" charset="0"/>
        </a:defRPr>
      </a:lvl4pPr>
      <a:lvl5pPr algn="l" rtl="0" eaLnBrk="1" fontAlgn="base" hangingPunct="1">
        <a:spcBef>
          <a:spcPct val="0"/>
        </a:spcBef>
        <a:spcAft>
          <a:spcPct val="0"/>
        </a:spcAft>
        <a:defRPr sz="4400">
          <a:solidFill>
            <a:schemeClr val="bg1"/>
          </a:solidFill>
          <a:latin typeface="Microsoft Sans Serif" pitchFamily="34" charset="0"/>
        </a:defRPr>
      </a:lvl5pPr>
      <a:lvl6pPr marL="457200" algn="l" rtl="0" eaLnBrk="1" fontAlgn="base" hangingPunct="1">
        <a:spcBef>
          <a:spcPct val="0"/>
        </a:spcBef>
        <a:spcAft>
          <a:spcPct val="0"/>
        </a:spcAft>
        <a:defRPr sz="4400">
          <a:solidFill>
            <a:schemeClr val="bg1"/>
          </a:solidFill>
          <a:latin typeface="Microsoft Sans Serif" pitchFamily="34" charset="0"/>
        </a:defRPr>
      </a:lvl6pPr>
      <a:lvl7pPr marL="914400" algn="l" rtl="0" eaLnBrk="1" fontAlgn="base" hangingPunct="1">
        <a:spcBef>
          <a:spcPct val="0"/>
        </a:spcBef>
        <a:spcAft>
          <a:spcPct val="0"/>
        </a:spcAft>
        <a:defRPr sz="4400">
          <a:solidFill>
            <a:schemeClr val="bg1"/>
          </a:solidFill>
          <a:latin typeface="Microsoft Sans Serif" pitchFamily="34" charset="0"/>
        </a:defRPr>
      </a:lvl7pPr>
      <a:lvl8pPr marL="1371600" algn="l" rtl="0" eaLnBrk="1" fontAlgn="base" hangingPunct="1">
        <a:spcBef>
          <a:spcPct val="0"/>
        </a:spcBef>
        <a:spcAft>
          <a:spcPct val="0"/>
        </a:spcAft>
        <a:defRPr sz="4400">
          <a:solidFill>
            <a:schemeClr val="bg1"/>
          </a:solidFill>
          <a:latin typeface="Microsoft Sans Serif" pitchFamily="34" charset="0"/>
        </a:defRPr>
      </a:lvl8pPr>
      <a:lvl9pPr marL="1828800" algn="l" rtl="0" eaLnBrk="1" fontAlgn="base" hangingPunct="1">
        <a:spcBef>
          <a:spcPct val="0"/>
        </a:spcBef>
        <a:spcAft>
          <a:spcPct val="0"/>
        </a:spcAft>
        <a:defRPr sz="4400">
          <a:solidFill>
            <a:schemeClr val="bg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a:xfrm>
            <a:off x="35496" y="4797152"/>
            <a:ext cx="5256584" cy="704850"/>
          </a:xfrm>
        </p:spPr>
        <p:txBody>
          <a:bodyPr/>
          <a:lstStyle/>
          <a:p>
            <a:pPr algn="l"/>
            <a:r>
              <a:rPr lang="zh-CN" altLang="en-US" b="1" dirty="0" smtClean="0">
                <a:latin typeface="微软雅黑" pitchFamily="34" charset="-122"/>
                <a:ea typeface="微软雅黑" pitchFamily="34" charset="-122"/>
              </a:rPr>
              <a:t>绿色环保主题</a:t>
            </a:r>
            <a:r>
              <a:rPr lang="en-US" altLang="zh-CN" b="1" dirty="0" smtClean="0">
                <a:latin typeface="微软雅黑" pitchFamily="34" charset="-122"/>
                <a:ea typeface="微软雅黑" pitchFamily="34" charset="-122"/>
              </a:rPr>
              <a:t>PPT</a:t>
            </a:r>
            <a:r>
              <a:rPr lang="zh-CN" altLang="en-US" b="1" dirty="0" smtClean="0">
                <a:latin typeface="微软雅黑" pitchFamily="34" charset="-122"/>
                <a:ea typeface="微软雅黑" pitchFamily="34" charset="-122"/>
              </a:rPr>
              <a:t>模板</a:t>
            </a:r>
            <a:endParaRPr lang="ru-RU" b="1" dirty="0">
              <a:latin typeface="微软雅黑" pitchFamily="34" charset="-122"/>
              <a:ea typeface="微软雅黑" pitchFamily="34" charset="-122"/>
            </a:endParaRPr>
          </a:p>
        </p:txBody>
      </p:sp>
      <p:sp>
        <p:nvSpPr>
          <p:cNvPr id="7" name="副标题 6"/>
          <p:cNvSpPr>
            <a:spLocks noGrp="1"/>
          </p:cNvSpPr>
          <p:nvPr>
            <p:ph type="subTitle" idx="1"/>
          </p:nvPr>
        </p:nvSpPr>
        <p:spPr>
          <a:xfrm>
            <a:off x="35496" y="5661248"/>
            <a:ext cx="4320480" cy="407291"/>
          </a:xfrm>
          <a:prstGeom prst="rect">
            <a:avLst/>
          </a:prstGeom>
        </p:spPr>
        <p:txBody>
          <a:bodyPr wrap="square">
            <a:spAutoFit/>
          </a:bodyPr>
          <a:lstStyle/>
          <a:p>
            <a:pPr marL="342900" lvl="0" indent="-342900" algn="l" fontAlgn="base">
              <a:lnSpc>
                <a:spcPct val="110000"/>
              </a:lnSpc>
              <a:spcBef>
                <a:spcPct val="0"/>
              </a:spcBef>
              <a:spcAft>
                <a:spcPct val="0"/>
              </a:spcAft>
            </a:pPr>
            <a:endParaRPr lang="en-US" altLang="zh-CN" sz="2000" kern="0" dirty="0">
              <a:solidFill>
                <a:schemeClr val="bg2">
                  <a:lumMod val="90000"/>
                  <a:lumOff val="1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p:txBody>
          <a:bodyPr/>
          <a:lstStyle/>
          <a:p>
            <a:r>
              <a:rPr lang="en-US" altLang="zh-CN" sz="4000">
                <a:ea typeface="宋体" charset="-122"/>
              </a:rPr>
              <a:t>Slide master</a:t>
            </a:r>
            <a:endParaRPr lang="ru-RU" sz="4000"/>
          </a:p>
        </p:txBody>
      </p:sp>
      <p:sp>
        <p:nvSpPr>
          <p:cNvPr id="17413" name="Rectangle 5"/>
          <p:cNvSpPr>
            <a:spLocks noGrp="1" noChangeArrowheads="1"/>
          </p:cNvSpPr>
          <p:nvPr>
            <p:ph type="body" idx="1"/>
          </p:nvPr>
        </p:nvSpPr>
        <p:spPr/>
        <p:txBody>
          <a:bodyPr/>
          <a:lstStyle/>
          <a:p>
            <a:pPr>
              <a:lnSpc>
                <a:spcPct val="80000"/>
              </a:lnSpc>
            </a:pPr>
            <a:r>
              <a:rPr lang="en-US" altLang="ko-KR" sz="2000">
                <a:latin typeface="Verdana" pitchFamily="34" charset="0"/>
                <a:ea typeface="굴림" charset="-127"/>
              </a:rPr>
              <a:t>Your Text here</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latin typeface="Verdana" pitchFamily="34" charset="0"/>
              <a:ea typeface="굴림" charset="-127"/>
            </a:endParaRPr>
          </a:p>
          <a:p>
            <a:pPr>
              <a:lnSpc>
                <a:spcPct val="80000"/>
              </a:lnSpc>
            </a:pPr>
            <a:r>
              <a:rPr lang="en-US" altLang="ko-KR" sz="20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000">
              <a:ea typeface="宋体" charset="-122"/>
            </a:endParaRPr>
          </a:p>
          <a:p>
            <a:pPr>
              <a:lnSpc>
                <a:spcPct val="80000"/>
              </a:lnSpc>
            </a:pPr>
            <a:endParaRPr lang="ru-RU" sz="2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884238"/>
            <a:ext cx="6934200" cy="715962"/>
          </a:xfrm>
        </p:spPr>
        <p:txBody>
          <a:bodyPr/>
          <a:lstStyle/>
          <a:p>
            <a:r>
              <a:rPr lang="en-US" altLang="zh-CN" sz="4000">
                <a:solidFill>
                  <a:schemeClr val="tx1"/>
                </a:solidFill>
                <a:ea typeface="宋体" charset="-122"/>
              </a:rPr>
              <a:t>Print master</a:t>
            </a:r>
          </a:p>
        </p:txBody>
      </p:sp>
      <p:sp>
        <p:nvSpPr>
          <p:cNvPr id="60419" name="Rectangle 3"/>
          <p:cNvSpPr>
            <a:spLocks noGrp="1" noChangeArrowheads="1"/>
          </p:cNvSpPr>
          <p:nvPr>
            <p:ph type="body" idx="1"/>
          </p:nvPr>
        </p:nvSpPr>
        <p:spPr>
          <a:xfrm>
            <a:off x="1981200" y="1905000"/>
            <a:ext cx="6934200" cy="4267200"/>
          </a:xfrm>
        </p:spPr>
        <p:txBody>
          <a:bodyPr/>
          <a:lstStyle/>
          <a:p>
            <a:pPr>
              <a:lnSpc>
                <a:spcPct val="80000"/>
              </a:lnSpc>
            </a:pPr>
            <a:r>
              <a:rPr lang="en-US" altLang="ko-KR" sz="2000">
                <a:solidFill>
                  <a:schemeClr val="tx1"/>
                </a:solidFill>
                <a:latin typeface="Verdana" pitchFamily="34" charset="0"/>
                <a:ea typeface="굴림" charset="-127"/>
              </a:rPr>
              <a:t>Your Text here</a:t>
            </a:r>
          </a:p>
          <a:p>
            <a:pPr>
              <a:lnSpc>
                <a:spcPct val="80000"/>
              </a:lnSpc>
            </a:pPr>
            <a:endParaRPr lang="en-US" altLang="ko-KR" sz="2000">
              <a:solidFill>
                <a:schemeClr val="tx1"/>
              </a:solidFill>
              <a:latin typeface="Verdana" pitchFamily="34" charset="0"/>
              <a:ea typeface="굴림" charset="-127"/>
            </a:endParaRPr>
          </a:p>
          <a:p>
            <a:pPr>
              <a:lnSpc>
                <a:spcPct val="80000"/>
              </a:lnSpc>
            </a:pPr>
            <a:r>
              <a:rPr lang="en-US" altLang="ko-KR" sz="2000">
                <a:solidFill>
                  <a:schemeClr val="tx1"/>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solidFill>
                <a:schemeClr val="tx1"/>
              </a:solidFill>
              <a:latin typeface="Verdana" pitchFamily="34" charset="0"/>
              <a:ea typeface="굴림" charset="-127"/>
            </a:endParaRPr>
          </a:p>
          <a:p>
            <a:pPr>
              <a:lnSpc>
                <a:spcPct val="80000"/>
              </a:lnSpc>
            </a:pPr>
            <a:r>
              <a:rPr lang="en-US" altLang="ko-KR" sz="2000">
                <a:solidFill>
                  <a:schemeClr val="tx1"/>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zh-CN" sz="2000">
              <a:solidFill>
                <a:schemeClr val="tx1"/>
              </a:solidFill>
              <a:ea typeface="宋体" charset="-122"/>
            </a:endParaRPr>
          </a:p>
          <a:p>
            <a:pPr>
              <a:lnSpc>
                <a:spcPct val="80000"/>
              </a:lnSpc>
            </a:pPr>
            <a:endParaRPr lang="en-US" altLang="zh-CN" sz="2000">
              <a:solidFill>
                <a:schemeClr val="tx1"/>
              </a:solidFill>
              <a:ea typeface="宋体" charset="-122"/>
            </a:endParaRPr>
          </a:p>
        </p:txBody>
      </p:sp>
      <p:sp>
        <p:nvSpPr>
          <p:cNvPr id="5" name="矩形 4"/>
          <p:cNvSpPr/>
          <p:nvPr/>
        </p:nvSpPr>
        <p:spPr>
          <a:xfrm>
            <a:off x="8172400" y="116632"/>
            <a:ext cx="86409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Tree>
  </p:cSld>
  <p:clrMapOvr>
    <a:masterClrMapping/>
  </p:clrMapOvr>
</p:sld>
</file>

<file path=ppt/theme/theme1.xml><?xml version="1.0" encoding="utf-8"?>
<a:theme xmlns:a="http://schemas.openxmlformats.org/drawingml/2006/main" name="第一PPT模板网：www.1ppt.com">
  <a:themeElements>
    <a:clrScheme name="powerpoint-template-24 12">
      <a:dk1>
        <a:srgbClr val="4D4D4D"/>
      </a:dk1>
      <a:lt1>
        <a:srgbClr val="FFFFFF"/>
      </a:lt1>
      <a:dk2>
        <a:srgbClr val="4D4D4D"/>
      </a:dk2>
      <a:lt2>
        <a:srgbClr val="015802"/>
      </a:lt2>
      <a:accent1>
        <a:srgbClr val="016E01"/>
      </a:accent1>
      <a:accent2>
        <a:srgbClr val="019003"/>
      </a:accent2>
      <a:accent3>
        <a:srgbClr val="FFFFFF"/>
      </a:accent3>
      <a:accent4>
        <a:srgbClr val="404040"/>
      </a:accent4>
      <a:accent5>
        <a:srgbClr val="AABAAA"/>
      </a:accent5>
      <a:accent6>
        <a:srgbClr val="018202"/>
      </a:accent6>
      <a:hlink>
        <a:srgbClr val="01A604"/>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93CB6A"/>
        </a:lt2>
        <a:accent1>
          <a:srgbClr val="71BE5E"/>
        </a:accent1>
        <a:accent2>
          <a:srgbClr val="A0CD6E"/>
        </a:accent2>
        <a:accent3>
          <a:srgbClr val="FFFFFF"/>
        </a:accent3>
        <a:accent4>
          <a:srgbClr val="404040"/>
        </a:accent4>
        <a:accent5>
          <a:srgbClr val="BBDBB6"/>
        </a:accent5>
        <a:accent6>
          <a:srgbClr val="91BA63"/>
        </a:accent6>
        <a:hlink>
          <a:srgbClr val="6BAB4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189C25"/>
        </a:lt2>
        <a:accent1>
          <a:srgbClr val="33B642"/>
        </a:accent1>
        <a:accent2>
          <a:srgbClr val="5ED05F"/>
        </a:accent2>
        <a:accent3>
          <a:srgbClr val="FFFFFF"/>
        </a:accent3>
        <a:accent4>
          <a:srgbClr val="404040"/>
        </a:accent4>
        <a:accent5>
          <a:srgbClr val="ADD7B0"/>
        </a:accent5>
        <a:accent6>
          <a:srgbClr val="54BC55"/>
        </a:accent6>
        <a:hlink>
          <a:srgbClr val="66D15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1E14F"/>
        </a:lt2>
        <a:accent1>
          <a:srgbClr val="33B642"/>
        </a:accent1>
        <a:accent2>
          <a:srgbClr val="5ED05F"/>
        </a:accent2>
        <a:accent3>
          <a:srgbClr val="FFFFFF"/>
        </a:accent3>
        <a:accent4>
          <a:srgbClr val="404040"/>
        </a:accent4>
        <a:accent5>
          <a:srgbClr val="ADD7B0"/>
        </a:accent5>
        <a:accent6>
          <a:srgbClr val="54BC55"/>
        </a:accent6>
        <a:hlink>
          <a:srgbClr val="66D15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4C8E3D"/>
        </a:lt2>
        <a:accent1>
          <a:srgbClr val="66A050"/>
        </a:accent1>
        <a:accent2>
          <a:srgbClr val="6EA552"/>
        </a:accent2>
        <a:accent3>
          <a:srgbClr val="FFFFFF"/>
        </a:accent3>
        <a:accent4>
          <a:srgbClr val="404040"/>
        </a:accent4>
        <a:accent5>
          <a:srgbClr val="B8CDB3"/>
        </a:accent5>
        <a:accent6>
          <a:srgbClr val="639549"/>
        </a:accent6>
        <a:hlink>
          <a:srgbClr val="89B96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4D7C48"/>
        </a:lt2>
        <a:accent1>
          <a:srgbClr val="599148"/>
        </a:accent1>
        <a:accent2>
          <a:srgbClr val="69A253"/>
        </a:accent2>
        <a:accent3>
          <a:srgbClr val="FFFFFF"/>
        </a:accent3>
        <a:accent4>
          <a:srgbClr val="404040"/>
        </a:accent4>
        <a:accent5>
          <a:srgbClr val="B5C7B1"/>
        </a:accent5>
        <a:accent6>
          <a:srgbClr val="5E924A"/>
        </a:accent6>
        <a:hlink>
          <a:srgbClr val="80C15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467F20"/>
        </a:lt2>
        <a:accent1>
          <a:srgbClr val="5CA822"/>
        </a:accent1>
        <a:accent2>
          <a:srgbClr val="66C022"/>
        </a:accent2>
        <a:accent3>
          <a:srgbClr val="FFFFFF"/>
        </a:accent3>
        <a:accent4>
          <a:srgbClr val="404040"/>
        </a:accent4>
        <a:accent5>
          <a:srgbClr val="B5D1AB"/>
        </a:accent5>
        <a:accent6>
          <a:srgbClr val="5CAE1E"/>
        </a:accent6>
        <a:hlink>
          <a:srgbClr val="71CF2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8A9BA5"/>
        </a:lt2>
        <a:accent1>
          <a:srgbClr val="5CA822"/>
        </a:accent1>
        <a:accent2>
          <a:srgbClr val="66C022"/>
        </a:accent2>
        <a:accent3>
          <a:srgbClr val="FFFFFF"/>
        </a:accent3>
        <a:accent4>
          <a:srgbClr val="404040"/>
        </a:accent4>
        <a:accent5>
          <a:srgbClr val="B5D1AB"/>
        </a:accent5>
        <a:accent6>
          <a:srgbClr val="5CAE1E"/>
        </a:accent6>
        <a:hlink>
          <a:srgbClr val="71CF2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51873B"/>
        </a:lt2>
        <a:accent1>
          <a:srgbClr val="669E4B"/>
        </a:accent1>
        <a:accent2>
          <a:srgbClr val="79B25C"/>
        </a:accent2>
        <a:accent3>
          <a:srgbClr val="FFFFFF"/>
        </a:accent3>
        <a:accent4>
          <a:srgbClr val="404040"/>
        </a:accent4>
        <a:accent5>
          <a:srgbClr val="B8CCB1"/>
        </a:accent5>
        <a:accent6>
          <a:srgbClr val="6DA153"/>
        </a:accent6>
        <a:hlink>
          <a:srgbClr val="92CB6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0E7E24"/>
        </a:lt2>
        <a:accent1>
          <a:srgbClr val="369026"/>
        </a:accent1>
        <a:accent2>
          <a:srgbClr val="57A025"/>
        </a:accent2>
        <a:accent3>
          <a:srgbClr val="FFFFFF"/>
        </a:accent3>
        <a:accent4>
          <a:srgbClr val="404040"/>
        </a:accent4>
        <a:accent5>
          <a:srgbClr val="AEC6AC"/>
        </a:accent5>
        <a:accent6>
          <a:srgbClr val="4E9120"/>
        </a:accent6>
        <a:hlink>
          <a:srgbClr val="73B02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015802"/>
        </a:lt2>
        <a:accent1>
          <a:srgbClr val="016E01"/>
        </a:accent1>
        <a:accent2>
          <a:srgbClr val="019003"/>
        </a:accent2>
        <a:accent3>
          <a:srgbClr val="FFFFFF"/>
        </a:accent3>
        <a:accent4>
          <a:srgbClr val="404040"/>
        </a:accent4>
        <a:accent5>
          <a:srgbClr val="AABAAA"/>
        </a:accent5>
        <a:accent6>
          <a:srgbClr val="018202"/>
        </a:accent6>
        <a:hlink>
          <a:srgbClr val="01A60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E1E600"/>
        </a:lt2>
        <a:accent1>
          <a:srgbClr val="016E01"/>
        </a:accent1>
        <a:accent2>
          <a:srgbClr val="019003"/>
        </a:accent2>
        <a:accent3>
          <a:srgbClr val="FFFFFF"/>
        </a:accent3>
        <a:accent4>
          <a:srgbClr val="404040"/>
        </a:accent4>
        <a:accent5>
          <a:srgbClr val="AABAAA"/>
        </a:accent5>
        <a:accent6>
          <a:srgbClr val="018202"/>
        </a:accent6>
        <a:hlink>
          <a:srgbClr val="01A604"/>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powerpoint-template(33)</Template>
  <TotalTime>7</TotalTime>
  <Words>288</Words>
  <Application>Microsoft Office PowerPoint</Application>
  <PresentationFormat>全屏显示(4:3)</PresentationFormat>
  <Paragraphs>25</Paragraphs>
  <Slides>3</Slides>
  <Notes>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vt:i4>
      </vt:variant>
    </vt:vector>
  </HeadingPairs>
  <TitlesOfParts>
    <vt:vector size="10" baseType="lpstr">
      <vt:lpstr>굴림</vt:lpstr>
      <vt:lpstr>宋体</vt:lpstr>
      <vt:lpstr>微软雅黑</vt:lpstr>
      <vt:lpstr>Arial</vt:lpstr>
      <vt:lpstr>Microsoft Sans Serif</vt:lpstr>
      <vt:lpstr>Verdana</vt:lpstr>
      <vt:lpstr>第一PPT模板网：www.1ppt.com</vt:lpstr>
      <vt:lpstr>绿色环保主题PPT模板</vt:lpstr>
      <vt:lpstr>Slide master</vt:lpstr>
      <vt:lpstr>Print master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dc:description>第一PPT模板网：www.1ppt.com</dc:description>
  <cp:lastModifiedBy>Sky123.Org</cp:lastModifiedBy>
  <cp:revision>2</cp:revision>
  <dcterms:created xsi:type="dcterms:W3CDTF">2011-01-20T10:59:01Z</dcterms:created>
  <dcterms:modified xsi:type="dcterms:W3CDTF">2015-09-21T01:15:20Z</dcterms:modified>
  <cp:category>第一PPT模板网：www.1ppt.com</cp:category>
</cp:coreProperties>
</file>