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4" r:id="rId9"/>
    <p:sldId id="265" r:id="rId10"/>
    <p:sldId id="266" r:id="rId11"/>
    <p:sldId id="267" r:id="rId12"/>
    <p:sldId id="262" r:id="rId13"/>
    <p:sldId id="268" r:id="rId14"/>
  </p:sldIdLst>
  <p:sldSz cx="12192000" cy="6858000"/>
  <p:notesSz cx="6858000" cy="9144000"/>
  <p:embeddedFontLst>
    <p:embeddedFont>
      <p:font typeface="专业字体设计服务/WWW.ZTSGC.COM/" panose="02000000000000000000" pitchFamily="2" charset="-122"/>
      <p:regular r:id="rId15"/>
    </p:embeddedFont>
    <p:embeddedFont>
      <p:font typeface="Calibri Light" panose="020F0302020204030204" pitchFamily="34" charset="0"/>
      <p:regular r:id="rId16"/>
      <p:italic r:id="rId17"/>
    </p:embeddedFont>
    <p:embeddedFont>
      <p:font typeface="汉仪丫丫体简" panose="02010604000101010101" pitchFamily="2" charset="-122"/>
      <p:regular r:id="rId18"/>
    </p:embeddedFont>
    <p:embeddedFont>
      <p:font typeface="Snap ITC" panose="04040A07060A02020202" pitchFamily="82" charset="0"/>
      <p:regular r:id="rId19"/>
    </p:embeddedFont>
    <p:embeddedFont>
      <p:font typeface="方正兰亭纤黑_GBK" panose="02000000000000000000" pitchFamily="2" charset="-122"/>
      <p:regular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汉仪萝卜体简" panose="02010609000101010101" pitchFamily="49" charset="-122"/>
      <p:regular r:id="rId2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6D5AE0"/>
    <a:srgbClr val="CDADED"/>
    <a:srgbClr val="9957DB"/>
    <a:srgbClr val="9933FF"/>
    <a:srgbClr val="FF6600"/>
    <a:srgbClr val="CC0099"/>
    <a:srgbClr val="CC3399"/>
    <a:srgbClr val="3366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1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8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B441-8BBC-4E00-B1B7-0CFE4F29D44A}" type="datetimeFigureOut">
              <a:rPr lang="zh-CN" altLang="en-US" smtClean="0"/>
              <a:t>2014/9/10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69A61-32AC-457E-9724-3510A6BBB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292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B441-8BBC-4E00-B1B7-0CFE4F29D44A}" type="datetimeFigureOut">
              <a:rPr lang="zh-CN" altLang="en-US" smtClean="0"/>
              <a:t>2014/9/10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69A61-32AC-457E-9724-3510A6BBB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9080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B441-8BBC-4E00-B1B7-0CFE4F29D44A}" type="datetimeFigureOut">
              <a:rPr lang="zh-CN" altLang="en-US" smtClean="0"/>
              <a:t>2014/9/10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69A61-32AC-457E-9724-3510A6BBB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9693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B441-8BBC-4E00-B1B7-0CFE4F29D44A}" type="datetimeFigureOut">
              <a:rPr lang="zh-CN" altLang="en-US" smtClean="0"/>
              <a:t>2014/9/10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69A61-32AC-457E-9724-3510A6BBB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718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B441-8BBC-4E00-B1B7-0CFE4F29D44A}" type="datetimeFigureOut">
              <a:rPr lang="zh-CN" altLang="en-US" smtClean="0"/>
              <a:t>2014/9/10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69A61-32AC-457E-9724-3510A6BBB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317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B441-8BBC-4E00-B1B7-0CFE4F29D44A}" type="datetimeFigureOut">
              <a:rPr lang="zh-CN" altLang="en-US" smtClean="0"/>
              <a:t>2014/9/10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69A61-32AC-457E-9724-3510A6BBB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685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B441-8BBC-4E00-B1B7-0CFE4F29D44A}" type="datetimeFigureOut">
              <a:rPr lang="zh-CN" altLang="en-US" smtClean="0"/>
              <a:t>2014/9/10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69A61-32AC-457E-9724-3510A6BBB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607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B441-8BBC-4E00-B1B7-0CFE4F29D44A}" type="datetimeFigureOut">
              <a:rPr lang="zh-CN" altLang="en-US" smtClean="0"/>
              <a:t>2014/9/10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69A61-32AC-457E-9724-3510A6BBB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677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B441-8BBC-4E00-B1B7-0CFE4F29D44A}" type="datetimeFigureOut">
              <a:rPr lang="zh-CN" altLang="en-US" smtClean="0"/>
              <a:t>2014/9/10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69A61-32AC-457E-9724-3510A6BBB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04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B441-8BBC-4E00-B1B7-0CFE4F29D44A}" type="datetimeFigureOut">
              <a:rPr lang="zh-CN" altLang="en-US" smtClean="0"/>
              <a:t>2014/9/10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69A61-32AC-457E-9724-3510A6BBB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355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B441-8BBC-4E00-B1B7-0CFE4F29D44A}" type="datetimeFigureOut">
              <a:rPr lang="zh-CN" altLang="en-US" smtClean="0"/>
              <a:t>2014/9/10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69A61-32AC-457E-9724-3510A6BBB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157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1B441-8BBC-4E00-B1B7-0CFE4F29D44A}" type="datetimeFigureOut">
              <a:rPr lang="zh-CN" altLang="en-US" smtClean="0"/>
              <a:t>2014/9/10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69A61-32AC-457E-9724-3510A6BBB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84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477728"/>
            <a:ext cx="265471" cy="2639962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250724" y="3030793"/>
            <a:ext cx="2418734" cy="2064774"/>
          </a:xfrm>
          <a:prstGeom prst="triangle">
            <a:avLst/>
          </a:prstGeom>
          <a:solidFill>
            <a:srgbClr val="92D050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250724" y="2460522"/>
            <a:ext cx="2418734" cy="2064774"/>
          </a:xfrm>
          <a:prstGeom prst="triangle">
            <a:avLst/>
          </a:prstGeom>
          <a:solidFill>
            <a:srgbClr val="92D050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7663183">
            <a:off x="1500893" y="565833"/>
            <a:ext cx="1150986" cy="982552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5400000">
            <a:off x="1272598" y="1688429"/>
            <a:ext cx="1048630" cy="901903"/>
          </a:xfrm>
          <a:prstGeom prst="triangle">
            <a:avLst/>
          </a:prstGeom>
          <a:solidFill>
            <a:srgbClr val="CC0099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8502072">
            <a:off x="545741" y="453865"/>
            <a:ext cx="752170" cy="642098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5400000">
            <a:off x="109354" y="141526"/>
            <a:ext cx="319546" cy="272784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916745">
            <a:off x="2132665" y="2481559"/>
            <a:ext cx="619436" cy="554388"/>
          </a:xfrm>
          <a:prstGeom prst="triangle">
            <a:avLst/>
          </a:prstGeom>
          <a:solidFill>
            <a:srgbClr val="FF3300">
              <a:alpha val="5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>
            <a:off x="5533623" y="118145"/>
            <a:ext cx="6512157" cy="5877557"/>
          </a:xfrm>
          <a:prstGeom prst="triangle">
            <a:avLst/>
          </a:prstGeom>
          <a:solidFill>
            <a:srgbClr val="FF3399">
              <a:alpha val="60784"/>
            </a:srgbClr>
          </a:soli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9156459">
            <a:off x="2209146" y="1677710"/>
            <a:ext cx="619436" cy="483825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5983444" y="6202714"/>
            <a:ext cx="619436" cy="655286"/>
          </a:xfrm>
          <a:prstGeom prst="triangle">
            <a:avLst/>
          </a:prstGeom>
          <a:solidFill>
            <a:srgbClr val="990099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5728174">
            <a:off x="3001381" y="523900"/>
            <a:ext cx="1978094" cy="1856732"/>
          </a:xfrm>
          <a:prstGeom prst="triangle">
            <a:avLst/>
          </a:prstGeom>
          <a:solidFill>
            <a:srgbClr val="FF6600">
              <a:alpha val="5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6200000">
            <a:off x="8632960" y="2058618"/>
            <a:ext cx="5653948" cy="1493628"/>
          </a:xfrm>
          <a:prstGeom prst="triangle">
            <a:avLst>
              <a:gd name="adj" fmla="val 49132"/>
            </a:avLst>
          </a:prstGeom>
          <a:solidFill>
            <a:srgbClr val="FF0066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10800000">
            <a:off x="9269345" y="-21542"/>
            <a:ext cx="2422383" cy="1297402"/>
          </a:xfrm>
          <a:prstGeom prst="triangle">
            <a:avLst/>
          </a:prstGeom>
          <a:solidFill>
            <a:srgbClr val="FF7C8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7309306">
            <a:off x="8360986" y="5679409"/>
            <a:ext cx="1823880" cy="1556972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222894" y="5625244"/>
            <a:ext cx="5553792" cy="0"/>
          </a:xfrm>
          <a:prstGeom prst="line">
            <a:avLst/>
          </a:prstGeom>
          <a:ln w="28575" cmpd="thinThick">
            <a:solidFill>
              <a:srgbClr val="CC009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22894" y="5748520"/>
            <a:ext cx="4345338" cy="0"/>
          </a:xfrm>
          <a:prstGeom prst="line">
            <a:avLst/>
          </a:prstGeom>
          <a:ln w="114300"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等腰三角形 23"/>
          <p:cNvSpPr/>
          <p:nvPr/>
        </p:nvSpPr>
        <p:spPr>
          <a:xfrm rot="6566298">
            <a:off x="4620055" y="1853887"/>
            <a:ext cx="752170" cy="642098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2492478" y="3355294"/>
            <a:ext cx="5489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汉仪萝卜体简" panose="02010609000101010101" pitchFamily="49" charset="-122"/>
                <a:ea typeface="汉仪萝卜体简" panose="02010609000101010101" pitchFamily="49" charset="-122"/>
              </a:rPr>
              <a:t>添加你需要的标题</a:t>
            </a:r>
            <a:endParaRPr lang="zh-CN" altLang="en-US" sz="4000" dirty="0">
              <a:solidFill>
                <a:srgbClr val="FF0000"/>
              </a:solidFill>
              <a:latin typeface="汉仪萝卜体简" panose="02010609000101010101" pitchFamily="49" charset="-122"/>
              <a:ea typeface="汉仪萝卜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3564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"/>
                            </p:stCondLst>
                            <p:childTnLst>
                              <p:par>
                                <p:cTn id="2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5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8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8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5" presetClass="path" presetSubtype="0" repeatCount="indefinite" accel="50000" decel="5000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4.16667E-6 -3.33333E-6 L -0.39636 -3.33333E-6 " pathEditMode="relative" rAng="0" ptsTypes="AA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18" y="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7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7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5" grpId="1" animBg="1"/>
      <p:bldP spid="16" grpId="0" animBg="1"/>
      <p:bldP spid="17" grpId="0" animBg="1"/>
      <p:bldP spid="18" grpId="0" animBg="1"/>
      <p:bldP spid="8" grpId="0" animBg="1"/>
      <p:bldP spid="24" grpId="0" animBg="1"/>
      <p:bldP spid="25" grpId="0"/>
      <p:bldP spid="2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V="1">
            <a:off x="-33649" y="6250644"/>
            <a:ext cx="857250" cy="739008"/>
          </a:xfrm>
          <a:prstGeom prst="triangle">
            <a:avLst/>
          </a:prstGeom>
          <a:solidFill>
            <a:srgbClr val="66FF33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353376" y="5379984"/>
            <a:ext cx="857250" cy="739008"/>
          </a:xfrm>
          <a:prstGeom prst="triangle">
            <a:avLst/>
          </a:prstGeom>
          <a:solidFill>
            <a:srgbClr val="00CC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flipV="1">
            <a:off x="-420674" y="5857191"/>
            <a:ext cx="857250" cy="739008"/>
          </a:xfrm>
          <a:prstGeom prst="triangle">
            <a:avLst/>
          </a:prstGeom>
          <a:solidFill>
            <a:srgbClr val="339966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519775" y="5865141"/>
            <a:ext cx="588934" cy="507702"/>
          </a:xfrm>
          <a:prstGeom prst="triangle">
            <a:avLst/>
          </a:prstGeom>
          <a:solidFill>
            <a:srgbClr val="0099FF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flipV="1">
            <a:off x="360851" y="6396901"/>
            <a:ext cx="588934" cy="507702"/>
          </a:xfrm>
          <a:prstGeom prst="triangle">
            <a:avLst/>
          </a:prstGeom>
          <a:solidFill>
            <a:srgbClr val="F15A41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flipV="1">
            <a:off x="10510902" y="699588"/>
            <a:ext cx="1751847" cy="1510212"/>
          </a:xfrm>
          <a:prstGeom prst="triangle">
            <a:avLst/>
          </a:prstGeom>
          <a:solidFill>
            <a:srgbClr val="66FF33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>
            <a:off x="11301814" y="-1079664"/>
            <a:ext cx="1751847" cy="1510212"/>
          </a:xfrm>
          <a:prstGeom prst="triangle">
            <a:avLst/>
          </a:prstGeom>
          <a:solidFill>
            <a:srgbClr val="00CC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flipV="1">
            <a:off x="9719991" y="-104460"/>
            <a:ext cx="1751847" cy="1510212"/>
          </a:xfrm>
          <a:prstGeom prst="triangle">
            <a:avLst/>
          </a:prstGeom>
          <a:solidFill>
            <a:srgbClr val="339966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11641861" y="-88213"/>
            <a:ext cx="1203526" cy="1037523"/>
          </a:xfrm>
          <a:prstGeom prst="triangle">
            <a:avLst/>
          </a:prstGeom>
          <a:solidFill>
            <a:srgbClr val="0099FF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flipV="1">
            <a:off x="11317089" y="998474"/>
            <a:ext cx="1203526" cy="1037523"/>
          </a:xfrm>
          <a:prstGeom prst="triangle">
            <a:avLst/>
          </a:prstGeom>
          <a:solidFill>
            <a:srgbClr val="F15A41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>
            <a:off x="-1878016" y="-88213"/>
            <a:ext cx="3808416" cy="3059888"/>
          </a:xfrm>
          <a:prstGeom prst="triangle">
            <a:avLst/>
          </a:prstGeom>
          <a:solidFill>
            <a:srgbClr val="CC0099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>
            <a:off x="-1930400" y="1070633"/>
            <a:ext cx="3860800" cy="3059888"/>
          </a:xfrm>
          <a:prstGeom prst="triangle">
            <a:avLst/>
          </a:prstGeom>
          <a:solidFill>
            <a:srgbClr val="CC0099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>
            <a:off x="-2062642" y="2296038"/>
            <a:ext cx="3993042" cy="3059888"/>
          </a:xfrm>
          <a:prstGeom prst="triangle">
            <a:avLst/>
          </a:prstGeom>
          <a:solidFill>
            <a:srgbClr val="CC0099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571785" y="1256886"/>
            <a:ext cx="51598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人物介绍</a:t>
            </a:r>
            <a:endParaRPr lang="zh-CN" altLang="en-US" sz="40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 rot="5400000">
            <a:off x="2747525" y="1579171"/>
            <a:ext cx="972704" cy="830362"/>
          </a:xfrm>
          <a:prstGeom prst="triangl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585767" y="1975944"/>
            <a:ext cx="6342497" cy="18409"/>
          </a:xfrm>
          <a:prstGeom prst="line">
            <a:avLst/>
          </a:prstGeom>
          <a:solidFill>
            <a:srgbClr val="FF6600"/>
          </a:solidFill>
          <a:ln w="38100">
            <a:solidFill>
              <a:srgbClr val="FF6600">
                <a:alpha val="6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139" y="2239718"/>
            <a:ext cx="4901044" cy="4356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397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1" grpId="0" animBg="1"/>
      <p:bldP spid="24" grpId="0" animBg="1"/>
      <p:bldP spid="25" grpId="0" animBg="1"/>
      <p:bldP spid="2" grpId="0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等腰三角形 20"/>
          <p:cNvSpPr/>
          <p:nvPr/>
        </p:nvSpPr>
        <p:spPr>
          <a:xfrm flipV="1">
            <a:off x="-1598929" y="140197"/>
            <a:ext cx="3741024" cy="3225018"/>
          </a:xfrm>
          <a:prstGeom prst="triangle">
            <a:avLst/>
          </a:prstGeom>
          <a:solidFill>
            <a:srgbClr val="E4F731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flipV="1">
            <a:off x="271583" y="2164553"/>
            <a:ext cx="2123834" cy="1830890"/>
          </a:xfrm>
          <a:prstGeom prst="triangle">
            <a:avLst/>
          </a:prstGeom>
          <a:solidFill>
            <a:srgbClr val="23079B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>
            <a:off x="-131428" y="3132114"/>
            <a:ext cx="2929856" cy="2525736"/>
          </a:xfrm>
          <a:prstGeom prst="triangle">
            <a:avLst/>
          </a:prstGeom>
          <a:solidFill>
            <a:srgbClr val="00669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5400000">
            <a:off x="3873984" y="673595"/>
            <a:ext cx="1219200" cy="1051034"/>
          </a:xfrm>
          <a:prstGeom prst="triangle">
            <a:avLst/>
          </a:prstGeom>
          <a:solidFill>
            <a:srgbClr val="CC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5400000">
            <a:off x="4254984" y="673595"/>
            <a:ext cx="1219200" cy="1051034"/>
          </a:xfrm>
          <a:prstGeom prst="triangle">
            <a:avLst/>
          </a:prstGeom>
          <a:solidFill>
            <a:srgbClr val="CC3399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010814" y="858273"/>
            <a:ext cx="4522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章节四</a:t>
            </a:r>
            <a:endParaRPr lang="zh-CN" altLang="en-US" sz="54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8385724" y="1457713"/>
            <a:ext cx="1343026" cy="576263"/>
          </a:xfrm>
          <a:custGeom>
            <a:avLst/>
            <a:gdLst>
              <a:gd name="T0" fmla="*/ 506 w 558"/>
              <a:gd name="T1" fmla="*/ 124 h 238"/>
              <a:gd name="T2" fmla="*/ 496 w 558"/>
              <a:gd name="T3" fmla="*/ 125 h 238"/>
              <a:gd name="T4" fmla="*/ 411 w 558"/>
              <a:gd name="T5" fmla="*/ 75 h 238"/>
              <a:gd name="T6" fmla="*/ 385 w 558"/>
              <a:gd name="T7" fmla="*/ 77 h 238"/>
              <a:gd name="T8" fmla="*/ 258 w 558"/>
              <a:gd name="T9" fmla="*/ 1 h 238"/>
              <a:gd name="T10" fmla="*/ 132 w 558"/>
              <a:gd name="T11" fmla="*/ 63 h 238"/>
              <a:gd name="T12" fmla="*/ 105 w 558"/>
              <a:gd name="T13" fmla="*/ 60 h 238"/>
              <a:gd name="T14" fmla="*/ 1 w 558"/>
              <a:gd name="T15" fmla="*/ 145 h 238"/>
              <a:gd name="T16" fmla="*/ 101 w 558"/>
              <a:gd name="T17" fmla="*/ 234 h 238"/>
              <a:gd name="T18" fmla="*/ 171 w 558"/>
              <a:gd name="T19" fmla="*/ 213 h 238"/>
              <a:gd name="T20" fmla="*/ 253 w 558"/>
              <a:gd name="T21" fmla="*/ 237 h 238"/>
              <a:gd name="T22" fmla="*/ 345 w 558"/>
              <a:gd name="T23" fmla="*/ 210 h 238"/>
              <a:gd name="T24" fmla="*/ 408 w 558"/>
              <a:gd name="T25" fmla="*/ 232 h 238"/>
              <a:gd name="T26" fmla="*/ 478 w 558"/>
              <a:gd name="T27" fmla="*/ 207 h 238"/>
              <a:gd name="T28" fmla="*/ 504 w 558"/>
              <a:gd name="T29" fmla="*/ 213 h 238"/>
              <a:gd name="T30" fmla="*/ 558 w 558"/>
              <a:gd name="T31" fmla="*/ 170 h 238"/>
              <a:gd name="T32" fmla="*/ 506 w 558"/>
              <a:gd name="T33" fmla="*/ 12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8" h="238">
                <a:moveTo>
                  <a:pt x="506" y="124"/>
                </a:moveTo>
                <a:cubicBezTo>
                  <a:pt x="503" y="124"/>
                  <a:pt x="499" y="125"/>
                  <a:pt x="496" y="125"/>
                </a:cubicBezTo>
                <a:cubicBezTo>
                  <a:pt x="483" y="96"/>
                  <a:pt x="450" y="75"/>
                  <a:pt x="411" y="75"/>
                </a:cubicBezTo>
                <a:cubicBezTo>
                  <a:pt x="402" y="74"/>
                  <a:pt x="393" y="75"/>
                  <a:pt x="385" y="77"/>
                </a:cubicBezTo>
                <a:cubicBezTo>
                  <a:pt x="365" y="34"/>
                  <a:pt x="316" y="2"/>
                  <a:pt x="258" y="1"/>
                </a:cubicBezTo>
                <a:cubicBezTo>
                  <a:pt x="203" y="0"/>
                  <a:pt x="156" y="25"/>
                  <a:pt x="132" y="63"/>
                </a:cubicBezTo>
                <a:cubicBezTo>
                  <a:pt x="124" y="61"/>
                  <a:pt x="114" y="60"/>
                  <a:pt x="105" y="60"/>
                </a:cubicBezTo>
                <a:cubicBezTo>
                  <a:pt x="49" y="58"/>
                  <a:pt x="2" y="97"/>
                  <a:pt x="1" y="145"/>
                </a:cubicBezTo>
                <a:cubicBezTo>
                  <a:pt x="0" y="193"/>
                  <a:pt x="45" y="233"/>
                  <a:pt x="101" y="234"/>
                </a:cubicBezTo>
                <a:cubicBezTo>
                  <a:pt x="128" y="235"/>
                  <a:pt x="152" y="226"/>
                  <a:pt x="171" y="213"/>
                </a:cubicBezTo>
                <a:cubicBezTo>
                  <a:pt x="194" y="227"/>
                  <a:pt x="222" y="237"/>
                  <a:pt x="253" y="237"/>
                </a:cubicBezTo>
                <a:cubicBezTo>
                  <a:pt x="288" y="238"/>
                  <a:pt x="320" y="227"/>
                  <a:pt x="345" y="210"/>
                </a:cubicBezTo>
                <a:cubicBezTo>
                  <a:pt x="361" y="223"/>
                  <a:pt x="384" y="232"/>
                  <a:pt x="408" y="232"/>
                </a:cubicBezTo>
                <a:cubicBezTo>
                  <a:pt x="436" y="233"/>
                  <a:pt x="461" y="223"/>
                  <a:pt x="478" y="207"/>
                </a:cubicBezTo>
                <a:cubicBezTo>
                  <a:pt x="486" y="211"/>
                  <a:pt x="495" y="213"/>
                  <a:pt x="504" y="213"/>
                </a:cubicBezTo>
                <a:cubicBezTo>
                  <a:pt x="533" y="214"/>
                  <a:pt x="557" y="195"/>
                  <a:pt x="558" y="170"/>
                </a:cubicBezTo>
                <a:cubicBezTo>
                  <a:pt x="558" y="145"/>
                  <a:pt x="535" y="125"/>
                  <a:pt x="506" y="124"/>
                </a:cubicBezTo>
                <a:close/>
              </a:path>
            </a:pathLst>
          </a:custGeom>
          <a:solidFill>
            <a:schemeClr val="bg1">
              <a:alpha val="7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5673879" y="597735"/>
            <a:ext cx="1343026" cy="576263"/>
          </a:xfrm>
          <a:custGeom>
            <a:avLst/>
            <a:gdLst>
              <a:gd name="T0" fmla="*/ 506 w 558"/>
              <a:gd name="T1" fmla="*/ 124 h 238"/>
              <a:gd name="T2" fmla="*/ 496 w 558"/>
              <a:gd name="T3" fmla="*/ 125 h 238"/>
              <a:gd name="T4" fmla="*/ 411 w 558"/>
              <a:gd name="T5" fmla="*/ 75 h 238"/>
              <a:gd name="T6" fmla="*/ 385 w 558"/>
              <a:gd name="T7" fmla="*/ 77 h 238"/>
              <a:gd name="T8" fmla="*/ 258 w 558"/>
              <a:gd name="T9" fmla="*/ 1 h 238"/>
              <a:gd name="T10" fmla="*/ 132 w 558"/>
              <a:gd name="T11" fmla="*/ 63 h 238"/>
              <a:gd name="T12" fmla="*/ 105 w 558"/>
              <a:gd name="T13" fmla="*/ 60 h 238"/>
              <a:gd name="T14" fmla="*/ 1 w 558"/>
              <a:gd name="T15" fmla="*/ 145 h 238"/>
              <a:gd name="T16" fmla="*/ 101 w 558"/>
              <a:gd name="T17" fmla="*/ 234 h 238"/>
              <a:gd name="T18" fmla="*/ 171 w 558"/>
              <a:gd name="T19" fmla="*/ 213 h 238"/>
              <a:gd name="T20" fmla="*/ 253 w 558"/>
              <a:gd name="T21" fmla="*/ 237 h 238"/>
              <a:gd name="T22" fmla="*/ 345 w 558"/>
              <a:gd name="T23" fmla="*/ 210 h 238"/>
              <a:gd name="T24" fmla="*/ 408 w 558"/>
              <a:gd name="T25" fmla="*/ 232 h 238"/>
              <a:gd name="T26" fmla="*/ 478 w 558"/>
              <a:gd name="T27" fmla="*/ 207 h 238"/>
              <a:gd name="T28" fmla="*/ 504 w 558"/>
              <a:gd name="T29" fmla="*/ 213 h 238"/>
              <a:gd name="T30" fmla="*/ 558 w 558"/>
              <a:gd name="T31" fmla="*/ 170 h 238"/>
              <a:gd name="T32" fmla="*/ 506 w 558"/>
              <a:gd name="T33" fmla="*/ 12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8" h="238">
                <a:moveTo>
                  <a:pt x="506" y="124"/>
                </a:moveTo>
                <a:cubicBezTo>
                  <a:pt x="503" y="124"/>
                  <a:pt x="499" y="125"/>
                  <a:pt x="496" y="125"/>
                </a:cubicBezTo>
                <a:cubicBezTo>
                  <a:pt x="483" y="96"/>
                  <a:pt x="450" y="75"/>
                  <a:pt x="411" y="75"/>
                </a:cubicBezTo>
                <a:cubicBezTo>
                  <a:pt x="402" y="74"/>
                  <a:pt x="393" y="75"/>
                  <a:pt x="385" y="77"/>
                </a:cubicBezTo>
                <a:cubicBezTo>
                  <a:pt x="365" y="34"/>
                  <a:pt x="316" y="2"/>
                  <a:pt x="258" y="1"/>
                </a:cubicBezTo>
                <a:cubicBezTo>
                  <a:pt x="203" y="0"/>
                  <a:pt x="156" y="25"/>
                  <a:pt x="132" y="63"/>
                </a:cubicBezTo>
                <a:cubicBezTo>
                  <a:pt x="124" y="61"/>
                  <a:pt x="114" y="60"/>
                  <a:pt x="105" y="60"/>
                </a:cubicBezTo>
                <a:cubicBezTo>
                  <a:pt x="49" y="58"/>
                  <a:pt x="2" y="97"/>
                  <a:pt x="1" y="145"/>
                </a:cubicBezTo>
                <a:cubicBezTo>
                  <a:pt x="0" y="193"/>
                  <a:pt x="45" y="233"/>
                  <a:pt x="101" y="234"/>
                </a:cubicBezTo>
                <a:cubicBezTo>
                  <a:pt x="128" y="235"/>
                  <a:pt x="152" y="226"/>
                  <a:pt x="171" y="213"/>
                </a:cubicBezTo>
                <a:cubicBezTo>
                  <a:pt x="194" y="227"/>
                  <a:pt x="222" y="237"/>
                  <a:pt x="253" y="237"/>
                </a:cubicBezTo>
                <a:cubicBezTo>
                  <a:pt x="288" y="238"/>
                  <a:pt x="320" y="227"/>
                  <a:pt x="345" y="210"/>
                </a:cubicBezTo>
                <a:cubicBezTo>
                  <a:pt x="361" y="223"/>
                  <a:pt x="384" y="232"/>
                  <a:pt x="408" y="232"/>
                </a:cubicBezTo>
                <a:cubicBezTo>
                  <a:pt x="436" y="233"/>
                  <a:pt x="461" y="223"/>
                  <a:pt x="478" y="207"/>
                </a:cubicBezTo>
                <a:cubicBezTo>
                  <a:pt x="486" y="211"/>
                  <a:pt x="495" y="213"/>
                  <a:pt x="504" y="213"/>
                </a:cubicBezTo>
                <a:cubicBezTo>
                  <a:pt x="533" y="214"/>
                  <a:pt x="557" y="195"/>
                  <a:pt x="558" y="170"/>
                </a:cubicBezTo>
                <a:cubicBezTo>
                  <a:pt x="558" y="145"/>
                  <a:pt x="535" y="125"/>
                  <a:pt x="506" y="124"/>
                </a:cubicBezTo>
                <a:close/>
              </a:path>
            </a:pathLst>
          </a:custGeom>
          <a:solidFill>
            <a:schemeClr val="bg1">
              <a:alpha val="7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7663183">
            <a:off x="8207414" y="3866769"/>
            <a:ext cx="1289473" cy="1100773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5400000">
            <a:off x="7951651" y="5124437"/>
            <a:ext cx="1174802" cy="1010420"/>
          </a:xfrm>
          <a:prstGeom prst="triangle">
            <a:avLst/>
          </a:prstGeom>
          <a:solidFill>
            <a:srgbClr val="CC0099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8502072">
            <a:off x="7137338" y="3741329"/>
            <a:ext cx="842671" cy="719356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5400000">
            <a:off x="6648445" y="3391409"/>
            <a:ext cx="357994" cy="305606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916745">
            <a:off x="8915202" y="6012997"/>
            <a:ext cx="693967" cy="621092"/>
          </a:xfrm>
          <a:prstGeom prst="triangle">
            <a:avLst/>
          </a:prstGeom>
          <a:solidFill>
            <a:srgbClr val="FF3300">
              <a:alpha val="5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9156459">
            <a:off x="9000885" y="5112428"/>
            <a:ext cx="693967" cy="542039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5728174">
            <a:off x="9888442" y="3819791"/>
            <a:ext cx="2216100" cy="2080135"/>
          </a:xfrm>
          <a:prstGeom prst="triangle">
            <a:avLst/>
          </a:prstGeom>
          <a:solidFill>
            <a:srgbClr val="FF6600">
              <a:alpha val="5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6566298">
            <a:off x="11701875" y="5309803"/>
            <a:ext cx="842672" cy="719356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6" name="直接连接符 45"/>
          <p:cNvCxnSpPr/>
          <p:nvPr/>
        </p:nvCxnSpPr>
        <p:spPr>
          <a:xfrm>
            <a:off x="4995421" y="2204699"/>
            <a:ext cx="5157349" cy="0"/>
          </a:xfrm>
          <a:prstGeom prst="line">
            <a:avLst/>
          </a:prstGeom>
          <a:ln w="114300"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utoShape 3"/>
          <p:cNvSpPr>
            <a:spLocks noChangeAspect="1" noChangeArrowheads="1" noTextEdit="1"/>
          </p:cNvSpPr>
          <p:nvPr/>
        </p:nvSpPr>
        <p:spPr bwMode="auto">
          <a:xfrm>
            <a:off x="3209925" y="2014539"/>
            <a:ext cx="4354513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V="1">
            <a:off x="-6617260" y="-1347187"/>
            <a:ext cx="12639820" cy="10896388"/>
          </a:xfrm>
          <a:custGeom>
            <a:avLst/>
            <a:gdLst/>
            <a:ahLst/>
            <a:cxnLst/>
            <a:rect l="l" t="t" r="r" b="b"/>
            <a:pathLst>
              <a:path w="12639820" h="10896388">
                <a:moveTo>
                  <a:pt x="10015316" y="6533291"/>
                </a:moveTo>
                <a:lnTo>
                  <a:pt x="10020028" y="6379508"/>
                </a:lnTo>
                <a:lnTo>
                  <a:pt x="9671444" y="5778502"/>
                </a:lnTo>
                <a:lnTo>
                  <a:pt x="9302801" y="5690552"/>
                </a:lnTo>
                <a:close/>
                <a:moveTo>
                  <a:pt x="11356629" y="7180693"/>
                </a:moveTo>
                <a:lnTo>
                  <a:pt x="11057112" y="6996519"/>
                </a:lnTo>
                <a:lnTo>
                  <a:pt x="10835731" y="5887749"/>
                </a:lnTo>
                <a:lnTo>
                  <a:pt x="11377093" y="6112852"/>
                </a:lnTo>
                <a:lnTo>
                  <a:pt x="11524061" y="6425391"/>
                </a:lnTo>
                <a:lnTo>
                  <a:pt x="11505457" y="4963155"/>
                </a:lnTo>
                <a:lnTo>
                  <a:pt x="11349188" y="5454287"/>
                </a:lnTo>
                <a:lnTo>
                  <a:pt x="10800384" y="5320342"/>
                </a:lnTo>
                <a:lnTo>
                  <a:pt x="10949212" y="4618990"/>
                </a:lnTo>
                <a:lnTo>
                  <a:pt x="11311981" y="4440396"/>
                </a:lnTo>
                <a:lnTo>
                  <a:pt x="9585574" y="4360401"/>
                </a:lnTo>
                <a:lnTo>
                  <a:pt x="9901834" y="4661778"/>
                </a:lnTo>
                <a:lnTo>
                  <a:pt x="9989271" y="5247789"/>
                </a:lnTo>
                <a:lnTo>
                  <a:pt x="9338270" y="5204065"/>
                </a:lnTo>
                <a:lnTo>
                  <a:pt x="9671444" y="5778502"/>
                </a:lnTo>
                <a:lnTo>
                  <a:pt x="10035780" y="5865425"/>
                </a:lnTo>
                <a:lnTo>
                  <a:pt x="10020028" y="6379508"/>
                </a:lnTo>
                <a:lnTo>
                  <a:pt x="10441406" y="7106023"/>
                </a:lnTo>
                <a:close/>
                <a:moveTo>
                  <a:pt x="0" y="10896388"/>
                </a:moveTo>
                <a:lnTo>
                  <a:pt x="12639820" y="10896388"/>
                </a:lnTo>
                <a:lnTo>
                  <a:pt x="10441406" y="7106023"/>
                </a:lnTo>
                <a:lnTo>
                  <a:pt x="9669290" y="7043027"/>
                </a:lnTo>
                <a:lnTo>
                  <a:pt x="8244261" y="5130586"/>
                </a:lnTo>
                <a:lnTo>
                  <a:pt x="9338270" y="5204065"/>
                </a:lnTo>
                <a:lnTo>
                  <a:pt x="6319910" y="0"/>
                </a:lnTo>
                <a:close/>
              </a:path>
            </a:pathLst>
          </a:custGeom>
          <a:solidFill>
            <a:srgbClr val="9933FF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84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ccel="50000" decel="5000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7 3.7037E-6 L 0.04622 0.00023 " pathEditMode="relative" rAng="0" ptsTypes="AA">
                                      <p:cBhvr>
                                        <p:cTn id="32" dur="11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5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repeatCount="indefinite" accel="50000" decel="5000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4.16667E-7 7.40741E-7 L -0.05508 7.40741E-7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5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5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5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5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8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8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9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5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1"/>
          </a:xfrm>
          <a:prstGeom prst="rect">
            <a:avLst/>
          </a:prstGeom>
        </p:spPr>
      </p:pic>
      <p:sp>
        <p:nvSpPr>
          <p:cNvPr id="5" name="直角三角形 4"/>
          <p:cNvSpPr/>
          <p:nvPr/>
        </p:nvSpPr>
        <p:spPr>
          <a:xfrm>
            <a:off x="0" y="1828801"/>
            <a:ext cx="8801100" cy="5029200"/>
          </a:xfrm>
          <a:prstGeom prst="rtTriangle">
            <a:avLst/>
          </a:prstGeom>
          <a:solidFill>
            <a:srgbClr val="9957D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随意添加标题</a:t>
            </a:r>
            <a:endParaRPr lang="zh-CN" altLang="en-US" sz="54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 flipH="1">
            <a:off x="6496050" y="2000251"/>
            <a:ext cx="5695950" cy="4857750"/>
          </a:xfrm>
          <a:prstGeom prst="rtTriangle">
            <a:avLst/>
          </a:prstGeom>
          <a:solidFill>
            <a:srgbClr val="CDADED">
              <a:alpha val="76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477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直角三角形 4"/>
          <p:cNvSpPr/>
          <p:nvPr/>
        </p:nvSpPr>
        <p:spPr>
          <a:xfrm flipH="1" flipV="1">
            <a:off x="0" y="-2"/>
            <a:ext cx="12192000" cy="4152902"/>
          </a:xfrm>
          <a:prstGeom prst="rtTriangle">
            <a:avLst/>
          </a:prstGeom>
          <a:solidFill>
            <a:srgbClr val="6D5AE0">
              <a:alpha val="75686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 rot="16200000">
            <a:off x="8877300" y="3543300"/>
            <a:ext cx="4572000" cy="2057400"/>
          </a:xfrm>
          <a:prstGeom prst="rtTriangl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403223"/>
            <a:ext cx="4457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照样随意</a:t>
            </a:r>
            <a:endParaRPr lang="zh-CN" altLang="en-US" sz="7200" dirty="0">
              <a:solidFill>
                <a:schemeClr val="bg1"/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795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/>
        </p:nvSpPr>
        <p:spPr>
          <a:xfrm>
            <a:off x="-984663" y="323515"/>
            <a:ext cx="3094276" cy="2904432"/>
          </a:xfrm>
          <a:prstGeom prst="triangle">
            <a:avLst/>
          </a:prstGeom>
          <a:solidFill>
            <a:srgbClr val="33CC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-321542" y="2398167"/>
            <a:ext cx="1768034" cy="1659560"/>
          </a:xfrm>
          <a:prstGeom prst="triangle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43797" y="4194773"/>
            <a:ext cx="1037356" cy="973712"/>
          </a:xfrm>
          <a:prstGeom prst="triangle">
            <a:avLst/>
          </a:prstGeom>
          <a:solidFill>
            <a:srgbClr val="0066FF">
              <a:alpha val="5372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284682" y="2224836"/>
            <a:ext cx="3193142" cy="4637314"/>
          </a:xfrm>
          <a:prstGeom prst="line">
            <a:avLst/>
          </a:prstGeom>
          <a:ln w="63500" cap="rnd">
            <a:solidFill>
              <a:srgbClr val="00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1958502" y="-18511"/>
            <a:ext cx="3193142" cy="4637314"/>
          </a:xfrm>
          <a:prstGeom prst="line">
            <a:avLst/>
          </a:prstGeom>
          <a:ln w="38100">
            <a:solidFill>
              <a:srgbClr val="0066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等腰三角形 15"/>
          <p:cNvSpPr/>
          <p:nvPr/>
        </p:nvSpPr>
        <p:spPr>
          <a:xfrm>
            <a:off x="2841427" y="2305765"/>
            <a:ext cx="3094276" cy="2318657"/>
          </a:xfrm>
          <a:prstGeom prst="triangle">
            <a:avLst/>
          </a:prstGeom>
          <a:solidFill>
            <a:srgbClr val="5FEAFD">
              <a:alpha val="6274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7551529">
            <a:off x="848929" y="5753775"/>
            <a:ext cx="1071850" cy="803176"/>
          </a:xfrm>
          <a:prstGeom prst="triangle">
            <a:avLst/>
          </a:prstGeom>
          <a:solidFill>
            <a:srgbClr val="22F236">
              <a:alpha val="6235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7095969">
            <a:off x="-3027622" y="3646333"/>
            <a:ext cx="4143528" cy="3162684"/>
          </a:xfrm>
          <a:prstGeom prst="triangle">
            <a:avLst/>
          </a:prstGeom>
          <a:solidFill>
            <a:srgbClr val="0066FF">
              <a:alpha val="5372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6356582" y="4826037"/>
            <a:ext cx="5613146" cy="0"/>
          </a:xfrm>
          <a:prstGeom prst="line">
            <a:avLst/>
          </a:prstGeom>
          <a:ln w="38100">
            <a:solidFill>
              <a:srgbClr val="6DFF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3636041" y="5103078"/>
            <a:ext cx="6125753" cy="0"/>
          </a:xfrm>
          <a:prstGeom prst="line">
            <a:avLst/>
          </a:prstGeom>
          <a:ln w="127000">
            <a:solidFill>
              <a:srgbClr val="33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等腰三角形 29"/>
          <p:cNvSpPr/>
          <p:nvPr/>
        </p:nvSpPr>
        <p:spPr>
          <a:xfrm rot="7551529">
            <a:off x="11654888" y="4611134"/>
            <a:ext cx="287118" cy="215148"/>
          </a:xfrm>
          <a:prstGeom prst="triangle">
            <a:avLst/>
          </a:prstGeom>
          <a:solidFill>
            <a:srgbClr val="22F236">
              <a:alpha val="6235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5895458" y="1956506"/>
            <a:ext cx="2604500" cy="883322"/>
          </a:xfrm>
          <a:custGeom>
            <a:avLst/>
            <a:gdLst>
              <a:gd name="connsiteX0" fmla="*/ 0 w 1409885"/>
              <a:gd name="connsiteY0" fmla="*/ 0 h 478166"/>
              <a:gd name="connsiteX1" fmla="*/ 1170802 w 1409885"/>
              <a:gd name="connsiteY1" fmla="*/ 0 h 478166"/>
              <a:gd name="connsiteX2" fmla="*/ 1409885 w 1409885"/>
              <a:gd name="connsiteY2" fmla="*/ 239083 h 478166"/>
              <a:gd name="connsiteX3" fmla="*/ 1170802 w 1409885"/>
              <a:gd name="connsiteY3" fmla="*/ 478166 h 478166"/>
              <a:gd name="connsiteX4" fmla="*/ 0 w 1409885"/>
              <a:gd name="connsiteY4" fmla="*/ 478166 h 478166"/>
              <a:gd name="connsiteX5" fmla="*/ 239083 w 1409885"/>
              <a:gd name="connsiteY5" fmla="*/ 239083 h 478166"/>
              <a:gd name="connsiteX6" fmla="*/ 0 w 1409885"/>
              <a:gd name="connsiteY6" fmla="*/ 0 h 478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9885" h="478166">
                <a:moveTo>
                  <a:pt x="0" y="0"/>
                </a:moveTo>
                <a:lnTo>
                  <a:pt x="1170802" y="0"/>
                </a:lnTo>
                <a:lnTo>
                  <a:pt x="1409885" y="239083"/>
                </a:lnTo>
                <a:lnTo>
                  <a:pt x="1170802" y="478166"/>
                </a:lnTo>
                <a:lnTo>
                  <a:pt x="0" y="478166"/>
                </a:lnTo>
                <a:lnTo>
                  <a:pt x="239083" y="23908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465231"/>
              <a:satOff val="-15989"/>
              <a:lumOff val="588"/>
              <a:alphaOff val="0"/>
            </a:schemeClr>
          </a:fillRef>
          <a:effectRef idx="0">
            <a:schemeClr val="accent4">
              <a:hueOff val="3465231"/>
              <a:satOff val="-15989"/>
              <a:lumOff val="58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0673" tIns="10795" rIns="239083" bIns="10795" numCol="1" spcCol="1270" anchor="ctr" anchorCtr="0">
            <a:noAutofit/>
          </a:bodyPr>
          <a:lstStyle/>
          <a:p>
            <a:pPr lvl="0" algn="ctr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kern="1200" dirty="0" smtClean="0"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rPr>
              <a:t>章节二</a:t>
            </a:r>
            <a:endParaRPr lang="zh-CN" sz="3200" kern="1200" dirty="0">
              <a:latin typeface="专业字体设计服务/WWW.ZTSGC.COM/" panose="02000000000000000000" pitchFamily="2" charset="-122"/>
              <a:ea typeface="专业字体设计服务/WWW.ZTSGC.COM/" panose="02000000000000000000" pitchFamily="2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7329514" y="2889221"/>
            <a:ext cx="2604500" cy="883322"/>
          </a:xfrm>
          <a:custGeom>
            <a:avLst/>
            <a:gdLst>
              <a:gd name="connsiteX0" fmla="*/ 0 w 1409885"/>
              <a:gd name="connsiteY0" fmla="*/ 0 h 478166"/>
              <a:gd name="connsiteX1" fmla="*/ 1170802 w 1409885"/>
              <a:gd name="connsiteY1" fmla="*/ 0 h 478166"/>
              <a:gd name="connsiteX2" fmla="*/ 1409885 w 1409885"/>
              <a:gd name="connsiteY2" fmla="*/ 239083 h 478166"/>
              <a:gd name="connsiteX3" fmla="*/ 1170802 w 1409885"/>
              <a:gd name="connsiteY3" fmla="*/ 478166 h 478166"/>
              <a:gd name="connsiteX4" fmla="*/ 0 w 1409885"/>
              <a:gd name="connsiteY4" fmla="*/ 478166 h 478166"/>
              <a:gd name="connsiteX5" fmla="*/ 239083 w 1409885"/>
              <a:gd name="connsiteY5" fmla="*/ 239083 h 478166"/>
              <a:gd name="connsiteX6" fmla="*/ 0 w 1409885"/>
              <a:gd name="connsiteY6" fmla="*/ 0 h 478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9885" h="478166">
                <a:moveTo>
                  <a:pt x="0" y="0"/>
                </a:moveTo>
                <a:lnTo>
                  <a:pt x="1170802" y="0"/>
                </a:lnTo>
                <a:lnTo>
                  <a:pt x="1409885" y="239083"/>
                </a:lnTo>
                <a:lnTo>
                  <a:pt x="1170802" y="478166"/>
                </a:lnTo>
                <a:lnTo>
                  <a:pt x="0" y="478166"/>
                </a:lnTo>
                <a:lnTo>
                  <a:pt x="239083" y="23908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6930461"/>
              <a:satOff val="-31979"/>
              <a:lumOff val="1177"/>
              <a:alphaOff val="0"/>
            </a:schemeClr>
          </a:fillRef>
          <a:effectRef idx="0">
            <a:schemeClr val="accent4">
              <a:hueOff val="6930461"/>
              <a:satOff val="-31979"/>
              <a:lumOff val="117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0673" tIns="10795" rIns="239083" bIns="10795" numCol="1" spcCol="1270" anchor="ctr" anchorCtr="0">
            <a:noAutofit/>
          </a:bodyPr>
          <a:lstStyle/>
          <a:p>
            <a:pPr lvl="0" algn="ctr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kern="1200" dirty="0" smtClean="0"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rPr>
              <a:t>章节三</a:t>
            </a:r>
            <a:endParaRPr lang="zh-CN" sz="3200" kern="1200" dirty="0">
              <a:latin typeface="专业字体设计服务/WWW.ZTSGC.COM/" panose="02000000000000000000" pitchFamily="2" charset="-122"/>
              <a:ea typeface="专业字体设计服务/WWW.ZTSGC.COM/" panose="02000000000000000000" pitchFamily="2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8748408" y="3821936"/>
            <a:ext cx="2604500" cy="883322"/>
          </a:xfrm>
          <a:custGeom>
            <a:avLst/>
            <a:gdLst>
              <a:gd name="connsiteX0" fmla="*/ 0 w 1409885"/>
              <a:gd name="connsiteY0" fmla="*/ 0 h 478166"/>
              <a:gd name="connsiteX1" fmla="*/ 1170802 w 1409885"/>
              <a:gd name="connsiteY1" fmla="*/ 0 h 478166"/>
              <a:gd name="connsiteX2" fmla="*/ 1409885 w 1409885"/>
              <a:gd name="connsiteY2" fmla="*/ 239083 h 478166"/>
              <a:gd name="connsiteX3" fmla="*/ 1170802 w 1409885"/>
              <a:gd name="connsiteY3" fmla="*/ 478166 h 478166"/>
              <a:gd name="connsiteX4" fmla="*/ 0 w 1409885"/>
              <a:gd name="connsiteY4" fmla="*/ 478166 h 478166"/>
              <a:gd name="connsiteX5" fmla="*/ 239083 w 1409885"/>
              <a:gd name="connsiteY5" fmla="*/ 239083 h 478166"/>
              <a:gd name="connsiteX6" fmla="*/ 0 w 1409885"/>
              <a:gd name="connsiteY6" fmla="*/ 0 h 478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9885" h="478166">
                <a:moveTo>
                  <a:pt x="0" y="0"/>
                </a:moveTo>
                <a:lnTo>
                  <a:pt x="1170802" y="0"/>
                </a:lnTo>
                <a:lnTo>
                  <a:pt x="1409885" y="239083"/>
                </a:lnTo>
                <a:lnTo>
                  <a:pt x="1170802" y="478166"/>
                </a:lnTo>
                <a:lnTo>
                  <a:pt x="0" y="478166"/>
                </a:lnTo>
                <a:lnTo>
                  <a:pt x="239083" y="23908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0395692"/>
              <a:satOff val="-47968"/>
              <a:lumOff val="1765"/>
              <a:alphaOff val="0"/>
            </a:schemeClr>
          </a:fillRef>
          <a:effectRef idx="0">
            <a:schemeClr val="accent4">
              <a:hueOff val="10395692"/>
              <a:satOff val="-47968"/>
              <a:lumOff val="176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0673" tIns="10795" rIns="239083" bIns="10795" numCol="1" spcCol="1270" anchor="ctr" anchorCtr="0">
            <a:noAutofit/>
          </a:bodyPr>
          <a:lstStyle/>
          <a:p>
            <a:pPr lvl="0" algn="ctr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kern="1200" dirty="0" smtClean="0"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rPr>
              <a:t>章节四</a:t>
            </a:r>
            <a:endParaRPr lang="zh-CN" sz="3200" kern="1200" dirty="0">
              <a:latin typeface="专业字体设计服务/WWW.ZTSGC.COM/" panose="02000000000000000000" pitchFamily="2" charset="-122"/>
              <a:ea typeface="专业字体设计服务/WWW.ZTSGC.COM/" panose="02000000000000000000" pitchFamily="2" charset="-122"/>
            </a:endParaRPr>
          </a:p>
        </p:txBody>
      </p:sp>
      <p:sp>
        <p:nvSpPr>
          <p:cNvPr id="32" name="等腰三角形 31"/>
          <p:cNvSpPr/>
          <p:nvPr/>
        </p:nvSpPr>
        <p:spPr>
          <a:xfrm rot="10800000">
            <a:off x="10932372" y="0"/>
            <a:ext cx="1037356" cy="973712"/>
          </a:xfrm>
          <a:prstGeom prst="triangle">
            <a:avLst/>
          </a:prstGeom>
          <a:solidFill>
            <a:srgbClr val="0066FF">
              <a:alpha val="5372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7551529">
            <a:off x="4237997" y="1169311"/>
            <a:ext cx="665610" cy="498766"/>
          </a:xfrm>
          <a:prstGeom prst="triangle">
            <a:avLst/>
          </a:prstGeom>
          <a:solidFill>
            <a:srgbClr val="22F236">
              <a:alpha val="6235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-6744685" y="-4465236"/>
            <a:ext cx="11948573" cy="12977235"/>
          </a:xfrm>
          <a:custGeom>
            <a:avLst/>
            <a:gdLst/>
            <a:ahLst/>
            <a:cxnLst/>
            <a:rect l="l" t="t" r="r" b="b"/>
            <a:pathLst>
              <a:path w="11948573" h="12977235">
                <a:moveTo>
                  <a:pt x="10139359" y="6665520"/>
                </a:moveTo>
                <a:cubicBezTo>
                  <a:pt x="10217941" y="6698857"/>
                  <a:pt x="10261994" y="6725646"/>
                  <a:pt x="10271519" y="6745887"/>
                </a:cubicBezTo>
                <a:cubicBezTo>
                  <a:pt x="10276281" y="6756007"/>
                  <a:pt x="10277918" y="6766872"/>
                  <a:pt x="10276430" y="6778480"/>
                </a:cubicBezTo>
                <a:cubicBezTo>
                  <a:pt x="10274942" y="6790089"/>
                  <a:pt x="10270328" y="6802441"/>
                  <a:pt x="10262589" y="6815538"/>
                </a:cubicBezTo>
                <a:cubicBezTo>
                  <a:pt x="10247111" y="6841732"/>
                  <a:pt x="10232228" y="6836374"/>
                  <a:pt x="10217941" y="6799465"/>
                </a:cubicBezTo>
                <a:cubicBezTo>
                  <a:pt x="10203653" y="6762556"/>
                  <a:pt x="10175078" y="6721479"/>
                  <a:pt x="10132216" y="6676235"/>
                </a:cubicBezTo>
                <a:close/>
                <a:moveTo>
                  <a:pt x="10603703" y="6304760"/>
                </a:moveTo>
                <a:lnTo>
                  <a:pt x="10664425" y="6354767"/>
                </a:lnTo>
                <a:lnTo>
                  <a:pt x="10628706" y="6379770"/>
                </a:lnTo>
                <a:lnTo>
                  <a:pt x="10628706" y="6604798"/>
                </a:lnTo>
                <a:lnTo>
                  <a:pt x="10703716" y="6604798"/>
                </a:lnTo>
                <a:lnTo>
                  <a:pt x="10757294" y="6551219"/>
                </a:lnTo>
                <a:lnTo>
                  <a:pt x="10832303" y="6626229"/>
                </a:lnTo>
                <a:lnTo>
                  <a:pt x="10442969" y="6626229"/>
                </a:lnTo>
                <a:lnTo>
                  <a:pt x="10442969" y="6644088"/>
                </a:lnTo>
                <a:cubicBezTo>
                  <a:pt x="10471544" y="6710763"/>
                  <a:pt x="10500119" y="6764341"/>
                  <a:pt x="10528694" y="6804823"/>
                </a:cubicBezTo>
                <a:cubicBezTo>
                  <a:pt x="10597750" y="6754816"/>
                  <a:pt x="10646566" y="6707191"/>
                  <a:pt x="10675141" y="6661948"/>
                </a:cubicBezTo>
                <a:lnTo>
                  <a:pt x="10732291" y="6733385"/>
                </a:lnTo>
                <a:lnTo>
                  <a:pt x="10689428" y="6736957"/>
                </a:lnTo>
                <a:cubicBezTo>
                  <a:pt x="10639422" y="6760770"/>
                  <a:pt x="10589416" y="6789345"/>
                  <a:pt x="10539409" y="6822682"/>
                </a:cubicBezTo>
                <a:cubicBezTo>
                  <a:pt x="10629897" y="6934601"/>
                  <a:pt x="10727528" y="6994132"/>
                  <a:pt x="10832303" y="7001276"/>
                </a:cubicBezTo>
                <a:lnTo>
                  <a:pt x="10832303" y="7015563"/>
                </a:lnTo>
                <a:cubicBezTo>
                  <a:pt x="10784678" y="7027470"/>
                  <a:pt x="10758484" y="7045329"/>
                  <a:pt x="10753722" y="7069141"/>
                </a:cubicBezTo>
                <a:cubicBezTo>
                  <a:pt x="10608466" y="6990560"/>
                  <a:pt x="10504881" y="6863163"/>
                  <a:pt x="10442969" y="6686951"/>
                </a:cubicBezTo>
                <a:lnTo>
                  <a:pt x="10442969" y="7001276"/>
                </a:lnTo>
                <a:cubicBezTo>
                  <a:pt x="10447731" y="7051282"/>
                  <a:pt x="10420347" y="7089382"/>
                  <a:pt x="10360816" y="7115576"/>
                </a:cubicBezTo>
                <a:cubicBezTo>
                  <a:pt x="10356053" y="7082238"/>
                  <a:pt x="10317953" y="7054854"/>
                  <a:pt x="10246516" y="7033423"/>
                </a:cubicBezTo>
                <a:lnTo>
                  <a:pt x="10246516" y="7019135"/>
                </a:lnTo>
                <a:cubicBezTo>
                  <a:pt x="10306047" y="7026279"/>
                  <a:pt x="10345338" y="7029851"/>
                  <a:pt x="10364388" y="7029851"/>
                </a:cubicBezTo>
                <a:cubicBezTo>
                  <a:pt x="10383438" y="7029851"/>
                  <a:pt x="10392963" y="7015563"/>
                  <a:pt x="10392963" y="6986988"/>
                </a:cubicBezTo>
                <a:lnTo>
                  <a:pt x="10392963" y="6844113"/>
                </a:lnTo>
                <a:cubicBezTo>
                  <a:pt x="10300094" y="6894120"/>
                  <a:pt x="10223894" y="6936982"/>
                  <a:pt x="10164363" y="6972701"/>
                </a:cubicBezTo>
                <a:cubicBezTo>
                  <a:pt x="10104831" y="7008420"/>
                  <a:pt x="10069113" y="7035804"/>
                  <a:pt x="10057206" y="7054854"/>
                </a:cubicBezTo>
                <a:lnTo>
                  <a:pt x="10007200" y="6979845"/>
                </a:lnTo>
                <a:cubicBezTo>
                  <a:pt x="10035775" y="6972701"/>
                  <a:pt x="10081019" y="6957818"/>
                  <a:pt x="10142931" y="6935196"/>
                </a:cubicBezTo>
                <a:cubicBezTo>
                  <a:pt x="10204844" y="6912574"/>
                  <a:pt x="10288188" y="6875070"/>
                  <a:pt x="10392963" y="6822682"/>
                </a:cubicBezTo>
                <a:lnTo>
                  <a:pt x="10392963" y="6626229"/>
                </a:lnTo>
                <a:lnTo>
                  <a:pt x="10117928" y="6626229"/>
                </a:lnTo>
                <a:lnTo>
                  <a:pt x="10061736" y="6633253"/>
                </a:lnTo>
                <a:lnTo>
                  <a:pt x="10081621" y="6604798"/>
                </a:lnTo>
                <a:lnTo>
                  <a:pt x="10582272" y="6604798"/>
                </a:lnTo>
                <a:lnTo>
                  <a:pt x="10582272" y="6490498"/>
                </a:lnTo>
                <a:lnTo>
                  <a:pt x="10289378" y="6490498"/>
                </a:lnTo>
                <a:cubicBezTo>
                  <a:pt x="10258422" y="6490498"/>
                  <a:pt x="10229847" y="6494069"/>
                  <a:pt x="10203653" y="6501213"/>
                </a:cubicBezTo>
                <a:lnTo>
                  <a:pt x="10174431" y="6471992"/>
                </a:lnTo>
                <a:lnTo>
                  <a:pt x="10176475" y="6469067"/>
                </a:lnTo>
                <a:lnTo>
                  <a:pt x="10582272" y="6469067"/>
                </a:lnTo>
                <a:lnTo>
                  <a:pt x="10582272" y="6361910"/>
                </a:lnTo>
                <a:lnTo>
                  <a:pt x="10251360" y="6361910"/>
                </a:lnTo>
                <a:lnTo>
                  <a:pt x="10266337" y="6340479"/>
                </a:lnTo>
                <a:lnTo>
                  <a:pt x="10575128" y="6340479"/>
                </a:lnTo>
                <a:close/>
                <a:moveTo>
                  <a:pt x="10228656" y="5876135"/>
                </a:moveTo>
                <a:lnTo>
                  <a:pt x="10590837" y="5876135"/>
                </a:lnTo>
                <a:lnTo>
                  <a:pt x="10453549" y="6072589"/>
                </a:lnTo>
                <a:lnTo>
                  <a:pt x="10228656" y="6072589"/>
                </a:lnTo>
                <a:close/>
                <a:moveTo>
                  <a:pt x="10664425" y="5770834"/>
                </a:moveTo>
                <a:lnTo>
                  <a:pt x="10664425" y="6015438"/>
                </a:lnTo>
                <a:cubicBezTo>
                  <a:pt x="10664425" y="6086876"/>
                  <a:pt x="10665616" y="6136882"/>
                  <a:pt x="10667997" y="6165457"/>
                </a:cubicBezTo>
                <a:lnTo>
                  <a:pt x="10610847" y="6194032"/>
                </a:lnTo>
                <a:lnTo>
                  <a:pt x="10610847" y="6094020"/>
                </a:lnTo>
                <a:lnTo>
                  <a:pt x="10438572" y="6094020"/>
                </a:lnTo>
                <a:lnTo>
                  <a:pt x="10453549" y="6072589"/>
                </a:lnTo>
                <a:lnTo>
                  <a:pt x="10610847" y="6072589"/>
                </a:lnTo>
                <a:lnTo>
                  <a:pt x="10610847" y="5876135"/>
                </a:lnTo>
                <a:lnTo>
                  <a:pt x="10590837" y="5876135"/>
                </a:lnTo>
                <a:lnTo>
                  <a:pt x="10605814" y="5854704"/>
                </a:lnTo>
                <a:lnTo>
                  <a:pt x="10610847" y="5854704"/>
                </a:lnTo>
                <a:lnTo>
                  <a:pt x="10610847" y="5847502"/>
                </a:lnTo>
                <a:close/>
                <a:moveTo>
                  <a:pt x="10228656" y="5676110"/>
                </a:moveTo>
                <a:lnTo>
                  <a:pt x="10610847" y="5676110"/>
                </a:lnTo>
                <a:lnTo>
                  <a:pt x="10610847" y="5847502"/>
                </a:lnTo>
                <a:lnTo>
                  <a:pt x="10605814" y="5854704"/>
                </a:lnTo>
                <a:lnTo>
                  <a:pt x="10228656" y="5854704"/>
                </a:lnTo>
                <a:close/>
                <a:moveTo>
                  <a:pt x="10228656" y="5472513"/>
                </a:moveTo>
                <a:lnTo>
                  <a:pt x="10610847" y="5472513"/>
                </a:lnTo>
                <a:lnTo>
                  <a:pt x="10610847" y="5654679"/>
                </a:lnTo>
                <a:lnTo>
                  <a:pt x="10228656" y="5654679"/>
                </a:lnTo>
                <a:close/>
                <a:moveTo>
                  <a:pt x="6320243" y="0"/>
                </a:moveTo>
                <a:lnTo>
                  <a:pt x="11948573" y="3933282"/>
                </a:lnTo>
                <a:lnTo>
                  <a:pt x="10664425" y="5770834"/>
                </a:lnTo>
                <a:lnTo>
                  <a:pt x="10664425" y="5486801"/>
                </a:lnTo>
                <a:lnTo>
                  <a:pt x="10700144" y="5461798"/>
                </a:lnTo>
                <a:lnTo>
                  <a:pt x="10632278" y="5411792"/>
                </a:lnTo>
                <a:lnTo>
                  <a:pt x="10603703" y="5451082"/>
                </a:lnTo>
                <a:lnTo>
                  <a:pt x="10228656" y="5451082"/>
                </a:lnTo>
                <a:lnTo>
                  <a:pt x="10171506" y="5411792"/>
                </a:lnTo>
                <a:cubicBezTo>
                  <a:pt x="10173888" y="5518948"/>
                  <a:pt x="10175078" y="5655274"/>
                  <a:pt x="10175078" y="5820771"/>
                </a:cubicBezTo>
                <a:cubicBezTo>
                  <a:pt x="10175078" y="5986268"/>
                  <a:pt x="10173888" y="6111879"/>
                  <a:pt x="10171506" y="6197604"/>
                </a:cubicBezTo>
                <a:lnTo>
                  <a:pt x="10228656" y="6165457"/>
                </a:lnTo>
                <a:lnTo>
                  <a:pt x="10228656" y="6094020"/>
                </a:lnTo>
                <a:lnTo>
                  <a:pt x="10438572" y="6094020"/>
                </a:lnTo>
                <a:lnTo>
                  <a:pt x="10266337" y="6340479"/>
                </a:lnTo>
                <a:lnTo>
                  <a:pt x="10117928" y="6340479"/>
                </a:lnTo>
                <a:lnTo>
                  <a:pt x="10150075" y="6372626"/>
                </a:lnTo>
                <a:cubicBezTo>
                  <a:pt x="10176269" y="6365482"/>
                  <a:pt x="10204844" y="6361910"/>
                  <a:pt x="10235800" y="6361910"/>
                </a:cubicBezTo>
                <a:lnTo>
                  <a:pt x="10251360" y="6361910"/>
                </a:lnTo>
                <a:lnTo>
                  <a:pt x="10176475" y="6469067"/>
                </a:lnTo>
                <a:lnTo>
                  <a:pt x="10171506" y="6469067"/>
                </a:lnTo>
                <a:lnTo>
                  <a:pt x="10174431" y="6471992"/>
                </a:lnTo>
                <a:lnTo>
                  <a:pt x="10081621" y="6604798"/>
                </a:lnTo>
                <a:lnTo>
                  <a:pt x="10000056" y="6604798"/>
                </a:lnTo>
                <a:lnTo>
                  <a:pt x="10032203" y="6636945"/>
                </a:lnTo>
                <a:lnTo>
                  <a:pt x="10061736" y="6633253"/>
                </a:lnTo>
                <a:lnTo>
                  <a:pt x="5628330" y="12977235"/>
                </a:lnTo>
                <a:lnTo>
                  <a:pt x="0" y="9043953"/>
                </a:lnTo>
                <a:close/>
              </a:path>
            </a:pathLst>
          </a:custGeom>
          <a:solidFill>
            <a:srgbClr val="990099">
              <a:alpha val="51000"/>
            </a:srgb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dirty="0"/>
          </a:p>
        </p:txBody>
      </p:sp>
      <p:sp>
        <p:nvSpPr>
          <p:cNvPr id="5" name="任意多边形 4"/>
          <p:cNvSpPr/>
          <p:nvPr/>
        </p:nvSpPr>
        <p:spPr>
          <a:xfrm>
            <a:off x="4585744" y="1061946"/>
            <a:ext cx="2604500" cy="883322"/>
          </a:xfrm>
          <a:custGeom>
            <a:avLst/>
            <a:gdLst>
              <a:gd name="connsiteX0" fmla="*/ 0 w 1409885"/>
              <a:gd name="connsiteY0" fmla="*/ 0 h 478166"/>
              <a:gd name="connsiteX1" fmla="*/ 1170802 w 1409885"/>
              <a:gd name="connsiteY1" fmla="*/ 0 h 478166"/>
              <a:gd name="connsiteX2" fmla="*/ 1409885 w 1409885"/>
              <a:gd name="connsiteY2" fmla="*/ 239083 h 478166"/>
              <a:gd name="connsiteX3" fmla="*/ 1170802 w 1409885"/>
              <a:gd name="connsiteY3" fmla="*/ 478166 h 478166"/>
              <a:gd name="connsiteX4" fmla="*/ 0 w 1409885"/>
              <a:gd name="connsiteY4" fmla="*/ 478166 h 478166"/>
              <a:gd name="connsiteX5" fmla="*/ 239083 w 1409885"/>
              <a:gd name="connsiteY5" fmla="*/ 239083 h 478166"/>
              <a:gd name="connsiteX6" fmla="*/ 0 w 1409885"/>
              <a:gd name="connsiteY6" fmla="*/ 0 h 478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9885" h="478166">
                <a:moveTo>
                  <a:pt x="0" y="0"/>
                </a:moveTo>
                <a:lnTo>
                  <a:pt x="1170802" y="0"/>
                </a:lnTo>
                <a:lnTo>
                  <a:pt x="1409885" y="239083"/>
                </a:lnTo>
                <a:lnTo>
                  <a:pt x="1170802" y="478166"/>
                </a:lnTo>
                <a:lnTo>
                  <a:pt x="0" y="478166"/>
                </a:lnTo>
                <a:lnTo>
                  <a:pt x="239083" y="23908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0673" tIns="10795" rIns="239083" bIns="10795" numCol="1" spcCol="1270" anchor="ctr" anchorCtr="0">
            <a:noAutofit/>
          </a:bodyPr>
          <a:lstStyle/>
          <a:p>
            <a:pPr lvl="0" algn="ctr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600" kern="1200" dirty="0" smtClean="0"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rPr>
              <a:t>章节一</a:t>
            </a:r>
            <a:endParaRPr lang="zh-CN" sz="3600" kern="1200" dirty="0">
              <a:latin typeface="专业字体设计服务/WWW.ZTSGC.COM/" panose="02000000000000000000" pitchFamily="2" charset="-122"/>
              <a:ea typeface="专业字体设计服务/WWW.ZTSGC.COM/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155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5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8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5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5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5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5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5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5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path" presetSubtype="0" repeatCount="indefinite" accel="50000" decel="50000" autoRev="1" fill="remove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-2.96296E-6 L -0.34792 0.00116 " pathEditMode="relative" rAng="0" ptsTypes="AA">
                                          <p:cBhvr>
                                            <p:cTn id="6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396" y="4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2" presetClass="entr" presetSubtype="8" fill="hold" grpId="0" nodeType="click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7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5" presetID="2" presetClass="entr" presetSubtype="8" fill="hold" grpId="0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7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0" presetID="2" presetClass="entr" presetSubtype="8" fill="hold" grpId="0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85" presetID="2" presetClass="entr" presetSubtype="8" fill="hold" grpId="0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8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6" grpId="0" animBg="1"/>
          <p:bldP spid="17" grpId="0" animBg="1"/>
          <p:bldP spid="18" grpId="0" animBg="1"/>
          <p:bldP spid="30" grpId="0" animBg="1"/>
          <p:bldP spid="30" grpId="1" animBg="1"/>
          <p:bldP spid="6" grpId="0" animBg="1"/>
          <p:bldP spid="11" grpId="0" animBg="1"/>
          <p:bldP spid="14" grpId="0" animBg="1"/>
          <p:bldP spid="32" grpId="0" animBg="1"/>
          <p:bldP spid="35" grpId="0" animBg="1"/>
          <p:bldP spid="19" grpId="0" animBg="1"/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5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8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5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5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5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5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5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5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path" presetSubtype="0" repeatCount="indefinite" accel="50000" decel="50000" autoRev="1" fill="remove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-2.96296E-6 L -0.34792 0.00116 " pathEditMode="relative" rAng="0" ptsTypes="AA">
                                          <p:cBhvr>
                                            <p:cTn id="6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396" y="4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8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6" grpId="0" animBg="1"/>
          <p:bldP spid="17" grpId="0" animBg="1"/>
          <p:bldP spid="18" grpId="0" animBg="1"/>
          <p:bldP spid="30" grpId="0" animBg="1"/>
          <p:bldP spid="30" grpId="1" animBg="1"/>
          <p:bldP spid="6" grpId="0" animBg="1"/>
          <p:bldP spid="11" grpId="0" animBg="1"/>
          <p:bldP spid="14" grpId="0" animBg="1"/>
          <p:bldP spid="32" grpId="0" animBg="1"/>
          <p:bldP spid="35" grpId="0" animBg="1"/>
          <p:bldP spid="19" grpId="0" animBg="1"/>
          <p:bldP spid="5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5400000">
            <a:off x="3143250" y="236483"/>
            <a:ext cx="1219200" cy="1051034"/>
          </a:xfrm>
          <a:prstGeom prst="triangle">
            <a:avLst/>
          </a:prstGeom>
          <a:solidFill>
            <a:srgbClr val="2307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5400000">
            <a:off x="3524250" y="236483"/>
            <a:ext cx="1219200" cy="1051034"/>
          </a:xfrm>
          <a:prstGeom prst="triangle">
            <a:avLst/>
          </a:prstGeom>
          <a:solidFill>
            <a:srgbClr val="23079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7407066" y="3753916"/>
            <a:ext cx="2540120" cy="2189758"/>
          </a:xfrm>
          <a:prstGeom prst="triangle">
            <a:avLst/>
          </a:prstGeom>
          <a:solidFill>
            <a:srgbClr val="A206A6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/>
              <a:t>3</a:t>
            </a:r>
            <a:endParaRPr lang="zh-CN" altLang="en-US" sz="3600" dirty="0"/>
          </a:p>
        </p:txBody>
      </p:sp>
      <p:sp>
        <p:nvSpPr>
          <p:cNvPr id="7" name="等腰三角形 6"/>
          <p:cNvSpPr/>
          <p:nvPr/>
        </p:nvSpPr>
        <p:spPr>
          <a:xfrm>
            <a:off x="6506704" y="2112079"/>
            <a:ext cx="2540120" cy="2189758"/>
          </a:xfrm>
          <a:prstGeom prst="triangle">
            <a:avLst/>
          </a:prstGeom>
          <a:solidFill>
            <a:srgbClr val="00CC99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/>
              <a:t>1</a:t>
            </a:r>
            <a:endParaRPr lang="zh-CN" altLang="en-US" sz="3600" dirty="0"/>
          </a:p>
        </p:txBody>
      </p:sp>
      <p:sp>
        <p:nvSpPr>
          <p:cNvPr id="8" name="等腰三角形 7"/>
          <p:cNvSpPr/>
          <p:nvPr/>
        </p:nvSpPr>
        <p:spPr>
          <a:xfrm>
            <a:off x="8307428" y="2111116"/>
            <a:ext cx="2540120" cy="2189758"/>
          </a:xfrm>
          <a:prstGeom prst="triangle">
            <a:avLst/>
          </a:prstGeom>
          <a:solidFill>
            <a:srgbClr val="99FF33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/>
              <a:t>2</a:t>
            </a:r>
            <a:endParaRPr lang="zh-CN" altLang="en-US" sz="3600" dirty="0"/>
          </a:p>
        </p:txBody>
      </p:sp>
      <p:sp>
        <p:nvSpPr>
          <p:cNvPr id="9" name="等腰三角形 8"/>
          <p:cNvSpPr/>
          <p:nvPr/>
        </p:nvSpPr>
        <p:spPr>
          <a:xfrm>
            <a:off x="4792498" y="873781"/>
            <a:ext cx="7791510" cy="1700854"/>
          </a:xfrm>
          <a:prstGeom prst="triangle">
            <a:avLst>
              <a:gd name="adj" fmla="val 47479"/>
            </a:avLst>
          </a:prstGeom>
          <a:solidFill>
            <a:srgbClr val="23079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510939" y="1769517"/>
            <a:ext cx="4522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随便加东西就可以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-7477302" y="-706492"/>
            <a:ext cx="12990889" cy="11322095"/>
          </a:xfrm>
          <a:custGeom>
            <a:avLst/>
            <a:gdLst/>
            <a:ahLst/>
            <a:cxnLst/>
            <a:rect l="l" t="t" r="r" b="b"/>
            <a:pathLst>
              <a:path w="12990889" h="11322095">
                <a:moveTo>
                  <a:pt x="11493870" y="3065681"/>
                </a:moveTo>
                <a:lnTo>
                  <a:pt x="11139282" y="5070065"/>
                </a:lnTo>
                <a:lnTo>
                  <a:pt x="11519092" y="5325250"/>
                </a:lnTo>
                <a:lnTo>
                  <a:pt x="10084421" y="5258486"/>
                </a:lnTo>
                <a:lnTo>
                  <a:pt x="10493903" y="5086385"/>
                </a:lnTo>
                <a:lnTo>
                  <a:pt x="10470447" y="4426168"/>
                </a:lnTo>
                <a:lnTo>
                  <a:pt x="11197754" y="3175279"/>
                </a:lnTo>
                <a:close/>
                <a:moveTo>
                  <a:pt x="0" y="0"/>
                </a:moveTo>
                <a:lnTo>
                  <a:pt x="12990889" y="91277"/>
                </a:lnTo>
                <a:lnTo>
                  <a:pt x="11197754" y="3175279"/>
                </a:lnTo>
                <a:lnTo>
                  <a:pt x="9974633" y="3627977"/>
                </a:lnTo>
                <a:lnTo>
                  <a:pt x="10443460" y="3666551"/>
                </a:lnTo>
                <a:lnTo>
                  <a:pt x="10470447" y="4426168"/>
                </a:lnTo>
                <a:lnTo>
                  <a:pt x="6460938" y="11322095"/>
                </a:lnTo>
                <a:close/>
              </a:path>
            </a:pathLst>
          </a:custGeom>
          <a:solidFill>
            <a:srgbClr val="00FFCC">
              <a:alpha val="46000"/>
            </a:srgb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3900" dirty="0">
              <a:latin typeface="Snap ITC" panose="04040A07060A02020202" pitchFamily="82" charset="0"/>
            </a:endParaRPr>
          </a:p>
        </p:txBody>
      </p:sp>
      <p:sp>
        <p:nvSpPr>
          <p:cNvPr id="11" name="等腰三角形 10"/>
          <p:cNvSpPr/>
          <p:nvPr/>
        </p:nvSpPr>
        <p:spPr>
          <a:xfrm flipV="1">
            <a:off x="-1184781" y="1729538"/>
            <a:ext cx="3741024" cy="3225018"/>
          </a:xfrm>
          <a:prstGeom prst="triangle">
            <a:avLst/>
          </a:prstGeom>
          <a:solidFill>
            <a:srgbClr val="23079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>
            <a:off x="531800" y="382591"/>
            <a:ext cx="2364794" cy="2038614"/>
          </a:xfrm>
          <a:prstGeom prst="triangle">
            <a:avLst/>
          </a:prstGeom>
          <a:solidFill>
            <a:srgbClr val="7B69C9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875137" y="162560"/>
            <a:ext cx="4522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章节一</a:t>
            </a:r>
            <a:endParaRPr lang="zh-CN" altLang="en-US" sz="54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63" name="Freeform 5"/>
          <p:cNvSpPr>
            <a:spLocks/>
          </p:cNvSpPr>
          <p:nvPr/>
        </p:nvSpPr>
        <p:spPr bwMode="auto">
          <a:xfrm>
            <a:off x="7250047" y="762000"/>
            <a:ext cx="1343026" cy="576263"/>
          </a:xfrm>
          <a:custGeom>
            <a:avLst/>
            <a:gdLst>
              <a:gd name="T0" fmla="*/ 506 w 558"/>
              <a:gd name="T1" fmla="*/ 124 h 238"/>
              <a:gd name="T2" fmla="*/ 496 w 558"/>
              <a:gd name="T3" fmla="*/ 125 h 238"/>
              <a:gd name="T4" fmla="*/ 411 w 558"/>
              <a:gd name="T5" fmla="*/ 75 h 238"/>
              <a:gd name="T6" fmla="*/ 385 w 558"/>
              <a:gd name="T7" fmla="*/ 77 h 238"/>
              <a:gd name="T8" fmla="*/ 258 w 558"/>
              <a:gd name="T9" fmla="*/ 1 h 238"/>
              <a:gd name="T10" fmla="*/ 132 w 558"/>
              <a:gd name="T11" fmla="*/ 63 h 238"/>
              <a:gd name="T12" fmla="*/ 105 w 558"/>
              <a:gd name="T13" fmla="*/ 60 h 238"/>
              <a:gd name="T14" fmla="*/ 1 w 558"/>
              <a:gd name="T15" fmla="*/ 145 h 238"/>
              <a:gd name="T16" fmla="*/ 101 w 558"/>
              <a:gd name="T17" fmla="*/ 234 h 238"/>
              <a:gd name="T18" fmla="*/ 171 w 558"/>
              <a:gd name="T19" fmla="*/ 213 h 238"/>
              <a:gd name="T20" fmla="*/ 253 w 558"/>
              <a:gd name="T21" fmla="*/ 237 h 238"/>
              <a:gd name="T22" fmla="*/ 345 w 558"/>
              <a:gd name="T23" fmla="*/ 210 h 238"/>
              <a:gd name="T24" fmla="*/ 408 w 558"/>
              <a:gd name="T25" fmla="*/ 232 h 238"/>
              <a:gd name="T26" fmla="*/ 478 w 558"/>
              <a:gd name="T27" fmla="*/ 207 h 238"/>
              <a:gd name="T28" fmla="*/ 504 w 558"/>
              <a:gd name="T29" fmla="*/ 213 h 238"/>
              <a:gd name="T30" fmla="*/ 558 w 558"/>
              <a:gd name="T31" fmla="*/ 170 h 238"/>
              <a:gd name="T32" fmla="*/ 506 w 558"/>
              <a:gd name="T33" fmla="*/ 12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8" h="238">
                <a:moveTo>
                  <a:pt x="506" y="124"/>
                </a:moveTo>
                <a:cubicBezTo>
                  <a:pt x="503" y="124"/>
                  <a:pt x="499" y="125"/>
                  <a:pt x="496" y="125"/>
                </a:cubicBezTo>
                <a:cubicBezTo>
                  <a:pt x="483" y="96"/>
                  <a:pt x="450" y="75"/>
                  <a:pt x="411" y="75"/>
                </a:cubicBezTo>
                <a:cubicBezTo>
                  <a:pt x="402" y="74"/>
                  <a:pt x="393" y="75"/>
                  <a:pt x="385" y="77"/>
                </a:cubicBezTo>
                <a:cubicBezTo>
                  <a:pt x="365" y="34"/>
                  <a:pt x="316" y="2"/>
                  <a:pt x="258" y="1"/>
                </a:cubicBezTo>
                <a:cubicBezTo>
                  <a:pt x="203" y="0"/>
                  <a:pt x="156" y="25"/>
                  <a:pt x="132" y="63"/>
                </a:cubicBezTo>
                <a:cubicBezTo>
                  <a:pt x="124" y="61"/>
                  <a:pt x="114" y="60"/>
                  <a:pt x="105" y="60"/>
                </a:cubicBezTo>
                <a:cubicBezTo>
                  <a:pt x="49" y="58"/>
                  <a:pt x="2" y="97"/>
                  <a:pt x="1" y="145"/>
                </a:cubicBezTo>
                <a:cubicBezTo>
                  <a:pt x="0" y="193"/>
                  <a:pt x="45" y="233"/>
                  <a:pt x="101" y="234"/>
                </a:cubicBezTo>
                <a:cubicBezTo>
                  <a:pt x="128" y="235"/>
                  <a:pt x="152" y="226"/>
                  <a:pt x="171" y="213"/>
                </a:cubicBezTo>
                <a:cubicBezTo>
                  <a:pt x="194" y="227"/>
                  <a:pt x="222" y="237"/>
                  <a:pt x="253" y="237"/>
                </a:cubicBezTo>
                <a:cubicBezTo>
                  <a:pt x="288" y="238"/>
                  <a:pt x="320" y="227"/>
                  <a:pt x="345" y="210"/>
                </a:cubicBezTo>
                <a:cubicBezTo>
                  <a:pt x="361" y="223"/>
                  <a:pt x="384" y="232"/>
                  <a:pt x="408" y="232"/>
                </a:cubicBezTo>
                <a:cubicBezTo>
                  <a:pt x="436" y="233"/>
                  <a:pt x="461" y="223"/>
                  <a:pt x="478" y="207"/>
                </a:cubicBezTo>
                <a:cubicBezTo>
                  <a:pt x="486" y="211"/>
                  <a:pt x="495" y="213"/>
                  <a:pt x="504" y="213"/>
                </a:cubicBezTo>
                <a:cubicBezTo>
                  <a:pt x="533" y="214"/>
                  <a:pt x="557" y="195"/>
                  <a:pt x="558" y="170"/>
                </a:cubicBezTo>
                <a:cubicBezTo>
                  <a:pt x="558" y="145"/>
                  <a:pt x="535" y="125"/>
                  <a:pt x="506" y="124"/>
                </a:cubicBezTo>
                <a:close/>
              </a:path>
            </a:pathLst>
          </a:custGeom>
          <a:solidFill>
            <a:schemeClr val="bg1">
              <a:alpha val="7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5"/>
          <p:cNvSpPr>
            <a:spLocks/>
          </p:cNvSpPr>
          <p:nvPr/>
        </p:nvSpPr>
        <p:spPr bwMode="auto">
          <a:xfrm>
            <a:off x="4278367" y="-97978"/>
            <a:ext cx="1343026" cy="576263"/>
          </a:xfrm>
          <a:custGeom>
            <a:avLst/>
            <a:gdLst>
              <a:gd name="T0" fmla="*/ 506 w 558"/>
              <a:gd name="T1" fmla="*/ 124 h 238"/>
              <a:gd name="T2" fmla="*/ 496 w 558"/>
              <a:gd name="T3" fmla="*/ 125 h 238"/>
              <a:gd name="T4" fmla="*/ 411 w 558"/>
              <a:gd name="T5" fmla="*/ 75 h 238"/>
              <a:gd name="T6" fmla="*/ 385 w 558"/>
              <a:gd name="T7" fmla="*/ 77 h 238"/>
              <a:gd name="T8" fmla="*/ 258 w 558"/>
              <a:gd name="T9" fmla="*/ 1 h 238"/>
              <a:gd name="T10" fmla="*/ 132 w 558"/>
              <a:gd name="T11" fmla="*/ 63 h 238"/>
              <a:gd name="T12" fmla="*/ 105 w 558"/>
              <a:gd name="T13" fmla="*/ 60 h 238"/>
              <a:gd name="T14" fmla="*/ 1 w 558"/>
              <a:gd name="T15" fmla="*/ 145 h 238"/>
              <a:gd name="T16" fmla="*/ 101 w 558"/>
              <a:gd name="T17" fmla="*/ 234 h 238"/>
              <a:gd name="T18" fmla="*/ 171 w 558"/>
              <a:gd name="T19" fmla="*/ 213 h 238"/>
              <a:gd name="T20" fmla="*/ 253 w 558"/>
              <a:gd name="T21" fmla="*/ 237 h 238"/>
              <a:gd name="T22" fmla="*/ 345 w 558"/>
              <a:gd name="T23" fmla="*/ 210 h 238"/>
              <a:gd name="T24" fmla="*/ 408 w 558"/>
              <a:gd name="T25" fmla="*/ 232 h 238"/>
              <a:gd name="T26" fmla="*/ 478 w 558"/>
              <a:gd name="T27" fmla="*/ 207 h 238"/>
              <a:gd name="T28" fmla="*/ 504 w 558"/>
              <a:gd name="T29" fmla="*/ 213 h 238"/>
              <a:gd name="T30" fmla="*/ 558 w 558"/>
              <a:gd name="T31" fmla="*/ 170 h 238"/>
              <a:gd name="T32" fmla="*/ 506 w 558"/>
              <a:gd name="T33" fmla="*/ 12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8" h="238">
                <a:moveTo>
                  <a:pt x="506" y="124"/>
                </a:moveTo>
                <a:cubicBezTo>
                  <a:pt x="503" y="124"/>
                  <a:pt x="499" y="125"/>
                  <a:pt x="496" y="125"/>
                </a:cubicBezTo>
                <a:cubicBezTo>
                  <a:pt x="483" y="96"/>
                  <a:pt x="450" y="75"/>
                  <a:pt x="411" y="75"/>
                </a:cubicBezTo>
                <a:cubicBezTo>
                  <a:pt x="402" y="74"/>
                  <a:pt x="393" y="75"/>
                  <a:pt x="385" y="77"/>
                </a:cubicBezTo>
                <a:cubicBezTo>
                  <a:pt x="365" y="34"/>
                  <a:pt x="316" y="2"/>
                  <a:pt x="258" y="1"/>
                </a:cubicBezTo>
                <a:cubicBezTo>
                  <a:pt x="203" y="0"/>
                  <a:pt x="156" y="25"/>
                  <a:pt x="132" y="63"/>
                </a:cubicBezTo>
                <a:cubicBezTo>
                  <a:pt x="124" y="61"/>
                  <a:pt x="114" y="60"/>
                  <a:pt x="105" y="60"/>
                </a:cubicBezTo>
                <a:cubicBezTo>
                  <a:pt x="49" y="58"/>
                  <a:pt x="2" y="97"/>
                  <a:pt x="1" y="145"/>
                </a:cubicBezTo>
                <a:cubicBezTo>
                  <a:pt x="0" y="193"/>
                  <a:pt x="45" y="233"/>
                  <a:pt x="101" y="234"/>
                </a:cubicBezTo>
                <a:cubicBezTo>
                  <a:pt x="128" y="235"/>
                  <a:pt x="152" y="226"/>
                  <a:pt x="171" y="213"/>
                </a:cubicBezTo>
                <a:cubicBezTo>
                  <a:pt x="194" y="227"/>
                  <a:pt x="222" y="237"/>
                  <a:pt x="253" y="237"/>
                </a:cubicBezTo>
                <a:cubicBezTo>
                  <a:pt x="288" y="238"/>
                  <a:pt x="320" y="227"/>
                  <a:pt x="345" y="210"/>
                </a:cubicBezTo>
                <a:cubicBezTo>
                  <a:pt x="361" y="223"/>
                  <a:pt x="384" y="232"/>
                  <a:pt x="408" y="232"/>
                </a:cubicBezTo>
                <a:cubicBezTo>
                  <a:pt x="436" y="233"/>
                  <a:pt x="461" y="223"/>
                  <a:pt x="478" y="207"/>
                </a:cubicBezTo>
                <a:cubicBezTo>
                  <a:pt x="486" y="211"/>
                  <a:pt x="495" y="213"/>
                  <a:pt x="504" y="213"/>
                </a:cubicBezTo>
                <a:cubicBezTo>
                  <a:pt x="533" y="214"/>
                  <a:pt x="557" y="195"/>
                  <a:pt x="558" y="170"/>
                </a:cubicBezTo>
                <a:cubicBezTo>
                  <a:pt x="558" y="145"/>
                  <a:pt x="535" y="125"/>
                  <a:pt x="506" y="124"/>
                </a:cubicBezTo>
                <a:close/>
              </a:path>
            </a:pathLst>
          </a:custGeom>
          <a:solidFill>
            <a:schemeClr val="bg1">
              <a:alpha val="9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等腰三角形 64"/>
          <p:cNvSpPr/>
          <p:nvPr/>
        </p:nvSpPr>
        <p:spPr>
          <a:xfrm flipV="1">
            <a:off x="708436" y="4727158"/>
            <a:ext cx="2364794" cy="2038614"/>
          </a:xfrm>
          <a:prstGeom prst="triangle">
            <a:avLst/>
          </a:prstGeom>
          <a:solidFill>
            <a:srgbClr val="F15A41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7" name="直接连接符 66"/>
          <p:cNvCxnSpPr/>
          <p:nvPr/>
        </p:nvCxnSpPr>
        <p:spPr>
          <a:xfrm flipV="1">
            <a:off x="2172261" y="4807087"/>
            <a:ext cx="1284344" cy="21366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 flipV="1">
            <a:off x="2544087" y="3342047"/>
            <a:ext cx="2193648" cy="3636778"/>
          </a:xfrm>
          <a:prstGeom prst="line">
            <a:avLst/>
          </a:prstGeom>
          <a:ln>
            <a:solidFill>
              <a:srgbClr val="FF0000">
                <a:alpha val="5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4768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48889" decel="5111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repeatCount="indefinite" accel="50000" decel="50000" autoRev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7 3.7037E-6 L 0.04622 0.00023 " pathEditMode="relative" rAng="0" ptsTypes="AA">
                                      <p:cBhvr>
                                        <p:cTn id="48" dur="17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5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repeatCount="indefinite" accel="50000" decel="5000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4.16667E-7 7.40741E-7 L -0.05508 7.40741E-7 " pathEditMode="relative" rAng="0" ptsTypes="AA">
                                      <p:cBhvr>
                                        <p:cTn id="53" dur="1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  <p:bldP spid="8" grpId="0" animBg="1"/>
      <p:bldP spid="9" grpId="0" animBg="1"/>
      <p:bldP spid="10" grpId="0"/>
      <p:bldP spid="10" grpId="1"/>
      <p:bldP spid="58" grpId="0" animBg="1"/>
      <p:bldP spid="11" grpId="0" animBg="1"/>
      <p:bldP spid="59" grpId="0" animBg="1"/>
      <p:bldP spid="4" grpId="0"/>
      <p:bldP spid="4" grpId="1"/>
      <p:bldP spid="63" grpId="0" animBg="1"/>
      <p:bldP spid="63" grpId="1" animBg="1"/>
      <p:bldP spid="64" grpId="0" animBg="1"/>
      <p:bldP spid="64" grpId="1" animBg="1"/>
      <p:bldP spid="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>
          <a:xfrm flipV="1">
            <a:off x="-4663972" y="-889570"/>
            <a:ext cx="9871110" cy="8509570"/>
          </a:xfrm>
          <a:custGeom>
            <a:avLst/>
            <a:gdLst/>
            <a:ahLst/>
            <a:cxnLst/>
            <a:rect l="l" t="t" r="r" b="b"/>
            <a:pathLst>
              <a:path w="9871110" h="8509570">
                <a:moveTo>
                  <a:pt x="8507955" y="5898703"/>
                </a:moveTo>
                <a:cubicBezTo>
                  <a:pt x="8815524" y="5898703"/>
                  <a:pt x="9061342" y="5829530"/>
                  <a:pt x="9245408" y="5691183"/>
                </a:cubicBezTo>
                <a:cubicBezTo>
                  <a:pt x="9429474" y="5552837"/>
                  <a:pt x="9521507" y="5369067"/>
                  <a:pt x="9521507" y="5139875"/>
                </a:cubicBezTo>
                <a:cubicBezTo>
                  <a:pt x="9521507" y="4962934"/>
                  <a:pt x="9474897" y="4809150"/>
                  <a:pt x="9381676" y="4678522"/>
                </a:cubicBezTo>
                <a:cubicBezTo>
                  <a:pt x="9288456" y="4547894"/>
                  <a:pt x="9115968" y="4404797"/>
                  <a:pt x="8864212" y="4249232"/>
                </a:cubicBezTo>
                <a:lnTo>
                  <a:pt x="7864911" y="3636469"/>
                </a:lnTo>
                <a:lnTo>
                  <a:pt x="9448474" y="4044384"/>
                </a:lnTo>
                <a:lnTo>
                  <a:pt x="9722792" y="4596583"/>
                </a:lnTo>
                <a:lnTo>
                  <a:pt x="9521507" y="3340776"/>
                </a:lnTo>
                <a:lnTo>
                  <a:pt x="6869172" y="3176897"/>
                </a:lnTo>
                <a:lnTo>
                  <a:pt x="8105384" y="4712366"/>
                </a:lnTo>
                <a:cubicBezTo>
                  <a:pt x="8205137" y="4834681"/>
                  <a:pt x="8270154" y="4928792"/>
                  <a:pt x="8300435" y="4994700"/>
                </a:cubicBezTo>
                <a:cubicBezTo>
                  <a:pt x="8330717" y="5060608"/>
                  <a:pt x="8345858" y="5127406"/>
                  <a:pt x="8345858" y="5195095"/>
                </a:cubicBezTo>
                <a:cubicBezTo>
                  <a:pt x="8345858" y="5263971"/>
                  <a:pt x="8324780" y="5318894"/>
                  <a:pt x="8282623" y="5359864"/>
                </a:cubicBezTo>
                <a:cubicBezTo>
                  <a:pt x="8240465" y="5400833"/>
                  <a:pt x="8182574" y="5421319"/>
                  <a:pt x="8108947" y="5421319"/>
                </a:cubicBezTo>
                <a:lnTo>
                  <a:pt x="8077927" y="5417878"/>
                </a:lnTo>
                <a:lnTo>
                  <a:pt x="8352313" y="5890957"/>
                </a:lnTo>
                <a:lnTo>
                  <a:pt x="8353484" y="5891133"/>
                </a:lnTo>
                <a:cubicBezTo>
                  <a:pt x="8404510" y="5896180"/>
                  <a:pt x="8456001" y="5898703"/>
                  <a:pt x="8507955" y="5898703"/>
                </a:cubicBezTo>
                <a:close/>
                <a:moveTo>
                  <a:pt x="0" y="8509570"/>
                </a:moveTo>
                <a:lnTo>
                  <a:pt x="9871110" y="8509570"/>
                </a:lnTo>
                <a:lnTo>
                  <a:pt x="8352313" y="5890957"/>
                </a:lnTo>
                <a:lnTo>
                  <a:pt x="8201797" y="5868421"/>
                </a:lnTo>
                <a:cubicBezTo>
                  <a:pt x="8101599" y="5848234"/>
                  <a:pt x="8003257" y="5817952"/>
                  <a:pt x="7906771" y="5777576"/>
                </a:cubicBezTo>
                <a:cubicBezTo>
                  <a:pt x="7713798" y="5696824"/>
                  <a:pt x="7516372" y="5571540"/>
                  <a:pt x="7314493" y="5401724"/>
                </a:cubicBezTo>
                <a:lnTo>
                  <a:pt x="6963580" y="5781138"/>
                </a:lnTo>
                <a:lnTo>
                  <a:pt x="7357244" y="4730179"/>
                </a:lnTo>
                <a:cubicBezTo>
                  <a:pt x="7473621" y="4958184"/>
                  <a:pt x="7595046" y="5130375"/>
                  <a:pt x="7721517" y="5246752"/>
                </a:cubicBezTo>
                <a:cubicBezTo>
                  <a:pt x="7816371" y="5334035"/>
                  <a:pt x="7912727" y="5388587"/>
                  <a:pt x="8010587" y="5410408"/>
                </a:cubicBezTo>
                <a:lnTo>
                  <a:pt x="8077927" y="5417878"/>
                </a:lnTo>
                <a:lnTo>
                  <a:pt x="4935555" y="0"/>
                </a:lnTo>
                <a:close/>
              </a:path>
            </a:pathLst>
          </a:custGeom>
          <a:solidFill>
            <a:srgbClr val="F15A41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flipV="1">
            <a:off x="-1598929" y="140197"/>
            <a:ext cx="3741024" cy="3225018"/>
          </a:xfrm>
          <a:prstGeom prst="triangle">
            <a:avLst/>
          </a:prstGeom>
          <a:solidFill>
            <a:srgbClr val="E4F731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flipV="1">
            <a:off x="271583" y="2164553"/>
            <a:ext cx="2123834" cy="1830890"/>
          </a:xfrm>
          <a:prstGeom prst="triangle">
            <a:avLst/>
          </a:prstGeom>
          <a:solidFill>
            <a:srgbClr val="23079B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>
            <a:off x="-131428" y="3132114"/>
            <a:ext cx="2929856" cy="2525736"/>
          </a:xfrm>
          <a:prstGeom prst="triangle">
            <a:avLst/>
          </a:prstGeom>
          <a:solidFill>
            <a:srgbClr val="00669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5400000">
            <a:off x="3873984" y="673595"/>
            <a:ext cx="1219200" cy="105103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5400000">
            <a:off x="4254984" y="673595"/>
            <a:ext cx="1219200" cy="1051034"/>
          </a:xfrm>
          <a:prstGeom prst="triangle">
            <a:avLst/>
          </a:prstGeom>
          <a:solidFill>
            <a:srgbClr val="FF00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010814" y="858273"/>
            <a:ext cx="4522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章节二</a:t>
            </a:r>
            <a:endParaRPr lang="zh-CN" altLang="en-US" sz="54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8385724" y="1457713"/>
            <a:ext cx="1343026" cy="576263"/>
          </a:xfrm>
          <a:custGeom>
            <a:avLst/>
            <a:gdLst>
              <a:gd name="T0" fmla="*/ 506 w 558"/>
              <a:gd name="T1" fmla="*/ 124 h 238"/>
              <a:gd name="T2" fmla="*/ 496 w 558"/>
              <a:gd name="T3" fmla="*/ 125 h 238"/>
              <a:gd name="T4" fmla="*/ 411 w 558"/>
              <a:gd name="T5" fmla="*/ 75 h 238"/>
              <a:gd name="T6" fmla="*/ 385 w 558"/>
              <a:gd name="T7" fmla="*/ 77 h 238"/>
              <a:gd name="T8" fmla="*/ 258 w 558"/>
              <a:gd name="T9" fmla="*/ 1 h 238"/>
              <a:gd name="T10" fmla="*/ 132 w 558"/>
              <a:gd name="T11" fmla="*/ 63 h 238"/>
              <a:gd name="T12" fmla="*/ 105 w 558"/>
              <a:gd name="T13" fmla="*/ 60 h 238"/>
              <a:gd name="T14" fmla="*/ 1 w 558"/>
              <a:gd name="T15" fmla="*/ 145 h 238"/>
              <a:gd name="T16" fmla="*/ 101 w 558"/>
              <a:gd name="T17" fmla="*/ 234 h 238"/>
              <a:gd name="T18" fmla="*/ 171 w 558"/>
              <a:gd name="T19" fmla="*/ 213 h 238"/>
              <a:gd name="T20" fmla="*/ 253 w 558"/>
              <a:gd name="T21" fmla="*/ 237 h 238"/>
              <a:gd name="T22" fmla="*/ 345 w 558"/>
              <a:gd name="T23" fmla="*/ 210 h 238"/>
              <a:gd name="T24" fmla="*/ 408 w 558"/>
              <a:gd name="T25" fmla="*/ 232 h 238"/>
              <a:gd name="T26" fmla="*/ 478 w 558"/>
              <a:gd name="T27" fmla="*/ 207 h 238"/>
              <a:gd name="T28" fmla="*/ 504 w 558"/>
              <a:gd name="T29" fmla="*/ 213 h 238"/>
              <a:gd name="T30" fmla="*/ 558 w 558"/>
              <a:gd name="T31" fmla="*/ 170 h 238"/>
              <a:gd name="T32" fmla="*/ 506 w 558"/>
              <a:gd name="T33" fmla="*/ 12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8" h="238">
                <a:moveTo>
                  <a:pt x="506" y="124"/>
                </a:moveTo>
                <a:cubicBezTo>
                  <a:pt x="503" y="124"/>
                  <a:pt x="499" y="125"/>
                  <a:pt x="496" y="125"/>
                </a:cubicBezTo>
                <a:cubicBezTo>
                  <a:pt x="483" y="96"/>
                  <a:pt x="450" y="75"/>
                  <a:pt x="411" y="75"/>
                </a:cubicBezTo>
                <a:cubicBezTo>
                  <a:pt x="402" y="74"/>
                  <a:pt x="393" y="75"/>
                  <a:pt x="385" y="77"/>
                </a:cubicBezTo>
                <a:cubicBezTo>
                  <a:pt x="365" y="34"/>
                  <a:pt x="316" y="2"/>
                  <a:pt x="258" y="1"/>
                </a:cubicBezTo>
                <a:cubicBezTo>
                  <a:pt x="203" y="0"/>
                  <a:pt x="156" y="25"/>
                  <a:pt x="132" y="63"/>
                </a:cubicBezTo>
                <a:cubicBezTo>
                  <a:pt x="124" y="61"/>
                  <a:pt x="114" y="60"/>
                  <a:pt x="105" y="60"/>
                </a:cubicBezTo>
                <a:cubicBezTo>
                  <a:pt x="49" y="58"/>
                  <a:pt x="2" y="97"/>
                  <a:pt x="1" y="145"/>
                </a:cubicBezTo>
                <a:cubicBezTo>
                  <a:pt x="0" y="193"/>
                  <a:pt x="45" y="233"/>
                  <a:pt x="101" y="234"/>
                </a:cubicBezTo>
                <a:cubicBezTo>
                  <a:pt x="128" y="235"/>
                  <a:pt x="152" y="226"/>
                  <a:pt x="171" y="213"/>
                </a:cubicBezTo>
                <a:cubicBezTo>
                  <a:pt x="194" y="227"/>
                  <a:pt x="222" y="237"/>
                  <a:pt x="253" y="237"/>
                </a:cubicBezTo>
                <a:cubicBezTo>
                  <a:pt x="288" y="238"/>
                  <a:pt x="320" y="227"/>
                  <a:pt x="345" y="210"/>
                </a:cubicBezTo>
                <a:cubicBezTo>
                  <a:pt x="361" y="223"/>
                  <a:pt x="384" y="232"/>
                  <a:pt x="408" y="232"/>
                </a:cubicBezTo>
                <a:cubicBezTo>
                  <a:pt x="436" y="233"/>
                  <a:pt x="461" y="223"/>
                  <a:pt x="478" y="207"/>
                </a:cubicBezTo>
                <a:cubicBezTo>
                  <a:pt x="486" y="211"/>
                  <a:pt x="495" y="213"/>
                  <a:pt x="504" y="213"/>
                </a:cubicBezTo>
                <a:cubicBezTo>
                  <a:pt x="533" y="214"/>
                  <a:pt x="557" y="195"/>
                  <a:pt x="558" y="170"/>
                </a:cubicBezTo>
                <a:cubicBezTo>
                  <a:pt x="558" y="145"/>
                  <a:pt x="535" y="125"/>
                  <a:pt x="506" y="124"/>
                </a:cubicBezTo>
                <a:close/>
              </a:path>
            </a:pathLst>
          </a:custGeom>
          <a:solidFill>
            <a:schemeClr val="bg1">
              <a:alpha val="7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5673879" y="597735"/>
            <a:ext cx="1343026" cy="576263"/>
          </a:xfrm>
          <a:custGeom>
            <a:avLst/>
            <a:gdLst>
              <a:gd name="T0" fmla="*/ 506 w 558"/>
              <a:gd name="T1" fmla="*/ 124 h 238"/>
              <a:gd name="T2" fmla="*/ 496 w 558"/>
              <a:gd name="T3" fmla="*/ 125 h 238"/>
              <a:gd name="T4" fmla="*/ 411 w 558"/>
              <a:gd name="T5" fmla="*/ 75 h 238"/>
              <a:gd name="T6" fmla="*/ 385 w 558"/>
              <a:gd name="T7" fmla="*/ 77 h 238"/>
              <a:gd name="T8" fmla="*/ 258 w 558"/>
              <a:gd name="T9" fmla="*/ 1 h 238"/>
              <a:gd name="T10" fmla="*/ 132 w 558"/>
              <a:gd name="T11" fmla="*/ 63 h 238"/>
              <a:gd name="T12" fmla="*/ 105 w 558"/>
              <a:gd name="T13" fmla="*/ 60 h 238"/>
              <a:gd name="T14" fmla="*/ 1 w 558"/>
              <a:gd name="T15" fmla="*/ 145 h 238"/>
              <a:gd name="T16" fmla="*/ 101 w 558"/>
              <a:gd name="T17" fmla="*/ 234 h 238"/>
              <a:gd name="T18" fmla="*/ 171 w 558"/>
              <a:gd name="T19" fmla="*/ 213 h 238"/>
              <a:gd name="T20" fmla="*/ 253 w 558"/>
              <a:gd name="T21" fmla="*/ 237 h 238"/>
              <a:gd name="T22" fmla="*/ 345 w 558"/>
              <a:gd name="T23" fmla="*/ 210 h 238"/>
              <a:gd name="T24" fmla="*/ 408 w 558"/>
              <a:gd name="T25" fmla="*/ 232 h 238"/>
              <a:gd name="T26" fmla="*/ 478 w 558"/>
              <a:gd name="T27" fmla="*/ 207 h 238"/>
              <a:gd name="T28" fmla="*/ 504 w 558"/>
              <a:gd name="T29" fmla="*/ 213 h 238"/>
              <a:gd name="T30" fmla="*/ 558 w 558"/>
              <a:gd name="T31" fmla="*/ 170 h 238"/>
              <a:gd name="T32" fmla="*/ 506 w 558"/>
              <a:gd name="T33" fmla="*/ 12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8" h="238">
                <a:moveTo>
                  <a:pt x="506" y="124"/>
                </a:moveTo>
                <a:cubicBezTo>
                  <a:pt x="503" y="124"/>
                  <a:pt x="499" y="125"/>
                  <a:pt x="496" y="125"/>
                </a:cubicBezTo>
                <a:cubicBezTo>
                  <a:pt x="483" y="96"/>
                  <a:pt x="450" y="75"/>
                  <a:pt x="411" y="75"/>
                </a:cubicBezTo>
                <a:cubicBezTo>
                  <a:pt x="402" y="74"/>
                  <a:pt x="393" y="75"/>
                  <a:pt x="385" y="77"/>
                </a:cubicBezTo>
                <a:cubicBezTo>
                  <a:pt x="365" y="34"/>
                  <a:pt x="316" y="2"/>
                  <a:pt x="258" y="1"/>
                </a:cubicBezTo>
                <a:cubicBezTo>
                  <a:pt x="203" y="0"/>
                  <a:pt x="156" y="25"/>
                  <a:pt x="132" y="63"/>
                </a:cubicBezTo>
                <a:cubicBezTo>
                  <a:pt x="124" y="61"/>
                  <a:pt x="114" y="60"/>
                  <a:pt x="105" y="60"/>
                </a:cubicBezTo>
                <a:cubicBezTo>
                  <a:pt x="49" y="58"/>
                  <a:pt x="2" y="97"/>
                  <a:pt x="1" y="145"/>
                </a:cubicBezTo>
                <a:cubicBezTo>
                  <a:pt x="0" y="193"/>
                  <a:pt x="45" y="233"/>
                  <a:pt x="101" y="234"/>
                </a:cubicBezTo>
                <a:cubicBezTo>
                  <a:pt x="128" y="235"/>
                  <a:pt x="152" y="226"/>
                  <a:pt x="171" y="213"/>
                </a:cubicBezTo>
                <a:cubicBezTo>
                  <a:pt x="194" y="227"/>
                  <a:pt x="222" y="237"/>
                  <a:pt x="253" y="237"/>
                </a:cubicBezTo>
                <a:cubicBezTo>
                  <a:pt x="288" y="238"/>
                  <a:pt x="320" y="227"/>
                  <a:pt x="345" y="210"/>
                </a:cubicBezTo>
                <a:cubicBezTo>
                  <a:pt x="361" y="223"/>
                  <a:pt x="384" y="232"/>
                  <a:pt x="408" y="232"/>
                </a:cubicBezTo>
                <a:cubicBezTo>
                  <a:pt x="436" y="233"/>
                  <a:pt x="461" y="223"/>
                  <a:pt x="478" y="207"/>
                </a:cubicBezTo>
                <a:cubicBezTo>
                  <a:pt x="486" y="211"/>
                  <a:pt x="495" y="213"/>
                  <a:pt x="504" y="213"/>
                </a:cubicBezTo>
                <a:cubicBezTo>
                  <a:pt x="533" y="214"/>
                  <a:pt x="557" y="195"/>
                  <a:pt x="558" y="170"/>
                </a:cubicBezTo>
                <a:cubicBezTo>
                  <a:pt x="558" y="145"/>
                  <a:pt x="535" y="125"/>
                  <a:pt x="506" y="124"/>
                </a:cubicBezTo>
                <a:close/>
              </a:path>
            </a:pathLst>
          </a:custGeom>
          <a:solidFill>
            <a:schemeClr val="bg1">
              <a:alpha val="7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7663183">
            <a:off x="8207414" y="3866769"/>
            <a:ext cx="1289473" cy="1100773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5400000">
            <a:off x="7951651" y="5124437"/>
            <a:ext cx="1174802" cy="1010420"/>
          </a:xfrm>
          <a:prstGeom prst="triangle">
            <a:avLst/>
          </a:prstGeom>
          <a:solidFill>
            <a:srgbClr val="CC0099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8502072">
            <a:off x="7137338" y="3741329"/>
            <a:ext cx="842671" cy="719356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5400000">
            <a:off x="6648445" y="3391409"/>
            <a:ext cx="357994" cy="305606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916745">
            <a:off x="8915202" y="6012997"/>
            <a:ext cx="693967" cy="621092"/>
          </a:xfrm>
          <a:prstGeom prst="triangle">
            <a:avLst/>
          </a:prstGeom>
          <a:solidFill>
            <a:srgbClr val="FF3300">
              <a:alpha val="5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9156459">
            <a:off x="9000885" y="5112428"/>
            <a:ext cx="693967" cy="542039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5728174">
            <a:off x="9888442" y="3819791"/>
            <a:ext cx="2216100" cy="2080135"/>
          </a:xfrm>
          <a:prstGeom prst="triangle">
            <a:avLst/>
          </a:prstGeom>
          <a:solidFill>
            <a:srgbClr val="FF6600">
              <a:alpha val="5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6566298">
            <a:off x="11701875" y="5309803"/>
            <a:ext cx="842672" cy="719356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6" name="直接连接符 45"/>
          <p:cNvCxnSpPr/>
          <p:nvPr/>
        </p:nvCxnSpPr>
        <p:spPr>
          <a:xfrm>
            <a:off x="4995421" y="2204699"/>
            <a:ext cx="5157349" cy="0"/>
          </a:xfrm>
          <a:prstGeom prst="line">
            <a:avLst/>
          </a:prstGeom>
          <a:ln w="114300"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utoShape 3"/>
          <p:cNvSpPr>
            <a:spLocks noChangeAspect="1" noChangeArrowheads="1" noTextEdit="1"/>
          </p:cNvSpPr>
          <p:nvPr/>
        </p:nvSpPr>
        <p:spPr bwMode="auto">
          <a:xfrm>
            <a:off x="3209925" y="2014539"/>
            <a:ext cx="4354513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47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ccel="50000" decel="5000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7 3.7037E-6 L 0.04622 0.00023 " pathEditMode="relative" rAng="0" ptsTypes="AA">
                                      <p:cBhvr>
                                        <p:cTn id="32" dur="15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5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repeatCount="indefinite" accel="50000" decel="5000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4.16667E-7 7.40741E-7 L -0.05508 7.40741E-7 " pathEditMode="relative" rAng="0" ptsTypes="AA">
                                      <p:cBhvr>
                                        <p:cTn id="37" dur="1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5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5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5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5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8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8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9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5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V="1">
            <a:off x="-33649" y="6250644"/>
            <a:ext cx="857250" cy="739008"/>
          </a:xfrm>
          <a:prstGeom prst="triangle">
            <a:avLst/>
          </a:prstGeom>
          <a:solidFill>
            <a:srgbClr val="66FF33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353376" y="5379984"/>
            <a:ext cx="857250" cy="739008"/>
          </a:xfrm>
          <a:prstGeom prst="triangle">
            <a:avLst/>
          </a:prstGeom>
          <a:solidFill>
            <a:srgbClr val="00CC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flipV="1">
            <a:off x="-420674" y="5857191"/>
            <a:ext cx="857250" cy="739008"/>
          </a:xfrm>
          <a:prstGeom prst="triangle">
            <a:avLst/>
          </a:prstGeom>
          <a:solidFill>
            <a:srgbClr val="339966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519775" y="5865141"/>
            <a:ext cx="588934" cy="507702"/>
          </a:xfrm>
          <a:prstGeom prst="triangle">
            <a:avLst/>
          </a:prstGeom>
          <a:solidFill>
            <a:srgbClr val="0099FF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flipV="1">
            <a:off x="360851" y="6396901"/>
            <a:ext cx="588934" cy="507702"/>
          </a:xfrm>
          <a:prstGeom prst="triangle">
            <a:avLst/>
          </a:prstGeom>
          <a:solidFill>
            <a:srgbClr val="F15A41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flipV="1">
            <a:off x="10510902" y="699588"/>
            <a:ext cx="1751847" cy="1510212"/>
          </a:xfrm>
          <a:prstGeom prst="triangle">
            <a:avLst/>
          </a:prstGeom>
          <a:solidFill>
            <a:srgbClr val="66FF33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>
            <a:off x="11301814" y="-1079664"/>
            <a:ext cx="1751847" cy="1510212"/>
          </a:xfrm>
          <a:prstGeom prst="triangle">
            <a:avLst/>
          </a:prstGeom>
          <a:solidFill>
            <a:srgbClr val="00CC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flipV="1">
            <a:off x="9719991" y="-104460"/>
            <a:ext cx="1751847" cy="1510212"/>
          </a:xfrm>
          <a:prstGeom prst="triangle">
            <a:avLst/>
          </a:prstGeom>
          <a:solidFill>
            <a:srgbClr val="339966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11641861" y="-88213"/>
            <a:ext cx="1203526" cy="1037523"/>
          </a:xfrm>
          <a:prstGeom prst="triangle">
            <a:avLst/>
          </a:prstGeom>
          <a:solidFill>
            <a:srgbClr val="0099FF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flipV="1">
            <a:off x="11317089" y="998474"/>
            <a:ext cx="1203526" cy="1037523"/>
          </a:xfrm>
          <a:prstGeom prst="triangle">
            <a:avLst/>
          </a:prstGeom>
          <a:solidFill>
            <a:srgbClr val="F15A41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>
            <a:off x="-1878016" y="-88213"/>
            <a:ext cx="3808416" cy="3059888"/>
          </a:xfrm>
          <a:prstGeom prst="triangle">
            <a:avLst/>
          </a:prstGeom>
          <a:solidFill>
            <a:srgbClr val="00CC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>
            <a:off x="-1930400" y="1070633"/>
            <a:ext cx="3860800" cy="3059888"/>
          </a:xfrm>
          <a:prstGeom prst="triangle">
            <a:avLst/>
          </a:prstGeom>
          <a:solidFill>
            <a:srgbClr val="00CC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>
            <a:off x="-2062642" y="2296038"/>
            <a:ext cx="3993042" cy="3059888"/>
          </a:xfrm>
          <a:prstGeom prst="triangle">
            <a:avLst/>
          </a:prstGeom>
          <a:solidFill>
            <a:srgbClr val="00CC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955619" y="1256886"/>
            <a:ext cx="51598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第一小点</a:t>
            </a:r>
            <a:endParaRPr lang="zh-CN" altLang="en-US" sz="40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 rot="5400000">
            <a:off x="2747525" y="1579171"/>
            <a:ext cx="972704" cy="830362"/>
          </a:xfrm>
          <a:prstGeom prst="triangle">
            <a:avLst/>
          </a:prstGeom>
          <a:solidFill>
            <a:srgbClr val="FF66FF">
              <a:alpha val="5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585767" y="1975944"/>
            <a:ext cx="6342497" cy="18409"/>
          </a:xfrm>
          <a:prstGeom prst="line">
            <a:avLst/>
          </a:prstGeom>
          <a:ln w="38100">
            <a:solidFill>
              <a:srgbClr val="FF66FF">
                <a:alpha val="6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4483828" y="2111372"/>
            <a:ext cx="4865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随意添加你需要的东西就可以了 啦啦啦啦啦啦</a:t>
            </a:r>
            <a:endParaRPr lang="zh-CN" altLang="en-US" dirty="0"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27" name="等腰三角形 26"/>
          <p:cNvSpPr/>
          <p:nvPr/>
        </p:nvSpPr>
        <p:spPr>
          <a:xfrm rot="5400000">
            <a:off x="2747525" y="3524086"/>
            <a:ext cx="972704" cy="830362"/>
          </a:xfrm>
          <a:prstGeom prst="triangle">
            <a:avLst/>
          </a:prstGeom>
          <a:solidFill>
            <a:srgbClr val="FF66FF">
              <a:alpha val="5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连接符 27"/>
          <p:cNvCxnSpPr/>
          <p:nvPr/>
        </p:nvCxnSpPr>
        <p:spPr>
          <a:xfrm flipV="1">
            <a:off x="3585767" y="3920903"/>
            <a:ext cx="6327490" cy="18365"/>
          </a:xfrm>
          <a:prstGeom prst="line">
            <a:avLst/>
          </a:prstGeom>
          <a:ln w="38100">
            <a:solidFill>
              <a:srgbClr val="FF66FF">
                <a:alpha val="6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4955619" y="3098971"/>
            <a:ext cx="51598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第二小点</a:t>
            </a:r>
            <a:endParaRPr lang="zh-CN" altLang="en-US" sz="40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481755" y="4130521"/>
            <a:ext cx="4865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随意添加你需要的东西就可以了 啦啦啦啦啦啦</a:t>
            </a:r>
            <a:endParaRPr lang="zh-CN" altLang="en-US" dirty="0"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32" name="等腰三角形 31"/>
          <p:cNvSpPr/>
          <p:nvPr/>
        </p:nvSpPr>
        <p:spPr>
          <a:xfrm rot="5400000">
            <a:off x="2747525" y="5325162"/>
            <a:ext cx="972704" cy="830362"/>
          </a:xfrm>
          <a:prstGeom prst="triangle">
            <a:avLst/>
          </a:prstGeom>
          <a:solidFill>
            <a:srgbClr val="FF66FF">
              <a:alpha val="5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3585767" y="5721684"/>
            <a:ext cx="6429090" cy="18660"/>
          </a:xfrm>
          <a:prstGeom prst="line">
            <a:avLst/>
          </a:prstGeom>
          <a:ln w="38100">
            <a:solidFill>
              <a:srgbClr val="FF66FF">
                <a:alpha val="6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4955619" y="4811023"/>
            <a:ext cx="51598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第三小点</a:t>
            </a:r>
            <a:endParaRPr lang="zh-CN" altLang="en-US" sz="40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481755" y="6023539"/>
            <a:ext cx="4865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随意添加你需要的东西就可以了 啦啦啦啦啦啦</a:t>
            </a:r>
            <a:endParaRPr lang="zh-CN" altLang="en-US" dirty="0"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951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1" grpId="0" animBg="1"/>
      <p:bldP spid="24" grpId="0" animBg="1"/>
      <p:bldP spid="25" grpId="0" animBg="1"/>
      <p:bldP spid="2" grpId="0"/>
      <p:bldP spid="18" grpId="0" animBg="1"/>
      <p:bldP spid="20" grpId="0"/>
      <p:bldP spid="27" grpId="0" animBg="1"/>
      <p:bldP spid="29" grpId="0"/>
      <p:bldP spid="30" grpId="0"/>
      <p:bldP spid="32" grpId="0" animBg="1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10800000">
            <a:off x="-1776415" y="1"/>
            <a:ext cx="7453316" cy="5988398"/>
          </a:xfrm>
          <a:prstGeom prst="triangle">
            <a:avLst/>
          </a:prstGeom>
          <a:solidFill>
            <a:srgbClr val="3366FF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-1776417" y="1873598"/>
            <a:ext cx="6203716" cy="4984402"/>
          </a:xfrm>
          <a:prstGeom prst="triangle">
            <a:avLst/>
          </a:prstGeom>
          <a:solidFill>
            <a:srgbClr val="9933FF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0800000">
            <a:off x="-3624266" y="0"/>
            <a:ext cx="7453316" cy="5988398"/>
          </a:xfrm>
          <a:prstGeom prst="triangle">
            <a:avLst/>
          </a:prstGeom>
          <a:solidFill>
            <a:srgbClr val="3366FF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-3624267" y="1873598"/>
            <a:ext cx="6203716" cy="4984402"/>
          </a:xfrm>
          <a:prstGeom prst="triangle">
            <a:avLst/>
          </a:prstGeom>
          <a:solidFill>
            <a:srgbClr val="9933FF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062694" y="448762"/>
            <a:ext cx="51598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其他重点东西</a:t>
            </a:r>
            <a:endParaRPr lang="zh-CN" altLang="en-US" sz="48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98224" y="2114611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添加你想要的重点</a:t>
            </a:r>
            <a:endParaRPr lang="zh-CN" altLang="en-US" sz="2800" dirty="0"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059501" y="2073356"/>
            <a:ext cx="422831" cy="605730"/>
            <a:chOff x="5017666" y="1547302"/>
            <a:chExt cx="302181" cy="455634"/>
          </a:xfrm>
        </p:grpSpPr>
        <p:sp>
          <p:nvSpPr>
            <p:cNvPr id="11" name="等腰三角形 10"/>
            <p:cNvSpPr/>
            <p:nvPr/>
          </p:nvSpPr>
          <p:spPr>
            <a:xfrm rot="5400000">
              <a:off x="5008710" y="1556258"/>
              <a:ext cx="320093" cy="302181"/>
            </a:xfrm>
            <a:prstGeom prst="triangle">
              <a:avLst/>
            </a:prstGeom>
            <a:solidFill>
              <a:srgbClr val="3366FF">
                <a:alpha val="4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rot="5400000">
              <a:off x="5008710" y="1691799"/>
              <a:ext cx="320093" cy="302181"/>
            </a:xfrm>
            <a:prstGeom prst="triangle">
              <a:avLst/>
            </a:prstGeom>
            <a:solidFill>
              <a:srgbClr val="3366FF">
                <a:alpha val="4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 rot="10800000">
            <a:off x="10254235" y="2092754"/>
            <a:ext cx="422831" cy="605730"/>
            <a:chOff x="5017666" y="1547302"/>
            <a:chExt cx="302181" cy="455634"/>
          </a:xfrm>
        </p:grpSpPr>
        <p:sp>
          <p:nvSpPr>
            <p:cNvPr id="25" name="等腰三角形 24"/>
            <p:cNvSpPr/>
            <p:nvPr/>
          </p:nvSpPr>
          <p:spPr>
            <a:xfrm rot="5400000">
              <a:off x="5008710" y="1556258"/>
              <a:ext cx="320093" cy="302181"/>
            </a:xfrm>
            <a:prstGeom prst="triangle">
              <a:avLst/>
            </a:prstGeom>
            <a:solidFill>
              <a:srgbClr val="3366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5400000">
              <a:off x="5008710" y="1691799"/>
              <a:ext cx="320093" cy="302181"/>
            </a:xfrm>
            <a:prstGeom prst="triangle">
              <a:avLst/>
            </a:prstGeom>
            <a:solidFill>
              <a:srgbClr val="3366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矩形 26"/>
          <p:cNvSpPr/>
          <p:nvPr/>
        </p:nvSpPr>
        <p:spPr>
          <a:xfrm>
            <a:off x="6750630" y="3256486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添加你想要的重点</a:t>
            </a:r>
            <a:endParaRPr lang="zh-CN" altLang="en-US" sz="2800" dirty="0"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059500" y="3215231"/>
            <a:ext cx="422831" cy="605730"/>
            <a:chOff x="5017666" y="1547302"/>
            <a:chExt cx="302181" cy="455634"/>
          </a:xfrm>
        </p:grpSpPr>
        <p:sp>
          <p:nvSpPr>
            <p:cNvPr id="29" name="等腰三角形 28"/>
            <p:cNvSpPr/>
            <p:nvPr/>
          </p:nvSpPr>
          <p:spPr>
            <a:xfrm rot="5400000">
              <a:off x="5008710" y="1556258"/>
              <a:ext cx="320093" cy="302181"/>
            </a:xfrm>
            <a:prstGeom prst="triangle">
              <a:avLst/>
            </a:prstGeom>
            <a:solidFill>
              <a:srgbClr val="3366FF">
                <a:alpha val="4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 rot="5400000">
              <a:off x="5008710" y="1691799"/>
              <a:ext cx="320093" cy="302181"/>
            </a:xfrm>
            <a:prstGeom prst="triangle">
              <a:avLst/>
            </a:prstGeom>
            <a:solidFill>
              <a:srgbClr val="3366FF">
                <a:alpha val="4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 rot="10800000">
            <a:off x="10254234" y="3193957"/>
            <a:ext cx="422831" cy="605730"/>
            <a:chOff x="5017666" y="1547302"/>
            <a:chExt cx="302181" cy="455634"/>
          </a:xfrm>
        </p:grpSpPr>
        <p:sp>
          <p:nvSpPr>
            <p:cNvPr id="32" name="等腰三角形 31"/>
            <p:cNvSpPr/>
            <p:nvPr/>
          </p:nvSpPr>
          <p:spPr>
            <a:xfrm rot="5400000">
              <a:off x="5008710" y="1556258"/>
              <a:ext cx="320093" cy="302181"/>
            </a:xfrm>
            <a:prstGeom prst="triangle">
              <a:avLst/>
            </a:prstGeom>
            <a:solidFill>
              <a:srgbClr val="3366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 rot="5400000">
              <a:off x="5008710" y="1691799"/>
              <a:ext cx="320093" cy="302181"/>
            </a:xfrm>
            <a:prstGeom prst="triangle">
              <a:avLst/>
            </a:prstGeom>
            <a:solidFill>
              <a:srgbClr val="3366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矩形 33"/>
          <p:cNvSpPr/>
          <p:nvPr/>
        </p:nvSpPr>
        <p:spPr>
          <a:xfrm>
            <a:off x="6698224" y="4439616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添加你想要的重点</a:t>
            </a:r>
            <a:endParaRPr lang="zh-CN" altLang="en-US" sz="2800" dirty="0"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051221" y="4398361"/>
            <a:ext cx="422831" cy="605730"/>
            <a:chOff x="5017666" y="1547302"/>
            <a:chExt cx="302181" cy="455634"/>
          </a:xfrm>
        </p:grpSpPr>
        <p:sp>
          <p:nvSpPr>
            <p:cNvPr id="36" name="等腰三角形 35"/>
            <p:cNvSpPr/>
            <p:nvPr/>
          </p:nvSpPr>
          <p:spPr>
            <a:xfrm rot="5400000">
              <a:off x="5008710" y="1556258"/>
              <a:ext cx="320093" cy="302181"/>
            </a:xfrm>
            <a:prstGeom prst="triangle">
              <a:avLst/>
            </a:prstGeom>
            <a:solidFill>
              <a:srgbClr val="3366FF">
                <a:alpha val="4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 rot="5400000">
              <a:off x="5008710" y="1691799"/>
              <a:ext cx="320093" cy="302181"/>
            </a:xfrm>
            <a:prstGeom prst="triangle">
              <a:avLst/>
            </a:prstGeom>
            <a:solidFill>
              <a:srgbClr val="3366FF">
                <a:alpha val="4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 rot="10800000">
            <a:off x="10254234" y="4407598"/>
            <a:ext cx="422831" cy="605730"/>
            <a:chOff x="5017666" y="1547302"/>
            <a:chExt cx="302181" cy="455634"/>
          </a:xfrm>
        </p:grpSpPr>
        <p:sp>
          <p:nvSpPr>
            <p:cNvPr id="39" name="等腰三角形 38"/>
            <p:cNvSpPr/>
            <p:nvPr/>
          </p:nvSpPr>
          <p:spPr>
            <a:xfrm rot="5400000">
              <a:off x="5008710" y="1556258"/>
              <a:ext cx="320093" cy="302181"/>
            </a:xfrm>
            <a:prstGeom prst="triangle">
              <a:avLst/>
            </a:prstGeom>
            <a:solidFill>
              <a:srgbClr val="3366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5400000">
              <a:off x="5008710" y="1691799"/>
              <a:ext cx="320093" cy="302181"/>
            </a:xfrm>
            <a:prstGeom prst="triangle">
              <a:avLst/>
            </a:prstGeom>
            <a:solidFill>
              <a:srgbClr val="3366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6698224" y="5622746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添加你想要的重点</a:t>
            </a:r>
            <a:endParaRPr lang="zh-CN" altLang="en-US" sz="2800" dirty="0"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059501" y="5581491"/>
            <a:ext cx="422831" cy="605730"/>
            <a:chOff x="5017666" y="1547302"/>
            <a:chExt cx="302181" cy="455634"/>
          </a:xfrm>
        </p:grpSpPr>
        <p:sp>
          <p:nvSpPr>
            <p:cNvPr id="43" name="等腰三角形 42"/>
            <p:cNvSpPr/>
            <p:nvPr/>
          </p:nvSpPr>
          <p:spPr>
            <a:xfrm rot="5400000">
              <a:off x="5008710" y="1556258"/>
              <a:ext cx="320093" cy="302181"/>
            </a:xfrm>
            <a:prstGeom prst="triangle">
              <a:avLst/>
            </a:prstGeom>
            <a:solidFill>
              <a:srgbClr val="3366FF">
                <a:alpha val="4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等腰三角形 43"/>
            <p:cNvSpPr/>
            <p:nvPr/>
          </p:nvSpPr>
          <p:spPr>
            <a:xfrm rot="5400000">
              <a:off x="5008710" y="1691799"/>
              <a:ext cx="320093" cy="302181"/>
            </a:xfrm>
            <a:prstGeom prst="triangle">
              <a:avLst/>
            </a:prstGeom>
            <a:solidFill>
              <a:srgbClr val="3366FF">
                <a:alpha val="4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 rot="10800000">
            <a:off x="10254235" y="5600889"/>
            <a:ext cx="422831" cy="605730"/>
            <a:chOff x="5017666" y="1547302"/>
            <a:chExt cx="302181" cy="455634"/>
          </a:xfrm>
        </p:grpSpPr>
        <p:sp>
          <p:nvSpPr>
            <p:cNvPr id="46" name="等腰三角形 45"/>
            <p:cNvSpPr/>
            <p:nvPr/>
          </p:nvSpPr>
          <p:spPr>
            <a:xfrm rot="5400000">
              <a:off x="5008710" y="1556258"/>
              <a:ext cx="320093" cy="302181"/>
            </a:xfrm>
            <a:prstGeom prst="triangle">
              <a:avLst/>
            </a:prstGeom>
            <a:solidFill>
              <a:srgbClr val="3366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等腰三角形 46"/>
            <p:cNvSpPr/>
            <p:nvPr/>
          </p:nvSpPr>
          <p:spPr>
            <a:xfrm rot="5400000">
              <a:off x="5008710" y="1691799"/>
              <a:ext cx="320093" cy="302181"/>
            </a:xfrm>
            <a:prstGeom prst="triangle">
              <a:avLst/>
            </a:prstGeom>
            <a:solidFill>
              <a:srgbClr val="3366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等腰三角形 47"/>
          <p:cNvSpPr/>
          <p:nvPr/>
        </p:nvSpPr>
        <p:spPr>
          <a:xfrm rot="5400000">
            <a:off x="6949677" y="-788686"/>
            <a:ext cx="1636674" cy="3983794"/>
          </a:xfrm>
          <a:prstGeom prst="triangle">
            <a:avLst/>
          </a:prstGeom>
          <a:solidFill>
            <a:srgbClr val="FF6600">
              <a:alpha val="5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16200000">
            <a:off x="8021933" y="-1382336"/>
            <a:ext cx="1636674" cy="3983794"/>
          </a:xfrm>
          <a:prstGeom prst="triangle">
            <a:avLst/>
          </a:prstGeom>
          <a:solidFill>
            <a:srgbClr val="FF6600">
              <a:alpha val="5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35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7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7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8" fill="hold" nodeType="click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4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4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5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5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7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2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8" fill="hold" nodeType="click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6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6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6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6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7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8" fill="hold" nodeType="click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7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7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7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8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7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5" fill="hold">
                          <p:stCondLst>
                            <p:cond delay="indefinite"/>
                          </p:stCondLst>
                          <p:childTnLst>
                            <p:par>
                              <p:cTn id="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7" presetID="2" presetClass="entr" presetSubtype="8" fill="hold" nodeType="click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8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9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9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9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17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27" grpId="0"/>
          <p:bldP spid="34" grpId="0"/>
          <p:bldP spid="41" grpId="0"/>
          <p:bldP spid="48" grpId="0" animBg="1"/>
          <p:bldP spid="4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7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7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7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2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7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7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5" fill="hold">
                          <p:stCondLst>
                            <p:cond delay="indefinite"/>
                          </p:stCondLst>
                          <p:childTnLst>
                            <p:par>
                              <p:cTn id="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7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17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27" grpId="0"/>
          <p:bldP spid="34" grpId="0"/>
          <p:bldP spid="41" grpId="0"/>
          <p:bldP spid="48" grpId="0" animBg="1"/>
          <p:bldP spid="49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等腰三角形 20"/>
          <p:cNvSpPr/>
          <p:nvPr/>
        </p:nvSpPr>
        <p:spPr>
          <a:xfrm flipV="1">
            <a:off x="-1598929" y="140197"/>
            <a:ext cx="3741024" cy="3225018"/>
          </a:xfrm>
          <a:prstGeom prst="triangle">
            <a:avLst/>
          </a:prstGeom>
          <a:solidFill>
            <a:srgbClr val="E4F731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flipV="1">
            <a:off x="271583" y="2164553"/>
            <a:ext cx="2123834" cy="1830890"/>
          </a:xfrm>
          <a:prstGeom prst="triangle">
            <a:avLst/>
          </a:prstGeom>
          <a:solidFill>
            <a:srgbClr val="23079B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>
            <a:off x="-131428" y="3132114"/>
            <a:ext cx="2929856" cy="2525736"/>
          </a:xfrm>
          <a:prstGeom prst="triangle">
            <a:avLst/>
          </a:prstGeom>
          <a:solidFill>
            <a:srgbClr val="00669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5400000">
            <a:off x="3873984" y="673595"/>
            <a:ext cx="1219200" cy="1051034"/>
          </a:xfrm>
          <a:prstGeom prst="triangle">
            <a:avLst/>
          </a:prstGeom>
          <a:solidFill>
            <a:srgbClr val="CC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5400000">
            <a:off x="4254984" y="673595"/>
            <a:ext cx="1219200" cy="1051034"/>
          </a:xfrm>
          <a:prstGeom prst="triangle">
            <a:avLst/>
          </a:prstGeom>
          <a:solidFill>
            <a:srgbClr val="CC3399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010814" y="858273"/>
            <a:ext cx="4522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章节三</a:t>
            </a:r>
            <a:endParaRPr lang="zh-CN" altLang="en-US" sz="54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8385724" y="1457713"/>
            <a:ext cx="1343026" cy="576263"/>
          </a:xfrm>
          <a:custGeom>
            <a:avLst/>
            <a:gdLst>
              <a:gd name="T0" fmla="*/ 506 w 558"/>
              <a:gd name="T1" fmla="*/ 124 h 238"/>
              <a:gd name="T2" fmla="*/ 496 w 558"/>
              <a:gd name="T3" fmla="*/ 125 h 238"/>
              <a:gd name="T4" fmla="*/ 411 w 558"/>
              <a:gd name="T5" fmla="*/ 75 h 238"/>
              <a:gd name="T6" fmla="*/ 385 w 558"/>
              <a:gd name="T7" fmla="*/ 77 h 238"/>
              <a:gd name="T8" fmla="*/ 258 w 558"/>
              <a:gd name="T9" fmla="*/ 1 h 238"/>
              <a:gd name="T10" fmla="*/ 132 w 558"/>
              <a:gd name="T11" fmla="*/ 63 h 238"/>
              <a:gd name="T12" fmla="*/ 105 w 558"/>
              <a:gd name="T13" fmla="*/ 60 h 238"/>
              <a:gd name="T14" fmla="*/ 1 w 558"/>
              <a:gd name="T15" fmla="*/ 145 h 238"/>
              <a:gd name="T16" fmla="*/ 101 w 558"/>
              <a:gd name="T17" fmla="*/ 234 h 238"/>
              <a:gd name="T18" fmla="*/ 171 w 558"/>
              <a:gd name="T19" fmla="*/ 213 h 238"/>
              <a:gd name="T20" fmla="*/ 253 w 558"/>
              <a:gd name="T21" fmla="*/ 237 h 238"/>
              <a:gd name="T22" fmla="*/ 345 w 558"/>
              <a:gd name="T23" fmla="*/ 210 h 238"/>
              <a:gd name="T24" fmla="*/ 408 w 558"/>
              <a:gd name="T25" fmla="*/ 232 h 238"/>
              <a:gd name="T26" fmla="*/ 478 w 558"/>
              <a:gd name="T27" fmla="*/ 207 h 238"/>
              <a:gd name="T28" fmla="*/ 504 w 558"/>
              <a:gd name="T29" fmla="*/ 213 h 238"/>
              <a:gd name="T30" fmla="*/ 558 w 558"/>
              <a:gd name="T31" fmla="*/ 170 h 238"/>
              <a:gd name="T32" fmla="*/ 506 w 558"/>
              <a:gd name="T33" fmla="*/ 12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8" h="238">
                <a:moveTo>
                  <a:pt x="506" y="124"/>
                </a:moveTo>
                <a:cubicBezTo>
                  <a:pt x="503" y="124"/>
                  <a:pt x="499" y="125"/>
                  <a:pt x="496" y="125"/>
                </a:cubicBezTo>
                <a:cubicBezTo>
                  <a:pt x="483" y="96"/>
                  <a:pt x="450" y="75"/>
                  <a:pt x="411" y="75"/>
                </a:cubicBezTo>
                <a:cubicBezTo>
                  <a:pt x="402" y="74"/>
                  <a:pt x="393" y="75"/>
                  <a:pt x="385" y="77"/>
                </a:cubicBezTo>
                <a:cubicBezTo>
                  <a:pt x="365" y="34"/>
                  <a:pt x="316" y="2"/>
                  <a:pt x="258" y="1"/>
                </a:cubicBezTo>
                <a:cubicBezTo>
                  <a:pt x="203" y="0"/>
                  <a:pt x="156" y="25"/>
                  <a:pt x="132" y="63"/>
                </a:cubicBezTo>
                <a:cubicBezTo>
                  <a:pt x="124" y="61"/>
                  <a:pt x="114" y="60"/>
                  <a:pt x="105" y="60"/>
                </a:cubicBezTo>
                <a:cubicBezTo>
                  <a:pt x="49" y="58"/>
                  <a:pt x="2" y="97"/>
                  <a:pt x="1" y="145"/>
                </a:cubicBezTo>
                <a:cubicBezTo>
                  <a:pt x="0" y="193"/>
                  <a:pt x="45" y="233"/>
                  <a:pt x="101" y="234"/>
                </a:cubicBezTo>
                <a:cubicBezTo>
                  <a:pt x="128" y="235"/>
                  <a:pt x="152" y="226"/>
                  <a:pt x="171" y="213"/>
                </a:cubicBezTo>
                <a:cubicBezTo>
                  <a:pt x="194" y="227"/>
                  <a:pt x="222" y="237"/>
                  <a:pt x="253" y="237"/>
                </a:cubicBezTo>
                <a:cubicBezTo>
                  <a:pt x="288" y="238"/>
                  <a:pt x="320" y="227"/>
                  <a:pt x="345" y="210"/>
                </a:cubicBezTo>
                <a:cubicBezTo>
                  <a:pt x="361" y="223"/>
                  <a:pt x="384" y="232"/>
                  <a:pt x="408" y="232"/>
                </a:cubicBezTo>
                <a:cubicBezTo>
                  <a:pt x="436" y="233"/>
                  <a:pt x="461" y="223"/>
                  <a:pt x="478" y="207"/>
                </a:cubicBezTo>
                <a:cubicBezTo>
                  <a:pt x="486" y="211"/>
                  <a:pt x="495" y="213"/>
                  <a:pt x="504" y="213"/>
                </a:cubicBezTo>
                <a:cubicBezTo>
                  <a:pt x="533" y="214"/>
                  <a:pt x="557" y="195"/>
                  <a:pt x="558" y="170"/>
                </a:cubicBezTo>
                <a:cubicBezTo>
                  <a:pt x="558" y="145"/>
                  <a:pt x="535" y="125"/>
                  <a:pt x="506" y="124"/>
                </a:cubicBezTo>
                <a:close/>
              </a:path>
            </a:pathLst>
          </a:custGeom>
          <a:solidFill>
            <a:schemeClr val="bg1">
              <a:alpha val="7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5673879" y="597735"/>
            <a:ext cx="1343026" cy="576263"/>
          </a:xfrm>
          <a:custGeom>
            <a:avLst/>
            <a:gdLst>
              <a:gd name="T0" fmla="*/ 506 w 558"/>
              <a:gd name="T1" fmla="*/ 124 h 238"/>
              <a:gd name="T2" fmla="*/ 496 w 558"/>
              <a:gd name="T3" fmla="*/ 125 h 238"/>
              <a:gd name="T4" fmla="*/ 411 w 558"/>
              <a:gd name="T5" fmla="*/ 75 h 238"/>
              <a:gd name="T6" fmla="*/ 385 w 558"/>
              <a:gd name="T7" fmla="*/ 77 h 238"/>
              <a:gd name="T8" fmla="*/ 258 w 558"/>
              <a:gd name="T9" fmla="*/ 1 h 238"/>
              <a:gd name="T10" fmla="*/ 132 w 558"/>
              <a:gd name="T11" fmla="*/ 63 h 238"/>
              <a:gd name="T12" fmla="*/ 105 w 558"/>
              <a:gd name="T13" fmla="*/ 60 h 238"/>
              <a:gd name="T14" fmla="*/ 1 w 558"/>
              <a:gd name="T15" fmla="*/ 145 h 238"/>
              <a:gd name="T16" fmla="*/ 101 w 558"/>
              <a:gd name="T17" fmla="*/ 234 h 238"/>
              <a:gd name="T18" fmla="*/ 171 w 558"/>
              <a:gd name="T19" fmla="*/ 213 h 238"/>
              <a:gd name="T20" fmla="*/ 253 w 558"/>
              <a:gd name="T21" fmla="*/ 237 h 238"/>
              <a:gd name="T22" fmla="*/ 345 w 558"/>
              <a:gd name="T23" fmla="*/ 210 h 238"/>
              <a:gd name="T24" fmla="*/ 408 w 558"/>
              <a:gd name="T25" fmla="*/ 232 h 238"/>
              <a:gd name="T26" fmla="*/ 478 w 558"/>
              <a:gd name="T27" fmla="*/ 207 h 238"/>
              <a:gd name="T28" fmla="*/ 504 w 558"/>
              <a:gd name="T29" fmla="*/ 213 h 238"/>
              <a:gd name="T30" fmla="*/ 558 w 558"/>
              <a:gd name="T31" fmla="*/ 170 h 238"/>
              <a:gd name="T32" fmla="*/ 506 w 558"/>
              <a:gd name="T33" fmla="*/ 12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8" h="238">
                <a:moveTo>
                  <a:pt x="506" y="124"/>
                </a:moveTo>
                <a:cubicBezTo>
                  <a:pt x="503" y="124"/>
                  <a:pt x="499" y="125"/>
                  <a:pt x="496" y="125"/>
                </a:cubicBezTo>
                <a:cubicBezTo>
                  <a:pt x="483" y="96"/>
                  <a:pt x="450" y="75"/>
                  <a:pt x="411" y="75"/>
                </a:cubicBezTo>
                <a:cubicBezTo>
                  <a:pt x="402" y="74"/>
                  <a:pt x="393" y="75"/>
                  <a:pt x="385" y="77"/>
                </a:cubicBezTo>
                <a:cubicBezTo>
                  <a:pt x="365" y="34"/>
                  <a:pt x="316" y="2"/>
                  <a:pt x="258" y="1"/>
                </a:cubicBezTo>
                <a:cubicBezTo>
                  <a:pt x="203" y="0"/>
                  <a:pt x="156" y="25"/>
                  <a:pt x="132" y="63"/>
                </a:cubicBezTo>
                <a:cubicBezTo>
                  <a:pt x="124" y="61"/>
                  <a:pt x="114" y="60"/>
                  <a:pt x="105" y="60"/>
                </a:cubicBezTo>
                <a:cubicBezTo>
                  <a:pt x="49" y="58"/>
                  <a:pt x="2" y="97"/>
                  <a:pt x="1" y="145"/>
                </a:cubicBezTo>
                <a:cubicBezTo>
                  <a:pt x="0" y="193"/>
                  <a:pt x="45" y="233"/>
                  <a:pt x="101" y="234"/>
                </a:cubicBezTo>
                <a:cubicBezTo>
                  <a:pt x="128" y="235"/>
                  <a:pt x="152" y="226"/>
                  <a:pt x="171" y="213"/>
                </a:cubicBezTo>
                <a:cubicBezTo>
                  <a:pt x="194" y="227"/>
                  <a:pt x="222" y="237"/>
                  <a:pt x="253" y="237"/>
                </a:cubicBezTo>
                <a:cubicBezTo>
                  <a:pt x="288" y="238"/>
                  <a:pt x="320" y="227"/>
                  <a:pt x="345" y="210"/>
                </a:cubicBezTo>
                <a:cubicBezTo>
                  <a:pt x="361" y="223"/>
                  <a:pt x="384" y="232"/>
                  <a:pt x="408" y="232"/>
                </a:cubicBezTo>
                <a:cubicBezTo>
                  <a:pt x="436" y="233"/>
                  <a:pt x="461" y="223"/>
                  <a:pt x="478" y="207"/>
                </a:cubicBezTo>
                <a:cubicBezTo>
                  <a:pt x="486" y="211"/>
                  <a:pt x="495" y="213"/>
                  <a:pt x="504" y="213"/>
                </a:cubicBezTo>
                <a:cubicBezTo>
                  <a:pt x="533" y="214"/>
                  <a:pt x="557" y="195"/>
                  <a:pt x="558" y="170"/>
                </a:cubicBezTo>
                <a:cubicBezTo>
                  <a:pt x="558" y="145"/>
                  <a:pt x="535" y="125"/>
                  <a:pt x="506" y="124"/>
                </a:cubicBezTo>
                <a:close/>
              </a:path>
            </a:pathLst>
          </a:custGeom>
          <a:solidFill>
            <a:schemeClr val="bg1">
              <a:alpha val="7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7663183">
            <a:off x="8207414" y="3866769"/>
            <a:ext cx="1289473" cy="1100773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5400000">
            <a:off x="7951651" y="5124437"/>
            <a:ext cx="1174802" cy="1010420"/>
          </a:xfrm>
          <a:prstGeom prst="triangle">
            <a:avLst/>
          </a:prstGeom>
          <a:solidFill>
            <a:srgbClr val="CC0099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8502072">
            <a:off x="7137338" y="3741329"/>
            <a:ext cx="842671" cy="719356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5400000">
            <a:off x="6648445" y="3391409"/>
            <a:ext cx="357994" cy="305606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916745">
            <a:off x="8915202" y="6012997"/>
            <a:ext cx="693967" cy="621092"/>
          </a:xfrm>
          <a:prstGeom prst="triangle">
            <a:avLst/>
          </a:prstGeom>
          <a:solidFill>
            <a:srgbClr val="FF3300">
              <a:alpha val="5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9156459">
            <a:off x="9000885" y="5112428"/>
            <a:ext cx="693967" cy="542039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5728174">
            <a:off x="9888442" y="3819791"/>
            <a:ext cx="2216100" cy="2080135"/>
          </a:xfrm>
          <a:prstGeom prst="triangle">
            <a:avLst/>
          </a:prstGeom>
          <a:solidFill>
            <a:srgbClr val="FF6600">
              <a:alpha val="5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6566298">
            <a:off x="11701875" y="5309803"/>
            <a:ext cx="842672" cy="719356"/>
          </a:xfrm>
          <a:prstGeom prst="triangle">
            <a:avLst/>
          </a:prstGeom>
          <a:solidFill>
            <a:srgbClr val="FF7C8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6" name="直接连接符 45"/>
          <p:cNvCxnSpPr/>
          <p:nvPr/>
        </p:nvCxnSpPr>
        <p:spPr>
          <a:xfrm>
            <a:off x="4995421" y="2204699"/>
            <a:ext cx="5157349" cy="0"/>
          </a:xfrm>
          <a:prstGeom prst="line">
            <a:avLst/>
          </a:prstGeom>
          <a:ln w="114300"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utoShape 3"/>
          <p:cNvSpPr>
            <a:spLocks noChangeAspect="1" noChangeArrowheads="1" noTextEdit="1"/>
          </p:cNvSpPr>
          <p:nvPr/>
        </p:nvSpPr>
        <p:spPr bwMode="auto">
          <a:xfrm>
            <a:off x="3209925" y="2014539"/>
            <a:ext cx="4354513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flipV="1">
            <a:off x="-7343684" y="-1728520"/>
            <a:ext cx="13279594" cy="11447926"/>
          </a:xfrm>
          <a:custGeom>
            <a:avLst/>
            <a:gdLst/>
            <a:ahLst/>
            <a:cxnLst/>
            <a:rect l="l" t="t" r="r" b="b"/>
            <a:pathLst>
              <a:path w="13279594" h="11447926">
                <a:moveTo>
                  <a:pt x="11390757" y="7893961"/>
                </a:moveTo>
                <a:cubicBezTo>
                  <a:pt x="11692134" y="7893961"/>
                  <a:pt x="11938941" y="7835051"/>
                  <a:pt x="12131177" y="7717228"/>
                </a:cubicBezTo>
                <a:cubicBezTo>
                  <a:pt x="12323414" y="7599406"/>
                  <a:pt x="12419532" y="7451198"/>
                  <a:pt x="12419532" y="7272604"/>
                </a:cubicBezTo>
                <a:cubicBezTo>
                  <a:pt x="12419532" y="7142379"/>
                  <a:pt x="12355659" y="7022077"/>
                  <a:pt x="12227915" y="6911696"/>
                </a:cubicBezTo>
                <a:cubicBezTo>
                  <a:pt x="12100172" y="6801315"/>
                  <a:pt x="11925298" y="6717599"/>
                  <a:pt x="11703296" y="6660549"/>
                </a:cubicBezTo>
                <a:cubicBezTo>
                  <a:pt x="11715698" y="6661789"/>
                  <a:pt x="11728721" y="6662719"/>
                  <a:pt x="11742364" y="6663339"/>
                </a:cubicBezTo>
                <a:cubicBezTo>
                  <a:pt x="11756006" y="6663959"/>
                  <a:pt x="11777090" y="6664269"/>
                  <a:pt x="11805616" y="6664269"/>
                </a:cubicBezTo>
                <a:cubicBezTo>
                  <a:pt x="12051182" y="6664269"/>
                  <a:pt x="12255511" y="6598537"/>
                  <a:pt x="12418601" y="6467072"/>
                </a:cubicBezTo>
                <a:cubicBezTo>
                  <a:pt x="12581692" y="6335607"/>
                  <a:pt x="12663238" y="6173756"/>
                  <a:pt x="12663238" y="5981520"/>
                </a:cubicBezTo>
                <a:cubicBezTo>
                  <a:pt x="12663238" y="5701227"/>
                  <a:pt x="12536734" y="5476125"/>
                  <a:pt x="12283726" y="5306213"/>
                </a:cubicBezTo>
                <a:cubicBezTo>
                  <a:pt x="12030718" y="5136301"/>
                  <a:pt x="11690894" y="5051345"/>
                  <a:pt x="11264253" y="5051345"/>
                </a:cubicBezTo>
                <a:cubicBezTo>
                  <a:pt x="11022408" y="5051345"/>
                  <a:pt x="10797615" y="5071498"/>
                  <a:pt x="10589876" y="5111806"/>
                </a:cubicBezTo>
                <a:cubicBezTo>
                  <a:pt x="10382136" y="5152113"/>
                  <a:pt x="10190830" y="5211955"/>
                  <a:pt x="10015957" y="5291330"/>
                </a:cubicBezTo>
                <a:lnTo>
                  <a:pt x="10015957" y="5047624"/>
                </a:lnTo>
                <a:lnTo>
                  <a:pt x="9831374" y="5502719"/>
                </a:lnTo>
                <a:lnTo>
                  <a:pt x="9995736" y="5786101"/>
                </a:lnTo>
                <a:lnTo>
                  <a:pt x="10062582" y="5742523"/>
                </a:lnTo>
                <a:cubicBezTo>
                  <a:pt x="10116765" y="5710393"/>
                  <a:pt x="10171297" y="5681229"/>
                  <a:pt x="10226177" y="5655029"/>
                </a:cubicBezTo>
                <a:cubicBezTo>
                  <a:pt x="10445698" y="5550229"/>
                  <a:pt x="10658399" y="5497829"/>
                  <a:pt x="10864278" y="5497829"/>
                </a:cubicBezTo>
                <a:cubicBezTo>
                  <a:pt x="11029229" y="5497829"/>
                  <a:pt x="11161314" y="5540927"/>
                  <a:pt x="11260532" y="5627123"/>
                </a:cubicBezTo>
                <a:cubicBezTo>
                  <a:pt x="11359751" y="5713320"/>
                  <a:pt x="11409360" y="5827731"/>
                  <a:pt x="11409360" y="5970358"/>
                </a:cubicBezTo>
                <a:cubicBezTo>
                  <a:pt x="11409360" y="6070817"/>
                  <a:pt x="11383316" y="6148642"/>
                  <a:pt x="11331226" y="6203832"/>
                </a:cubicBezTo>
                <a:cubicBezTo>
                  <a:pt x="11279136" y="6259022"/>
                  <a:pt x="11204722" y="6286618"/>
                  <a:pt x="11107984" y="6286618"/>
                </a:cubicBezTo>
                <a:cubicBezTo>
                  <a:pt x="11055894" y="6286618"/>
                  <a:pt x="11004734" y="6277006"/>
                  <a:pt x="10954504" y="6257782"/>
                </a:cubicBezTo>
                <a:cubicBezTo>
                  <a:pt x="10904275" y="6238559"/>
                  <a:pt x="10855596" y="6209723"/>
                  <a:pt x="10808467" y="6171276"/>
                </a:cubicBezTo>
                <a:lnTo>
                  <a:pt x="10732192" y="5851296"/>
                </a:lnTo>
                <a:lnTo>
                  <a:pt x="10498510" y="6652955"/>
                </a:lnTo>
                <a:lnTo>
                  <a:pt x="10537113" y="6719511"/>
                </a:lnTo>
                <a:lnTo>
                  <a:pt x="10704288" y="6602878"/>
                </a:lnTo>
                <a:cubicBezTo>
                  <a:pt x="10944893" y="6654967"/>
                  <a:pt x="11116975" y="6721940"/>
                  <a:pt x="11220535" y="6803796"/>
                </a:cubicBezTo>
                <a:cubicBezTo>
                  <a:pt x="11324094" y="6885651"/>
                  <a:pt x="11375874" y="6993551"/>
                  <a:pt x="11375874" y="7127497"/>
                </a:cubicBezTo>
                <a:cubicBezTo>
                  <a:pt x="11375874" y="7226715"/>
                  <a:pt x="11344868" y="7303610"/>
                  <a:pt x="11282857" y="7358180"/>
                </a:cubicBezTo>
                <a:cubicBezTo>
                  <a:pt x="11220845" y="7412750"/>
                  <a:pt x="11133408" y="7440036"/>
                  <a:pt x="11020547" y="7440036"/>
                </a:cubicBezTo>
                <a:lnTo>
                  <a:pt x="10951172" y="7433405"/>
                </a:lnTo>
                <a:lnTo>
                  <a:pt x="11214154" y="7886822"/>
                </a:lnTo>
                <a:lnTo>
                  <a:pt x="11225476" y="7888032"/>
                </a:lnTo>
                <a:cubicBezTo>
                  <a:pt x="11280783" y="7891985"/>
                  <a:pt x="11335876" y="7893961"/>
                  <a:pt x="11390757" y="7893961"/>
                </a:cubicBezTo>
                <a:close/>
                <a:moveTo>
                  <a:pt x="0" y="11447926"/>
                </a:moveTo>
                <a:lnTo>
                  <a:pt x="13279594" y="11447926"/>
                </a:lnTo>
                <a:lnTo>
                  <a:pt x="11214154" y="7886822"/>
                </a:lnTo>
                <a:lnTo>
                  <a:pt x="11058917" y="7870242"/>
                </a:lnTo>
                <a:cubicBezTo>
                  <a:pt x="10947451" y="7854429"/>
                  <a:pt x="10835132" y="7830710"/>
                  <a:pt x="10721961" y="7799084"/>
                </a:cubicBezTo>
                <a:cubicBezTo>
                  <a:pt x="10495618" y="7735832"/>
                  <a:pt x="10267725" y="7641574"/>
                  <a:pt x="10038282" y="7516310"/>
                </a:cubicBezTo>
                <a:lnTo>
                  <a:pt x="9790855" y="7787922"/>
                </a:lnTo>
                <a:lnTo>
                  <a:pt x="10107114" y="6720080"/>
                </a:lnTo>
                <a:cubicBezTo>
                  <a:pt x="10236099" y="6950763"/>
                  <a:pt x="10379656" y="7128427"/>
                  <a:pt x="10537786" y="7253071"/>
                </a:cubicBezTo>
                <a:cubicBezTo>
                  <a:pt x="10656383" y="7346553"/>
                  <a:pt x="10776550" y="7404980"/>
                  <a:pt x="10898287" y="7428350"/>
                </a:cubicBezTo>
                <a:lnTo>
                  <a:pt x="10951172" y="7433405"/>
                </a:lnTo>
                <a:lnTo>
                  <a:pt x="10537113" y="6719511"/>
                </a:lnTo>
                <a:lnTo>
                  <a:pt x="10464302" y="6770309"/>
                </a:lnTo>
                <a:lnTo>
                  <a:pt x="10498510" y="6652955"/>
                </a:lnTo>
                <a:lnTo>
                  <a:pt x="9995736" y="5786101"/>
                </a:lnTo>
                <a:lnTo>
                  <a:pt x="9901081" y="5847807"/>
                </a:lnTo>
                <a:cubicBezTo>
                  <a:pt x="9794110" y="5923927"/>
                  <a:pt x="9688536" y="6011906"/>
                  <a:pt x="9584356" y="6111745"/>
                </a:cubicBezTo>
                <a:lnTo>
                  <a:pt x="9831374" y="5502719"/>
                </a:lnTo>
                <a:lnTo>
                  <a:pt x="6639797" y="0"/>
                </a:lnTo>
                <a:close/>
              </a:path>
            </a:pathLst>
          </a:custGeom>
          <a:solidFill>
            <a:srgbClr val="CC3399">
              <a:alpha val="4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2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7 3.7037E-6 L 0.04622 0.00023 " pathEditMode="relative" rAng="0" ptsTypes="AA">
                                      <p:cBhvr>
                                        <p:cTn id="30" dur="14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repeatCount="indefinite" accel="50000" decel="5000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4.16667E-7 7.40741E-7 L -0.05508 7.40741E-7 " pathEditMode="relative" rAng="0" ptsTypes="AA">
                                      <p:cBhvr>
                                        <p:cTn id="35" dur="1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5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5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5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5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8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8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5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8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9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5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V="1">
            <a:off x="-33649" y="6250644"/>
            <a:ext cx="857250" cy="739008"/>
          </a:xfrm>
          <a:prstGeom prst="triangle">
            <a:avLst/>
          </a:prstGeom>
          <a:solidFill>
            <a:srgbClr val="66FF33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353376" y="5379984"/>
            <a:ext cx="857250" cy="739008"/>
          </a:xfrm>
          <a:prstGeom prst="triangle">
            <a:avLst/>
          </a:prstGeom>
          <a:solidFill>
            <a:srgbClr val="00CC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flipV="1">
            <a:off x="-420674" y="5857191"/>
            <a:ext cx="857250" cy="739008"/>
          </a:xfrm>
          <a:prstGeom prst="triangle">
            <a:avLst/>
          </a:prstGeom>
          <a:solidFill>
            <a:srgbClr val="339966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519775" y="5865141"/>
            <a:ext cx="588934" cy="507702"/>
          </a:xfrm>
          <a:prstGeom prst="triangle">
            <a:avLst/>
          </a:prstGeom>
          <a:solidFill>
            <a:srgbClr val="0099FF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flipV="1">
            <a:off x="360851" y="6396901"/>
            <a:ext cx="588934" cy="507702"/>
          </a:xfrm>
          <a:prstGeom prst="triangle">
            <a:avLst/>
          </a:prstGeom>
          <a:solidFill>
            <a:srgbClr val="F15A41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flipV="1">
            <a:off x="10510902" y="699588"/>
            <a:ext cx="1751847" cy="1510212"/>
          </a:xfrm>
          <a:prstGeom prst="triangle">
            <a:avLst/>
          </a:prstGeom>
          <a:solidFill>
            <a:srgbClr val="66FF33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>
            <a:off x="11301814" y="-1079664"/>
            <a:ext cx="1751847" cy="1510212"/>
          </a:xfrm>
          <a:prstGeom prst="triangle">
            <a:avLst/>
          </a:prstGeom>
          <a:solidFill>
            <a:srgbClr val="00CC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flipV="1">
            <a:off x="9719991" y="-104460"/>
            <a:ext cx="1751847" cy="1510212"/>
          </a:xfrm>
          <a:prstGeom prst="triangle">
            <a:avLst/>
          </a:prstGeom>
          <a:solidFill>
            <a:srgbClr val="339966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11641861" y="-88213"/>
            <a:ext cx="1203526" cy="1037523"/>
          </a:xfrm>
          <a:prstGeom prst="triangle">
            <a:avLst/>
          </a:prstGeom>
          <a:solidFill>
            <a:srgbClr val="0099FF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flipV="1">
            <a:off x="11317089" y="998474"/>
            <a:ext cx="1203526" cy="1037523"/>
          </a:xfrm>
          <a:prstGeom prst="triangle">
            <a:avLst/>
          </a:prstGeom>
          <a:solidFill>
            <a:srgbClr val="F15A41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>
            <a:off x="-1878016" y="-88213"/>
            <a:ext cx="3808416" cy="3059888"/>
          </a:xfrm>
          <a:prstGeom prst="triangle">
            <a:avLst/>
          </a:prstGeom>
          <a:solidFill>
            <a:srgbClr val="CC0099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>
            <a:off x="-1930400" y="1070633"/>
            <a:ext cx="3860800" cy="3059888"/>
          </a:xfrm>
          <a:prstGeom prst="triangle">
            <a:avLst/>
          </a:prstGeom>
          <a:solidFill>
            <a:srgbClr val="CC0099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>
            <a:off x="-2062642" y="2296038"/>
            <a:ext cx="3993042" cy="3059888"/>
          </a:xfrm>
          <a:prstGeom prst="triangle">
            <a:avLst/>
          </a:prstGeom>
          <a:solidFill>
            <a:srgbClr val="CC0099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558254" y="1256886"/>
            <a:ext cx="51598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人物介绍</a:t>
            </a:r>
            <a:endParaRPr lang="zh-CN" altLang="en-US" sz="40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 rot="5400000">
            <a:off x="2747525" y="1579171"/>
            <a:ext cx="972704" cy="830362"/>
          </a:xfrm>
          <a:prstGeom prst="triangl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585767" y="1975944"/>
            <a:ext cx="6342497" cy="18409"/>
          </a:xfrm>
          <a:prstGeom prst="line">
            <a:avLst/>
          </a:prstGeom>
          <a:solidFill>
            <a:srgbClr val="FF6600"/>
          </a:solidFill>
          <a:ln w="38100">
            <a:solidFill>
              <a:srgbClr val="FF6600">
                <a:alpha val="6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467" y="2207905"/>
            <a:ext cx="4936832" cy="43882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559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5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1" grpId="0" animBg="1"/>
      <p:bldP spid="24" grpId="0" animBg="1"/>
      <p:bldP spid="25" grpId="0" animBg="1"/>
      <p:bldP spid="2" grpId="0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flipV="1">
            <a:off x="-33649" y="6250644"/>
            <a:ext cx="857250" cy="739008"/>
          </a:xfrm>
          <a:prstGeom prst="triangle">
            <a:avLst/>
          </a:prstGeom>
          <a:solidFill>
            <a:srgbClr val="66FF33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353376" y="5379984"/>
            <a:ext cx="857250" cy="739008"/>
          </a:xfrm>
          <a:prstGeom prst="triangle">
            <a:avLst/>
          </a:prstGeom>
          <a:solidFill>
            <a:srgbClr val="00CC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flipV="1">
            <a:off x="-420674" y="5857191"/>
            <a:ext cx="857250" cy="739008"/>
          </a:xfrm>
          <a:prstGeom prst="triangle">
            <a:avLst/>
          </a:prstGeom>
          <a:solidFill>
            <a:srgbClr val="339966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519775" y="5865141"/>
            <a:ext cx="588934" cy="507702"/>
          </a:xfrm>
          <a:prstGeom prst="triangle">
            <a:avLst/>
          </a:prstGeom>
          <a:solidFill>
            <a:srgbClr val="0099FF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flipV="1">
            <a:off x="360851" y="6396901"/>
            <a:ext cx="588934" cy="507702"/>
          </a:xfrm>
          <a:prstGeom prst="triangle">
            <a:avLst/>
          </a:prstGeom>
          <a:solidFill>
            <a:srgbClr val="F15A41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flipV="1">
            <a:off x="10510902" y="699588"/>
            <a:ext cx="1751847" cy="1510212"/>
          </a:xfrm>
          <a:prstGeom prst="triangle">
            <a:avLst/>
          </a:prstGeom>
          <a:solidFill>
            <a:srgbClr val="66FF33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>
            <a:off x="11301814" y="-1079664"/>
            <a:ext cx="1751847" cy="1510212"/>
          </a:xfrm>
          <a:prstGeom prst="triangle">
            <a:avLst/>
          </a:prstGeom>
          <a:solidFill>
            <a:srgbClr val="00CC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flipV="1">
            <a:off x="9719991" y="-104460"/>
            <a:ext cx="1751847" cy="1510212"/>
          </a:xfrm>
          <a:prstGeom prst="triangle">
            <a:avLst/>
          </a:prstGeom>
          <a:solidFill>
            <a:srgbClr val="339966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11641861" y="-88213"/>
            <a:ext cx="1203526" cy="1037523"/>
          </a:xfrm>
          <a:prstGeom prst="triangle">
            <a:avLst/>
          </a:prstGeom>
          <a:solidFill>
            <a:srgbClr val="0099FF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flipV="1">
            <a:off x="11317089" y="998474"/>
            <a:ext cx="1203526" cy="1037523"/>
          </a:xfrm>
          <a:prstGeom prst="triangle">
            <a:avLst/>
          </a:prstGeom>
          <a:solidFill>
            <a:srgbClr val="F15A41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>
            <a:off x="-1878016" y="-88213"/>
            <a:ext cx="3808416" cy="3059888"/>
          </a:xfrm>
          <a:prstGeom prst="triangle">
            <a:avLst/>
          </a:prstGeom>
          <a:solidFill>
            <a:srgbClr val="CC0099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>
            <a:off x="-1930400" y="1070633"/>
            <a:ext cx="3860800" cy="3059888"/>
          </a:xfrm>
          <a:prstGeom prst="triangle">
            <a:avLst/>
          </a:prstGeom>
          <a:solidFill>
            <a:srgbClr val="CC0099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>
            <a:off x="-2062642" y="2296038"/>
            <a:ext cx="3993042" cy="3059888"/>
          </a:xfrm>
          <a:prstGeom prst="triangle">
            <a:avLst/>
          </a:prstGeom>
          <a:solidFill>
            <a:srgbClr val="CC0099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558254" y="1256886"/>
            <a:ext cx="51598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人物介绍</a:t>
            </a:r>
            <a:endParaRPr lang="zh-CN" altLang="en-US" sz="40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 rot="5400000">
            <a:off x="2747525" y="1579171"/>
            <a:ext cx="972704" cy="830362"/>
          </a:xfrm>
          <a:prstGeom prst="triangl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585767" y="1975944"/>
            <a:ext cx="6342497" cy="18409"/>
          </a:xfrm>
          <a:prstGeom prst="line">
            <a:avLst/>
          </a:prstGeom>
          <a:solidFill>
            <a:srgbClr val="FF6600"/>
          </a:solidFill>
          <a:ln w="38100">
            <a:solidFill>
              <a:srgbClr val="FF6600">
                <a:alpha val="6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623" y="2367281"/>
            <a:ext cx="4368784" cy="388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91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5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1" grpId="0" animBg="1"/>
      <p:bldP spid="24" grpId="0" animBg="1"/>
      <p:bldP spid="25" grpId="0" animBg="1"/>
      <p:bldP spid="2" grpId="0"/>
      <p:bldP spid="18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</TotalTime>
  <Words>121</Words>
  <Application>Microsoft Office PowerPoint</Application>
  <PresentationFormat>宽屏</PresentationFormat>
  <Paragraphs>29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专业字体设计服务/WWW.ZTSGC.COM/</vt:lpstr>
      <vt:lpstr>Calibri Light</vt:lpstr>
      <vt:lpstr>宋体</vt:lpstr>
      <vt:lpstr>汉仪丫丫体简</vt:lpstr>
      <vt:lpstr>Snap ITC</vt:lpstr>
      <vt:lpstr>方正兰亭纤黑_GBK</vt:lpstr>
      <vt:lpstr>Calibri</vt:lpstr>
      <vt:lpstr>汉仪萝卜体简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zjf</dc:creator>
  <cp:lastModifiedBy>zjf</cp:lastModifiedBy>
  <cp:revision>44</cp:revision>
  <dcterms:created xsi:type="dcterms:W3CDTF">2014-08-22T14:30:44Z</dcterms:created>
  <dcterms:modified xsi:type="dcterms:W3CDTF">2014-09-10T11:15:50Z</dcterms:modified>
</cp:coreProperties>
</file>