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002600"/>
    <a:srgbClr val="003300"/>
    <a:srgbClr val="008000"/>
    <a:srgbClr val="33CC33"/>
    <a:srgbClr val="66FF66"/>
    <a:srgbClr val="99FF99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>
        <p:scale>
          <a:sx n="72" d="100"/>
          <a:sy n="72" d="100"/>
        </p:scale>
        <p:origin x="-132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486F6F73-B640-497A-9F12-B8D733F3E6E1}" type="datetimeFigureOut">
              <a:rPr lang="zh-TW" altLang="en-US"/>
              <a:pPr>
                <a:defRPr/>
              </a:pPr>
              <a:t>2013/11/7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262E1507-7923-424F-B5FE-6AD125E17FF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16387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BA0557-785E-4143-AB18-F22AAF4A3CFE}" type="slidenum">
              <a:rPr lang="zh-TW" altLang="en-US" smtClean="0">
                <a:latin typeface="굴림" pitchFamily="34" charset="-127"/>
                <a:ea typeface="굴림" pitchFamily="34" charset="-127"/>
              </a:rPr>
              <a:pPr/>
              <a:t>2</a:t>
            </a:fld>
            <a:endParaRPr lang="zh-TW" altLang="en-US" smtClean="0">
              <a:latin typeface="굴림" pitchFamily="34" charset="-127"/>
              <a:ea typeface="굴림" pitchFamily="34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B878-CA48-4CFE-A54E-C2CD74458891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850A2-9F09-4095-9D25-5D56EAA3578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A085-6D77-43AE-9437-31E88487ABAD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C35C9-D971-463A-A06A-18197AE6D5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F1429-2573-4A4A-A79F-385E8482CA7A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1CD5-00E8-41EC-AD5F-917989D656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73D2F-DCB6-41D9-AE6B-069CAF2153AB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8379-DC38-401B-ADF0-5294E27D417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F53BC-E5A1-48BF-8F23-A6F4058C2F69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BF034-566B-4E44-B976-1E390ADB9F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A324F-EAEA-4B41-B689-F84803D0134A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366D9-8CE9-43D4-BF8C-950311E9498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8264-BC5E-409D-B5D4-35DFB91C13E1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CDE6-6A94-443F-81A9-CB6932E822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55FD2-B528-46E0-AC8A-990E255C1D6B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25D77-CDBC-4E01-811C-45BD29289A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96E6F-6A0C-46CA-9F7F-1D918A10DC8B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3490-5B63-4397-B37F-77699CE364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1ACE3-221C-4224-A8BA-E0CACAB7AB4F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4FB00-A252-4399-ADFB-880412E56C2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31B4-8050-4A8D-BA78-0778CF8B8F39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69C84-4E38-4A17-92ED-37ED4424CC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DEEDFE7-56D4-4182-87BC-CDB326A9B646}" type="datetimeFigureOut">
              <a:rPr lang="ko-KR" altLang="en-US"/>
              <a:pPr>
                <a:defRPr/>
              </a:pPr>
              <a:t>2013-11-07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 latinLnBrk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5C5B93-D379-4110-8FE5-FA75017BA60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맑은 고딕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맑은 고딕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맑은 고딕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맑은 고딕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860675" y="5691188"/>
            <a:ext cx="3471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0" lang="en-US" altLang="ko-KR" sz="2800">
                <a:solidFill>
                  <a:schemeClr val="bg1"/>
                </a:solidFill>
                <a:latin typeface="Arial" charset="0"/>
                <a:ea typeface="맑은 고딕"/>
                <a:cs typeface="Arial" charset="0"/>
              </a:rPr>
              <a:t>Your 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1">
                <a:lumMod val="75000"/>
                <a:lumOff val="25000"/>
              </a:schemeClr>
            </a:gs>
            <a:gs pos="7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0"/>
          <p:cNvGrpSpPr/>
          <p:nvPr/>
        </p:nvGrpSpPr>
        <p:grpSpPr>
          <a:xfrm>
            <a:off x="-1836711" y="501418"/>
            <a:ext cx="10440000" cy="4013897"/>
            <a:chOff x="-282502" y="66135"/>
            <a:chExt cx="9120768" cy="4486370"/>
          </a:xfrm>
          <a:scene3d>
            <a:camera prst="perspectiveContrastingLeftFacing">
              <a:rot lat="21025376" lon="2392042" rev="21597743"/>
            </a:camera>
            <a:lightRig rig="threePt" dir="t"/>
          </a:scene3d>
        </p:grpSpPr>
        <p:grpSp>
          <p:nvGrpSpPr>
            <p:cNvPr id="3" name="群組 80"/>
            <p:cNvGrpSpPr>
              <a:grpSpLocks noChangeAspect="1"/>
            </p:cNvGrpSpPr>
            <p:nvPr/>
          </p:nvGrpSpPr>
          <p:grpSpPr>
            <a:xfrm>
              <a:off x="7377939" y="66135"/>
              <a:ext cx="1460327" cy="4486370"/>
              <a:chOff x="6939039" y="70848"/>
              <a:chExt cx="1404150" cy="4313821"/>
            </a:xfrm>
          </p:grpSpPr>
          <p:sp>
            <p:nvSpPr>
              <p:cNvPr id="81" name="圓角矩形 3"/>
              <p:cNvSpPr/>
              <p:nvPr/>
            </p:nvSpPr>
            <p:spPr>
              <a:xfrm>
                <a:off x="7695119" y="70848"/>
                <a:ext cx="648070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2" name="圓角矩形 4"/>
              <p:cNvSpPr/>
              <p:nvPr/>
            </p:nvSpPr>
            <p:spPr>
              <a:xfrm>
                <a:off x="7695117" y="646913"/>
                <a:ext cx="648068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3" name="圓角矩形 5"/>
              <p:cNvSpPr/>
              <p:nvPr/>
            </p:nvSpPr>
            <p:spPr>
              <a:xfrm>
                <a:off x="7695117" y="1340770"/>
                <a:ext cx="648068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4" name="圓角矩形 6"/>
              <p:cNvSpPr/>
              <p:nvPr/>
            </p:nvSpPr>
            <p:spPr>
              <a:xfrm>
                <a:off x="7695117" y="1916835"/>
                <a:ext cx="648068" cy="504056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5" name="圓角矩形 7"/>
              <p:cNvSpPr/>
              <p:nvPr/>
            </p:nvSpPr>
            <p:spPr>
              <a:xfrm>
                <a:off x="7695117" y="2610691"/>
                <a:ext cx="648068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6" name="圓角矩形 8"/>
              <p:cNvSpPr/>
              <p:nvPr/>
            </p:nvSpPr>
            <p:spPr>
              <a:xfrm>
                <a:off x="7695119" y="3186756"/>
                <a:ext cx="648069" cy="504056"/>
              </a:xfrm>
              <a:prstGeom prst="roundRect">
                <a:avLst/>
              </a:prstGeom>
              <a:solidFill>
                <a:srgbClr val="1B2E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7" name="圓角矩形 9"/>
              <p:cNvSpPr/>
              <p:nvPr/>
            </p:nvSpPr>
            <p:spPr>
              <a:xfrm>
                <a:off x="7695117" y="3880613"/>
                <a:ext cx="648068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8" name="圓角矩形 10"/>
              <p:cNvSpPr/>
              <p:nvPr/>
            </p:nvSpPr>
            <p:spPr>
              <a:xfrm>
                <a:off x="6939039" y="70848"/>
                <a:ext cx="648071" cy="504056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9" name="圓角矩形 11"/>
              <p:cNvSpPr/>
              <p:nvPr/>
            </p:nvSpPr>
            <p:spPr>
              <a:xfrm>
                <a:off x="6939042" y="646913"/>
                <a:ext cx="648071" cy="504056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90" name="圓角矩形 12"/>
              <p:cNvSpPr/>
              <p:nvPr/>
            </p:nvSpPr>
            <p:spPr>
              <a:xfrm>
                <a:off x="6939045" y="1340769"/>
                <a:ext cx="648071" cy="504056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91" name="圓角矩形 13"/>
              <p:cNvSpPr/>
              <p:nvPr/>
            </p:nvSpPr>
            <p:spPr>
              <a:xfrm>
                <a:off x="6939049" y="1916834"/>
                <a:ext cx="648071" cy="504056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92" name="圓角矩形 14"/>
              <p:cNvSpPr/>
              <p:nvPr/>
            </p:nvSpPr>
            <p:spPr>
              <a:xfrm>
                <a:off x="6939052" y="2610689"/>
                <a:ext cx="648072" cy="504056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93" name="圓角矩形 15"/>
              <p:cNvSpPr/>
              <p:nvPr/>
            </p:nvSpPr>
            <p:spPr>
              <a:xfrm>
                <a:off x="6939055" y="3186754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94" name="圓角矩形 16"/>
              <p:cNvSpPr/>
              <p:nvPr/>
            </p:nvSpPr>
            <p:spPr>
              <a:xfrm>
                <a:off x="6939059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4" name="群組 81"/>
            <p:cNvGrpSpPr>
              <a:grpSpLocks noChangeAspect="1"/>
            </p:cNvGrpSpPr>
            <p:nvPr/>
          </p:nvGrpSpPr>
          <p:grpSpPr>
            <a:xfrm>
              <a:off x="5697370" y="66135"/>
              <a:ext cx="1446655" cy="4486370"/>
              <a:chOff x="5348047" y="70848"/>
              <a:chExt cx="1391014" cy="4313816"/>
            </a:xfrm>
          </p:grpSpPr>
          <p:sp>
            <p:nvSpPr>
              <p:cNvPr id="67" name="圓角矩形 66"/>
              <p:cNvSpPr/>
              <p:nvPr/>
            </p:nvSpPr>
            <p:spPr>
              <a:xfrm>
                <a:off x="6090990" y="7084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8" name="圓角矩形 67"/>
              <p:cNvSpPr/>
              <p:nvPr/>
            </p:nvSpPr>
            <p:spPr>
              <a:xfrm>
                <a:off x="6090990" y="64691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9" name="圓角矩形 68"/>
              <p:cNvSpPr/>
              <p:nvPr/>
            </p:nvSpPr>
            <p:spPr>
              <a:xfrm>
                <a:off x="6090990" y="1340768"/>
                <a:ext cx="648071" cy="50405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0" name="圓角矩形 69"/>
              <p:cNvSpPr/>
              <p:nvPr/>
            </p:nvSpPr>
            <p:spPr>
              <a:xfrm>
                <a:off x="6090990" y="191683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1" name="圓角矩形 70"/>
              <p:cNvSpPr/>
              <p:nvPr/>
            </p:nvSpPr>
            <p:spPr>
              <a:xfrm>
                <a:off x="6090990" y="2610688"/>
                <a:ext cx="648071" cy="504056"/>
              </a:xfrm>
              <a:prstGeom prst="round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2" name="圓角矩形 71"/>
              <p:cNvSpPr/>
              <p:nvPr/>
            </p:nvSpPr>
            <p:spPr>
              <a:xfrm>
                <a:off x="6090990" y="318675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3" name="圓角矩形 72"/>
              <p:cNvSpPr/>
              <p:nvPr/>
            </p:nvSpPr>
            <p:spPr>
              <a:xfrm>
                <a:off x="6090990" y="388060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4" name="圓角矩形 73"/>
              <p:cNvSpPr/>
              <p:nvPr/>
            </p:nvSpPr>
            <p:spPr>
              <a:xfrm>
                <a:off x="5348049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5" name="圓角矩形 74"/>
              <p:cNvSpPr/>
              <p:nvPr/>
            </p:nvSpPr>
            <p:spPr>
              <a:xfrm>
                <a:off x="5348049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6" name="圓角矩形 75"/>
              <p:cNvSpPr/>
              <p:nvPr/>
            </p:nvSpPr>
            <p:spPr>
              <a:xfrm>
                <a:off x="5348049" y="1340768"/>
                <a:ext cx="648072" cy="504056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7" name="圓角矩形 76"/>
              <p:cNvSpPr/>
              <p:nvPr/>
            </p:nvSpPr>
            <p:spPr>
              <a:xfrm>
                <a:off x="5348047" y="1916832"/>
                <a:ext cx="648072" cy="504056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8" name="圓角矩形 77"/>
              <p:cNvSpPr/>
              <p:nvPr/>
            </p:nvSpPr>
            <p:spPr>
              <a:xfrm>
                <a:off x="5348047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79" name="圓角矩形 78"/>
              <p:cNvSpPr/>
              <p:nvPr/>
            </p:nvSpPr>
            <p:spPr>
              <a:xfrm>
                <a:off x="5348047" y="3186752"/>
                <a:ext cx="648072" cy="504056"/>
              </a:xfrm>
              <a:prstGeom prst="roundRect">
                <a:avLst/>
              </a:prstGeom>
              <a:solidFill>
                <a:srgbClr val="173E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80" name="圓角矩形 79"/>
              <p:cNvSpPr/>
              <p:nvPr/>
            </p:nvSpPr>
            <p:spPr>
              <a:xfrm>
                <a:off x="5348047" y="3880608"/>
                <a:ext cx="648072" cy="504056"/>
              </a:xfrm>
              <a:prstGeom prst="roundRect">
                <a:avLst/>
              </a:prstGeom>
              <a:solidFill>
                <a:srgbClr val="0D2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5" name="群組 82"/>
            <p:cNvGrpSpPr>
              <a:grpSpLocks noChangeAspect="1"/>
            </p:cNvGrpSpPr>
            <p:nvPr/>
          </p:nvGrpSpPr>
          <p:grpSpPr>
            <a:xfrm>
              <a:off x="4085128" y="66135"/>
              <a:ext cx="1432987" cy="4486370"/>
              <a:chOff x="3822744" y="70848"/>
              <a:chExt cx="1377872" cy="4313816"/>
            </a:xfrm>
          </p:grpSpPr>
          <p:sp>
            <p:nvSpPr>
              <p:cNvPr id="53" name="圓角矩形 52"/>
              <p:cNvSpPr/>
              <p:nvPr/>
            </p:nvSpPr>
            <p:spPr>
              <a:xfrm>
                <a:off x="4552545" y="70848"/>
                <a:ext cx="648071" cy="50405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4" name="圓角矩形 53"/>
              <p:cNvSpPr/>
              <p:nvPr/>
            </p:nvSpPr>
            <p:spPr>
              <a:xfrm>
                <a:off x="4552545" y="64691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5" name="圓角矩形 54"/>
              <p:cNvSpPr/>
              <p:nvPr/>
            </p:nvSpPr>
            <p:spPr>
              <a:xfrm>
                <a:off x="4552545" y="134076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6" name="圓角矩形 55"/>
              <p:cNvSpPr/>
              <p:nvPr/>
            </p:nvSpPr>
            <p:spPr>
              <a:xfrm>
                <a:off x="4552545" y="1916832"/>
                <a:ext cx="648071" cy="504056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7" name="圓角矩形 56"/>
              <p:cNvSpPr/>
              <p:nvPr/>
            </p:nvSpPr>
            <p:spPr>
              <a:xfrm>
                <a:off x="4552545" y="2610688"/>
                <a:ext cx="648071" cy="504056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8" name="圓角矩形 57"/>
              <p:cNvSpPr/>
              <p:nvPr/>
            </p:nvSpPr>
            <p:spPr>
              <a:xfrm>
                <a:off x="4552545" y="318675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9" name="圓角矩形 58"/>
              <p:cNvSpPr/>
              <p:nvPr/>
            </p:nvSpPr>
            <p:spPr>
              <a:xfrm>
                <a:off x="4552545" y="388060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0" name="圓角矩形 59"/>
              <p:cNvSpPr/>
              <p:nvPr/>
            </p:nvSpPr>
            <p:spPr>
              <a:xfrm>
                <a:off x="3822745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1" name="圓角矩形 60"/>
              <p:cNvSpPr/>
              <p:nvPr/>
            </p:nvSpPr>
            <p:spPr>
              <a:xfrm>
                <a:off x="3822745" y="646912"/>
                <a:ext cx="648072" cy="504056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2" name="圓角矩形 61"/>
              <p:cNvSpPr/>
              <p:nvPr/>
            </p:nvSpPr>
            <p:spPr>
              <a:xfrm>
                <a:off x="3822744" y="1340768"/>
                <a:ext cx="648072" cy="504056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3" name="圓角矩形 62"/>
              <p:cNvSpPr/>
              <p:nvPr/>
            </p:nvSpPr>
            <p:spPr>
              <a:xfrm>
                <a:off x="3822744" y="1916832"/>
                <a:ext cx="648072" cy="504056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4" name="圓角矩形 63"/>
              <p:cNvSpPr/>
              <p:nvPr/>
            </p:nvSpPr>
            <p:spPr>
              <a:xfrm>
                <a:off x="3822744" y="2610688"/>
                <a:ext cx="648072" cy="504056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5" name="圓角矩形 64"/>
              <p:cNvSpPr/>
              <p:nvPr/>
            </p:nvSpPr>
            <p:spPr>
              <a:xfrm>
                <a:off x="3822744" y="318675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66" name="圓角矩形 65"/>
              <p:cNvSpPr/>
              <p:nvPr/>
            </p:nvSpPr>
            <p:spPr>
              <a:xfrm>
                <a:off x="3822744" y="3880608"/>
                <a:ext cx="648072" cy="504056"/>
              </a:xfrm>
              <a:prstGeom prst="roundRect">
                <a:avLst/>
              </a:prstGeom>
              <a:solidFill>
                <a:srgbClr val="4D1C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6" name="群組 83"/>
            <p:cNvGrpSpPr>
              <a:grpSpLocks noChangeAspect="1"/>
            </p:cNvGrpSpPr>
            <p:nvPr/>
          </p:nvGrpSpPr>
          <p:grpSpPr>
            <a:xfrm>
              <a:off x="2404558" y="66135"/>
              <a:ext cx="1419320" cy="4486370"/>
              <a:chOff x="2231740" y="70848"/>
              <a:chExt cx="1364731" cy="4313816"/>
            </a:xfrm>
          </p:grpSpPr>
          <p:sp>
            <p:nvSpPr>
              <p:cNvPr id="39" name="圓角矩形 38"/>
              <p:cNvSpPr/>
              <p:nvPr/>
            </p:nvSpPr>
            <p:spPr>
              <a:xfrm>
                <a:off x="2948399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0" name="圓角矩形 39"/>
              <p:cNvSpPr/>
              <p:nvPr/>
            </p:nvSpPr>
            <p:spPr>
              <a:xfrm>
                <a:off x="2948399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1" name="圓角矩形 40"/>
              <p:cNvSpPr/>
              <p:nvPr/>
            </p:nvSpPr>
            <p:spPr>
              <a:xfrm>
                <a:off x="2948399" y="1340768"/>
                <a:ext cx="648072" cy="504056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2" name="圓角矩形 41"/>
              <p:cNvSpPr/>
              <p:nvPr/>
            </p:nvSpPr>
            <p:spPr>
              <a:xfrm>
                <a:off x="2948399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3" name="圓角矩形 42"/>
              <p:cNvSpPr/>
              <p:nvPr/>
            </p:nvSpPr>
            <p:spPr>
              <a:xfrm>
                <a:off x="2948399" y="2610688"/>
                <a:ext cx="648072" cy="504056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4" name="圓角矩形 43"/>
              <p:cNvSpPr/>
              <p:nvPr/>
            </p:nvSpPr>
            <p:spPr>
              <a:xfrm>
                <a:off x="2948399" y="3186752"/>
                <a:ext cx="648072" cy="504056"/>
              </a:xfrm>
              <a:prstGeom prst="roundRect">
                <a:avLst/>
              </a:prstGeom>
              <a:solidFill>
                <a:srgbClr val="4354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5" name="圓角矩形 44"/>
              <p:cNvSpPr/>
              <p:nvPr/>
            </p:nvSpPr>
            <p:spPr>
              <a:xfrm>
                <a:off x="2948399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6" name="圓角矩形 45"/>
              <p:cNvSpPr/>
              <p:nvPr/>
            </p:nvSpPr>
            <p:spPr>
              <a:xfrm>
                <a:off x="2231740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7" name="圓角矩形 46"/>
              <p:cNvSpPr/>
              <p:nvPr/>
            </p:nvSpPr>
            <p:spPr>
              <a:xfrm>
                <a:off x="2231740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8" name="圓角矩形 47"/>
              <p:cNvSpPr/>
              <p:nvPr/>
            </p:nvSpPr>
            <p:spPr>
              <a:xfrm>
                <a:off x="2231740" y="1340768"/>
                <a:ext cx="648072" cy="504056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49" name="圓角矩形 48"/>
              <p:cNvSpPr/>
              <p:nvPr/>
            </p:nvSpPr>
            <p:spPr>
              <a:xfrm>
                <a:off x="2231740" y="1916832"/>
                <a:ext cx="648072" cy="504056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0" name="圓角矩形 49"/>
              <p:cNvSpPr/>
              <p:nvPr/>
            </p:nvSpPr>
            <p:spPr>
              <a:xfrm>
                <a:off x="2231740" y="2610688"/>
                <a:ext cx="648072" cy="504056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1" name="圓角矩形 50"/>
              <p:cNvSpPr/>
              <p:nvPr/>
            </p:nvSpPr>
            <p:spPr>
              <a:xfrm>
                <a:off x="2231740" y="3186752"/>
                <a:ext cx="648072" cy="504056"/>
              </a:xfrm>
              <a:prstGeom prst="roundRect">
                <a:avLst/>
              </a:prstGeom>
              <a:solidFill>
                <a:srgbClr val="1615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52" name="圓角矩形 51"/>
              <p:cNvSpPr/>
              <p:nvPr/>
            </p:nvSpPr>
            <p:spPr>
              <a:xfrm>
                <a:off x="2231740" y="3880608"/>
                <a:ext cx="648072" cy="504056"/>
              </a:xfrm>
              <a:prstGeom prst="roundRect">
                <a:avLst/>
              </a:prstGeom>
              <a:solidFill>
                <a:srgbClr val="0A0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7" name="群組 84"/>
            <p:cNvGrpSpPr>
              <a:grpSpLocks noChangeAspect="1"/>
            </p:cNvGrpSpPr>
            <p:nvPr/>
          </p:nvGrpSpPr>
          <p:grpSpPr>
            <a:xfrm>
              <a:off x="682986" y="66135"/>
              <a:ext cx="1405660" cy="4486370"/>
              <a:chOff x="601301" y="70848"/>
              <a:chExt cx="1351596" cy="4313816"/>
            </a:xfrm>
          </p:grpSpPr>
          <p:sp>
            <p:nvSpPr>
              <p:cNvPr id="25" name="圓角矩形 24"/>
              <p:cNvSpPr/>
              <p:nvPr/>
            </p:nvSpPr>
            <p:spPr>
              <a:xfrm>
                <a:off x="1304825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6" name="圓角矩形 25"/>
              <p:cNvSpPr/>
              <p:nvPr/>
            </p:nvSpPr>
            <p:spPr>
              <a:xfrm>
                <a:off x="1304825" y="646912"/>
                <a:ext cx="648072" cy="504056"/>
              </a:xfrm>
              <a:prstGeom prst="round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7" name="圓角矩形 26"/>
              <p:cNvSpPr/>
              <p:nvPr/>
            </p:nvSpPr>
            <p:spPr>
              <a:xfrm>
                <a:off x="1304825" y="1340768"/>
                <a:ext cx="648072" cy="504056"/>
              </a:xfrm>
              <a:prstGeom prst="roundRect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8" name="圓角矩形 27"/>
              <p:cNvSpPr/>
              <p:nvPr/>
            </p:nvSpPr>
            <p:spPr>
              <a:xfrm>
                <a:off x="1304825" y="1916832"/>
                <a:ext cx="648072" cy="504056"/>
              </a:xfrm>
              <a:prstGeom prst="round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9" name="圓角矩形 28"/>
              <p:cNvSpPr/>
              <p:nvPr/>
            </p:nvSpPr>
            <p:spPr>
              <a:xfrm>
                <a:off x="1304825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0" name="圓角矩形 29"/>
              <p:cNvSpPr/>
              <p:nvPr/>
            </p:nvSpPr>
            <p:spPr>
              <a:xfrm>
                <a:off x="1304825" y="3186752"/>
                <a:ext cx="648072" cy="504056"/>
              </a:xfrm>
              <a:prstGeom prst="roundRect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1" name="圓角矩形 30"/>
              <p:cNvSpPr/>
              <p:nvPr/>
            </p:nvSpPr>
            <p:spPr>
              <a:xfrm>
                <a:off x="1304825" y="3880608"/>
                <a:ext cx="648072" cy="504056"/>
              </a:xfrm>
              <a:prstGeom prst="roundRect">
                <a:avLst/>
              </a:prstGeom>
              <a:solidFill>
                <a:srgbClr val="5C2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2" name="圓角矩形 31"/>
              <p:cNvSpPr/>
              <p:nvPr/>
            </p:nvSpPr>
            <p:spPr>
              <a:xfrm>
                <a:off x="601302" y="70848"/>
                <a:ext cx="648072" cy="504056"/>
              </a:xfrm>
              <a:prstGeom prst="roundRect">
                <a:avLst/>
              </a:pr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3" name="圓角矩形 32"/>
              <p:cNvSpPr/>
              <p:nvPr/>
            </p:nvSpPr>
            <p:spPr>
              <a:xfrm>
                <a:off x="601301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4" name="圓角矩形 33"/>
              <p:cNvSpPr/>
              <p:nvPr/>
            </p:nvSpPr>
            <p:spPr>
              <a:xfrm>
                <a:off x="601301" y="1340768"/>
                <a:ext cx="648072" cy="504056"/>
              </a:xfrm>
              <a:prstGeom prst="round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5" name="圓角矩形 34"/>
              <p:cNvSpPr/>
              <p:nvPr/>
            </p:nvSpPr>
            <p:spPr>
              <a:xfrm>
                <a:off x="601301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6" name="圓角矩形 35"/>
              <p:cNvSpPr/>
              <p:nvPr/>
            </p:nvSpPr>
            <p:spPr>
              <a:xfrm>
                <a:off x="601301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7" name="圓角矩形 36"/>
              <p:cNvSpPr/>
              <p:nvPr/>
            </p:nvSpPr>
            <p:spPr>
              <a:xfrm>
                <a:off x="601301" y="3186752"/>
                <a:ext cx="648072" cy="504056"/>
              </a:xfrm>
              <a:prstGeom prst="round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38" name="圓角矩形 37"/>
              <p:cNvSpPr/>
              <p:nvPr/>
            </p:nvSpPr>
            <p:spPr>
              <a:xfrm>
                <a:off x="601301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8" name="群組 85"/>
            <p:cNvGrpSpPr>
              <a:grpSpLocks noChangeAspect="1"/>
            </p:cNvGrpSpPr>
            <p:nvPr/>
          </p:nvGrpSpPr>
          <p:grpSpPr>
            <a:xfrm>
              <a:off x="-282502" y="66135"/>
              <a:ext cx="673996" cy="4486370"/>
              <a:chOff x="-273032" y="70848"/>
              <a:chExt cx="648072" cy="4313816"/>
            </a:xfrm>
          </p:grpSpPr>
          <p:sp>
            <p:nvSpPr>
              <p:cNvPr id="18" name="圓角矩形 17"/>
              <p:cNvSpPr/>
              <p:nvPr/>
            </p:nvSpPr>
            <p:spPr>
              <a:xfrm>
                <a:off x="-273032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9" name="圓角矩形 18"/>
              <p:cNvSpPr/>
              <p:nvPr/>
            </p:nvSpPr>
            <p:spPr>
              <a:xfrm>
                <a:off x="-273032" y="646912"/>
                <a:ext cx="648072" cy="504056"/>
              </a:xfrm>
              <a:prstGeom prst="roundRect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0" name="圓角矩形 19"/>
              <p:cNvSpPr/>
              <p:nvPr/>
            </p:nvSpPr>
            <p:spPr>
              <a:xfrm>
                <a:off x="-273032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1" name="圓角矩形 20"/>
              <p:cNvSpPr/>
              <p:nvPr/>
            </p:nvSpPr>
            <p:spPr>
              <a:xfrm>
                <a:off x="-273032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2" name="圓角矩形 21"/>
              <p:cNvSpPr/>
              <p:nvPr/>
            </p:nvSpPr>
            <p:spPr>
              <a:xfrm>
                <a:off x="-273032" y="2610688"/>
                <a:ext cx="648072" cy="504056"/>
              </a:xfrm>
              <a:prstGeom prst="roundRect">
                <a:avLst/>
              </a:prstGeom>
              <a:solidFill>
                <a:srgbClr val="008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3" name="圓角矩形 22"/>
              <p:cNvSpPr/>
              <p:nvPr/>
            </p:nvSpPr>
            <p:spPr>
              <a:xfrm>
                <a:off x="-273032" y="3186752"/>
                <a:ext cx="648072" cy="504056"/>
              </a:xfrm>
              <a:prstGeom prst="roundRect">
                <a:avLst/>
              </a:prstGeom>
              <a:solidFill>
                <a:srgbClr val="00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24" name="圓角矩形 23"/>
              <p:cNvSpPr/>
              <p:nvPr/>
            </p:nvSpPr>
            <p:spPr>
              <a:xfrm>
                <a:off x="-273032" y="3880608"/>
                <a:ext cx="648072" cy="504056"/>
              </a:xfrm>
              <a:prstGeom prst="roundRect">
                <a:avLst/>
              </a:prstGeom>
              <a:solidFill>
                <a:srgbClr val="002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</p:grpSp>
      <p:sp>
        <p:nvSpPr>
          <p:cNvPr id="186" name="手繪多邊形 185"/>
          <p:cNvSpPr/>
          <p:nvPr/>
        </p:nvSpPr>
        <p:spPr>
          <a:xfrm>
            <a:off x="27600" y="518121"/>
            <a:ext cx="8288815" cy="2982887"/>
          </a:xfrm>
          <a:custGeom>
            <a:avLst/>
            <a:gdLst>
              <a:gd name="connsiteX0" fmla="*/ 4876800 w 7528560"/>
              <a:gd name="connsiteY0" fmla="*/ 0 h 3230880"/>
              <a:gd name="connsiteX1" fmla="*/ 7528560 w 7528560"/>
              <a:gd name="connsiteY1" fmla="*/ 1402080 h 3230880"/>
              <a:gd name="connsiteX2" fmla="*/ 7528560 w 7528560"/>
              <a:gd name="connsiteY2" fmla="*/ 1600200 h 3230880"/>
              <a:gd name="connsiteX3" fmla="*/ 4998720 w 7528560"/>
              <a:gd name="connsiteY3" fmla="*/ 3230880 h 3230880"/>
              <a:gd name="connsiteX4" fmla="*/ 4602480 w 7528560"/>
              <a:gd name="connsiteY4" fmla="*/ 2682240 h 3230880"/>
              <a:gd name="connsiteX5" fmla="*/ 5715000 w 7528560"/>
              <a:gd name="connsiteY5" fmla="*/ 1905000 h 3230880"/>
              <a:gd name="connsiteX6" fmla="*/ 15240 w 7528560"/>
              <a:gd name="connsiteY6" fmla="*/ 2087880 h 3230880"/>
              <a:gd name="connsiteX7" fmla="*/ 0 w 7528560"/>
              <a:gd name="connsiteY7" fmla="*/ 1752600 h 3230880"/>
              <a:gd name="connsiteX8" fmla="*/ 5638800 w 7528560"/>
              <a:gd name="connsiteY8" fmla="*/ 1234440 h 3230880"/>
              <a:gd name="connsiteX9" fmla="*/ 4541520 w 7528560"/>
              <a:gd name="connsiteY9" fmla="*/ 640080 h 3230880"/>
              <a:gd name="connsiteX10" fmla="*/ 4876800 w 7528560"/>
              <a:gd name="connsiteY10" fmla="*/ 0 h 3230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19720 h 3250600"/>
              <a:gd name="connsiteX1" fmla="*/ 7528560 w 7528560"/>
              <a:gd name="connsiteY1" fmla="*/ 1421800 h 3250600"/>
              <a:gd name="connsiteX2" fmla="*/ 7528560 w 7528560"/>
              <a:gd name="connsiteY2" fmla="*/ 1619920 h 3250600"/>
              <a:gd name="connsiteX3" fmla="*/ 4998720 w 7528560"/>
              <a:gd name="connsiteY3" fmla="*/ 3250600 h 3250600"/>
              <a:gd name="connsiteX4" fmla="*/ 4602480 w 7528560"/>
              <a:gd name="connsiteY4" fmla="*/ 2701960 h 3250600"/>
              <a:gd name="connsiteX5" fmla="*/ 5715000 w 7528560"/>
              <a:gd name="connsiteY5" fmla="*/ 1924720 h 3250600"/>
              <a:gd name="connsiteX6" fmla="*/ 15240 w 7528560"/>
              <a:gd name="connsiteY6" fmla="*/ 2107600 h 3250600"/>
              <a:gd name="connsiteX7" fmla="*/ 0 w 7528560"/>
              <a:gd name="connsiteY7" fmla="*/ 1772320 h 3250600"/>
              <a:gd name="connsiteX8" fmla="*/ 5638800 w 7528560"/>
              <a:gd name="connsiteY8" fmla="*/ 1254160 h 3250600"/>
              <a:gd name="connsiteX9" fmla="*/ 4541520 w 7528560"/>
              <a:gd name="connsiteY9" fmla="*/ 659800 h 3250600"/>
              <a:gd name="connsiteX10" fmla="*/ 4876800 w 752856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724056"/>
              <a:gd name="connsiteY0" fmla="*/ 19720 h 3250600"/>
              <a:gd name="connsiteX1" fmla="*/ 7528560 w 7724056"/>
              <a:gd name="connsiteY1" fmla="*/ 1421800 h 3250600"/>
              <a:gd name="connsiteX2" fmla="*/ 7528560 w 7724056"/>
              <a:gd name="connsiteY2" fmla="*/ 1619920 h 3250600"/>
              <a:gd name="connsiteX3" fmla="*/ 4998720 w 7724056"/>
              <a:gd name="connsiteY3" fmla="*/ 3250600 h 3250600"/>
              <a:gd name="connsiteX4" fmla="*/ 4602480 w 7724056"/>
              <a:gd name="connsiteY4" fmla="*/ 2701960 h 3250600"/>
              <a:gd name="connsiteX5" fmla="*/ 5715000 w 7724056"/>
              <a:gd name="connsiteY5" fmla="*/ 1924720 h 3250600"/>
              <a:gd name="connsiteX6" fmla="*/ 15240 w 7724056"/>
              <a:gd name="connsiteY6" fmla="*/ 2107600 h 3250600"/>
              <a:gd name="connsiteX7" fmla="*/ 0 w 7724056"/>
              <a:gd name="connsiteY7" fmla="*/ 1772320 h 3250600"/>
              <a:gd name="connsiteX8" fmla="*/ 5638800 w 7724056"/>
              <a:gd name="connsiteY8" fmla="*/ 1254160 h 3250600"/>
              <a:gd name="connsiteX9" fmla="*/ 4541520 w 7724056"/>
              <a:gd name="connsiteY9" fmla="*/ 659800 h 3250600"/>
              <a:gd name="connsiteX10" fmla="*/ 4876800 w 7724056"/>
              <a:gd name="connsiteY10" fmla="*/ 19720 h 3250600"/>
              <a:gd name="connsiteX0" fmla="*/ 4876800 w 7663136"/>
              <a:gd name="connsiteY0" fmla="*/ 19720 h 3250600"/>
              <a:gd name="connsiteX1" fmla="*/ 7528560 w 7663136"/>
              <a:gd name="connsiteY1" fmla="*/ 1421800 h 3250600"/>
              <a:gd name="connsiteX2" fmla="*/ 7528560 w 7663136"/>
              <a:gd name="connsiteY2" fmla="*/ 1619920 h 3250600"/>
              <a:gd name="connsiteX3" fmla="*/ 4998720 w 7663136"/>
              <a:gd name="connsiteY3" fmla="*/ 3250600 h 3250600"/>
              <a:gd name="connsiteX4" fmla="*/ 4602480 w 7663136"/>
              <a:gd name="connsiteY4" fmla="*/ 2701960 h 3250600"/>
              <a:gd name="connsiteX5" fmla="*/ 5715000 w 7663136"/>
              <a:gd name="connsiteY5" fmla="*/ 1924720 h 3250600"/>
              <a:gd name="connsiteX6" fmla="*/ 15240 w 7663136"/>
              <a:gd name="connsiteY6" fmla="*/ 2107600 h 3250600"/>
              <a:gd name="connsiteX7" fmla="*/ 0 w 7663136"/>
              <a:gd name="connsiteY7" fmla="*/ 1772320 h 3250600"/>
              <a:gd name="connsiteX8" fmla="*/ 5638800 w 7663136"/>
              <a:gd name="connsiteY8" fmla="*/ 1254160 h 3250600"/>
              <a:gd name="connsiteX9" fmla="*/ 4541520 w 7663136"/>
              <a:gd name="connsiteY9" fmla="*/ 659800 h 3250600"/>
              <a:gd name="connsiteX10" fmla="*/ 4876800 w 7663136"/>
              <a:gd name="connsiteY10" fmla="*/ 19720 h 325060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193492 w 7979828"/>
              <a:gd name="connsiteY0" fmla="*/ 19720 h 3263692"/>
              <a:gd name="connsiteX1" fmla="*/ 7845252 w 7979828"/>
              <a:gd name="connsiteY1" fmla="*/ 1421800 h 3263692"/>
              <a:gd name="connsiteX2" fmla="*/ 7845252 w 7979828"/>
              <a:gd name="connsiteY2" fmla="*/ 1619920 h 3263692"/>
              <a:gd name="connsiteX3" fmla="*/ 5315412 w 7979828"/>
              <a:gd name="connsiteY3" fmla="*/ 3250600 h 3263692"/>
              <a:gd name="connsiteX4" fmla="*/ 4919172 w 7979828"/>
              <a:gd name="connsiteY4" fmla="*/ 2701960 h 3263692"/>
              <a:gd name="connsiteX5" fmla="*/ 6031692 w 7979828"/>
              <a:gd name="connsiteY5" fmla="*/ 1924720 h 3263692"/>
              <a:gd name="connsiteX6" fmla="*/ 331932 w 7979828"/>
              <a:gd name="connsiteY6" fmla="*/ 2107600 h 3263692"/>
              <a:gd name="connsiteX7" fmla="*/ 316692 w 7979828"/>
              <a:gd name="connsiteY7" fmla="*/ 1772320 h 3263692"/>
              <a:gd name="connsiteX8" fmla="*/ 5955492 w 7979828"/>
              <a:gd name="connsiteY8" fmla="*/ 1254160 h 3263692"/>
              <a:gd name="connsiteX9" fmla="*/ 4858212 w 7979828"/>
              <a:gd name="connsiteY9" fmla="*/ 659800 h 3263692"/>
              <a:gd name="connsiteX10" fmla="*/ 5193492 w 7979828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668344 w 7862100"/>
              <a:gd name="connsiteY2" fmla="*/ 1656184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02920"/>
              <a:gd name="connsiteY0" fmla="*/ 19720 h 3263692"/>
              <a:gd name="connsiteX1" fmla="*/ 7668344 w 7802920"/>
              <a:gd name="connsiteY1" fmla="*/ 1368152 h 3263692"/>
              <a:gd name="connsiteX2" fmla="*/ 7668344 w 7802920"/>
              <a:gd name="connsiteY2" fmla="*/ 1656184 h 3263692"/>
              <a:gd name="connsiteX3" fmla="*/ 5197684 w 7802920"/>
              <a:gd name="connsiteY3" fmla="*/ 3250600 h 3263692"/>
              <a:gd name="connsiteX4" fmla="*/ 4801444 w 7802920"/>
              <a:gd name="connsiteY4" fmla="*/ 2701960 h 3263692"/>
              <a:gd name="connsiteX5" fmla="*/ 5913964 w 7802920"/>
              <a:gd name="connsiteY5" fmla="*/ 1924720 h 3263692"/>
              <a:gd name="connsiteX6" fmla="*/ 214204 w 7802920"/>
              <a:gd name="connsiteY6" fmla="*/ 2107600 h 3263692"/>
              <a:gd name="connsiteX7" fmla="*/ 198964 w 7802920"/>
              <a:gd name="connsiteY7" fmla="*/ 1772320 h 3263692"/>
              <a:gd name="connsiteX8" fmla="*/ 5837764 w 7802920"/>
              <a:gd name="connsiteY8" fmla="*/ 1254160 h 3263692"/>
              <a:gd name="connsiteX9" fmla="*/ 4740484 w 7802920"/>
              <a:gd name="connsiteY9" fmla="*/ 659800 h 3263692"/>
              <a:gd name="connsiteX10" fmla="*/ 5075764 w 7802920"/>
              <a:gd name="connsiteY10" fmla="*/ 19720 h 326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02920" h="3263692">
                <a:moveTo>
                  <a:pt x="5075764" y="19720"/>
                </a:moveTo>
                <a:cubicBezTo>
                  <a:pt x="5298148" y="0"/>
                  <a:pt x="7226384" y="1101452"/>
                  <a:pt x="7668344" y="1368152"/>
                </a:cubicBezTo>
                <a:cubicBezTo>
                  <a:pt x="7802920" y="1493852"/>
                  <a:pt x="7767320" y="1607016"/>
                  <a:pt x="7668344" y="1656184"/>
                </a:cubicBezTo>
                <a:cubicBezTo>
                  <a:pt x="7246704" y="1960984"/>
                  <a:pt x="5540212" y="3130084"/>
                  <a:pt x="5197684" y="3250600"/>
                </a:cubicBezTo>
                <a:cubicBezTo>
                  <a:pt x="4719524" y="3263692"/>
                  <a:pt x="4682064" y="2922940"/>
                  <a:pt x="4801444" y="2701960"/>
                </a:cubicBezTo>
                <a:cubicBezTo>
                  <a:pt x="4920824" y="2480980"/>
                  <a:pt x="5673448" y="2081684"/>
                  <a:pt x="5913964" y="1924720"/>
                </a:cubicBezTo>
                <a:cubicBezTo>
                  <a:pt x="5088464" y="1966228"/>
                  <a:pt x="1166704" y="2133000"/>
                  <a:pt x="214204" y="2107600"/>
                </a:cubicBezTo>
                <a:cubicBezTo>
                  <a:pt x="2976" y="2010936"/>
                  <a:pt x="0" y="1868448"/>
                  <a:pt x="198964" y="1772320"/>
                </a:cubicBezTo>
                <a:cubicBezTo>
                  <a:pt x="1136224" y="1630080"/>
                  <a:pt x="5065604" y="1368316"/>
                  <a:pt x="5837764" y="1254160"/>
                </a:cubicBezTo>
                <a:cubicBezTo>
                  <a:pt x="5600676" y="1083196"/>
                  <a:pt x="4857572" y="786596"/>
                  <a:pt x="4740484" y="659800"/>
                </a:cubicBezTo>
                <a:cubicBezTo>
                  <a:pt x="4568900" y="446028"/>
                  <a:pt x="4590108" y="18792"/>
                  <a:pt x="5075764" y="19720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40000"/>
                  <a:lumOff val="60000"/>
                  <a:alpha val="70000"/>
                </a:schemeClr>
              </a:gs>
              <a:gs pos="100000">
                <a:schemeClr val="tx2">
                  <a:lumMod val="20000"/>
                  <a:lumOff val="80000"/>
                  <a:alpha val="40000"/>
                </a:schemeClr>
              </a:gs>
            </a:gsLst>
            <a:lin ang="10800000" scaled="1"/>
            <a:tileRect/>
          </a:gradFill>
          <a:ln>
            <a:noFill/>
          </a:ln>
          <a:scene3d>
            <a:camera prst="perspectiveLeft" fov="5400000">
              <a:rot lat="20418987" lon="562346" rev="516987"/>
            </a:camera>
            <a:lightRig rig="threePt" dir="t">
              <a:rot lat="0" lon="0" rev="3600000"/>
            </a:lightRig>
          </a:scene3d>
          <a:sp3d>
            <a:bevelT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zh-TW" altLang="en-US"/>
          </a:p>
        </p:txBody>
      </p:sp>
      <p:sp>
        <p:nvSpPr>
          <p:cNvPr id="188" name="手繪多邊形 187"/>
          <p:cNvSpPr>
            <a:spLocks/>
          </p:cNvSpPr>
          <p:nvPr/>
        </p:nvSpPr>
        <p:spPr>
          <a:xfrm>
            <a:off x="-678110" y="1738962"/>
            <a:ext cx="6042198" cy="2338110"/>
          </a:xfrm>
          <a:custGeom>
            <a:avLst/>
            <a:gdLst>
              <a:gd name="connsiteX0" fmla="*/ 4876800 w 7528560"/>
              <a:gd name="connsiteY0" fmla="*/ 0 h 3230880"/>
              <a:gd name="connsiteX1" fmla="*/ 7528560 w 7528560"/>
              <a:gd name="connsiteY1" fmla="*/ 1402080 h 3230880"/>
              <a:gd name="connsiteX2" fmla="*/ 7528560 w 7528560"/>
              <a:gd name="connsiteY2" fmla="*/ 1600200 h 3230880"/>
              <a:gd name="connsiteX3" fmla="*/ 4998720 w 7528560"/>
              <a:gd name="connsiteY3" fmla="*/ 3230880 h 3230880"/>
              <a:gd name="connsiteX4" fmla="*/ 4602480 w 7528560"/>
              <a:gd name="connsiteY4" fmla="*/ 2682240 h 3230880"/>
              <a:gd name="connsiteX5" fmla="*/ 5715000 w 7528560"/>
              <a:gd name="connsiteY5" fmla="*/ 1905000 h 3230880"/>
              <a:gd name="connsiteX6" fmla="*/ 15240 w 7528560"/>
              <a:gd name="connsiteY6" fmla="*/ 2087880 h 3230880"/>
              <a:gd name="connsiteX7" fmla="*/ 0 w 7528560"/>
              <a:gd name="connsiteY7" fmla="*/ 1752600 h 3230880"/>
              <a:gd name="connsiteX8" fmla="*/ 5638800 w 7528560"/>
              <a:gd name="connsiteY8" fmla="*/ 1234440 h 3230880"/>
              <a:gd name="connsiteX9" fmla="*/ 4541520 w 7528560"/>
              <a:gd name="connsiteY9" fmla="*/ 640080 h 3230880"/>
              <a:gd name="connsiteX10" fmla="*/ 4876800 w 7528560"/>
              <a:gd name="connsiteY10" fmla="*/ 0 h 3230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19720 h 3250600"/>
              <a:gd name="connsiteX1" fmla="*/ 7528560 w 7528560"/>
              <a:gd name="connsiteY1" fmla="*/ 1421800 h 3250600"/>
              <a:gd name="connsiteX2" fmla="*/ 7528560 w 7528560"/>
              <a:gd name="connsiteY2" fmla="*/ 1619920 h 3250600"/>
              <a:gd name="connsiteX3" fmla="*/ 4998720 w 7528560"/>
              <a:gd name="connsiteY3" fmla="*/ 3250600 h 3250600"/>
              <a:gd name="connsiteX4" fmla="*/ 4602480 w 7528560"/>
              <a:gd name="connsiteY4" fmla="*/ 2701960 h 3250600"/>
              <a:gd name="connsiteX5" fmla="*/ 5715000 w 7528560"/>
              <a:gd name="connsiteY5" fmla="*/ 1924720 h 3250600"/>
              <a:gd name="connsiteX6" fmla="*/ 15240 w 7528560"/>
              <a:gd name="connsiteY6" fmla="*/ 2107600 h 3250600"/>
              <a:gd name="connsiteX7" fmla="*/ 0 w 7528560"/>
              <a:gd name="connsiteY7" fmla="*/ 1772320 h 3250600"/>
              <a:gd name="connsiteX8" fmla="*/ 5638800 w 7528560"/>
              <a:gd name="connsiteY8" fmla="*/ 1254160 h 3250600"/>
              <a:gd name="connsiteX9" fmla="*/ 4541520 w 7528560"/>
              <a:gd name="connsiteY9" fmla="*/ 659800 h 3250600"/>
              <a:gd name="connsiteX10" fmla="*/ 4876800 w 752856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724056"/>
              <a:gd name="connsiteY0" fmla="*/ 19720 h 3250600"/>
              <a:gd name="connsiteX1" fmla="*/ 7528560 w 7724056"/>
              <a:gd name="connsiteY1" fmla="*/ 1421800 h 3250600"/>
              <a:gd name="connsiteX2" fmla="*/ 7528560 w 7724056"/>
              <a:gd name="connsiteY2" fmla="*/ 1619920 h 3250600"/>
              <a:gd name="connsiteX3" fmla="*/ 4998720 w 7724056"/>
              <a:gd name="connsiteY3" fmla="*/ 3250600 h 3250600"/>
              <a:gd name="connsiteX4" fmla="*/ 4602480 w 7724056"/>
              <a:gd name="connsiteY4" fmla="*/ 2701960 h 3250600"/>
              <a:gd name="connsiteX5" fmla="*/ 5715000 w 7724056"/>
              <a:gd name="connsiteY5" fmla="*/ 1924720 h 3250600"/>
              <a:gd name="connsiteX6" fmla="*/ 15240 w 7724056"/>
              <a:gd name="connsiteY6" fmla="*/ 2107600 h 3250600"/>
              <a:gd name="connsiteX7" fmla="*/ 0 w 7724056"/>
              <a:gd name="connsiteY7" fmla="*/ 1772320 h 3250600"/>
              <a:gd name="connsiteX8" fmla="*/ 5638800 w 7724056"/>
              <a:gd name="connsiteY8" fmla="*/ 1254160 h 3250600"/>
              <a:gd name="connsiteX9" fmla="*/ 4541520 w 7724056"/>
              <a:gd name="connsiteY9" fmla="*/ 659800 h 3250600"/>
              <a:gd name="connsiteX10" fmla="*/ 4876800 w 7724056"/>
              <a:gd name="connsiteY10" fmla="*/ 19720 h 3250600"/>
              <a:gd name="connsiteX0" fmla="*/ 4876800 w 7663136"/>
              <a:gd name="connsiteY0" fmla="*/ 19720 h 3250600"/>
              <a:gd name="connsiteX1" fmla="*/ 7528560 w 7663136"/>
              <a:gd name="connsiteY1" fmla="*/ 1421800 h 3250600"/>
              <a:gd name="connsiteX2" fmla="*/ 7528560 w 7663136"/>
              <a:gd name="connsiteY2" fmla="*/ 1619920 h 3250600"/>
              <a:gd name="connsiteX3" fmla="*/ 4998720 w 7663136"/>
              <a:gd name="connsiteY3" fmla="*/ 3250600 h 3250600"/>
              <a:gd name="connsiteX4" fmla="*/ 4602480 w 7663136"/>
              <a:gd name="connsiteY4" fmla="*/ 2701960 h 3250600"/>
              <a:gd name="connsiteX5" fmla="*/ 5715000 w 7663136"/>
              <a:gd name="connsiteY5" fmla="*/ 1924720 h 3250600"/>
              <a:gd name="connsiteX6" fmla="*/ 15240 w 7663136"/>
              <a:gd name="connsiteY6" fmla="*/ 2107600 h 3250600"/>
              <a:gd name="connsiteX7" fmla="*/ 0 w 7663136"/>
              <a:gd name="connsiteY7" fmla="*/ 1772320 h 3250600"/>
              <a:gd name="connsiteX8" fmla="*/ 5638800 w 7663136"/>
              <a:gd name="connsiteY8" fmla="*/ 1254160 h 3250600"/>
              <a:gd name="connsiteX9" fmla="*/ 4541520 w 7663136"/>
              <a:gd name="connsiteY9" fmla="*/ 659800 h 3250600"/>
              <a:gd name="connsiteX10" fmla="*/ 4876800 w 7663136"/>
              <a:gd name="connsiteY10" fmla="*/ 19720 h 325060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193492 w 7979828"/>
              <a:gd name="connsiteY0" fmla="*/ 19720 h 3263692"/>
              <a:gd name="connsiteX1" fmla="*/ 7845252 w 7979828"/>
              <a:gd name="connsiteY1" fmla="*/ 1421800 h 3263692"/>
              <a:gd name="connsiteX2" fmla="*/ 7845252 w 7979828"/>
              <a:gd name="connsiteY2" fmla="*/ 1619920 h 3263692"/>
              <a:gd name="connsiteX3" fmla="*/ 5315412 w 7979828"/>
              <a:gd name="connsiteY3" fmla="*/ 3250600 h 3263692"/>
              <a:gd name="connsiteX4" fmla="*/ 4919172 w 7979828"/>
              <a:gd name="connsiteY4" fmla="*/ 2701960 h 3263692"/>
              <a:gd name="connsiteX5" fmla="*/ 6031692 w 7979828"/>
              <a:gd name="connsiteY5" fmla="*/ 1924720 h 3263692"/>
              <a:gd name="connsiteX6" fmla="*/ 331932 w 7979828"/>
              <a:gd name="connsiteY6" fmla="*/ 2107600 h 3263692"/>
              <a:gd name="connsiteX7" fmla="*/ 316692 w 7979828"/>
              <a:gd name="connsiteY7" fmla="*/ 1772320 h 3263692"/>
              <a:gd name="connsiteX8" fmla="*/ 5955492 w 7979828"/>
              <a:gd name="connsiteY8" fmla="*/ 1254160 h 3263692"/>
              <a:gd name="connsiteX9" fmla="*/ 4858212 w 7979828"/>
              <a:gd name="connsiteY9" fmla="*/ 659800 h 3263692"/>
              <a:gd name="connsiteX10" fmla="*/ 5193492 w 7979828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668344 w 7862100"/>
              <a:gd name="connsiteY2" fmla="*/ 1656184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02920"/>
              <a:gd name="connsiteY0" fmla="*/ 19720 h 3263692"/>
              <a:gd name="connsiteX1" fmla="*/ 7668344 w 7802920"/>
              <a:gd name="connsiteY1" fmla="*/ 1368152 h 3263692"/>
              <a:gd name="connsiteX2" fmla="*/ 7668344 w 7802920"/>
              <a:gd name="connsiteY2" fmla="*/ 1656184 h 3263692"/>
              <a:gd name="connsiteX3" fmla="*/ 5197684 w 7802920"/>
              <a:gd name="connsiteY3" fmla="*/ 3250600 h 3263692"/>
              <a:gd name="connsiteX4" fmla="*/ 4801444 w 7802920"/>
              <a:gd name="connsiteY4" fmla="*/ 2701960 h 3263692"/>
              <a:gd name="connsiteX5" fmla="*/ 5913964 w 7802920"/>
              <a:gd name="connsiteY5" fmla="*/ 1924720 h 3263692"/>
              <a:gd name="connsiteX6" fmla="*/ 214204 w 7802920"/>
              <a:gd name="connsiteY6" fmla="*/ 2107600 h 3263692"/>
              <a:gd name="connsiteX7" fmla="*/ 198964 w 7802920"/>
              <a:gd name="connsiteY7" fmla="*/ 1772320 h 3263692"/>
              <a:gd name="connsiteX8" fmla="*/ 5837764 w 7802920"/>
              <a:gd name="connsiteY8" fmla="*/ 1254160 h 3263692"/>
              <a:gd name="connsiteX9" fmla="*/ 4740484 w 7802920"/>
              <a:gd name="connsiteY9" fmla="*/ 659800 h 3263692"/>
              <a:gd name="connsiteX10" fmla="*/ 5075764 w 7802920"/>
              <a:gd name="connsiteY10" fmla="*/ 19720 h 326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02920" h="3263692">
                <a:moveTo>
                  <a:pt x="5075764" y="19720"/>
                </a:moveTo>
                <a:cubicBezTo>
                  <a:pt x="5298148" y="0"/>
                  <a:pt x="7226384" y="1101452"/>
                  <a:pt x="7668344" y="1368152"/>
                </a:cubicBezTo>
                <a:cubicBezTo>
                  <a:pt x="7802920" y="1493852"/>
                  <a:pt x="7767320" y="1607016"/>
                  <a:pt x="7668344" y="1656184"/>
                </a:cubicBezTo>
                <a:cubicBezTo>
                  <a:pt x="7246704" y="1960984"/>
                  <a:pt x="5540212" y="3130084"/>
                  <a:pt x="5197684" y="3250600"/>
                </a:cubicBezTo>
                <a:cubicBezTo>
                  <a:pt x="4719524" y="3263692"/>
                  <a:pt x="4682064" y="2922940"/>
                  <a:pt x="4801444" y="2701960"/>
                </a:cubicBezTo>
                <a:cubicBezTo>
                  <a:pt x="4920824" y="2480980"/>
                  <a:pt x="5673448" y="2081684"/>
                  <a:pt x="5913964" y="1924720"/>
                </a:cubicBezTo>
                <a:cubicBezTo>
                  <a:pt x="5088464" y="1966228"/>
                  <a:pt x="1166704" y="2133000"/>
                  <a:pt x="214204" y="2107600"/>
                </a:cubicBezTo>
                <a:cubicBezTo>
                  <a:pt x="2976" y="2010936"/>
                  <a:pt x="0" y="1868448"/>
                  <a:pt x="198964" y="1772320"/>
                </a:cubicBezTo>
                <a:cubicBezTo>
                  <a:pt x="1136224" y="1630080"/>
                  <a:pt x="5065604" y="1368316"/>
                  <a:pt x="5837764" y="1254160"/>
                </a:cubicBezTo>
                <a:cubicBezTo>
                  <a:pt x="5600676" y="1083196"/>
                  <a:pt x="4857572" y="786596"/>
                  <a:pt x="4740484" y="659800"/>
                </a:cubicBezTo>
                <a:cubicBezTo>
                  <a:pt x="4568900" y="446028"/>
                  <a:pt x="4590108" y="18792"/>
                  <a:pt x="5075764" y="197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tint val="66000"/>
                  <a:satMod val="160000"/>
                </a:schemeClr>
              </a:gs>
              <a:gs pos="50000">
                <a:schemeClr val="accent6">
                  <a:lumMod val="50000"/>
                  <a:tint val="44500"/>
                  <a:satMod val="160000"/>
                  <a:alpha val="70000"/>
                </a:schemeClr>
              </a:gs>
              <a:gs pos="100000">
                <a:schemeClr val="accent6">
                  <a:lumMod val="50000"/>
                  <a:tint val="23500"/>
                  <a:satMod val="160000"/>
                  <a:alpha val="40000"/>
                </a:schemeClr>
              </a:gs>
            </a:gsLst>
            <a:lin ang="10800000" scaled="1"/>
            <a:tileRect/>
          </a:gradFill>
          <a:ln>
            <a:noFill/>
          </a:ln>
          <a:scene3d>
            <a:camera prst="perspectiveLeft" fov="5400000">
              <a:rot lat="20418987" lon="562346" rev="516987"/>
            </a:camera>
            <a:lightRig rig="threePt" dir="t">
              <a:rot lat="0" lon="0" rev="3600000"/>
            </a:lightRig>
          </a:scene3d>
          <a:sp3d>
            <a:bevelT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zh-TW" altLang="en-US"/>
          </a:p>
        </p:txBody>
      </p:sp>
      <p:sp>
        <p:nvSpPr>
          <p:cNvPr id="187" name="手繪多邊形 186"/>
          <p:cNvSpPr>
            <a:spLocks/>
          </p:cNvSpPr>
          <p:nvPr/>
        </p:nvSpPr>
        <p:spPr>
          <a:xfrm>
            <a:off x="-1908720" y="2636912"/>
            <a:ext cx="4971429" cy="2039961"/>
          </a:xfrm>
          <a:custGeom>
            <a:avLst/>
            <a:gdLst>
              <a:gd name="connsiteX0" fmla="*/ 4876800 w 7528560"/>
              <a:gd name="connsiteY0" fmla="*/ 0 h 3230880"/>
              <a:gd name="connsiteX1" fmla="*/ 7528560 w 7528560"/>
              <a:gd name="connsiteY1" fmla="*/ 1402080 h 3230880"/>
              <a:gd name="connsiteX2" fmla="*/ 7528560 w 7528560"/>
              <a:gd name="connsiteY2" fmla="*/ 1600200 h 3230880"/>
              <a:gd name="connsiteX3" fmla="*/ 4998720 w 7528560"/>
              <a:gd name="connsiteY3" fmla="*/ 3230880 h 3230880"/>
              <a:gd name="connsiteX4" fmla="*/ 4602480 w 7528560"/>
              <a:gd name="connsiteY4" fmla="*/ 2682240 h 3230880"/>
              <a:gd name="connsiteX5" fmla="*/ 5715000 w 7528560"/>
              <a:gd name="connsiteY5" fmla="*/ 1905000 h 3230880"/>
              <a:gd name="connsiteX6" fmla="*/ 15240 w 7528560"/>
              <a:gd name="connsiteY6" fmla="*/ 2087880 h 3230880"/>
              <a:gd name="connsiteX7" fmla="*/ 0 w 7528560"/>
              <a:gd name="connsiteY7" fmla="*/ 1752600 h 3230880"/>
              <a:gd name="connsiteX8" fmla="*/ 5638800 w 7528560"/>
              <a:gd name="connsiteY8" fmla="*/ 1234440 h 3230880"/>
              <a:gd name="connsiteX9" fmla="*/ 4541520 w 7528560"/>
              <a:gd name="connsiteY9" fmla="*/ 640080 h 3230880"/>
              <a:gd name="connsiteX10" fmla="*/ 4876800 w 7528560"/>
              <a:gd name="connsiteY10" fmla="*/ 0 h 3230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19720 h 3250600"/>
              <a:gd name="connsiteX1" fmla="*/ 7528560 w 7528560"/>
              <a:gd name="connsiteY1" fmla="*/ 1421800 h 3250600"/>
              <a:gd name="connsiteX2" fmla="*/ 7528560 w 7528560"/>
              <a:gd name="connsiteY2" fmla="*/ 1619920 h 3250600"/>
              <a:gd name="connsiteX3" fmla="*/ 4998720 w 7528560"/>
              <a:gd name="connsiteY3" fmla="*/ 3250600 h 3250600"/>
              <a:gd name="connsiteX4" fmla="*/ 4602480 w 7528560"/>
              <a:gd name="connsiteY4" fmla="*/ 2701960 h 3250600"/>
              <a:gd name="connsiteX5" fmla="*/ 5715000 w 7528560"/>
              <a:gd name="connsiteY5" fmla="*/ 1924720 h 3250600"/>
              <a:gd name="connsiteX6" fmla="*/ 15240 w 7528560"/>
              <a:gd name="connsiteY6" fmla="*/ 2107600 h 3250600"/>
              <a:gd name="connsiteX7" fmla="*/ 0 w 7528560"/>
              <a:gd name="connsiteY7" fmla="*/ 1772320 h 3250600"/>
              <a:gd name="connsiteX8" fmla="*/ 5638800 w 7528560"/>
              <a:gd name="connsiteY8" fmla="*/ 1254160 h 3250600"/>
              <a:gd name="connsiteX9" fmla="*/ 4541520 w 7528560"/>
              <a:gd name="connsiteY9" fmla="*/ 659800 h 3250600"/>
              <a:gd name="connsiteX10" fmla="*/ 4876800 w 752856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724056"/>
              <a:gd name="connsiteY0" fmla="*/ 19720 h 3250600"/>
              <a:gd name="connsiteX1" fmla="*/ 7528560 w 7724056"/>
              <a:gd name="connsiteY1" fmla="*/ 1421800 h 3250600"/>
              <a:gd name="connsiteX2" fmla="*/ 7528560 w 7724056"/>
              <a:gd name="connsiteY2" fmla="*/ 1619920 h 3250600"/>
              <a:gd name="connsiteX3" fmla="*/ 4998720 w 7724056"/>
              <a:gd name="connsiteY3" fmla="*/ 3250600 h 3250600"/>
              <a:gd name="connsiteX4" fmla="*/ 4602480 w 7724056"/>
              <a:gd name="connsiteY4" fmla="*/ 2701960 h 3250600"/>
              <a:gd name="connsiteX5" fmla="*/ 5715000 w 7724056"/>
              <a:gd name="connsiteY5" fmla="*/ 1924720 h 3250600"/>
              <a:gd name="connsiteX6" fmla="*/ 15240 w 7724056"/>
              <a:gd name="connsiteY6" fmla="*/ 2107600 h 3250600"/>
              <a:gd name="connsiteX7" fmla="*/ 0 w 7724056"/>
              <a:gd name="connsiteY7" fmla="*/ 1772320 h 3250600"/>
              <a:gd name="connsiteX8" fmla="*/ 5638800 w 7724056"/>
              <a:gd name="connsiteY8" fmla="*/ 1254160 h 3250600"/>
              <a:gd name="connsiteX9" fmla="*/ 4541520 w 7724056"/>
              <a:gd name="connsiteY9" fmla="*/ 659800 h 3250600"/>
              <a:gd name="connsiteX10" fmla="*/ 4876800 w 7724056"/>
              <a:gd name="connsiteY10" fmla="*/ 19720 h 3250600"/>
              <a:gd name="connsiteX0" fmla="*/ 4876800 w 7663136"/>
              <a:gd name="connsiteY0" fmla="*/ 19720 h 3250600"/>
              <a:gd name="connsiteX1" fmla="*/ 7528560 w 7663136"/>
              <a:gd name="connsiteY1" fmla="*/ 1421800 h 3250600"/>
              <a:gd name="connsiteX2" fmla="*/ 7528560 w 7663136"/>
              <a:gd name="connsiteY2" fmla="*/ 1619920 h 3250600"/>
              <a:gd name="connsiteX3" fmla="*/ 4998720 w 7663136"/>
              <a:gd name="connsiteY3" fmla="*/ 3250600 h 3250600"/>
              <a:gd name="connsiteX4" fmla="*/ 4602480 w 7663136"/>
              <a:gd name="connsiteY4" fmla="*/ 2701960 h 3250600"/>
              <a:gd name="connsiteX5" fmla="*/ 5715000 w 7663136"/>
              <a:gd name="connsiteY5" fmla="*/ 1924720 h 3250600"/>
              <a:gd name="connsiteX6" fmla="*/ 15240 w 7663136"/>
              <a:gd name="connsiteY6" fmla="*/ 2107600 h 3250600"/>
              <a:gd name="connsiteX7" fmla="*/ 0 w 7663136"/>
              <a:gd name="connsiteY7" fmla="*/ 1772320 h 3250600"/>
              <a:gd name="connsiteX8" fmla="*/ 5638800 w 7663136"/>
              <a:gd name="connsiteY8" fmla="*/ 1254160 h 3250600"/>
              <a:gd name="connsiteX9" fmla="*/ 4541520 w 7663136"/>
              <a:gd name="connsiteY9" fmla="*/ 659800 h 3250600"/>
              <a:gd name="connsiteX10" fmla="*/ 4876800 w 7663136"/>
              <a:gd name="connsiteY10" fmla="*/ 19720 h 325060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193492 w 7979828"/>
              <a:gd name="connsiteY0" fmla="*/ 19720 h 3263692"/>
              <a:gd name="connsiteX1" fmla="*/ 7845252 w 7979828"/>
              <a:gd name="connsiteY1" fmla="*/ 1421800 h 3263692"/>
              <a:gd name="connsiteX2" fmla="*/ 7845252 w 7979828"/>
              <a:gd name="connsiteY2" fmla="*/ 1619920 h 3263692"/>
              <a:gd name="connsiteX3" fmla="*/ 5315412 w 7979828"/>
              <a:gd name="connsiteY3" fmla="*/ 3250600 h 3263692"/>
              <a:gd name="connsiteX4" fmla="*/ 4919172 w 7979828"/>
              <a:gd name="connsiteY4" fmla="*/ 2701960 h 3263692"/>
              <a:gd name="connsiteX5" fmla="*/ 6031692 w 7979828"/>
              <a:gd name="connsiteY5" fmla="*/ 1924720 h 3263692"/>
              <a:gd name="connsiteX6" fmla="*/ 331932 w 7979828"/>
              <a:gd name="connsiteY6" fmla="*/ 2107600 h 3263692"/>
              <a:gd name="connsiteX7" fmla="*/ 316692 w 7979828"/>
              <a:gd name="connsiteY7" fmla="*/ 1772320 h 3263692"/>
              <a:gd name="connsiteX8" fmla="*/ 5955492 w 7979828"/>
              <a:gd name="connsiteY8" fmla="*/ 1254160 h 3263692"/>
              <a:gd name="connsiteX9" fmla="*/ 4858212 w 7979828"/>
              <a:gd name="connsiteY9" fmla="*/ 659800 h 3263692"/>
              <a:gd name="connsiteX10" fmla="*/ 5193492 w 7979828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668344 w 7862100"/>
              <a:gd name="connsiteY2" fmla="*/ 1656184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02920"/>
              <a:gd name="connsiteY0" fmla="*/ 19720 h 3263692"/>
              <a:gd name="connsiteX1" fmla="*/ 7668344 w 7802920"/>
              <a:gd name="connsiteY1" fmla="*/ 1368152 h 3263692"/>
              <a:gd name="connsiteX2" fmla="*/ 7668344 w 7802920"/>
              <a:gd name="connsiteY2" fmla="*/ 1656184 h 3263692"/>
              <a:gd name="connsiteX3" fmla="*/ 5197684 w 7802920"/>
              <a:gd name="connsiteY3" fmla="*/ 3250600 h 3263692"/>
              <a:gd name="connsiteX4" fmla="*/ 4801444 w 7802920"/>
              <a:gd name="connsiteY4" fmla="*/ 2701960 h 3263692"/>
              <a:gd name="connsiteX5" fmla="*/ 5913964 w 7802920"/>
              <a:gd name="connsiteY5" fmla="*/ 1924720 h 3263692"/>
              <a:gd name="connsiteX6" fmla="*/ 214204 w 7802920"/>
              <a:gd name="connsiteY6" fmla="*/ 2107600 h 3263692"/>
              <a:gd name="connsiteX7" fmla="*/ 198964 w 7802920"/>
              <a:gd name="connsiteY7" fmla="*/ 1772320 h 3263692"/>
              <a:gd name="connsiteX8" fmla="*/ 5837764 w 7802920"/>
              <a:gd name="connsiteY8" fmla="*/ 1254160 h 3263692"/>
              <a:gd name="connsiteX9" fmla="*/ 4740484 w 7802920"/>
              <a:gd name="connsiteY9" fmla="*/ 659800 h 3263692"/>
              <a:gd name="connsiteX10" fmla="*/ 5075764 w 7802920"/>
              <a:gd name="connsiteY10" fmla="*/ 19720 h 326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02920" h="3263692">
                <a:moveTo>
                  <a:pt x="5075764" y="19720"/>
                </a:moveTo>
                <a:cubicBezTo>
                  <a:pt x="5298148" y="0"/>
                  <a:pt x="7226384" y="1101452"/>
                  <a:pt x="7668344" y="1368152"/>
                </a:cubicBezTo>
                <a:cubicBezTo>
                  <a:pt x="7802920" y="1493852"/>
                  <a:pt x="7767320" y="1607016"/>
                  <a:pt x="7668344" y="1656184"/>
                </a:cubicBezTo>
                <a:cubicBezTo>
                  <a:pt x="7246704" y="1960984"/>
                  <a:pt x="5540212" y="3130084"/>
                  <a:pt x="5197684" y="3250600"/>
                </a:cubicBezTo>
                <a:cubicBezTo>
                  <a:pt x="4719524" y="3263692"/>
                  <a:pt x="4682064" y="2922940"/>
                  <a:pt x="4801444" y="2701960"/>
                </a:cubicBezTo>
                <a:cubicBezTo>
                  <a:pt x="4920824" y="2480980"/>
                  <a:pt x="5673448" y="2081684"/>
                  <a:pt x="5913964" y="1924720"/>
                </a:cubicBezTo>
                <a:cubicBezTo>
                  <a:pt x="5088464" y="1966228"/>
                  <a:pt x="1166704" y="2133000"/>
                  <a:pt x="214204" y="2107600"/>
                </a:cubicBezTo>
                <a:cubicBezTo>
                  <a:pt x="2976" y="2010936"/>
                  <a:pt x="0" y="1868448"/>
                  <a:pt x="198964" y="1772320"/>
                </a:cubicBezTo>
                <a:cubicBezTo>
                  <a:pt x="1136224" y="1630080"/>
                  <a:pt x="5065604" y="1368316"/>
                  <a:pt x="5837764" y="1254160"/>
                </a:cubicBezTo>
                <a:cubicBezTo>
                  <a:pt x="5600676" y="1083196"/>
                  <a:pt x="4857572" y="786596"/>
                  <a:pt x="4740484" y="659800"/>
                </a:cubicBezTo>
                <a:cubicBezTo>
                  <a:pt x="4568900" y="446028"/>
                  <a:pt x="4590108" y="18792"/>
                  <a:pt x="5075764" y="19720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  <a:alpha val="70000"/>
                </a:srgbClr>
              </a:gs>
              <a:gs pos="100000">
                <a:srgbClr val="FFFF00">
                  <a:shade val="100000"/>
                  <a:satMod val="115000"/>
                  <a:alpha val="40000"/>
                </a:srgbClr>
              </a:gs>
            </a:gsLst>
            <a:lin ang="10800000" scaled="1"/>
            <a:tileRect/>
          </a:gradFill>
          <a:ln>
            <a:noFill/>
          </a:ln>
          <a:scene3d>
            <a:camera prst="perspectiveLeft" fov="5400000">
              <a:rot lat="20418987" lon="562346" rev="516987"/>
            </a:camera>
            <a:lightRig rig="threePt" dir="t">
              <a:rot lat="0" lon="0" rev="3600000"/>
            </a:lightRig>
          </a:scene3d>
          <a:sp3d>
            <a:bevelT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zh-TW" altLang="en-US"/>
          </a:p>
        </p:txBody>
      </p:sp>
      <p:sp>
        <p:nvSpPr>
          <p:cNvPr id="189" name="手繪多邊形 188"/>
          <p:cNvSpPr>
            <a:spLocks/>
          </p:cNvSpPr>
          <p:nvPr/>
        </p:nvSpPr>
        <p:spPr>
          <a:xfrm>
            <a:off x="-2124744" y="188640"/>
            <a:ext cx="6042197" cy="2338110"/>
          </a:xfrm>
          <a:custGeom>
            <a:avLst/>
            <a:gdLst>
              <a:gd name="connsiteX0" fmla="*/ 4876800 w 7528560"/>
              <a:gd name="connsiteY0" fmla="*/ 0 h 3230880"/>
              <a:gd name="connsiteX1" fmla="*/ 7528560 w 7528560"/>
              <a:gd name="connsiteY1" fmla="*/ 1402080 h 3230880"/>
              <a:gd name="connsiteX2" fmla="*/ 7528560 w 7528560"/>
              <a:gd name="connsiteY2" fmla="*/ 1600200 h 3230880"/>
              <a:gd name="connsiteX3" fmla="*/ 4998720 w 7528560"/>
              <a:gd name="connsiteY3" fmla="*/ 3230880 h 3230880"/>
              <a:gd name="connsiteX4" fmla="*/ 4602480 w 7528560"/>
              <a:gd name="connsiteY4" fmla="*/ 2682240 h 3230880"/>
              <a:gd name="connsiteX5" fmla="*/ 5715000 w 7528560"/>
              <a:gd name="connsiteY5" fmla="*/ 1905000 h 3230880"/>
              <a:gd name="connsiteX6" fmla="*/ 15240 w 7528560"/>
              <a:gd name="connsiteY6" fmla="*/ 2087880 h 3230880"/>
              <a:gd name="connsiteX7" fmla="*/ 0 w 7528560"/>
              <a:gd name="connsiteY7" fmla="*/ 1752600 h 3230880"/>
              <a:gd name="connsiteX8" fmla="*/ 5638800 w 7528560"/>
              <a:gd name="connsiteY8" fmla="*/ 1234440 h 3230880"/>
              <a:gd name="connsiteX9" fmla="*/ 4541520 w 7528560"/>
              <a:gd name="connsiteY9" fmla="*/ 640080 h 3230880"/>
              <a:gd name="connsiteX10" fmla="*/ 4876800 w 7528560"/>
              <a:gd name="connsiteY10" fmla="*/ 0 h 3230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127000 h 3357880"/>
              <a:gd name="connsiteX1" fmla="*/ 7528560 w 7528560"/>
              <a:gd name="connsiteY1" fmla="*/ 1529080 h 3357880"/>
              <a:gd name="connsiteX2" fmla="*/ 7528560 w 7528560"/>
              <a:gd name="connsiteY2" fmla="*/ 1727200 h 3357880"/>
              <a:gd name="connsiteX3" fmla="*/ 4998720 w 7528560"/>
              <a:gd name="connsiteY3" fmla="*/ 3357880 h 3357880"/>
              <a:gd name="connsiteX4" fmla="*/ 4602480 w 7528560"/>
              <a:gd name="connsiteY4" fmla="*/ 2809240 h 3357880"/>
              <a:gd name="connsiteX5" fmla="*/ 5715000 w 7528560"/>
              <a:gd name="connsiteY5" fmla="*/ 2032000 h 3357880"/>
              <a:gd name="connsiteX6" fmla="*/ 15240 w 7528560"/>
              <a:gd name="connsiteY6" fmla="*/ 2214880 h 3357880"/>
              <a:gd name="connsiteX7" fmla="*/ 0 w 7528560"/>
              <a:gd name="connsiteY7" fmla="*/ 1879600 h 3357880"/>
              <a:gd name="connsiteX8" fmla="*/ 5638800 w 7528560"/>
              <a:gd name="connsiteY8" fmla="*/ 1361440 h 3357880"/>
              <a:gd name="connsiteX9" fmla="*/ 4541520 w 7528560"/>
              <a:gd name="connsiteY9" fmla="*/ 767080 h 3357880"/>
              <a:gd name="connsiteX10" fmla="*/ 4876800 w 7528560"/>
              <a:gd name="connsiteY10" fmla="*/ 127000 h 3357880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928 h 3231808"/>
              <a:gd name="connsiteX1" fmla="*/ 7528560 w 7528560"/>
              <a:gd name="connsiteY1" fmla="*/ 1403008 h 3231808"/>
              <a:gd name="connsiteX2" fmla="*/ 7528560 w 7528560"/>
              <a:gd name="connsiteY2" fmla="*/ 1601128 h 3231808"/>
              <a:gd name="connsiteX3" fmla="*/ 4998720 w 7528560"/>
              <a:gd name="connsiteY3" fmla="*/ 3231808 h 3231808"/>
              <a:gd name="connsiteX4" fmla="*/ 4602480 w 7528560"/>
              <a:gd name="connsiteY4" fmla="*/ 2683168 h 3231808"/>
              <a:gd name="connsiteX5" fmla="*/ 5715000 w 7528560"/>
              <a:gd name="connsiteY5" fmla="*/ 1905928 h 3231808"/>
              <a:gd name="connsiteX6" fmla="*/ 15240 w 7528560"/>
              <a:gd name="connsiteY6" fmla="*/ 2088808 h 3231808"/>
              <a:gd name="connsiteX7" fmla="*/ 0 w 7528560"/>
              <a:gd name="connsiteY7" fmla="*/ 1753528 h 3231808"/>
              <a:gd name="connsiteX8" fmla="*/ 5638800 w 7528560"/>
              <a:gd name="connsiteY8" fmla="*/ 1235368 h 3231808"/>
              <a:gd name="connsiteX9" fmla="*/ 4541520 w 7528560"/>
              <a:gd name="connsiteY9" fmla="*/ 641008 h 3231808"/>
              <a:gd name="connsiteX10" fmla="*/ 4876800 w 7528560"/>
              <a:gd name="connsiteY10" fmla="*/ 928 h 3231808"/>
              <a:gd name="connsiteX0" fmla="*/ 4876800 w 7528560"/>
              <a:gd name="connsiteY0" fmla="*/ 19720 h 3250600"/>
              <a:gd name="connsiteX1" fmla="*/ 7528560 w 7528560"/>
              <a:gd name="connsiteY1" fmla="*/ 1421800 h 3250600"/>
              <a:gd name="connsiteX2" fmla="*/ 7528560 w 7528560"/>
              <a:gd name="connsiteY2" fmla="*/ 1619920 h 3250600"/>
              <a:gd name="connsiteX3" fmla="*/ 4998720 w 7528560"/>
              <a:gd name="connsiteY3" fmla="*/ 3250600 h 3250600"/>
              <a:gd name="connsiteX4" fmla="*/ 4602480 w 7528560"/>
              <a:gd name="connsiteY4" fmla="*/ 2701960 h 3250600"/>
              <a:gd name="connsiteX5" fmla="*/ 5715000 w 7528560"/>
              <a:gd name="connsiteY5" fmla="*/ 1924720 h 3250600"/>
              <a:gd name="connsiteX6" fmla="*/ 15240 w 7528560"/>
              <a:gd name="connsiteY6" fmla="*/ 2107600 h 3250600"/>
              <a:gd name="connsiteX7" fmla="*/ 0 w 7528560"/>
              <a:gd name="connsiteY7" fmla="*/ 1772320 h 3250600"/>
              <a:gd name="connsiteX8" fmla="*/ 5638800 w 7528560"/>
              <a:gd name="connsiteY8" fmla="*/ 1254160 h 3250600"/>
              <a:gd name="connsiteX9" fmla="*/ 4541520 w 7528560"/>
              <a:gd name="connsiteY9" fmla="*/ 659800 h 3250600"/>
              <a:gd name="connsiteX10" fmla="*/ 4876800 w 752856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970520"/>
              <a:gd name="connsiteY0" fmla="*/ 19720 h 3250600"/>
              <a:gd name="connsiteX1" fmla="*/ 7528560 w 7970520"/>
              <a:gd name="connsiteY1" fmla="*/ 1421800 h 3250600"/>
              <a:gd name="connsiteX2" fmla="*/ 7528560 w 7970520"/>
              <a:gd name="connsiteY2" fmla="*/ 1619920 h 3250600"/>
              <a:gd name="connsiteX3" fmla="*/ 4998720 w 7970520"/>
              <a:gd name="connsiteY3" fmla="*/ 3250600 h 3250600"/>
              <a:gd name="connsiteX4" fmla="*/ 4602480 w 7970520"/>
              <a:gd name="connsiteY4" fmla="*/ 2701960 h 3250600"/>
              <a:gd name="connsiteX5" fmla="*/ 5715000 w 7970520"/>
              <a:gd name="connsiteY5" fmla="*/ 1924720 h 3250600"/>
              <a:gd name="connsiteX6" fmla="*/ 15240 w 7970520"/>
              <a:gd name="connsiteY6" fmla="*/ 2107600 h 3250600"/>
              <a:gd name="connsiteX7" fmla="*/ 0 w 7970520"/>
              <a:gd name="connsiteY7" fmla="*/ 1772320 h 3250600"/>
              <a:gd name="connsiteX8" fmla="*/ 5638800 w 7970520"/>
              <a:gd name="connsiteY8" fmla="*/ 1254160 h 3250600"/>
              <a:gd name="connsiteX9" fmla="*/ 4541520 w 7970520"/>
              <a:gd name="connsiteY9" fmla="*/ 659800 h 3250600"/>
              <a:gd name="connsiteX10" fmla="*/ 4876800 w 7970520"/>
              <a:gd name="connsiteY10" fmla="*/ 19720 h 3250600"/>
              <a:gd name="connsiteX0" fmla="*/ 4876800 w 7724056"/>
              <a:gd name="connsiteY0" fmla="*/ 19720 h 3250600"/>
              <a:gd name="connsiteX1" fmla="*/ 7528560 w 7724056"/>
              <a:gd name="connsiteY1" fmla="*/ 1421800 h 3250600"/>
              <a:gd name="connsiteX2" fmla="*/ 7528560 w 7724056"/>
              <a:gd name="connsiteY2" fmla="*/ 1619920 h 3250600"/>
              <a:gd name="connsiteX3" fmla="*/ 4998720 w 7724056"/>
              <a:gd name="connsiteY3" fmla="*/ 3250600 h 3250600"/>
              <a:gd name="connsiteX4" fmla="*/ 4602480 w 7724056"/>
              <a:gd name="connsiteY4" fmla="*/ 2701960 h 3250600"/>
              <a:gd name="connsiteX5" fmla="*/ 5715000 w 7724056"/>
              <a:gd name="connsiteY5" fmla="*/ 1924720 h 3250600"/>
              <a:gd name="connsiteX6" fmla="*/ 15240 w 7724056"/>
              <a:gd name="connsiteY6" fmla="*/ 2107600 h 3250600"/>
              <a:gd name="connsiteX7" fmla="*/ 0 w 7724056"/>
              <a:gd name="connsiteY7" fmla="*/ 1772320 h 3250600"/>
              <a:gd name="connsiteX8" fmla="*/ 5638800 w 7724056"/>
              <a:gd name="connsiteY8" fmla="*/ 1254160 h 3250600"/>
              <a:gd name="connsiteX9" fmla="*/ 4541520 w 7724056"/>
              <a:gd name="connsiteY9" fmla="*/ 659800 h 3250600"/>
              <a:gd name="connsiteX10" fmla="*/ 4876800 w 7724056"/>
              <a:gd name="connsiteY10" fmla="*/ 19720 h 3250600"/>
              <a:gd name="connsiteX0" fmla="*/ 4876800 w 7663136"/>
              <a:gd name="connsiteY0" fmla="*/ 19720 h 3250600"/>
              <a:gd name="connsiteX1" fmla="*/ 7528560 w 7663136"/>
              <a:gd name="connsiteY1" fmla="*/ 1421800 h 3250600"/>
              <a:gd name="connsiteX2" fmla="*/ 7528560 w 7663136"/>
              <a:gd name="connsiteY2" fmla="*/ 1619920 h 3250600"/>
              <a:gd name="connsiteX3" fmla="*/ 4998720 w 7663136"/>
              <a:gd name="connsiteY3" fmla="*/ 3250600 h 3250600"/>
              <a:gd name="connsiteX4" fmla="*/ 4602480 w 7663136"/>
              <a:gd name="connsiteY4" fmla="*/ 2701960 h 3250600"/>
              <a:gd name="connsiteX5" fmla="*/ 5715000 w 7663136"/>
              <a:gd name="connsiteY5" fmla="*/ 1924720 h 3250600"/>
              <a:gd name="connsiteX6" fmla="*/ 15240 w 7663136"/>
              <a:gd name="connsiteY6" fmla="*/ 2107600 h 3250600"/>
              <a:gd name="connsiteX7" fmla="*/ 0 w 7663136"/>
              <a:gd name="connsiteY7" fmla="*/ 1772320 h 3250600"/>
              <a:gd name="connsiteX8" fmla="*/ 5638800 w 7663136"/>
              <a:gd name="connsiteY8" fmla="*/ 1254160 h 3250600"/>
              <a:gd name="connsiteX9" fmla="*/ 4541520 w 7663136"/>
              <a:gd name="connsiteY9" fmla="*/ 659800 h 3250600"/>
              <a:gd name="connsiteX10" fmla="*/ 4876800 w 7663136"/>
              <a:gd name="connsiteY10" fmla="*/ 19720 h 325060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430940"/>
              <a:gd name="connsiteX1" fmla="*/ 7528560 w 7663136"/>
              <a:gd name="connsiteY1" fmla="*/ 1421800 h 3430940"/>
              <a:gd name="connsiteX2" fmla="*/ 7528560 w 7663136"/>
              <a:gd name="connsiteY2" fmla="*/ 1619920 h 3430940"/>
              <a:gd name="connsiteX3" fmla="*/ 4998720 w 7663136"/>
              <a:gd name="connsiteY3" fmla="*/ 3250600 h 3430940"/>
              <a:gd name="connsiteX4" fmla="*/ 4602480 w 7663136"/>
              <a:gd name="connsiteY4" fmla="*/ 2701960 h 3430940"/>
              <a:gd name="connsiteX5" fmla="*/ 5715000 w 7663136"/>
              <a:gd name="connsiteY5" fmla="*/ 1924720 h 3430940"/>
              <a:gd name="connsiteX6" fmla="*/ 15240 w 7663136"/>
              <a:gd name="connsiteY6" fmla="*/ 2107600 h 3430940"/>
              <a:gd name="connsiteX7" fmla="*/ 0 w 7663136"/>
              <a:gd name="connsiteY7" fmla="*/ 1772320 h 3430940"/>
              <a:gd name="connsiteX8" fmla="*/ 5638800 w 7663136"/>
              <a:gd name="connsiteY8" fmla="*/ 1254160 h 3430940"/>
              <a:gd name="connsiteX9" fmla="*/ 4541520 w 7663136"/>
              <a:gd name="connsiteY9" fmla="*/ 659800 h 3430940"/>
              <a:gd name="connsiteX10" fmla="*/ 4876800 w 7663136"/>
              <a:gd name="connsiteY10" fmla="*/ 19720 h 3430940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4876800 w 7663136"/>
              <a:gd name="connsiteY0" fmla="*/ 19720 h 3263692"/>
              <a:gd name="connsiteX1" fmla="*/ 7528560 w 7663136"/>
              <a:gd name="connsiteY1" fmla="*/ 1421800 h 3263692"/>
              <a:gd name="connsiteX2" fmla="*/ 7528560 w 7663136"/>
              <a:gd name="connsiteY2" fmla="*/ 1619920 h 3263692"/>
              <a:gd name="connsiteX3" fmla="*/ 4998720 w 7663136"/>
              <a:gd name="connsiteY3" fmla="*/ 3250600 h 3263692"/>
              <a:gd name="connsiteX4" fmla="*/ 4602480 w 7663136"/>
              <a:gd name="connsiteY4" fmla="*/ 2701960 h 3263692"/>
              <a:gd name="connsiteX5" fmla="*/ 5715000 w 7663136"/>
              <a:gd name="connsiteY5" fmla="*/ 1924720 h 3263692"/>
              <a:gd name="connsiteX6" fmla="*/ 15240 w 7663136"/>
              <a:gd name="connsiteY6" fmla="*/ 2107600 h 3263692"/>
              <a:gd name="connsiteX7" fmla="*/ 0 w 7663136"/>
              <a:gd name="connsiteY7" fmla="*/ 1772320 h 3263692"/>
              <a:gd name="connsiteX8" fmla="*/ 5638800 w 7663136"/>
              <a:gd name="connsiteY8" fmla="*/ 1254160 h 3263692"/>
              <a:gd name="connsiteX9" fmla="*/ 4541520 w 7663136"/>
              <a:gd name="connsiteY9" fmla="*/ 659800 h 3263692"/>
              <a:gd name="connsiteX10" fmla="*/ 4876800 w 766313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814060 w 8600396"/>
              <a:gd name="connsiteY0" fmla="*/ 19720 h 3263692"/>
              <a:gd name="connsiteX1" fmla="*/ 8465820 w 8600396"/>
              <a:gd name="connsiteY1" fmla="*/ 1421800 h 3263692"/>
              <a:gd name="connsiteX2" fmla="*/ 8465820 w 8600396"/>
              <a:gd name="connsiteY2" fmla="*/ 1619920 h 3263692"/>
              <a:gd name="connsiteX3" fmla="*/ 5935980 w 8600396"/>
              <a:gd name="connsiteY3" fmla="*/ 3250600 h 3263692"/>
              <a:gd name="connsiteX4" fmla="*/ 5539740 w 8600396"/>
              <a:gd name="connsiteY4" fmla="*/ 2701960 h 3263692"/>
              <a:gd name="connsiteX5" fmla="*/ 6652260 w 8600396"/>
              <a:gd name="connsiteY5" fmla="*/ 1924720 h 3263692"/>
              <a:gd name="connsiteX6" fmla="*/ 952500 w 8600396"/>
              <a:gd name="connsiteY6" fmla="*/ 2107600 h 3263692"/>
              <a:gd name="connsiteX7" fmla="*/ 937260 w 8600396"/>
              <a:gd name="connsiteY7" fmla="*/ 1772320 h 3263692"/>
              <a:gd name="connsiteX8" fmla="*/ 6576060 w 8600396"/>
              <a:gd name="connsiteY8" fmla="*/ 1254160 h 3263692"/>
              <a:gd name="connsiteX9" fmla="*/ 5478780 w 8600396"/>
              <a:gd name="connsiteY9" fmla="*/ 659800 h 3263692"/>
              <a:gd name="connsiteX10" fmla="*/ 5814060 w 8600396"/>
              <a:gd name="connsiteY10" fmla="*/ 19720 h 3263692"/>
              <a:gd name="connsiteX0" fmla="*/ 5193492 w 7979828"/>
              <a:gd name="connsiteY0" fmla="*/ 19720 h 3263692"/>
              <a:gd name="connsiteX1" fmla="*/ 7845252 w 7979828"/>
              <a:gd name="connsiteY1" fmla="*/ 1421800 h 3263692"/>
              <a:gd name="connsiteX2" fmla="*/ 7845252 w 7979828"/>
              <a:gd name="connsiteY2" fmla="*/ 1619920 h 3263692"/>
              <a:gd name="connsiteX3" fmla="*/ 5315412 w 7979828"/>
              <a:gd name="connsiteY3" fmla="*/ 3250600 h 3263692"/>
              <a:gd name="connsiteX4" fmla="*/ 4919172 w 7979828"/>
              <a:gd name="connsiteY4" fmla="*/ 2701960 h 3263692"/>
              <a:gd name="connsiteX5" fmla="*/ 6031692 w 7979828"/>
              <a:gd name="connsiteY5" fmla="*/ 1924720 h 3263692"/>
              <a:gd name="connsiteX6" fmla="*/ 331932 w 7979828"/>
              <a:gd name="connsiteY6" fmla="*/ 2107600 h 3263692"/>
              <a:gd name="connsiteX7" fmla="*/ 316692 w 7979828"/>
              <a:gd name="connsiteY7" fmla="*/ 1772320 h 3263692"/>
              <a:gd name="connsiteX8" fmla="*/ 5955492 w 7979828"/>
              <a:gd name="connsiteY8" fmla="*/ 1254160 h 3263692"/>
              <a:gd name="connsiteX9" fmla="*/ 4858212 w 7979828"/>
              <a:gd name="connsiteY9" fmla="*/ 659800 h 3263692"/>
              <a:gd name="connsiteX10" fmla="*/ 5193492 w 7979828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727524 w 7862100"/>
              <a:gd name="connsiteY2" fmla="*/ 1619920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62100"/>
              <a:gd name="connsiteY0" fmla="*/ 19720 h 3263692"/>
              <a:gd name="connsiteX1" fmla="*/ 7727524 w 7862100"/>
              <a:gd name="connsiteY1" fmla="*/ 1421800 h 3263692"/>
              <a:gd name="connsiteX2" fmla="*/ 7668344 w 7862100"/>
              <a:gd name="connsiteY2" fmla="*/ 1656184 h 3263692"/>
              <a:gd name="connsiteX3" fmla="*/ 5197684 w 7862100"/>
              <a:gd name="connsiteY3" fmla="*/ 3250600 h 3263692"/>
              <a:gd name="connsiteX4" fmla="*/ 4801444 w 7862100"/>
              <a:gd name="connsiteY4" fmla="*/ 2701960 h 3263692"/>
              <a:gd name="connsiteX5" fmla="*/ 5913964 w 7862100"/>
              <a:gd name="connsiteY5" fmla="*/ 1924720 h 3263692"/>
              <a:gd name="connsiteX6" fmla="*/ 214204 w 7862100"/>
              <a:gd name="connsiteY6" fmla="*/ 2107600 h 3263692"/>
              <a:gd name="connsiteX7" fmla="*/ 198964 w 7862100"/>
              <a:gd name="connsiteY7" fmla="*/ 1772320 h 3263692"/>
              <a:gd name="connsiteX8" fmla="*/ 5837764 w 7862100"/>
              <a:gd name="connsiteY8" fmla="*/ 1254160 h 3263692"/>
              <a:gd name="connsiteX9" fmla="*/ 4740484 w 7862100"/>
              <a:gd name="connsiteY9" fmla="*/ 659800 h 3263692"/>
              <a:gd name="connsiteX10" fmla="*/ 5075764 w 7862100"/>
              <a:gd name="connsiteY10" fmla="*/ 19720 h 3263692"/>
              <a:gd name="connsiteX0" fmla="*/ 5075764 w 7802920"/>
              <a:gd name="connsiteY0" fmla="*/ 19720 h 3263692"/>
              <a:gd name="connsiteX1" fmla="*/ 7668344 w 7802920"/>
              <a:gd name="connsiteY1" fmla="*/ 1368152 h 3263692"/>
              <a:gd name="connsiteX2" fmla="*/ 7668344 w 7802920"/>
              <a:gd name="connsiteY2" fmla="*/ 1656184 h 3263692"/>
              <a:gd name="connsiteX3" fmla="*/ 5197684 w 7802920"/>
              <a:gd name="connsiteY3" fmla="*/ 3250600 h 3263692"/>
              <a:gd name="connsiteX4" fmla="*/ 4801444 w 7802920"/>
              <a:gd name="connsiteY4" fmla="*/ 2701960 h 3263692"/>
              <a:gd name="connsiteX5" fmla="*/ 5913964 w 7802920"/>
              <a:gd name="connsiteY5" fmla="*/ 1924720 h 3263692"/>
              <a:gd name="connsiteX6" fmla="*/ 214204 w 7802920"/>
              <a:gd name="connsiteY6" fmla="*/ 2107600 h 3263692"/>
              <a:gd name="connsiteX7" fmla="*/ 198964 w 7802920"/>
              <a:gd name="connsiteY7" fmla="*/ 1772320 h 3263692"/>
              <a:gd name="connsiteX8" fmla="*/ 5837764 w 7802920"/>
              <a:gd name="connsiteY8" fmla="*/ 1254160 h 3263692"/>
              <a:gd name="connsiteX9" fmla="*/ 4740484 w 7802920"/>
              <a:gd name="connsiteY9" fmla="*/ 659800 h 3263692"/>
              <a:gd name="connsiteX10" fmla="*/ 5075764 w 7802920"/>
              <a:gd name="connsiteY10" fmla="*/ 19720 h 326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02920" h="3263692">
                <a:moveTo>
                  <a:pt x="5075764" y="19720"/>
                </a:moveTo>
                <a:cubicBezTo>
                  <a:pt x="5298148" y="0"/>
                  <a:pt x="7226384" y="1101452"/>
                  <a:pt x="7668344" y="1368152"/>
                </a:cubicBezTo>
                <a:cubicBezTo>
                  <a:pt x="7802920" y="1493852"/>
                  <a:pt x="7767320" y="1607016"/>
                  <a:pt x="7668344" y="1656184"/>
                </a:cubicBezTo>
                <a:cubicBezTo>
                  <a:pt x="7246704" y="1960984"/>
                  <a:pt x="5540212" y="3130084"/>
                  <a:pt x="5197684" y="3250600"/>
                </a:cubicBezTo>
                <a:cubicBezTo>
                  <a:pt x="4719524" y="3263692"/>
                  <a:pt x="4682064" y="2922940"/>
                  <a:pt x="4801444" y="2701960"/>
                </a:cubicBezTo>
                <a:cubicBezTo>
                  <a:pt x="4920824" y="2480980"/>
                  <a:pt x="5673448" y="2081684"/>
                  <a:pt x="5913964" y="1924720"/>
                </a:cubicBezTo>
                <a:cubicBezTo>
                  <a:pt x="5088464" y="1966228"/>
                  <a:pt x="1166704" y="2133000"/>
                  <a:pt x="214204" y="2107600"/>
                </a:cubicBezTo>
                <a:cubicBezTo>
                  <a:pt x="2976" y="2010936"/>
                  <a:pt x="0" y="1868448"/>
                  <a:pt x="198964" y="1772320"/>
                </a:cubicBezTo>
                <a:cubicBezTo>
                  <a:pt x="1136224" y="1630080"/>
                  <a:pt x="5065604" y="1368316"/>
                  <a:pt x="5837764" y="1254160"/>
                </a:cubicBezTo>
                <a:cubicBezTo>
                  <a:pt x="5600676" y="1083196"/>
                  <a:pt x="4857572" y="786596"/>
                  <a:pt x="4740484" y="659800"/>
                </a:cubicBezTo>
                <a:cubicBezTo>
                  <a:pt x="4568900" y="446028"/>
                  <a:pt x="4590108" y="18792"/>
                  <a:pt x="5075764" y="1972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  <a:alpha val="70000"/>
                </a:schemeClr>
              </a:gs>
              <a:gs pos="50000">
                <a:schemeClr val="bg2">
                  <a:lumMod val="50000"/>
                  <a:shade val="67500"/>
                  <a:satMod val="115000"/>
                  <a:alpha val="40000"/>
                </a:schemeClr>
              </a:gs>
              <a:gs pos="100000">
                <a:schemeClr val="bg2">
                  <a:lumMod val="50000"/>
                  <a:shade val="100000"/>
                  <a:satMod val="115000"/>
                  <a:alpha val="10000"/>
                </a:schemeClr>
              </a:gs>
            </a:gsLst>
            <a:lin ang="10800000" scaled="1"/>
            <a:tileRect/>
          </a:gradFill>
          <a:ln>
            <a:noFill/>
          </a:ln>
          <a:scene3d>
            <a:camera prst="perspectiveLeft" fov="5400000">
              <a:rot lat="20418987" lon="562346" rev="516987"/>
            </a:camera>
            <a:lightRig rig="threePt" dir="t">
              <a:rot lat="0" lon="0" rev="3600000"/>
            </a:lightRig>
          </a:scene3d>
          <a:sp3d>
            <a:bevelT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>
              <a:defRPr/>
            </a:pPr>
            <a:endParaRPr lang="zh-TW" altLang="en-US"/>
          </a:p>
        </p:txBody>
      </p:sp>
      <p:grpSp>
        <p:nvGrpSpPr>
          <p:cNvPr id="9" name="群組 96"/>
          <p:cNvGrpSpPr>
            <a:grpSpLocks noChangeAspect="1"/>
          </p:cNvGrpSpPr>
          <p:nvPr/>
        </p:nvGrpSpPr>
        <p:grpSpPr>
          <a:xfrm>
            <a:off x="-575753" y="145874"/>
            <a:ext cx="8351999" cy="3211118"/>
            <a:chOff x="-282502" y="66135"/>
            <a:chExt cx="9120760" cy="4486370"/>
          </a:xfrm>
          <a:scene3d>
            <a:camera prst="perspectiveContrastingLeftFacing">
              <a:rot lat="21025376" lon="2392042" rev="21597743"/>
            </a:camera>
            <a:lightRig rig="threePt" dir="t"/>
          </a:scene3d>
        </p:grpSpPr>
        <p:grpSp>
          <p:nvGrpSpPr>
            <p:cNvPr id="10" name="群組 80"/>
            <p:cNvGrpSpPr>
              <a:grpSpLocks noChangeAspect="1"/>
            </p:cNvGrpSpPr>
            <p:nvPr/>
          </p:nvGrpSpPr>
          <p:grpSpPr>
            <a:xfrm>
              <a:off x="7377933" y="66135"/>
              <a:ext cx="1460325" cy="4486370"/>
              <a:chOff x="6939059" y="70848"/>
              <a:chExt cx="1404159" cy="4313816"/>
            </a:xfrm>
          </p:grpSpPr>
          <p:sp>
            <p:nvSpPr>
              <p:cNvPr id="167" name="圓角矩形 3"/>
              <p:cNvSpPr/>
              <p:nvPr/>
            </p:nvSpPr>
            <p:spPr>
              <a:xfrm>
                <a:off x="7695146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8" name="圓角矩形 4"/>
              <p:cNvSpPr/>
              <p:nvPr/>
            </p:nvSpPr>
            <p:spPr>
              <a:xfrm>
                <a:off x="7695144" y="64691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9" name="圓角矩形 5"/>
              <p:cNvSpPr/>
              <p:nvPr/>
            </p:nvSpPr>
            <p:spPr>
              <a:xfrm>
                <a:off x="7695144" y="134076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0" name="圓角矩形 6"/>
              <p:cNvSpPr/>
              <p:nvPr/>
            </p:nvSpPr>
            <p:spPr>
              <a:xfrm>
                <a:off x="7695144" y="191683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1" name="圓角矩形 7"/>
              <p:cNvSpPr/>
              <p:nvPr/>
            </p:nvSpPr>
            <p:spPr>
              <a:xfrm>
                <a:off x="7695144" y="2610688"/>
                <a:ext cx="648071" cy="504056"/>
              </a:xfrm>
              <a:prstGeom prst="roundRect">
                <a:avLst/>
              </a:prstGeom>
              <a:solidFill>
                <a:schemeClr val="accent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2" name="圓角矩形 8"/>
              <p:cNvSpPr/>
              <p:nvPr/>
            </p:nvSpPr>
            <p:spPr>
              <a:xfrm>
                <a:off x="7695144" y="3186752"/>
                <a:ext cx="648071" cy="504056"/>
              </a:xfrm>
              <a:prstGeom prst="roundRect">
                <a:avLst/>
              </a:prstGeom>
              <a:solidFill>
                <a:srgbClr val="1B2E45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3" name="圓角矩形 9"/>
              <p:cNvSpPr/>
              <p:nvPr/>
            </p:nvSpPr>
            <p:spPr>
              <a:xfrm>
                <a:off x="7695144" y="388060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4" name="圓角矩形 10"/>
              <p:cNvSpPr/>
              <p:nvPr/>
            </p:nvSpPr>
            <p:spPr>
              <a:xfrm>
                <a:off x="6939059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5" name="圓角矩形 11"/>
              <p:cNvSpPr/>
              <p:nvPr/>
            </p:nvSpPr>
            <p:spPr>
              <a:xfrm>
                <a:off x="6939059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6" name="圓角矩形 12"/>
              <p:cNvSpPr/>
              <p:nvPr/>
            </p:nvSpPr>
            <p:spPr>
              <a:xfrm>
                <a:off x="6939059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7" name="圓角矩形 13"/>
              <p:cNvSpPr/>
              <p:nvPr/>
            </p:nvSpPr>
            <p:spPr>
              <a:xfrm>
                <a:off x="6939059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8" name="圓角矩形 14"/>
              <p:cNvSpPr/>
              <p:nvPr/>
            </p:nvSpPr>
            <p:spPr>
              <a:xfrm>
                <a:off x="6939059" y="2610688"/>
                <a:ext cx="648072" cy="504056"/>
              </a:xfrm>
              <a:prstGeom prst="roundRect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79" name="圓角矩形 15"/>
              <p:cNvSpPr/>
              <p:nvPr/>
            </p:nvSpPr>
            <p:spPr>
              <a:xfrm>
                <a:off x="6939059" y="3186752"/>
                <a:ext cx="648072" cy="504056"/>
              </a:xfrm>
              <a:prstGeom prst="roundRect">
                <a:avLst/>
              </a:prstGeom>
              <a:solidFill>
                <a:srgbClr val="081422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80" name="圓角矩形 16"/>
              <p:cNvSpPr/>
              <p:nvPr/>
            </p:nvSpPr>
            <p:spPr>
              <a:xfrm>
                <a:off x="6939059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11" name="群組 81"/>
            <p:cNvGrpSpPr>
              <a:grpSpLocks noChangeAspect="1"/>
            </p:cNvGrpSpPr>
            <p:nvPr/>
          </p:nvGrpSpPr>
          <p:grpSpPr>
            <a:xfrm>
              <a:off x="5697365" y="66135"/>
              <a:ext cx="1446654" cy="4486370"/>
              <a:chOff x="5348047" y="70848"/>
              <a:chExt cx="1391014" cy="4313816"/>
            </a:xfrm>
          </p:grpSpPr>
          <p:sp>
            <p:nvSpPr>
              <p:cNvPr id="153" name="圓角矩形 152"/>
              <p:cNvSpPr/>
              <p:nvPr/>
            </p:nvSpPr>
            <p:spPr>
              <a:xfrm>
                <a:off x="6090990" y="7084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4" name="圓角矩形 153"/>
              <p:cNvSpPr/>
              <p:nvPr/>
            </p:nvSpPr>
            <p:spPr>
              <a:xfrm>
                <a:off x="6090990" y="64691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5" name="圓角矩形 154"/>
              <p:cNvSpPr/>
              <p:nvPr/>
            </p:nvSpPr>
            <p:spPr>
              <a:xfrm>
                <a:off x="6090990" y="1340768"/>
                <a:ext cx="648071" cy="50405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6" name="圓角矩形 155"/>
              <p:cNvSpPr/>
              <p:nvPr/>
            </p:nvSpPr>
            <p:spPr>
              <a:xfrm>
                <a:off x="6090990" y="1916832"/>
                <a:ext cx="648071" cy="504056"/>
              </a:xfrm>
              <a:prstGeom prst="roundRect">
                <a:avLst/>
              </a:prstGeom>
              <a:solidFill>
                <a:schemeClr val="accent4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7" name="圓角矩形 156"/>
              <p:cNvSpPr/>
              <p:nvPr/>
            </p:nvSpPr>
            <p:spPr>
              <a:xfrm>
                <a:off x="6090990" y="261068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8" name="圓角矩形 157"/>
              <p:cNvSpPr/>
              <p:nvPr/>
            </p:nvSpPr>
            <p:spPr>
              <a:xfrm>
                <a:off x="6090990" y="318675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9" name="圓角矩形 158"/>
              <p:cNvSpPr/>
              <p:nvPr/>
            </p:nvSpPr>
            <p:spPr>
              <a:xfrm>
                <a:off x="6090990" y="3880608"/>
                <a:ext cx="648071" cy="504056"/>
              </a:xfrm>
              <a:prstGeom prst="roundRect">
                <a:avLst/>
              </a:prstGeom>
              <a:solidFill>
                <a:srgbClr val="2B2137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0" name="圓角矩形 159"/>
              <p:cNvSpPr/>
              <p:nvPr/>
            </p:nvSpPr>
            <p:spPr>
              <a:xfrm>
                <a:off x="5348049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1" name="圓角矩形 160"/>
              <p:cNvSpPr/>
              <p:nvPr/>
            </p:nvSpPr>
            <p:spPr>
              <a:xfrm>
                <a:off x="5348049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2" name="圓角矩形 161"/>
              <p:cNvSpPr/>
              <p:nvPr/>
            </p:nvSpPr>
            <p:spPr>
              <a:xfrm>
                <a:off x="5348049" y="1340768"/>
                <a:ext cx="648072" cy="504056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3" name="圓角矩形 162"/>
              <p:cNvSpPr/>
              <p:nvPr/>
            </p:nvSpPr>
            <p:spPr>
              <a:xfrm>
                <a:off x="5348047" y="1916832"/>
                <a:ext cx="648072" cy="504056"/>
              </a:xfrm>
              <a:prstGeom prst="roundRect">
                <a:avLst/>
              </a:prstGeom>
              <a:solidFill>
                <a:schemeClr val="accent5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4" name="圓角矩形 163"/>
              <p:cNvSpPr/>
              <p:nvPr/>
            </p:nvSpPr>
            <p:spPr>
              <a:xfrm>
                <a:off x="5348047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5" name="圓角矩形 164"/>
              <p:cNvSpPr/>
              <p:nvPr/>
            </p:nvSpPr>
            <p:spPr>
              <a:xfrm>
                <a:off x="5348047" y="318675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66" name="圓角矩形 165"/>
              <p:cNvSpPr/>
              <p:nvPr/>
            </p:nvSpPr>
            <p:spPr>
              <a:xfrm>
                <a:off x="5348047" y="3880608"/>
                <a:ext cx="648072" cy="504056"/>
              </a:xfrm>
              <a:prstGeom prst="roundRect">
                <a:avLst/>
              </a:prstGeom>
              <a:solidFill>
                <a:srgbClr val="0D232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12" name="群組 82"/>
            <p:cNvGrpSpPr>
              <a:grpSpLocks noChangeAspect="1"/>
            </p:cNvGrpSpPr>
            <p:nvPr/>
          </p:nvGrpSpPr>
          <p:grpSpPr>
            <a:xfrm>
              <a:off x="4085125" y="66135"/>
              <a:ext cx="1432986" cy="4486370"/>
              <a:chOff x="3822744" y="70848"/>
              <a:chExt cx="1377872" cy="4313816"/>
            </a:xfrm>
          </p:grpSpPr>
          <p:sp>
            <p:nvSpPr>
              <p:cNvPr id="139" name="圓角矩形 138"/>
              <p:cNvSpPr/>
              <p:nvPr/>
            </p:nvSpPr>
            <p:spPr>
              <a:xfrm>
                <a:off x="4552545" y="7084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0" name="圓角矩形 139"/>
              <p:cNvSpPr/>
              <p:nvPr/>
            </p:nvSpPr>
            <p:spPr>
              <a:xfrm>
                <a:off x="4552545" y="64691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1" name="圓角矩形 140"/>
              <p:cNvSpPr/>
              <p:nvPr/>
            </p:nvSpPr>
            <p:spPr>
              <a:xfrm>
                <a:off x="4552545" y="134076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2" name="圓角矩形 141"/>
              <p:cNvSpPr/>
              <p:nvPr/>
            </p:nvSpPr>
            <p:spPr>
              <a:xfrm>
                <a:off x="4552545" y="1916832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3" name="圓角矩形 142"/>
              <p:cNvSpPr/>
              <p:nvPr/>
            </p:nvSpPr>
            <p:spPr>
              <a:xfrm>
                <a:off x="4552545" y="2610688"/>
                <a:ext cx="648071" cy="504056"/>
              </a:xfrm>
              <a:prstGeom prst="roundRect">
                <a:avLst/>
              </a:prstGeom>
              <a:solidFill>
                <a:schemeClr val="accent6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4" name="圓角矩形 143"/>
              <p:cNvSpPr/>
              <p:nvPr/>
            </p:nvSpPr>
            <p:spPr>
              <a:xfrm>
                <a:off x="4552545" y="3186752"/>
                <a:ext cx="648071" cy="504056"/>
              </a:xfrm>
              <a:prstGeom prst="roundRect">
                <a:avLst/>
              </a:prstGeom>
              <a:solidFill>
                <a:srgbClr val="8C430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5" name="圓角矩形 144"/>
              <p:cNvSpPr/>
              <p:nvPr/>
            </p:nvSpPr>
            <p:spPr>
              <a:xfrm>
                <a:off x="4552545" y="3880608"/>
                <a:ext cx="648071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6" name="圓角矩形 145"/>
              <p:cNvSpPr/>
              <p:nvPr/>
            </p:nvSpPr>
            <p:spPr>
              <a:xfrm>
                <a:off x="3822745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7" name="圓角矩形 146"/>
              <p:cNvSpPr/>
              <p:nvPr/>
            </p:nvSpPr>
            <p:spPr>
              <a:xfrm>
                <a:off x="3822745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8" name="圓角矩形 147"/>
              <p:cNvSpPr/>
              <p:nvPr/>
            </p:nvSpPr>
            <p:spPr>
              <a:xfrm>
                <a:off x="3822744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49" name="圓角矩形 148"/>
              <p:cNvSpPr/>
              <p:nvPr/>
            </p:nvSpPr>
            <p:spPr>
              <a:xfrm>
                <a:off x="3822744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0" name="圓角矩形 149"/>
              <p:cNvSpPr/>
              <p:nvPr/>
            </p:nvSpPr>
            <p:spPr>
              <a:xfrm>
                <a:off x="3822744" y="2610688"/>
                <a:ext cx="648072" cy="504056"/>
              </a:xfrm>
              <a:prstGeom prst="roundRect">
                <a:avLst/>
              </a:prstGeom>
              <a:solidFill>
                <a:schemeClr val="accent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1" name="圓角矩形 150"/>
              <p:cNvSpPr/>
              <p:nvPr/>
            </p:nvSpPr>
            <p:spPr>
              <a:xfrm>
                <a:off x="3822744" y="3186752"/>
                <a:ext cx="648072" cy="504056"/>
              </a:xfrm>
              <a:prstGeom prst="roundRect">
                <a:avLst/>
              </a:prstGeom>
              <a:solidFill>
                <a:srgbClr val="57201F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52" name="圓角矩形 151"/>
              <p:cNvSpPr/>
              <p:nvPr/>
            </p:nvSpPr>
            <p:spPr>
              <a:xfrm>
                <a:off x="3822744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13" name="群組 83"/>
            <p:cNvGrpSpPr>
              <a:grpSpLocks noChangeAspect="1"/>
            </p:cNvGrpSpPr>
            <p:nvPr/>
          </p:nvGrpSpPr>
          <p:grpSpPr>
            <a:xfrm>
              <a:off x="2404556" y="66135"/>
              <a:ext cx="1419319" cy="4486370"/>
              <a:chOff x="2231740" y="70848"/>
              <a:chExt cx="1364731" cy="4313816"/>
            </a:xfrm>
          </p:grpSpPr>
          <p:sp>
            <p:nvSpPr>
              <p:cNvPr id="125" name="圓角矩形 124"/>
              <p:cNvSpPr/>
              <p:nvPr/>
            </p:nvSpPr>
            <p:spPr>
              <a:xfrm>
                <a:off x="2948399" y="7084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6" name="圓角矩形 125"/>
              <p:cNvSpPr/>
              <p:nvPr/>
            </p:nvSpPr>
            <p:spPr>
              <a:xfrm>
                <a:off x="2948399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7" name="圓角矩形 126"/>
              <p:cNvSpPr/>
              <p:nvPr/>
            </p:nvSpPr>
            <p:spPr>
              <a:xfrm>
                <a:off x="2948399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8" name="圓角矩形 127"/>
              <p:cNvSpPr/>
              <p:nvPr/>
            </p:nvSpPr>
            <p:spPr>
              <a:xfrm>
                <a:off x="2948399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9" name="圓角矩形 128"/>
              <p:cNvSpPr/>
              <p:nvPr/>
            </p:nvSpPr>
            <p:spPr>
              <a:xfrm>
                <a:off x="2948399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0" name="圓角矩形 129"/>
              <p:cNvSpPr/>
              <p:nvPr/>
            </p:nvSpPr>
            <p:spPr>
              <a:xfrm>
                <a:off x="2948399" y="318675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1" name="圓角矩形 130"/>
              <p:cNvSpPr/>
              <p:nvPr/>
            </p:nvSpPr>
            <p:spPr>
              <a:xfrm>
                <a:off x="2948399" y="3880608"/>
                <a:ext cx="648072" cy="504056"/>
              </a:xfrm>
              <a:prstGeom prst="roundRect">
                <a:avLst/>
              </a:prstGeom>
              <a:solidFill>
                <a:srgbClr val="3B4A1E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2" name="圓角矩形 131"/>
              <p:cNvSpPr/>
              <p:nvPr/>
            </p:nvSpPr>
            <p:spPr>
              <a:xfrm>
                <a:off x="2231740" y="70848"/>
                <a:ext cx="648072" cy="504056"/>
              </a:xfrm>
              <a:prstGeom prst="round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3" name="圓角矩形 132"/>
              <p:cNvSpPr/>
              <p:nvPr/>
            </p:nvSpPr>
            <p:spPr>
              <a:xfrm>
                <a:off x="2231740" y="646912"/>
                <a:ext cx="648072" cy="504056"/>
              </a:xfrm>
              <a:prstGeom prst="roundRect">
                <a:avLst/>
              </a:prstGeom>
              <a:solidFill>
                <a:schemeClr val="bg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4" name="圓角矩形 133"/>
              <p:cNvSpPr/>
              <p:nvPr/>
            </p:nvSpPr>
            <p:spPr>
              <a:xfrm>
                <a:off x="2231740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5" name="圓角矩形 134"/>
              <p:cNvSpPr/>
              <p:nvPr/>
            </p:nvSpPr>
            <p:spPr>
              <a:xfrm>
                <a:off x="2231740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6" name="圓角矩形 135"/>
              <p:cNvSpPr/>
              <p:nvPr/>
            </p:nvSpPr>
            <p:spPr>
              <a:xfrm>
                <a:off x="2231740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7" name="圓角矩形 136"/>
              <p:cNvSpPr/>
              <p:nvPr/>
            </p:nvSpPr>
            <p:spPr>
              <a:xfrm>
                <a:off x="2231740" y="318675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38" name="圓角矩形 137"/>
              <p:cNvSpPr/>
              <p:nvPr/>
            </p:nvSpPr>
            <p:spPr>
              <a:xfrm>
                <a:off x="2231740" y="3880608"/>
                <a:ext cx="648072" cy="504056"/>
              </a:xfrm>
              <a:prstGeom prst="roundRect">
                <a:avLst/>
              </a:prstGeom>
              <a:solidFill>
                <a:srgbClr val="0A090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14" name="群組 84"/>
            <p:cNvGrpSpPr>
              <a:grpSpLocks noChangeAspect="1"/>
            </p:cNvGrpSpPr>
            <p:nvPr/>
          </p:nvGrpSpPr>
          <p:grpSpPr>
            <a:xfrm>
              <a:off x="682985" y="66135"/>
              <a:ext cx="1405660" cy="4486370"/>
              <a:chOff x="601301" y="70848"/>
              <a:chExt cx="1351596" cy="4313816"/>
            </a:xfrm>
          </p:grpSpPr>
          <p:sp>
            <p:nvSpPr>
              <p:cNvPr id="111" name="圓角矩形 110"/>
              <p:cNvSpPr/>
              <p:nvPr/>
            </p:nvSpPr>
            <p:spPr>
              <a:xfrm>
                <a:off x="1304825" y="70848"/>
                <a:ext cx="648072" cy="504056"/>
              </a:xfrm>
              <a:prstGeom prst="roundRect">
                <a:avLst/>
              </a:prstGeom>
              <a:solidFill>
                <a:srgbClr val="FFFFC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2" name="圓角矩形 111"/>
              <p:cNvSpPr/>
              <p:nvPr/>
            </p:nvSpPr>
            <p:spPr>
              <a:xfrm>
                <a:off x="1304825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3" name="圓角矩形 112"/>
              <p:cNvSpPr/>
              <p:nvPr/>
            </p:nvSpPr>
            <p:spPr>
              <a:xfrm>
                <a:off x="1304825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4" name="圓角矩形 113"/>
              <p:cNvSpPr/>
              <p:nvPr/>
            </p:nvSpPr>
            <p:spPr>
              <a:xfrm>
                <a:off x="1304825" y="1916832"/>
                <a:ext cx="648072" cy="504056"/>
              </a:xfrm>
              <a:prstGeom prst="round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5" name="圓角矩形 114"/>
              <p:cNvSpPr/>
              <p:nvPr/>
            </p:nvSpPr>
            <p:spPr>
              <a:xfrm>
                <a:off x="1304825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6" name="圓角矩形 115"/>
              <p:cNvSpPr/>
              <p:nvPr/>
            </p:nvSpPr>
            <p:spPr>
              <a:xfrm>
                <a:off x="1304825" y="3186752"/>
                <a:ext cx="648072" cy="504056"/>
              </a:xfrm>
              <a:prstGeom prst="roundRect">
                <a:avLst/>
              </a:prstGeom>
              <a:solidFill>
                <a:srgbClr val="6633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7" name="圓角矩形 116"/>
              <p:cNvSpPr/>
              <p:nvPr/>
            </p:nvSpPr>
            <p:spPr>
              <a:xfrm>
                <a:off x="1304825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8" name="圓角矩形 117"/>
              <p:cNvSpPr/>
              <p:nvPr/>
            </p:nvSpPr>
            <p:spPr>
              <a:xfrm>
                <a:off x="601302" y="70848"/>
                <a:ext cx="648072" cy="504056"/>
              </a:xfrm>
              <a:prstGeom prst="roundRect">
                <a:avLst/>
              </a:prstGeom>
              <a:solidFill>
                <a:srgbClr val="FFCCC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9" name="圓角矩形 118"/>
              <p:cNvSpPr/>
              <p:nvPr/>
            </p:nvSpPr>
            <p:spPr>
              <a:xfrm>
                <a:off x="601301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0" name="圓角矩形 119"/>
              <p:cNvSpPr/>
              <p:nvPr/>
            </p:nvSpPr>
            <p:spPr>
              <a:xfrm>
                <a:off x="601301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1" name="圓角矩形 120"/>
              <p:cNvSpPr/>
              <p:nvPr/>
            </p:nvSpPr>
            <p:spPr>
              <a:xfrm>
                <a:off x="601301" y="191683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2" name="圓角矩形 121"/>
              <p:cNvSpPr/>
              <p:nvPr/>
            </p:nvSpPr>
            <p:spPr>
              <a:xfrm>
                <a:off x="601301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3" name="圓角矩形 122"/>
              <p:cNvSpPr/>
              <p:nvPr/>
            </p:nvSpPr>
            <p:spPr>
              <a:xfrm>
                <a:off x="601301" y="3186752"/>
                <a:ext cx="648072" cy="504056"/>
              </a:xfrm>
              <a:prstGeom prst="roundRect">
                <a:avLst/>
              </a:prstGeom>
              <a:solidFill>
                <a:srgbClr val="9966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24" name="圓角矩形 123"/>
              <p:cNvSpPr/>
              <p:nvPr/>
            </p:nvSpPr>
            <p:spPr>
              <a:xfrm>
                <a:off x="601301" y="388060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  <p:grpSp>
          <p:nvGrpSpPr>
            <p:cNvPr id="15" name="群組 85"/>
            <p:cNvGrpSpPr>
              <a:grpSpLocks noChangeAspect="1"/>
            </p:cNvGrpSpPr>
            <p:nvPr/>
          </p:nvGrpSpPr>
          <p:grpSpPr>
            <a:xfrm>
              <a:off x="-282502" y="66135"/>
              <a:ext cx="673996" cy="4486370"/>
              <a:chOff x="-273032" y="70848"/>
              <a:chExt cx="648072" cy="4313816"/>
            </a:xfrm>
          </p:grpSpPr>
          <p:sp>
            <p:nvSpPr>
              <p:cNvPr id="104" name="圓角矩形 103"/>
              <p:cNvSpPr/>
              <p:nvPr/>
            </p:nvSpPr>
            <p:spPr>
              <a:xfrm>
                <a:off x="-273032" y="70848"/>
                <a:ext cx="648072" cy="504056"/>
              </a:xfrm>
              <a:prstGeom prst="roundRect">
                <a:avLst/>
              </a:prstGeom>
              <a:solidFill>
                <a:srgbClr val="CCFFC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05" name="圓角矩形 104"/>
              <p:cNvSpPr/>
              <p:nvPr/>
            </p:nvSpPr>
            <p:spPr>
              <a:xfrm>
                <a:off x="-273032" y="64691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06" name="圓角矩形 105"/>
              <p:cNvSpPr/>
              <p:nvPr/>
            </p:nvSpPr>
            <p:spPr>
              <a:xfrm>
                <a:off x="-273032" y="134076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07" name="圓角矩形 106"/>
              <p:cNvSpPr/>
              <p:nvPr/>
            </p:nvSpPr>
            <p:spPr>
              <a:xfrm>
                <a:off x="-273032" y="1916832"/>
                <a:ext cx="648072" cy="504056"/>
              </a:xfrm>
              <a:prstGeom prst="roundRect">
                <a:avLst/>
              </a:prstGeom>
              <a:solidFill>
                <a:srgbClr val="33CC33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08" name="圓角矩形 107"/>
              <p:cNvSpPr/>
              <p:nvPr/>
            </p:nvSpPr>
            <p:spPr>
              <a:xfrm>
                <a:off x="-273032" y="2610688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09" name="圓角矩形 108"/>
              <p:cNvSpPr/>
              <p:nvPr/>
            </p:nvSpPr>
            <p:spPr>
              <a:xfrm>
                <a:off x="-273032" y="3186752"/>
                <a:ext cx="648072" cy="504056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  <p:sp>
            <p:nvSpPr>
              <p:cNvPr id="110" name="圓角矩形 109"/>
              <p:cNvSpPr/>
              <p:nvPr/>
            </p:nvSpPr>
            <p:spPr>
              <a:xfrm>
                <a:off x="-273032" y="3880608"/>
                <a:ext cx="648072" cy="504056"/>
              </a:xfrm>
              <a:prstGeom prst="roundRect">
                <a:avLst/>
              </a:prstGeom>
              <a:solidFill>
                <a:srgbClr val="0026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latinLnBrk="1">
                  <a:defRPr/>
                </a:pPr>
                <a:endParaRPr lang="zh-TW" altLang="en-US"/>
              </a:p>
            </p:txBody>
          </p:sp>
        </p:grpSp>
      </p:grpSp>
      <p:sp>
        <p:nvSpPr>
          <p:cNvPr id="15369" name="TextBox 4"/>
          <p:cNvSpPr txBox="1">
            <a:spLocks noChangeArrowheads="1"/>
          </p:cNvSpPr>
          <p:nvPr/>
        </p:nvSpPr>
        <p:spPr bwMode="auto">
          <a:xfrm>
            <a:off x="2860675" y="5691188"/>
            <a:ext cx="3471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0" lang="en-US" altLang="ko-KR" sz="2800">
                <a:latin typeface="Arial" charset="0"/>
                <a:ea typeface="맑은 고딕"/>
                <a:cs typeface="Arial" charset="0"/>
              </a:rPr>
              <a:t>Your 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 rctx="PPT">
                                        <p:cTn id="11" dur="5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5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3906 0.19169 L 0.12639 -0.080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51996 0.1274 L 0.1573 -0.040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00" y="-8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36198 0.09711 L 0.38611 -0.091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00" y="-9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73 0.13788 L 0.21649 -0.05057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428625" y="285750"/>
            <a:ext cx="6526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0" lang="en-US" altLang="ko-KR" sz="4000">
                <a:solidFill>
                  <a:schemeClr val="bg1"/>
                </a:solidFill>
                <a:latin typeface="Arial Black" pitchFamily="34" charset="0"/>
                <a:ea typeface="맑은 고딕"/>
                <a:cs typeface="맑은 고딕"/>
              </a:rPr>
              <a:t>Moonky’s presentation</a:t>
            </a:r>
            <a:endParaRPr kumimoji="0" lang="ko-KR" altLang="en-US" sz="4000">
              <a:solidFill>
                <a:schemeClr val="bg1"/>
              </a:solidFill>
              <a:latin typeface="Arial Black" pitchFamily="34" charset="0"/>
              <a:ea typeface="맑은 고딕"/>
              <a:cs typeface="맑은 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2000250" y="285750"/>
            <a:ext cx="6526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0" lang="en-US" altLang="ko-KR" sz="4000">
                <a:latin typeface="Arial Black" pitchFamily="34" charset="0"/>
                <a:ea typeface="맑은 고딕"/>
                <a:cs typeface="맑은 고딕"/>
              </a:rPr>
              <a:t>Moonky’s presentation</a:t>
            </a:r>
            <a:endParaRPr kumimoji="0" lang="ko-KR" altLang="en-US" sz="4000">
              <a:latin typeface="Arial Black" pitchFamily="34" charset="0"/>
              <a:ea typeface="맑은 고딕"/>
              <a:cs typeface="맑은 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</Template>
  <TotalTime>1</TotalTime>
  <Words>11</Words>
  <Application>Microsoft Office PowerPoint</Application>
  <PresentationFormat>全屏显示(4:3)</PresentationFormat>
  <Paragraphs>5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굴림</vt:lpstr>
      <vt:lpstr>Arial</vt:lpstr>
      <vt:lpstr>맑은 고딕</vt:lpstr>
      <vt:lpstr>Calibri</vt:lpstr>
      <vt:lpstr>Arial Black</vt:lpstr>
      <vt:lpstr>PMingLiU</vt:lpstr>
      <vt:lpstr>100</vt:lpstr>
      <vt:lpstr>幻灯片 1</vt:lpstr>
      <vt:lpstr>幻灯片 2</vt:lpstr>
      <vt:lpstr>幻灯片 3</vt:lpstr>
      <vt:lpstr>幻灯片 4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Your User Name</dc:creator>
  <cp:lastModifiedBy>微软用户</cp:lastModifiedBy>
  <cp:revision>4</cp:revision>
  <dcterms:created xsi:type="dcterms:W3CDTF">2012-11-19T02:47:05Z</dcterms:created>
  <dcterms:modified xsi:type="dcterms:W3CDTF">2013-11-07T03:38:59Z</dcterms:modified>
</cp:coreProperties>
</file>